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3"/>
  </p:notesMasterIdLst>
  <p:sldIdLst>
    <p:sldId id="256" r:id="rId3"/>
    <p:sldId id="313" r:id="rId4"/>
    <p:sldId id="257" r:id="rId5"/>
    <p:sldId id="258" r:id="rId6"/>
    <p:sldId id="292" r:id="rId7"/>
    <p:sldId id="314" r:id="rId8"/>
    <p:sldId id="316" r:id="rId9"/>
    <p:sldId id="315" r:id="rId10"/>
    <p:sldId id="260" r:id="rId11"/>
    <p:sldId id="303" r:id="rId12"/>
    <p:sldId id="317" r:id="rId14"/>
    <p:sldId id="318" r:id="rId15"/>
    <p:sldId id="320" r:id="rId16"/>
    <p:sldId id="321" r:id="rId17"/>
    <p:sldId id="262" r:id="rId18"/>
    <p:sldId id="322" r:id="rId19"/>
    <p:sldId id="323" r:id="rId20"/>
    <p:sldId id="324" r:id="rId21"/>
    <p:sldId id="328" r:id="rId22"/>
    <p:sldId id="326" r:id="rId23"/>
    <p:sldId id="264" r:id="rId24"/>
    <p:sldId id="330" r:id="rId25"/>
    <p:sldId id="331" r:id="rId26"/>
    <p:sldId id="332" r:id="rId27"/>
    <p:sldId id="333" r:id="rId28"/>
    <p:sldId id="334" r:id="rId29"/>
    <p:sldId id="336" r:id="rId30"/>
    <p:sldId id="337" r:id="rId31"/>
    <p:sldId id="340" r:id="rId32"/>
    <p:sldId id="341" r:id="rId33"/>
    <p:sldId id="266" r:id="rId34"/>
    <p:sldId id="280" r:id="rId35"/>
    <p:sldId id="281" r:id="rId36"/>
    <p:sldId id="283" r:id="rId37"/>
    <p:sldId id="284" r:id="rId38"/>
    <p:sldId id="286" r:id="rId39"/>
    <p:sldId id="287" r:id="rId40"/>
    <p:sldId id="288" r:id="rId41"/>
    <p:sldId id="289" r:id="rId42"/>
    <p:sldId id="290" r:id="rId43"/>
    <p:sldId id="291" r:id="rId44"/>
  </p:sldIdLst>
  <p:sldSz cx="12192000" cy="6858000"/>
  <p:notesSz cx="6858000" cy="9144000"/>
  <p:custDataLst>
    <p:tags r:id="rId4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76" userDrawn="1">
          <p15:clr>
            <a:srgbClr val="A4A3A4"/>
          </p15:clr>
        </p15:guide>
        <p15:guide id="2" pos="287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showGuides="1">
      <p:cViewPr varScale="1">
        <p:scale>
          <a:sx n="74" d="100"/>
          <a:sy n="74" d="100"/>
        </p:scale>
        <p:origin x="-1092" y="-90"/>
      </p:cViewPr>
      <p:guideLst>
        <p:guide orient="horz" pos="2076"/>
        <p:guide pos="287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8" Type="http://schemas.openxmlformats.org/officeDocument/2006/relationships/tags" Target="tags/tag334.xml"/><Relationship Id="rId47" Type="http://schemas.openxmlformats.org/officeDocument/2006/relationships/tableStyles" Target="tableStyles.xml"/><Relationship Id="rId46" Type="http://schemas.openxmlformats.org/officeDocument/2006/relationships/viewProps" Target="viewProps.xml"/><Relationship Id="rId45" Type="http://schemas.openxmlformats.org/officeDocument/2006/relationships/presProps" Target="presProps.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slide" Target="slides/slide2.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notesMaster" Target="notesMasters/notesMaster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wrap="square">
            <a:normAutofit/>
          </a:body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3"/>
            </p:custDataLst>
          </p:nvPr>
        </p:nvSpPr>
        <p:spPr/>
        <p:txBody>
          <a:bodyPr wrap="square">
            <a:normAutofit/>
          </a:bodyPr>
          <a:lstStyle/>
          <a:p>
            <a:fld id="{5592522B-0F24-4480-B9DD-A9474A6880D6}"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1D8BD707-D9CF-40AE-B4C6-C98DA3205C0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1D8BD707-D9CF-40AE-B4C6-C98DA3205C0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9" Type="http://schemas.openxmlformats.org/officeDocument/2006/relationships/tags" Target="../tags/tag41.xml"/><Relationship Id="rId8" Type="http://schemas.openxmlformats.org/officeDocument/2006/relationships/image" Target="../media/image10.jpeg"/><Relationship Id="rId7" Type="http://schemas.openxmlformats.org/officeDocument/2006/relationships/tags" Target="../tags/tag40.xml"/><Relationship Id="rId6" Type="http://schemas.openxmlformats.org/officeDocument/2006/relationships/tags" Target="../tags/tag39.xml"/><Relationship Id="rId5" Type="http://schemas.openxmlformats.org/officeDocument/2006/relationships/image" Target="../media/image9.jpeg"/><Relationship Id="rId4" Type="http://schemas.openxmlformats.org/officeDocument/2006/relationships/tags" Target="../tags/tag38.xml"/><Relationship Id="rId3" Type="http://schemas.openxmlformats.org/officeDocument/2006/relationships/tags" Target="../tags/tag37.xml"/><Relationship Id="rId2" Type="http://schemas.openxmlformats.org/officeDocument/2006/relationships/tags" Target="../tags/tag36.xml"/><Relationship Id="rId15" Type="http://schemas.openxmlformats.org/officeDocument/2006/relationships/notesSlide" Target="../notesSlides/notesSlide1.xml"/><Relationship Id="rId14" Type="http://schemas.openxmlformats.org/officeDocument/2006/relationships/slideLayout" Target="../slideLayouts/slideLayout7.xml"/><Relationship Id="rId13" Type="http://schemas.openxmlformats.org/officeDocument/2006/relationships/tags" Target="../tags/tag44.xml"/><Relationship Id="rId12" Type="http://schemas.openxmlformats.org/officeDocument/2006/relationships/tags" Target="../tags/tag43.xml"/><Relationship Id="rId11" Type="http://schemas.openxmlformats.org/officeDocument/2006/relationships/image" Target="../media/image11.jpeg"/><Relationship Id="rId10" Type="http://schemas.openxmlformats.org/officeDocument/2006/relationships/tags" Target="../tags/tag42.xml"/><Relationship Id="rId1" Type="http://schemas.openxmlformats.org/officeDocument/2006/relationships/image" Target="../media/image2.png"/></Relationships>
</file>

<file path=ppt/slides/_rels/slide11.xml.rels><?xml version="1.0" encoding="UTF-8" standalone="yes"?>
<Relationships xmlns="http://schemas.openxmlformats.org/package/2006/relationships"><Relationship Id="rId9" Type="http://schemas.openxmlformats.org/officeDocument/2006/relationships/tags" Target="../tags/tag51.xml"/><Relationship Id="rId8" Type="http://schemas.openxmlformats.org/officeDocument/2006/relationships/tags" Target="../tags/tag50.xml"/><Relationship Id="rId7" Type="http://schemas.openxmlformats.org/officeDocument/2006/relationships/tags" Target="../tags/tag49.xml"/><Relationship Id="rId6" Type="http://schemas.openxmlformats.org/officeDocument/2006/relationships/tags" Target="../tags/tag48.xml"/><Relationship Id="rId5" Type="http://schemas.openxmlformats.org/officeDocument/2006/relationships/tags" Target="../tags/tag47.xml"/><Relationship Id="rId4" Type="http://schemas.openxmlformats.org/officeDocument/2006/relationships/tags" Target="../tags/tag46.xml"/><Relationship Id="rId3" Type="http://schemas.openxmlformats.org/officeDocument/2006/relationships/tags" Target="../tags/tag45.xml"/><Relationship Id="rId2" Type="http://schemas.openxmlformats.org/officeDocument/2006/relationships/image" Target="../media/image12.jpeg"/><Relationship Id="rId16" Type="http://schemas.openxmlformats.org/officeDocument/2006/relationships/notesSlide" Target="../notesSlides/notesSlide2.xml"/><Relationship Id="rId15" Type="http://schemas.openxmlformats.org/officeDocument/2006/relationships/slideLayout" Target="../slideLayouts/slideLayout7.xml"/><Relationship Id="rId14" Type="http://schemas.openxmlformats.org/officeDocument/2006/relationships/tags" Target="../tags/tag56.xml"/><Relationship Id="rId13" Type="http://schemas.openxmlformats.org/officeDocument/2006/relationships/tags" Target="../tags/tag55.xml"/><Relationship Id="rId12" Type="http://schemas.openxmlformats.org/officeDocument/2006/relationships/tags" Target="../tags/tag54.xml"/><Relationship Id="rId11" Type="http://schemas.openxmlformats.org/officeDocument/2006/relationships/tags" Target="../tags/tag53.xml"/><Relationship Id="rId10" Type="http://schemas.openxmlformats.org/officeDocument/2006/relationships/tags" Target="../tags/tag52.xml"/><Relationship Id="rId1" Type="http://schemas.openxmlformats.org/officeDocument/2006/relationships/image" Target="../media/image2.png"/></Relationships>
</file>

<file path=ppt/slides/_rels/slide12.xml.rels><?xml version="1.0" encoding="UTF-8" standalone="yes"?>
<Relationships xmlns="http://schemas.openxmlformats.org/package/2006/relationships"><Relationship Id="rId9" Type="http://schemas.openxmlformats.org/officeDocument/2006/relationships/tags" Target="../tags/tag62.xml"/><Relationship Id="rId8" Type="http://schemas.openxmlformats.org/officeDocument/2006/relationships/image" Target="../media/image14.jpeg"/><Relationship Id="rId7" Type="http://schemas.openxmlformats.org/officeDocument/2006/relationships/tags" Target="../tags/tag61.xml"/><Relationship Id="rId6" Type="http://schemas.openxmlformats.org/officeDocument/2006/relationships/tags" Target="../tags/tag60.xml"/><Relationship Id="rId5" Type="http://schemas.openxmlformats.org/officeDocument/2006/relationships/tags" Target="../tags/tag59.xml"/><Relationship Id="rId4" Type="http://schemas.openxmlformats.org/officeDocument/2006/relationships/image" Target="../media/image13.jpeg"/><Relationship Id="rId3" Type="http://schemas.openxmlformats.org/officeDocument/2006/relationships/tags" Target="../tags/tag58.xml"/><Relationship Id="rId21" Type="http://schemas.openxmlformats.org/officeDocument/2006/relationships/notesSlide" Target="../notesSlides/notesSlide3.xml"/><Relationship Id="rId20" Type="http://schemas.openxmlformats.org/officeDocument/2006/relationships/slideLayout" Target="../slideLayouts/slideLayout7.xml"/><Relationship Id="rId2" Type="http://schemas.openxmlformats.org/officeDocument/2006/relationships/tags" Target="../tags/tag57.xml"/><Relationship Id="rId19" Type="http://schemas.openxmlformats.org/officeDocument/2006/relationships/tags" Target="../tags/tag71.xml"/><Relationship Id="rId18" Type="http://schemas.openxmlformats.org/officeDocument/2006/relationships/tags" Target="../tags/tag70.xml"/><Relationship Id="rId17" Type="http://schemas.openxmlformats.org/officeDocument/2006/relationships/tags" Target="../tags/tag69.xml"/><Relationship Id="rId16" Type="http://schemas.openxmlformats.org/officeDocument/2006/relationships/tags" Target="../tags/tag68.xml"/><Relationship Id="rId15" Type="http://schemas.openxmlformats.org/officeDocument/2006/relationships/tags" Target="../tags/tag67.xml"/><Relationship Id="rId14" Type="http://schemas.openxmlformats.org/officeDocument/2006/relationships/tags" Target="../tags/tag66.xml"/><Relationship Id="rId13" Type="http://schemas.openxmlformats.org/officeDocument/2006/relationships/tags" Target="../tags/tag65.xml"/><Relationship Id="rId12" Type="http://schemas.openxmlformats.org/officeDocument/2006/relationships/tags" Target="../tags/tag64.xml"/><Relationship Id="rId11" Type="http://schemas.openxmlformats.org/officeDocument/2006/relationships/tags" Target="../tags/tag63.xml"/><Relationship Id="rId10" Type="http://schemas.openxmlformats.org/officeDocument/2006/relationships/image" Target="../media/image15.jpeg"/><Relationship Id="rId1" Type="http://schemas.openxmlformats.org/officeDocument/2006/relationships/image" Target="../media/image2.png"/></Relationships>
</file>

<file path=ppt/slides/_rels/slide13.xml.rels><?xml version="1.0" encoding="UTF-8" standalone="yes"?>
<Relationships xmlns="http://schemas.openxmlformats.org/package/2006/relationships"><Relationship Id="rId9" Type="http://schemas.openxmlformats.org/officeDocument/2006/relationships/tags" Target="../tags/tag77.xml"/><Relationship Id="rId8" Type="http://schemas.openxmlformats.org/officeDocument/2006/relationships/image" Target="../media/image14.jpeg"/><Relationship Id="rId7" Type="http://schemas.openxmlformats.org/officeDocument/2006/relationships/tags" Target="../tags/tag76.xml"/><Relationship Id="rId6" Type="http://schemas.openxmlformats.org/officeDocument/2006/relationships/tags" Target="../tags/tag75.xml"/><Relationship Id="rId5" Type="http://schemas.openxmlformats.org/officeDocument/2006/relationships/tags" Target="../tags/tag74.xml"/><Relationship Id="rId4" Type="http://schemas.openxmlformats.org/officeDocument/2006/relationships/image" Target="../media/image13.jpeg"/><Relationship Id="rId3" Type="http://schemas.openxmlformats.org/officeDocument/2006/relationships/tags" Target="../tags/tag73.xml"/><Relationship Id="rId26" Type="http://schemas.openxmlformats.org/officeDocument/2006/relationships/notesSlide" Target="../notesSlides/notesSlide4.xml"/><Relationship Id="rId25" Type="http://schemas.openxmlformats.org/officeDocument/2006/relationships/slideLayout" Target="../slideLayouts/slideLayout7.xml"/><Relationship Id="rId24" Type="http://schemas.openxmlformats.org/officeDocument/2006/relationships/tags" Target="../tags/tag91.xml"/><Relationship Id="rId23" Type="http://schemas.openxmlformats.org/officeDocument/2006/relationships/tags" Target="../tags/tag90.xml"/><Relationship Id="rId22" Type="http://schemas.openxmlformats.org/officeDocument/2006/relationships/tags" Target="../tags/tag89.xml"/><Relationship Id="rId21" Type="http://schemas.openxmlformats.org/officeDocument/2006/relationships/tags" Target="../tags/tag88.xml"/><Relationship Id="rId20" Type="http://schemas.openxmlformats.org/officeDocument/2006/relationships/tags" Target="../tags/tag87.xml"/><Relationship Id="rId2" Type="http://schemas.openxmlformats.org/officeDocument/2006/relationships/tags" Target="../tags/tag72.xml"/><Relationship Id="rId19" Type="http://schemas.openxmlformats.org/officeDocument/2006/relationships/tags" Target="../tags/tag86.xml"/><Relationship Id="rId18" Type="http://schemas.openxmlformats.org/officeDocument/2006/relationships/tags" Target="../tags/tag85.xml"/><Relationship Id="rId17" Type="http://schemas.openxmlformats.org/officeDocument/2006/relationships/tags" Target="../tags/tag84.xml"/><Relationship Id="rId16" Type="http://schemas.openxmlformats.org/officeDocument/2006/relationships/tags" Target="../tags/tag83.xml"/><Relationship Id="rId15" Type="http://schemas.openxmlformats.org/officeDocument/2006/relationships/tags" Target="../tags/tag82.xml"/><Relationship Id="rId14" Type="http://schemas.openxmlformats.org/officeDocument/2006/relationships/tags" Target="../tags/tag81.xml"/><Relationship Id="rId13" Type="http://schemas.openxmlformats.org/officeDocument/2006/relationships/tags" Target="../tags/tag80.xml"/><Relationship Id="rId12" Type="http://schemas.openxmlformats.org/officeDocument/2006/relationships/tags" Target="../tags/tag79.xml"/><Relationship Id="rId11" Type="http://schemas.openxmlformats.org/officeDocument/2006/relationships/tags" Target="../tags/tag78.xml"/><Relationship Id="rId10" Type="http://schemas.openxmlformats.org/officeDocument/2006/relationships/image" Target="../media/image15.jpeg"/><Relationship Id="rId1" Type="http://schemas.openxmlformats.org/officeDocument/2006/relationships/image" Target="../media/image2.png"/></Relationships>
</file>

<file path=ppt/slides/_rels/slide14.xml.rels><?xml version="1.0" encoding="UTF-8" standalone="yes"?>
<Relationships xmlns="http://schemas.openxmlformats.org/package/2006/relationships"><Relationship Id="rId9" Type="http://schemas.openxmlformats.org/officeDocument/2006/relationships/tags" Target="../tags/tag97.xml"/><Relationship Id="rId8" Type="http://schemas.openxmlformats.org/officeDocument/2006/relationships/image" Target="../media/image14.jpeg"/><Relationship Id="rId7" Type="http://schemas.openxmlformats.org/officeDocument/2006/relationships/tags" Target="../tags/tag96.xml"/><Relationship Id="rId6" Type="http://schemas.openxmlformats.org/officeDocument/2006/relationships/tags" Target="../tags/tag95.xml"/><Relationship Id="rId5" Type="http://schemas.openxmlformats.org/officeDocument/2006/relationships/tags" Target="../tags/tag94.xml"/><Relationship Id="rId4" Type="http://schemas.openxmlformats.org/officeDocument/2006/relationships/image" Target="../media/image13.jpeg"/><Relationship Id="rId3" Type="http://schemas.openxmlformats.org/officeDocument/2006/relationships/tags" Target="../tags/tag93.xml"/><Relationship Id="rId26" Type="http://schemas.openxmlformats.org/officeDocument/2006/relationships/notesSlide" Target="../notesSlides/notesSlide5.xml"/><Relationship Id="rId25" Type="http://schemas.openxmlformats.org/officeDocument/2006/relationships/slideLayout" Target="../slideLayouts/slideLayout7.xml"/><Relationship Id="rId24" Type="http://schemas.openxmlformats.org/officeDocument/2006/relationships/tags" Target="../tags/tag111.xml"/><Relationship Id="rId23" Type="http://schemas.openxmlformats.org/officeDocument/2006/relationships/tags" Target="../tags/tag110.xml"/><Relationship Id="rId22" Type="http://schemas.openxmlformats.org/officeDocument/2006/relationships/tags" Target="../tags/tag109.xml"/><Relationship Id="rId21" Type="http://schemas.openxmlformats.org/officeDocument/2006/relationships/tags" Target="../tags/tag108.xml"/><Relationship Id="rId20" Type="http://schemas.openxmlformats.org/officeDocument/2006/relationships/tags" Target="../tags/tag107.xml"/><Relationship Id="rId2" Type="http://schemas.openxmlformats.org/officeDocument/2006/relationships/tags" Target="../tags/tag92.xml"/><Relationship Id="rId19" Type="http://schemas.openxmlformats.org/officeDocument/2006/relationships/tags" Target="../tags/tag106.xml"/><Relationship Id="rId18" Type="http://schemas.openxmlformats.org/officeDocument/2006/relationships/tags" Target="../tags/tag105.xml"/><Relationship Id="rId17" Type="http://schemas.openxmlformats.org/officeDocument/2006/relationships/tags" Target="../tags/tag104.xml"/><Relationship Id="rId16" Type="http://schemas.openxmlformats.org/officeDocument/2006/relationships/tags" Target="../tags/tag103.xml"/><Relationship Id="rId15" Type="http://schemas.openxmlformats.org/officeDocument/2006/relationships/tags" Target="../tags/tag102.xml"/><Relationship Id="rId14" Type="http://schemas.openxmlformats.org/officeDocument/2006/relationships/tags" Target="../tags/tag101.xml"/><Relationship Id="rId13" Type="http://schemas.openxmlformats.org/officeDocument/2006/relationships/tags" Target="../tags/tag100.xml"/><Relationship Id="rId12" Type="http://schemas.openxmlformats.org/officeDocument/2006/relationships/tags" Target="../tags/tag99.xml"/><Relationship Id="rId11" Type="http://schemas.openxmlformats.org/officeDocument/2006/relationships/tags" Target="../tags/tag98.xml"/><Relationship Id="rId10" Type="http://schemas.openxmlformats.org/officeDocument/2006/relationships/image" Target="../media/image15.jpeg"/><Relationship Id="rId1" Type="http://schemas.openxmlformats.org/officeDocument/2006/relationships/image" Target="../media/image2.pn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png"/></Relationships>
</file>

<file path=ppt/slides/_rels/slide16.xml.rels><?xml version="1.0" encoding="UTF-8" standalone="yes"?>
<Relationships xmlns="http://schemas.openxmlformats.org/package/2006/relationships"><Relationship Id="rId9" Type="http://schemas.openxmlformats.org/officeDocument/2006/relationships/tags" Target="../tags/tag117.xml"/><Relationship Id="rId8" Type="http://schemas.openxmlformats.org/officeDocument/2006/relationships/image" Target="../media/image10.jpeg"/><Relationship Id="rId7" Type="http://schemas.openxmlformats.org/officeDocument/2006/relationships/tags" Target="../tags/tag116.xml"/><Relationship Id="rId6" Type="http://schemas.openxmlformats.org/officeDocument/2006/relationships/tags" Target="../tags/tag115.xml"/><Relationship Id="rId5" Type="http://schemas.openxmlformats.org/officeDocument/2006/relationships/image" Target="../media/image9.jpeg"/><Relationship Id="rId4" Type="http://schemas.openxmlformats.org/officeDocument/2006/relationships/tags" Target="../tags/tag114.xml"/><Relationship Id="rId3" Type="http://schemas.openxmlformats.org/officeDocument/2006/relationships/tags" Target="../tags/tag113.xml"/><Relationship Id="rId2" Type="http://schemas.openxmlformats.org/officeDocument/2006/relationships/tags" Target="../tags/tag112.xml"/><Relationship Id="rId15" Type="http://schemas.openxmlformats.org/officeDocument/2006/relationships/notesSlide" Target="../notesSlides/notesSlide6.xml"/><Relationship Id="rId14" Type="http://schemas.openxmlformats.org/officeDocument/2006/relationships/slideLayout" Target="../slideLayouts/slideLayout7.xml"/><Relationship Id="rId13" Type="http://schemas.openxmlformats.org/officeDocument/2006/relationships/tags" Target="../tags/tag120.xml"/><Relationship Id="rId12" Type="http://schemas.openxmlformats.org/officeDocument/2006/relationships/tags" Target="../tags/tag119.xml"/><Relationship Id="rId11" Type="http://schemas.openxmlformats.org/officeDocument/2006/relationships/image" Target="../media/image11.jpeg"/><Relationship Id="rId10" Type="http://schemas.openxmlformats.org/officeDocument/2006/relationships/tags" Target="../tags/tag118.xml"/><Relationship Id="rId1" Type="http://schemas.openxmlformats.org/officeDocument/2006/relationships/image" Target="../media/image2.png"/></Relationships>
</file>

<file path=ppt/slides/_rels/slide17.xml.rels><?xml version="1.0" encoding="UTF-8" standalone="yes"?>
<Relationships xmlns="http://schemas.openxmlformats.org/package/2006/relationships"><Relationship Id="rId9" Type="http://schemas.openxmlformats.org/officeDocument/2006/relationships/tags" Target="../tags/tag127.xml"/><Relationship Id="rId8" Type="http://schemas.openxmlformats.org/officeDocument/2006/relationships/tags" Target="../tags/tag126.xml"/><Relationship Id="rId7" Type="http://schemas.openxmlformats.org/officeDocument/2006/relationships/tags" Target="../tags/tag125.xml"/><Relationship Id="rId6" Type="http://schemas.openxmlformats.org/officeDocument/2006/relationships/tags" Target="../tags/tag124.xml"/><Relationship Id="rId5" Type="http://schemas.openxmlformats.org/officeDocument/2006/relationships/tags" Target="../tags/tag123.xml"/><Relationship Id="rId4" Type="http://schemas.openxmlformats.org/officeDocument/2006/relationships/tags" Target="../tags/tag122.xml"/><Relationship Id="rId3" Type="http://schemas.openxmlformats.org/officeDocument/2006/relationships/tags" Target="../tags/tag121.xml"/><Relationship Id="rId2" Type="http://schemas.openxmlformats.org/officeDocument/2006/relationships/image" Target="../media/image12.jpeg"/><Relationship Id="rId18" Type="http://schemas.openxmlformats.org/officeDocument/2006/relationships/notesSlide" Target="../notesSlides/notesSlide7.xml"/><Relationship Id="rId17" Type="http://schemas.openxmlformats.org/officeDocument/2006/relationships/slideLayout" Target="../slideLayouts/slideLayout7.xml"/><Relationship Id="rId16" Type="http://schemas.openxmlformats.org/officeDocument/2006/relationships/tags" Target="../tags/tag134.xml"/><Relationship Id="rId15" Type="http://schemas.openxmlformats.org/officeDocument/2006/relationships/tags" Target="../tags/tag133.xml"/><Relationship Id="rId14" Type="http://schemas.openxmlformats.org/officeDocument/2006/relationships/tags" Target="../tags/tag132.xml"/><Relationship Id="rId13" Type="http://schemas.openxmlformats.org/officeDocument/2006/relationships/tags" Target="../tags/tag131.xml"/><Relationship Id="rId12" Type="http://schemas.openxmlformats.org/officeDocument/2006/relationships/tags" Target="../tags/tag130.xml"/><Relationship Id="rId11" Type="http://schemas.openxmlformats.org/officeDocument/2006/relationships/tags" Target="../tags/tag129.xml"/><Relationship Id="rId10" Type="http://schemas.openxmlformats.org/officeDocument/2006/relationships/tags" Target="../tags/tag128.xml"/><Relationship Id="rId1" Type="http://schemas.openxmlformats.org/officeDocument/2006/relationships/image" Target="../media/image2.png"/></Relationships>
</file>

<file path=ppt/slides/_rels/slide18.xml.rels><?xml version="1.0" encoding="UTF-8" standalone="yes"?>
<Relationships xmlns="http://schemas.openxmlformats.org/package/2006/relationships"><Relationship Id="rId9" Type="http://schemas.openxmlformats.org/officeDocument/2006/relationships/tags" Target="../tags/tag140.xml"/><Relationship Id="rId8" Type="http://schemas.openxmlformats.org/officeDocument/2006/relationships/image" Target="../media/image14.jpeg"/><Relationship Id="rId7" Type="http://schemas.openxmlformats.org/officeDocument/2006/relationships/tags" Target="../tags/tag139.xml"/><Relationship Id="rId6" Type="http://schemas.openxmlformats.org/officeDocument/2006/relationships/tags" Target="../tags/tag138.xml"/><Relationship Id="rId5" Type="http://schemas.openxmlformats.org/officeDocument/2006/relationships/tags" Target="../tags/tag137.xml"/><Relationship Id="rId4" Type="http://schemas.openxmlformats.org/officeDocument/2006/relationships/image" Target="../media/image13.jpeg"/><Relationship Id="rId31" Type="http://schemas.openxmlformats.org/officeDocument/2006/relationships/notesSlide" Target="../notesSlides/notesSlide8.xml"/><Relationship Id="rId30" Type="http://schemas.openxmlformats.org/officeDocument/2006/relationships/slideLayout" Target="../slideLayouts/slideLayout7.xml"/><Relationship Id="rId3" Type="http://schemas.openxmlformats.org/officeDocument/2006/relationships/tags" Target="../tags/tag136.xml"/><Relationship Id="rId29" Type="http://schemas.openxmlformats.org/officeDocument/2006/relationships/tags" Target="../tags/tag159.xml"/><Relationship Id="rId28" Type="http://schemas.openxmlformats.org/officeDocument/2006/relationships/tags" Target="../tags/tag158.xml"/><Relationship Id="rId27" Type="http://schemas.openxmlformats.org/officeDocument/2006/relationships/tags" Target="../tags/tag157.xml"/><Relationship Id="rId26" Type="http://schemas.openxmlformats.org/officeDocument/2006/relationships/tags" Target="../tags/tag156.xml"/><Relationship Id="rId25" Type="http://schemas.openxmlformats.org/officeDocument/2006/relationships/tags" Target="../tags/tag155.xml"/><Relationship Id="rId24" Type="http://schemas.openxmlformats.org/officeDocument/2006/relationships/tags" Target="../tags/tag154.xml"/><Relationship Id="rId23" Type="http://schemas.openxmlformats.org/officeDocument/2006/relationships/tags" Target="../tags/tag153.xml"/><Relationship Id="rId22" Type="http://schemas.openxmlformats.org/officeDocument/2006/relationships/tags" Target="../tags/tag152.xml"/><Relationship Id="rId21" Type="http://schemas.openxmlformats.org/officeDocument/2006/relationships/tags" Target="../tags/tag151.xml"/><Relationship Id="rId20" Type="http://schemas.openxmlformats.org/officeDocument/2006/relationships/tags" Target="../tags/tag150.xml"/><Relationship Id="rId2" Type="http://schemas.openxmlformats.org/officeDocument/2006/relationships/tags" Target="../tags/tag135.xml"/><Relationship Id="rId19" Type="http://schemas.openxmlformats.org/officeDocument/2006/relationships/tags" Target="../tags/tag149.xml"/><Relationship Id="rId18" Type="http://schemas.openxmlformats.org/officeDocument/2006/relationships/tags" Target="../tags/tag148.xml"/><Relationship Id="rId17" Type="http://schemas.openxmlformats.org/officeDocument/2006/relationships/tags" Target="../tags/tag147.xml"/><Relationship Id="rId16" Type="http://schemas.openxmlformats.org/officeDocument/2006/relationships/tags" Target="../tags/tag146.xml"/><Relationship Id="rId15" Type="http://schemas.openxmlformats.org/officeDocument/2006/relationships/tags" Target="../tags/tag145.xml"/><Relationship Id="rId14" Type="http://schemas.openxmlformats.org/officeDocument/2006/relationships/tags" Target="../tags/tag144.xml"/><Relationship Id="rId13" Type="http://schemas.openxmlformats.org/officeDocument/2006/relationships/tags" Target="../tags/tag143.xml"/><Relationship Id="rId12" Type="http://schemas.openxmlformats.org/officeDocument/2006/relationships/tags" Target="../tags/tag142.xml"/><Relationship Id="rId11" Type="http://schemas.openxmlformats.org/officeDocument/2006/relationships/tags" Target="../tags/tag141.xml"/><Relationship Id="rId10" Type="http://schemas.openxmlformats.org/officeDocument/2006/relationships/image" Target="../media/image15.jpeg"/><Relationship Id="rId1" Type="http://schemas.openxmlformats.org/officeDocument/2006/relationships/image" Target="../media/image2.png"/></Relationships>
</file>

<file path=ppt/slides/_rels/slide19.xml.rels><?xml version="1.0" encoding="UTF-8" standalone="yes"?>
<Relationships xmlns="http://schemas.openxmlformats.org/package/2006/relationships"><Relationship Id="rId9" Type="http://schemas.openxmlformats.org/officeDocument/2006/relationships/tags" Target="../tags/tag165.xml"/><Relationship Id="rId8" Type="http://schemas.openxmlformats.org/officeDocument/2006/relationships/image" Target="../media/image14.jpeg"/><Relationship Id="rId7" Type="http://schemas.openxmlformats.org/officeDocument/2006/relationships/tags" Target="../tags/tag164.xml"/><Relationship Id="rId6" Type="http://schemas.openxmlformats.org/officeDocument/2006/relationships/tags" Target="../tags/tag163.xml"/><Relationship Id="rId5" Type="http://schemas.openxmlformats.org/officeDocument/2006/relationships/tags" Target="../tags/tag162.xml"/><Relationship Id="rId4" Type="http://schemas.openxmlformats.org/officeDocument/2006/relationships/image" Target="../media/image13.jpeg"/><Relationship Id="rId31" Type="http://schemas.openxmlformats.org/officeDocument/2006/relationships/notesSlide" Target="../notesSlides/notesSlide9.xml"/><Relationship Id="rId30" Type="http://schemas.openxmlformats.org/officeDocument/2006/relationships/slideLayout" Target="../slideLayouts/slideLayout7.xml"/><Relationship Id="rId3" Type="http://schemas.openxmlformats.org/officeDocument/2006/relationships/tags" Target="../tags/tag161.xml"/><Relationship Id="rId29" Type="http://schemas.openxmlformats.org/officeDocument/2006/relationships/tags" Target="../tags/tag184.xml"/><Relationship Id="rId28" Type="http://schemas.openxmlformats.org/officeDocument/2006/relationships/tags" Target="../tags/tag183.xml"/><Relationship Id="rId27" Type="http://schemas.openxmlformats.org/officeDocument/2006/relationships/tags" Target="../tags/tag182.xml"/><Relationship Id="rId26" Type="http://schemas.openxmlformats.org/officeDocument/2006/relationships/tags" Target="../tags/tag181.xml"/><Relationship Id="rId25" Type="http://schemas.openxmlformats.org/officeDocument/2006/relationships/tags" Target="../tags/tag180.xml"/><Relationship Id="rId24" Type="http://schemas.openxmlformats.org/officeDocument/2006/relationships/tags" Target="../tags/tag179.xml"/><Relationship Id="rId23" Type="http://schemas.openxmlformats.org/officeDocument/2006/relationships/tags" Target="../tags/tag178.xml"/><Relationship Id="rId22" Type="http://schemas.openxmlformats.org/officeDocument/2006/relationships/tags" Target="../tags/tag177.xml"/><Relationship Id="rId21" Type="http://schemas.openxmlformats.org/officeDocument/2006/relationships/tags" Target="../tags/tag176.xml"/><Relationship Id="rId20" Type="http://schemas.openxmlformats.org/officeDocument/2006/relationships/tags" Target="../tags/tag175.xml"/><Relationship Id="rId2" Type="http://schemas.openxmlformats.org/officeDocument/2006/relationships/tags" Target="../tags/tag160.xml"/><Relationship Id="rId19" Type="http://schemas.openxmlformats.org/officeDocument/2006/relationships/tags" Target="../tags/tag174.xml"/><Relationship Id="rId18" Type="http://schemas.openxmlformats.org/officeDocument/2006/relationships/tags" Target="../tags/tag173.xml"/><Relationship Id="rId17" Type="http://schemas.openxmlformats.org/officeDocument/2006/relationships/tags" Target="../tags/tag172.xml"/><Relationship Id="rId16" Type="http://schemas.openxmlformats.org/officeDocument/2006/relationships/tags" Target="../tags/tag171.xml"/><Relationship Id="rId15" Type="http://schemas.openxmlformats.org/officeDocument/2006/relationships/tags" Target="../tags/tag170.xml"/><Relationship Id="rId14" Type="http://schemas.openxmlformats.org/officeDocument/2006/relationships/tags" Target="../tags/tag169.xml"/><Relationship Id="rId13" Type="http://schemas.openxmlformats.org/officeDocument/2006/relationships/tags" Target="../tags/tag168.xml"/><Relationship Id="rId12" Type="http://schemas.openxmlformats.org/officeDocument/2006/relationships/tags" Target="../tags/tag167.xml"/><Relationship Id="rId11" Type="http://schemas.openxmlformats.org/officeDocument/2006/relationships/tags" Target="../tags/tag166.xml"/><Relationship Id="rId10" Type="http://schemas.openxmlformats.org/officeDocument/2006/relationships/image" Target="../media/image15.jpeg"/><Relationship Id="rId1" Type="http://schemas.openxmlformats.org/officeDocument/2006/relationships/image" Target="../media/image2.png"/></Relationships>
</file>

<file path=ppt/slides/_rels/slide2.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tags" Target="../tags/tag10.xml"/><Relationship Id="rId7" Type="http://schemas.openxmlformats.org/officeDocument/2006/relationships/tags" Target="../tags/tag9.xml"/><Relationship Id="rId6" Type="http://schemas.openxmlformats.org/officeDocument/2006/relationships/tags" Target="../tags/tag8.xml"/><Relationship Id="rId5" Type="http://schemas.openxmlformats.org/officeDocument/2006/relationships/tags" Target="../tags/tag7.xml"/><Relationship Id="rId4" Type="http://schemas.openxmlformats.org/officeDocument/2006/relationships/tags" Target="../tags/tag6.xml"/><Relationship Id="rId3" Type="http://schemas.openxmlformats.org/officeDocument/2006/relationships/tags" Target="../tags/tag5.xml"/><Relationship Id="rId2" Type="http://schemas.openxmlformats.org/officeDocument/2006/relationships/image" Target="../media/image3.jpe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9" Type="http://schemas.openxmlformats.org/officeDocument/2006/relationships/tags" Target="../tags/tag190.xml"/><Relationship Id="rId8" Type="http://schemas.openxmlformats.org/officeDocument/2006/relationships/tags" Target="../tags/tag189.xml"/><Relationship Id="rId7" Type="http://schemas.openxmlformats.org/officeDocument/2006/relationships/image" Target="../media/image15.jpeg"/><Relationship Id="rId6" Type="http://schemas.openxmlformats.org/officeDocument/2006/relationships/tags" Target="../tags/tag188.xml"/><Relationship Id="rId5" Type="http://schemas.openxmlformats.org/officeDocument/2006/relationships/image" Target="../media/image14.jpeg"/><Relationship Id="rId4" Type="http://schemas.openxmlformats.org/officeDocument/2006/relationships/tags" Target="../tags/tag187.xml"/><Relationship Id="rId3" Type="http://schemas.openxmlformats.org/officeDocument/2006/relationships/tags" Target="../tags/tag186.xml"/><Relationship Id="rId2" Type="http://schemas.openxmlformats.org/officeDocument/2006/relationships/tags" Target="../tags/tag185.xml"/><Relationship Id="rId15" Type="http://schemas.openxmlformats.org/officeDocument/2006/relationships/notesSlide" Target="../notesSlides/notesSlide10.xml"/><Relationship Id="rId14" Type="http://schemas.openxmlformats.org/officeDocument/2006/relationships/slideLayout" Target="../slideLayouts/slideLayout7.xml"/><Relationship Id="rId13" Type="http://schemas.openxmlformats.org/officeDocument/2006/relationships/tags" Target="../tags/tag194.xml"/><Relationship Id="rId12" Type="http://schemas.openxmlformats.org/officeDocument/2006/relationships/tags" Target="../tags/tag193.xml"/><Relationship Id="rId11" Type="http://schemas.openxmlformats.org/officeDocument/2006/relationships/tags" Target="../tags/tag192.xml"/><Relationship Id="rId10" Type="http://schemas.openxmlformats.org/officeDocument/2006/relationships/tags" Target="../tags/tag191.xml"/><Relationship Id="rId1" Type="http://schemas.openxmlformats.org/officeDocument/2006/relationships/image" Target="../media/image2.pn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png"/></Relationships>
</file>

<file path=ppt/slides/_rels/slide22.xml.rels><?xml version="1.0" encoding="UTF-8" standalone="yes"?>
<Relationships xmlns="http://schemas.openxmlformats.org/package/2006/relationships"><Relationship Id="rId9" Type="http://schemas.openxmlformats.org/officeDocument/2006/relationships/tags" Target="../tags/tag201.xml"/><Relationship Id="rId8" Type="http://schemas.openxmlformats.org/officeDocument/2006/relationships/tags" Target="../tags/tag200.xml"/><Relationship Id="rId7" Type="http://schemas.openxmlformats.org/officeDocument/2006/relationships/tags" Target="../tags/tag199.xml"/><Relationship Id="rId6" Type="http://schemas.openxmlformats.org/officeDocument/2006/relationships/tags" Target="../tags/tag198.xml"/><Relationship Id="rId5" Type="http://schemas.openxmlformats.org/officeDocument/2006/relationships/tags" Target="../tags/tag197.xml"/><Relationship Id="rId4" Type="http://schemas.openxmlformats.org/officeDocument/2006/relationships/tags" Target="../tags/tag196.xml"/><Relationship Id="rId3" Type="http://schemas.openxmlformats.org/officeDocument/2006/relationships/tags" Target="../tags/tag195.xml"/><Relationship Id="rId2" Type="http://schemas.openxmlformats.org/officeDocument/2006/relationships/image" Target="../media/image12.jpeg"/><Relationship Id="rId16" Type="http://schemas.openxmlformats.org/officeDocument/2006/relationships/notesSlide" Target="../notesSlides/notesSlide11.xml"/><Relationship Id="rId15" Type="http://schemas.openxmlformats.org/officeDocument/2006/relationships/slideLayout" Target="../slideLayouts/slideLayout7.xml"/><Relationship Id="rId14" Type="http://schemas.openxmlformats.org/officeDocument/2006/relationships/tags" Target="../tags/tag206.xml"/><Relationship Id="rId13" Type="http://schemas.openxmlformats.org/officeDocument/2006/relationships/tags" Target="../tags/tag205.xml"/><Relationship Id="rId12" Type="http://schemas.openxmlformats.org/officeDocument/2006/relationships/tags" Target="../tags/tag204.xml"/><Relationship Id="rId11" Type="http://schemas.openxmlformats.org/officeDocument/2006/relationships/tags" Target="../tags/tag203.xml"/><Relationship Id="rId10" Type="http://schemas.openxmlformats.org/officeDocument/2006/relationships/tags" Target="../tags/tag202.xml"/><Relationship Id="rId1" Type="http://schemas.openxmlformats.org/officeDocument/2006/relationships/image" Target="../media/image2.png"/></Relationships>
</file>

<file path=ppt/slides/_rels/slide23.xml.rels><?xml version="1.0" encoding="UTF-8" standalone="yes"?>
<Relationships xmlns="http://schemas.openxmlformats.org/package/2006/relationships"><Relationship Id="rId9" Type="http://schemas.openxmlformats.org/officeDocument/2006/relationships/tags" Target="../tags/tag212.xml"/><Relationship Id="rId8" Type="http://schemas.openxmlformats.org/officeDocument/2006/relationships/tags" Target="../tags/tag211.xml"/><Relationship Id="rId7" Type="http://schemas.openxmlformats.org/officeDocument/2006/relationships/image" Target="../media/image15.jpeg"/><Relationship Id="rId6" Type="http://schemas.openxmlformats.org/officeDocument/2006/relationships/tags" Target="../tags/tag210.xml"/><Relationship Id="rId5" Type="http://schemas.openxmlformats.org/officeDocument/2006/relationships/image" Target="../media/image14.jpeg"/><Relationship Id="rId4" Type="http://schemas.openxmlformats.org/officeDocument/2006/relationships/tags" Target="../tags/tag209.xml"/><Relationship Id="rId3" Type="http://schemas.openxmlformats.org/officeDocument/2006/relationships/tags" Target="../tags/tag208.xml"/><Relationship Id="rId2" Type="http://schemas.openxmlformats.org/officeDocument/2006/relationships/tags" Target="../tags/tag207.xml"/><Relationship Id="rId15" Type="http://schemas.openxmlformats.org/officeDocument/2006/relationships/notesSlide" Target="../notesSlides/notesSlide12.xml"/><Relationship Id="rId14" Type="http://schemas.openxmlformats.org/officeDocument/2006/relationships/slideLayout" Target="../slideLayouts/slideLayout7.xml"/><Relationship Id="rId13" Type="http://schemas.openxmlformats.org/officeDocument/2006/relationships/tags" Target="../tags/tag216.xml"/><Relationship Id="rId12" Type="http://schemas.openxmlformats.org/officeDocument/2006/relationships/tags" Target="../tags/tag215.xml"/><Relationship Id="rId11" Type="http://schemas.openxmlformats.org/officeDocument/2006/relationships/tags" Target="../tags/tag214.xml"/><Relationship Id="rId10" Type="http://schemas.openxmlformats.org/officeDocument/2006/relationships/tags" Target="../tags/tag213.xml"/><Relationship Id="rId1" Type="http://schemas.openxmlformats.org/officeDocument/2006/relationships/image" Target="../media/image2.png"/></Relationships>
</file>

<file path=ppt/slides/_rels/slide24.xml.rels><?xml version="1.0" encoding="UTF-8" standalone="yes"?>
<Relationships xmlns="http://schemas.openxmlformats.org/package/2006/relationships"><Relationship Id="rId9" Type="http://schemas.openxmlformats.org/officeDocument/2006/relationships/tags" Target="../tags/tag222.xml"/><Relationship Id="rId8" Type="http://schemas.openxmlformats.org/officeDocument/2006/relationships/image" Target="../media/image14.jpeg"/><Relationship Id="rId7" Type="http://schemas.openxmlformats.org/officeDocument/2006/relationships/tags" Target="../tags/tag221.xml"/><Relationship Id="rId6" Type="http://schemas.openxmlformats.org/officeDocument/2006/relationships/tags" Target="../tags/tag220.xml"/><Relationship Id="rId5" Type="http://schemas.openxmlformats.org/officeDocument/2006/relationships/tags" Target="../tags/tag219.xml"/><Relationship Id="rId4" Type="http://schemas.openxmlformats.org/officeDocument/2006/relationships/image" Target="../media/image13.jpeg"/><Relationship Id="rId3" Type="http://schemas.openxmlformats.org/officeDocument/2006/relationships/tags" Target="../tags/tag218.xml"/><Relationship Id="rId26" Type="http://schemas.openxmlformats.org/officeDocument/2006/relationships/notesSlide" Target="../notesSlides/notesSlide13.xml"/><Relationship Id="rId25" Type="http://schemas.openxmlformats.org/officeDocument/2006/relationships/slideLayout" Target="../slideLayouts/slideLayout7.xml"/><Relationship Id="rId24" Type="http://schemas.openxmlformats.org/officeDocument/2006/relationships/tags" Target="../tags/tag236.xml"/><Relationship Id="rId23" Type="http://schemas.openxmlformats.org/officeDocument/2006/relationships/tags" Target="../tags/tag235.xml"/><Relationship Id="rId22" Type="http://schemas.openxmlformats.org/officeDocument/2006/relationships/tags" Target="../tags/tag234.xml"/><Relationship Id="rId21" Type="http://schemas.openxmlformats.org/officeDocument/2006/relationships/tags" Target="../tags/tag233.xml"/><Relationship Id="rId20" Type="http://schemas.openxmlformats.org/officeDocument/2006/relationships/tags" Target="../tags/tag232.xml"/><Relationship Id="rId2" Type="http://schemas.openxmlformats.org/officeDocument/2006/relationships/tags" Target="../tags/tag217.xml"/><Relationship Id="rId19" Type="http://schemas.openxmlformats.org/officeDocument/2006/relationships/tags" Target="../tags/tag231.xml"/><Relationship Id="rId18" Type="http://schemas.openxmlformats.org/officeDocument/2006/relationships/tags" Target="../tags/tag230.xml"/><Relationship Id="rId17" Type="http://schemas.openxmlformats.org/officeDocument/2006/relationships/tags" Target="../tags/tag229.xml"/><Relationship Id="rId16" Type="http://schemas.openxmlformats.org/officeDocument/2006/relationships/tags" Target="../tags/tag228.xml"/><Relationship Id="rId15" Type="http://schemas.openxmlformats.org/officeDocument/2006/relationships/tags" Target="../tags/tag227.xml"/><Relationship Id="rId14" Type="http://schemas.openxmlformats.org/officeDocument/2006/relationships/tags" Target="../tags/tag226.xml"/><Relationship Id="rId13" Type="http://schemas.openxmlformats.org/officeDocument/2006/relationships/tags" Target="../tags/tag225.xml"/><Relationship Id="rId12" Type="http://schemas.openxmlformats.org/officeDocument/2006/relationships/tags" Target="../tags/tag224.xml"/><Relationship Id="rId11" Type="http://schemas.openxmlformats.org/officeDocument/2006/relationships/tags" Target="../tags/tag223.xml"/><Relationship Id="rId10" Type="http://schemas.openxmlformats.org/officeDocument/2006/relationships/image" Target="../media/image15.jpeg"/><Relationship Id="rId1" Type="http://schemas.openxmlformats.org/officeDocument/2006/relationships/image" Target="../media/image2.png"/></Relationships>
</file>

<file path=ppt/slides/_rels/slide25.xml.rels><?xml version="1.0" encoding="UTF-8" standalone="yes"?>
<Relationships xmlns="http://schemas.openxmlformats.org/package/2006/relationships"><Relationship Id="rId9" Type="http://schemas.openxmlformats.org/officeDocument/2006/relationships/tags" Target="../tags/tag242.xml"/><Relationship Id="rId8" Type="http://schemas.openxmlformats.org/officeDocument/2006/relationships/image" Target="../media/image14.jpeg"/><Relationship Id="rId7" Type="http://schemas.openxmlformats.org/officeDocument/2006/relationships/tags" Target="../tags/tag241.xml"/><Relationship Id="rId6" Type="http://schemas.openxmlformats.org/officeDocument/2006/relationships/tags" Target="../tags/tag240.xml"/><Relationship Id="rId5" Type="http://schemas.openxmlformats.org/officeDocument/2006/relationships/tags" Target="../tags/tag239.xml"/><Relationship Id="rId4" Type="http://schemas.openxmlformats.org/officeDocument/2006/relationships/image" Target="../media/image13.jpeg"/><Relationship Id="rId3" Type="http://schemas.openxmlformats.org/officeDocument/2006/relationships/tags" Target="../tags/tag238.xml"/><Relationship Id="rId26" Type="http://schemas.openxmlformats.org/officeDocument/2006/relationships/notesSlide" Target="../notesSlides/notesSlide14.xml"/><Relationship Id="rId25" Type="http://schemas.openxmlformats.org/officeDocument/2006/relationships/slideLayout" Target="../slideLayouts/slideLayout7.xml"/><Relationship Id="rId24" Type="http://schemas.openxmlformats.org/officeDocument/2006/relationships/tags" Target="../tags/tag256.xml"/><Relationship Id="rId23" Type="http://schemas.openxmlformats.org/officeDocument/2006/relationships/tags" Target="../tags/tag255.xml"/><Relationship Id="rId22" Type="http://schemas.openxmlformats.org/officeDocument/2006/relationships/tags" Target="../tags/tag254.xml"/><Relationship Id="rId21" Type="http://schemas.openxmlformats.org/officeDocument/2006/relationships/tags" Target="../tags/tag253.xml"/><Relationship Id="rId20" Type="http://schemas.openxmlformats.org/officeDocument/2006/relationships/tags" Target="../tags/tag252.xml"/><Relationship Id="rId2" Type="http://schemas.openxmlformats.org/officeDocument/2006/relationships/tags" Target="../tags/tag237.xml"/><Relationship Id="rId19" Type="http://schemas.openxmlformats.org/officeDocument/2006/relationships/tags" Target="../tags/tag251.xml"/><Relationship Id="rId18" Type="http://schemas.openxmlformats.org/officeDocument/2006/relationships/tags" Target="../tags/tag250.xml"/><Relationship Id="rId17" Type="http://schemas.openxmlformats.org/officeDocument/2006/relationships/tags" Target="../tags/tag249.xml"/><Relationship Id="rId16" Type="http://schemas.openxmlformats.org/officeDocument/2006/relationships/tags" Target="../tags/tag248.xml"/><Relationship Id="rId15" Type="http://schemas.openxmlformats.org/officeDocument/2006/relationships/tags" Target="../tags/tag247.xml"/><Relationship Id="rId14" Type="http://schemas.openxmlformats.org/officeDocument/2006/relationships/tags" Target="../tags/tag246.xml"/><Relationship Id="rId13" Type="http://schemas.openxmlformats.org/officeDocument/2006/relationships/tags" Target="../tags/tag245.xml"/><Relationship Id="rId12" Type="http://schemas.openxmlformats.org/officeDocument/2006/relationships/tags" Target="../tags/tag244.xml"/><Relationship Id="rId11" Type="http://schemas.openxmlformats.org/officeDocument/2006/relationships/tags" Target="../tags/tag243.xml"/><Relationship Id="rId10" Type="http://schemas.openxmlformats.org/officeDocument/2006/relationships/image" Target="../media/image15.jpeg"/><Relationship Id="rId1" Type="http://schemas.openxmlformats.org/officeDocument/2006/relationships/image" Target="../media/image2.png"/></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png"/></Relationships>
</file>

<file path=ppt/slides/_rels/slide27.xml.rels><?xml version="1.0" encoding="UTF-8" standalone="yes"?>
<Relationships xmlns="http://schemas.openxmlformats.org/package/2006/relationships"><Relationship Id="rId9" Type="http://schemas.openxmlformats.org/officeDocument/2006/relationships/tags" Target="../tags/tag263.xml"/><Relationship Id="rId8" Type="http://schemas.openxmlformats.org/officeDocument/2006/relationships/tags" Target="../tags/tag262.xml"/><Relationship Id="rId7" Type="http://schemas.openxmlformats.org/officeDocument/2006/relationships/tags" Target="../tags/tag261.xml"/><Relationship Id="rId6" Type="http://schemas.openxmlformats.org/officeDocument/2006/relationships/tags" Target="../tags/tag260.xml"/><Relationship Id="rId5" Type="http://schemas.openxmlformats.org/officeDocument/2006/relationships/tags" Target="../tags/tag259.xml"/><Relationship Id="rId4" Type="http://schemas.openxmlformats.org/officeDocument/2006/relationships/tags" Target="../tags/tag258.xml"/><Relationship Id="rId3" Type="http://schemas.openxmlformats.org/officeDocument/2006/relationships/tags" Target="../tags/tag257.xml"/><Relationship Id="rId2" Type="http://schemas.openxmlformats.org/officeDocument/2006/relationships/image" Target="../media/image12.jpeg"/><Relationship Id="rId16" Type="http://schemas.openxmlformats.org/officeDocument/2006/relationships/notesSlide" Target="../notesSlides/notesSlide15.xml"/><Relationship Id="rId15" Type="http://schemas.openxmlformats.org/officeDocument/2006/relationships/slideLayout" Target="../slideLayouts/slideLayout7.xml"/><Relationship Id="rId14" Type="http://schemas.openxmlformats.org/officeDocument/2006/relationships/tags" Target="../tags/tag268.xml"/><Relationship Id="rId13" Type="http://schemas.openxmlformats.org/officeDocument/2006/relationships/tags" Target="../tags/tag267.xml"/><Relationship Id="rId12" Type="http://schemas.openxmlformats.org/officeDocument/2006/relationships/tags" Target="../tags/tag266.xml"/><Relationship Id="rId11" Type="http://schemas.openxmlformats.org/officeDocument/2006/relationships/tags" Target="../tags/tag265.xml"/><Relationship Id="rId10" Type="http://schemas.openxmlformats.org/officeDocument/2006/relationships/tags" Target="../tags/tag264.xml"/><Relationship Id="rId1" Type="http://schemas.openxmlformats.org/officeDocument/2006/relationships/image" Target="../media/image2.png"/></Relationships>
</file>

<file path=ppt/slides/_rels/slide28.xml.rels><?xml version="1.0" encoding="UTF-8" standalone="yes"?>
<Relationships xmlns="http://schemas.openxmlformats.org/package/2006/relationships"><Relationship Id="rId9" Type="http://schemas.openxmlformats.org/officeDocument/2006/relationships/tags" Target="../tags/tag274.xml"/><Relationship Id="rId8" Type="http://schemas.openxmlformats.org/officeDocument/2006/relationships/image" Target="../media/image14.jpeg"/><Relationship Id="rId7" Type="http://schemas.openxmlformats.org/officeDocument/2006/relationships/tags" Target="../tags/tag273.xml"/><Relationship Id="rId6" Type="http://schemas.openxmlformats.org/officeDocument/2006/relationships/tags" Target="../tags/tag272.xml"/><Relationship Id="rId5" Type="http://schemas.openxmlformats.org/officeDocument/2006/relationships/tags" Target="../tags/tag271.xml"/><Relationship Id="rId4" Type="http://schemas.openxmlformats.org/officeDocument/2006/relationships/image" Target="../media/image13.jpeg"/><Relationship Id="rId3" Type="http://schemas.openxmlformats.org/officeDocument/2006/relationships/tags" Target="../tags/tag270.xml"/><Relationship Id="rId21" Type="http://schemas.openxmlformats.org/officeDocument/2006/relationships/notesSlide" Target="../notesSlides/notesSlide16.xml"/><Relationship Id="rId20" Type="http://schemas.openxmlformats.org/officeDocument/2006/relationships/slideLayout" Target="../slideLayouts/slideLayout7.xml"/><Relationship Id="rId2" Type="http://schemas.openxmlformats.org/officeDocument/2006/relationships/tags" Target="../tags/tag269.xml"/><Relationship Id="rId19" Type="http://schemas.openxmlformats.org/officeDocument/2006/relationships/tags" Target="../tags/tag283.xml"/><Relationship Id="rId18" Type="http://schemas.openxmlformats.org/officeDocument/2006/relationships/tags" Target="../tags/tag282.xml"/><Relationship Id="rId17" Type="http://schemas.openxmlformats.org/officeDocument/2006/relationships/tags" Target="../tags/tag281.xml"/><Relationship Id="rId16" Type="http://schemas.openxmlformats.org/officeDocument/2006/relationships/tags" Target="../tags/tag280.xml"/><Relationship Id="rId15" Type="http://schemas.openxmlformats.org/officeDocument/2006/relationships/tags" Target="../tags/tag279.xml"/><Relationship Id="rId14" Type="http://schemas.openxmlformats.org/officeDocument/2006/relationships/tags" Target="../tags/tag278.xml"/><Relationship Id="rId13" Type="http://schemas.openxmlformats.org/officeDocument/2006/relationships/tags" Target="../tags/tag277.xml"/><Relationship Id="rId12" Type="http://schemas.openxmlformats.org/officeDocument/2006/relationships/tags" Target="../tags/tag276.xml"/><Relationship Id="rId11" Type="http://schemas.openxmlformats.org/officeDocument/2006/relationships/tags" Target="../tags/tag275.xml"/><Relationship Id="rId10" Type="http://schemas.openxmlformats.org/officeDocument/2006/relationships/image" Target="../media/image15.jpeg"/><Relationship Id="rId1" Type="http://schemas.openxmlformats.org/officeDocument/2006/relationships/image" Target="../media/image2.png"/></Relationships>
</file>

<file path=ppt/slides/_rels/slide29.xml.rels><?xml version="1.0" encoding="UTF-8" standalone="yes"?>
<Relationships xmlns="http://schemas.openxmlformats.org/package/2006/relationships"><Relationship Id="rId9" Type="http://schemas.openxmlformats.org/officeDocument/2006/relationships/tags" Target="../tags/tag289.xml"/><Relationship Id="rId8" Type="http://schemas.openxmlformats.org/officeDocument/2006/relationships/tags" Target="../tags/tag288.xml"/><Relationship Id="rId7" Type="http://schemas.openxmlformats.org/officeDocument/2006/relationships/image" Target="../media/image15.jpeg"/><Relationship Id="rId6" Type="http://schemas.openxmlformats.org/officeDocument/2006/relationships/tags" Target="../tags/tag287.xml"/><Relationship Id="rId5" Type="http://schemas.openxmlformats.org/officeDocument/2006/relationships/image" Target="../media/image14.jpeg"/><Relationship Id="rId4" Type="http://schemas.openxmlformats.org/officeDocument/2006/relationships/tags" Target="../tags/tag286.xml"/><Relationship Id="rId3" Type="http://schemas.openxmlformats.org/officeDocument/2006/relationships/tags" Target="../tags/tag285.xml"/><Relationship Id="rId2" Type="http://schemas.openxmlformats.org/officeDocument/2006/relationships/tags" Target="../tags/tag284.xml"/><Relationship Id="rId15" Type="http://schemas.openxmlformats.org/officeDocument/2006/relationships/notesSlide" Target="../notesSlides/notesSlide17.xml"/><Relationship Id="rId14" Type="http://schemas.openxmlformats.org/officeDocument/2006/relationships/slideLayout" Target="../slideLayouts/slideLayout7.xml"/><Relationship Id="rId13" Type="http://schemas.openxmlformats.org/officeDocument/2006/relationships/tags" Target="../tags/tag293.xml"/><Relationship Id="rId12" Type="http://schemas.openxmlformats.org/officeDocument/2006/relationships/tags" Target="../tags/tag292.xml"/><Relationship Id="rId11" Type="http://schemas.openxmlformats.org/officeDocument/2006/relationships/tags" Target="../tags/tag291.xml"/><Relationship Id="rId10" Type="http://schemas.openxmlformats.org/officeDocument/2006/relationships/tags" Target="../tags/tag290.xml"/><Relationship Id="rId1"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4.png"/><Relationship Id="rId1" Type="http://schemas.openxmlformats.org/officeDocument/2006/relationships/image" Target="../media/image2.png"/></Relationships>
</file>

<file path=ppt/slides/_rels/slide30.xml.rels><?xml version="1.0" encoding="UTF-8" standalone="yes"?>
<Relationships xmlns="http://schemas.openxmlformats.org/package/2006/relationships"><Relationship Id="rId9" Type="http://schemas.openxmlformats.org/officeDocument/2006/relationships/tags" Target="../tags/tag299.xml"/><Relationship Id="rId8" Type="http://schemas.openxmlformats.org/officeDocument/2006/relationships/tags" Target="../tags/tag298.xml"/><Relationship Id="rId7" Type="http://schemas.openxmlformats.org/officeDocument/2006/relationships/image" Target="../media/image15.jpeg"/><Relationship Id="rId6" Type="http://schemas.openxmlformats.org/officeDocument/2006/relationships/tags" Target="../tags/tag297.xml"/><Relationship Id="rId5" Type="http://schemas.openxmlformats.org/officeDocument/2006/relationships/image" Target="../media/image14.jpeg"/><Relationship Id="rId4" Type="http://schemas.openxmlformats.org/officeDocument/2006/relationships/tags" Target="../tags/tag296.xml"/><Relationship Id="rId3" Type="http://schemas.openxmlformats.org/officeDocument/2006/relationships/tags" Target="../tags/tag295.xml"/><Relationship Id="rId2" Type="http://schemas.openxmlformats.org/officeDocument/2006/relationships/tags" Target="../tags/tag294.xml"/><Relationship Id="rId15" Type="http://schemas.openxmlformats.org/officeDocument/2006/relationships/notesSlide" Target="../notesSlides/notesSlide18.xml"/><Relationship Id="rId14" Type="http://schemas.openxmlformats.org/officeDocument/2006/relationships/slideLayout" Target="../slideLayouts/slideLayout7.xml"/><Relationship Id="rId13" Type="http://schemas.openxmlformats.org/officeDocument/2006/relationships/tags" Target="../tags/tag303.xml"/><Relationship Id="rId12" Type="http://schemas.openxmlformats.org/officeDocument/2006/relationships/tags" Target="../tags/tag302.xml"/><Relationship Id="rId11" Type="http://schemas.openxmlformats.org/officeDocument/2006/relationships/tags" Target="../tags/tag301.xml"/><Relationship Id="rId10" Type="http://schemas.openxmlformats.org/officeDocument/2006/relationships/tags" Target="../tags/tag300.xml"/><Relationship Id="rId1" Type="http://schemas.openxmlformats.org/officeDocument/2006/relationships/image" Target="../media/image2.png"/></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6.jpeg"/><Relationship Id="rId1" Type="http://schemas.openxmlformats.org/officeDocument/2006/relationships/image" Target="../media/image2.png"/></Relationships>
</file>

<file path=ppt/slides/_rels/slide33.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tags" Target="../tags/tag309.xml"/><Relationship Id="rId7" Type="http://schemas.openxmlformats.org/officeDocument/2006/relationships/tags" Target="../tags/tag308.xml"/><Relationship Id="rId6" Type="http://schemas.openxmlformats.org/officeDocument/2006/relationships/tags" Target="../tags/tag307.xml"/><Relationship Id="rId5" Type="http://schemas.openxmlformats.org/officeDocument/2006/relationships/tags" Target="../tags/tag306.xml"/><Relationship Id="rId4" Type="http://schemas.openxmlformats.org/officeDocument/2006/relationships/tags" Target="../tags/tag305.xml"/><Relationship Id="rId3" Type="http://schemas.openxmlformats.org/officeDocument/2006/relationships/tags" Target="../tags/tag304.xml"/><Relationship Id="rId2" Type="http://schemas.openxmlformats.org/officeDocument/2006/relationships/image" Target="../media/image17.jpeg"/><Relationship Id="rId1" Type="http://schemas.openxmlformats.org/officeDocument/2006/relationships/image" Target="../media/image2.png"/></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png"/></Relationships>
</file>

<file path=ppt/slides/_rels/slide35.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image" Target="../media/image2.png"/></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png"/></Relationships>
</file>

<file path=ppt/slides/_rels/slide37.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tags" Target="../tags/tag313.xml"/><Relationship Id="rId5" Type="http://schemas.openxmlformats.org/officeDocument/2006/relationships/tags" Target="../tags/tag312.xml"/><Relationship Id="rId4" Type="http://schemas.openxmlformats.org/officeDocument/2006/relationships/tags" Target="../tags/tag311.xml"/><Relationship Id="rId3" Type="http://schemas.openxmlformats.org/officeDocument/2006/relationships/tags" Target="../tags/tag310.xml"/><Relationship Id="rId2" Type="http://schemas.openxmlformats.org/officeDocument/2006/relationships/image" Target="../media/image20.jpeg"/><Relationship Id="rId1" Type="http://schemas.openxmlformats.org/officeDocument/2006/relationships/image" Target="../media/image2.png"/></Relationships>
</file>

<file path=ppt/slides/_rels/slide38.xml.rels><?xml version="1.0" encoding="UTF-8" standalone="yes"?>
<Relationships xmlns="http://schemas.openxmlformats.org/package/2006/relationships"><Relationship Id="rId9" Type="http://schemas.openxmlformats.org/officeDocument/2006/relationships/tags" Target="../tags/tag320.xml"/><Relationship Id="rId8" Type="http://schemas.openxmlformats.org/officeDocument/2006/relationships/tags" Target="../tags/tag319.xml"/><Relationship Id="rId7" Type="http://schemas.openxmlformats.org/officeDocument/2006/relationships/tags" Target="../tags/tag318.xml"/><Relationship Id="rId6" Type="http://schemas.openxmlformats.org/officeDocument/2006/relationships/tags" Target="../tags/tag317.xml"/><Relationship Id="rId5" Type="http://schemas.openxmlformats.org/officeDocument/2006/relationships/tags" Target="../tags/tag316.xml"/><Relationship Id="rId4" Type="http://schemas.openxmlformats.org/officeDocument/2006/relationships/tags" Target="../tags/tag315.xml"/><Relationship Id="rId3" Type="http://schemas.openxmlformats.org/officeDocument/2006/relationships/tags" Target="../tags/tag314.xml"/><Relationship Id="rId2" Type="http://schemas.openxmlformats.org/officeDocument/2006/relationships/image" Target="../media/image21.jpeg"/><Relationship Id="rId15" Type="http://schemas.openxmlformats.org/officeDocument/2006/relationships/slideLayout" Target="../slideLayouts/slideLayout7.xml"/><Relationship Id="rId14" Type="http://schemas.openxmlformats.org/officeDocument/2006/relationships/tags" Target="../tags/tag325.xml"/><Relationship Id="rId13" Type="http://schemas.openxmlformats.org/officeDocument/2006/relationships/tags" Target="../tags/tag324.xml"/><Relationship Id="rId12" Type="http://schemas.openxmlformats.org/officeDocument/2006/relationships/tags" Target="../tags/tag323.xml"/><Relationship Id="rId11" Type="http://schemas.openxmlformats.org/officeDocument/2006/relationships/tags" Target="../tags/tag322.xml"/><Relationship Id="rId10" Type="http://schemas.openxmlformats.org/officeDocument/2006/relationships/tags" Target="../tags/tag321.xml"/><Relationship Id="rId1" Type="http://schemas.openxmlformats.org/officeDocument/2006/relationships/image" Target="../media/image2.png"/></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png"/></Relationships>
</file>

<file path=ppt/slides/_rels/slide40.xml.rels><?xml version="1.0" encoding="UTF-8" standalone="yes"?>
<Relationships xmlns="http://schemas.openxmlformats.org/package/2006/relationships"><Relationship Id="rId9" Type="http://schemas.openxmlformats.org/officeDocument/2006/relationships/tags" Target="../tags/tag333.xml"/><Relationship Id="rId8" Type="http://schemas.openxmlformats.org/officeDocument/2006/relationships/tags" Target="../tags/tag332.xml"/><Relationship Id="rId7" Type="http://schemas.openxmlformats.org/officeDocument/2006/relationships/tags" Target="../tags/tag331.xml"/><Relationship Id="rId6" Type="http://schemas.openxmlformats.org/officeDocument/2006/relationships/tags" Target="../tags/tag330.xml"/><Relationship Id="rId5" Type="http://schemas.openxmlformats.org/officeDocument/2006/relationships/tags" Target="../tags/tag329.xml"/><Relationship Id="rId4" Type="http://schemas.openxmlformats.org/officeDocument/2006/relationships/tags" Target="../tags/tag328.xml"/><Relationship Id="rId3" Type="http://schemas.openxmlformats.org/officeDocument/2006/relationships/tags" Target="../tags/tag327.xml"/><Relationship Id="rId2" Type="http://schemas.openxmlformats.org/officeDocument/2006/relationships/tags" Target="../tags/tag326.xml"/><Relationship Id="rId10" Type="http://schemas.openxmlformats.org/officeDocument/2006/relationships/slideLayout" Target="../slideLayouts/slideLayout7.xml"/><Relationship Id="rId1" Type="http://schemas.openxmlformats.org/officeDocument/2006/relationships/image" Target="../media/image2.png"/></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2.png"/></Relationships>
</file>

<file path=ppt/slides/_rels/slide5.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6.png"/><Relationship Id="rId2" Type="http://schemas.openxmlformats.org/officeDocument/2006/relationships/tags" Target="../tags/tag11.xml"/><Relationship Id="rId1" Type="http://schemas.openxmlformats.org/officeDocument/2006/relationships/image" Target="../media/image2.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7.png"/><Relationship Id="rId2" Type="http://schemas.openxmlformats.org/officeDocument/2006/relationships/tags" Target="../tags/tag12.xml"/><Relationship Id="rId1" Type="http://schemas.openxmlformats.org/officeDocument/2006/relationships/image" Target="../media/image2.png"/></Relationships>
</file>

<file path=ppt/slides/_rels/slide7.xml.rels><?xml version="1.0" encoding="UTF-8" standalone="yes"?>
<Relationships xmlns="http://schemas.openxmlformats.org/package/2006/relationships"><Relationship Id="rId9" Type="http://schemas.openxmlformats.org/officeDocument/2006/relationships/tags" Target="../tags/tag19.xml"/><Relationship Id="rId8" Type="http://schemas.openxmlformats.org/officeDocument/2006/relationships/tags" Target="../tags/tag18.xml"/><Relationship Id="rId7" Type="http://schemas.openxmlformats.org/officeDocument/2006/relationships/tags" Target="../tags/tag17.xml"/><Relationship Id="rId6" Type="http://schemas.openxmlformats.org/officeDocument/2006/relationships/image" Target="../media/image8.jpeg"/><Relationship Id="rId5" Type="http://schemas.openxmlformats.org/officeDocument/2006/relationships/tags" Target="../tags/tag16.xml"/><Relationship Id="rId4" Type="http://schemas.openxmlformats.org/officeDocument/2006/relationships/tags" Target="../tags/tag15.xml"/><Relationship Id="rId3" Type="http://schemas.openxmlformats.org/officeDocument/2006/relationships/tags" Target="../tags/tag14.xml"/><Relationship Id="rId2" Type="http://schemas.openxmlformats.org/officeDocument/2006/relationships/tags" Target="../tags/tag13.xml"/><Relationship Id="rId15" Type="http://schemas.openxmlformats.org/officeDocument/2006/relationships/slideLayout" Target="../slideLayouts/slideLayout7.xml"/><Relationship Id="rId14" Type="http://schemas.openxmlformats.org/officeDocument/2006/relationships/tags" Target="../tags/tag24.xml"/><Relationship Id="rId13" Type="http://schemas.openxmlformats.org/officeDocument/2006/relationships/tags" Target="../tags/tag23.xml"/><Relationship Id="rId12" Type="http://schemas.openxmlformats.org/officeDocument/2006/relationships/tags" Target="../tags/tag22.xml"/><Relationship Id="rId11" Type="http://schemas.openxmlformats.org/officeDocument/2006/relationships/tags" Target="../tags/tag21.xml"/><Relationship Id="rId10" Type="http://schemas.openxmlformats.org/officeDocument/2006/relationships/tags" Target="../tags/tag20.xml"/><Relationship Id="rId1" Type="http://schemas.openxmlformats.org/officeDocument/2006/relationships/image" Target="../media/image2.png"/></Relationships>
</file>

<file path=ppt/slides/_rels/slide8.xml.rels><?xml version="1.0" encoding="UTF-8" standalone="yes"?>
<Relationships xmlns="http://schemas.openxmlformats.org/package/2006/relationships"><Relationship Id="rId9" Type="http://schemas.openxmlformats.org/officeDocument/2006/relationships/image" Target="../media/image10.jpeg"/><Relationship Id="rId8" Type="http://schemas.openxmlformats.org/officeDocument/2006/relationships/tags" Target="../tags/tag30.xml"/><Relationship Id="rId7" Type="http://schemas.openxmlformats.org/officeDocument/2006/relationships/tags" Target="../tags/tag29.xml"/><Relationship Id="rId6" Type="http://schemas.openxmlformats.org/officeDocument/2006/relationships/tags" Target="../tags/tag28.xml"/><Relationship Id="rId5" Type="http://schemas.openxmlformats.org/officeDocument/2006/relationships/image" Target="../media/image9.jpeg"/><Relationship Id="rId4" Type="http://schemas.openxmlformats.org/officeDocument/2006/relationships/tags" Target="../tags/tag27.xml"/><Relationship Id="rId3" Type="http://schemas.openxmlformats.org/officeDocument/2006/relationships/tags" Target="../tags/tag26.xml"/><Relationship Id="rId2" Type="http://schemas.openxmlformats.org/officeDocument/2006/relationships/tags" Target="../tags/tag25.xml"/><Relationship Id="rId16" Type="http://schemas.openxmlformats.org/officeDocument/2006/relationships/slideLayout" Target="../slideLayouts/slideLayout7.xml"/><Relationship Id="rId15" Type="http://schemas.openxmlformats.org/officeDocument/2006/relationships/tags" Target="../tags/tag35.xml"/><Relationship Id="rId14" Type="http://schemas.openxmlformats.org/officeDocument/2006/relationships/tags" Target="../tags/tag34.xml"/><Relationship Id="rId13" Type="http://schemas.openxmlformats.org/officeDocument/2006/relationships/image" Target="../media/image11.jpeg"/><Relationship Id="rId12" Type="http://schemas.openxmlformats.org/officeDocument/2006/relationships/tags" Target="../tags/tag33.xml"/><Relationship Id="rId11" Type="http://schemas.openxmlformats.org/officeDocument/2006/relationships/tags" Target="../tags/tag32.xml"/><Relationship Id="rId10" Type="http://schemas.openxmlformats.org/officeDocument/2006/relationships/tags" Target="../tags/tag31.xml"/><Relationship Id="rId1" Type="http://schemas.openxmlformats.org/officeDocument/2006/relationships/image" Target="../media/image2.pn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633730" y="1525905"/>
            <a:ext cx="8347710" cy="2085975"/>
          </a:xfrm>
          <a:prstGeom prst="rect">
            <a:avLst/>
          </a:prstGeom>
        </p:spPr>
        <p:txBody>
          <a:bodyPr vert="horz" wrap="square" lIns="114300" tIns="57150" rIns="114300" bIns="57150" rtlCol="0" anchor="ctr" anchorCtr="0">
            <a:normAutofit/>
          </a:bodyPr>
          <a:lstStyle/>
          <a:p>
            <a:pPr>
              <a:lnSpc>
                <a:spcPct val="115000"/>
              </a:lnSpc>
            </a:pPr>
            <a:r>
              <a:rPr lang="zh-CN" altLang="en-US" sz="5400" b="1">
                <a:solidFill>
                  <a:srgbClr val="1338FD">
                    <a:alpha val="100000"/>
                  </a:srgbClr>
                </a:solidFill>
                <a:latin typeface="微软雅黑" panose="020B0503020204020204" charset="-122"/>
                <a:ea typeface="微软雅黑" panose="020B0503020204020204" charset="-122"/>
                <a:cs typeface="微软雅黑" panose="020B0503020204020204" charset="-122"/>
              </a:rPr>
              <a:t>第</a:t>
            </a:r>
            <a:r>
              <a:rPr lang="en-US" altLang="zh-CN" sz="5400" b="1">
                <a:solidFill>
                  <a:srgbClr val="1338FD">
                    <a:alpha val="100000"/>
                  </a:srgbClr>
                </a:solidFill>
                <a:latin typeface="微软雅黑" panose="020B0503020204020204" charset="-122"/>
                <a:ea typeface="微软雅黑" panose="020B0503020204020204" charset="-122"/>
                <a:cs typeface="微软雅黑" panose="020B0503020204020204" charset="-122"/>
              </a:rPr>
              <a:t>7</a:t>
            </a:r>
            <a:r>
              <a:rPr lang="zh-CN" altLang="en-US" sz="5400" b="1">
                <a:solidFill>
                  <a:srgbClr val="1338FD">
                    <a:alpha val="100000"/>
                  </a:srgbClr>
                </a:solidFill>
                <a:latin typeface="微软雅黑" panose="020B0503020204020204" charset="-122"/>
                <a:ea typeface="微软雅黑" panose="020B0503020204020204" charset="-122"/>
                <a:cs typeface="微软雅黑" panose="020B0503020204020204" charset="-122"/>
              </a:rPr>
              <a:t>章</a:t>
            </a:r>
            <a:r>
              <a:rPr lang="en-US" altLang="zh-CN" sz="5400" b="1">
                <a:solidFill>
                  <a:srgbClr val="1338FD">
                    <a:alpha val="100000"/>
                  </a:srgbClr>
                </a:solidFill>
                <a:latin typeface="微软雅黑" panose="020B0503020204020204" charset="-122"/>
                <a:ea typeface="微软雅黑" panose="020B0503020204020204" charset="-122"/>
                <a:cs typeface="微软雅黑" panose="020B0503020204020204" charset="-122"/>
              </a:rPr>
              <a:t>  </a:t>
            </a:r>
            <a:r>
              <a:rPr lang="en-US" sz="5400" b="1">
                <a:solidFill>
                  <a:srgbClr val="1338FD">
                    <a:alpha val="100000"/>
                  </a:srgbClr>
                </a:solidFill>
                <a:latin typeface="微软雅黑" panose="020B0503020204020204" charset="-122"/>
                <a:ea typeface="微软雅黑" panose="020B0503020204020204" charset="-122"/>
                <a:cs typeface="微软雅黑" panose="020B0503020204020204" charset="-122"/>
              </a:rPr>
              <a:t>项目</a:t>
            </a:r>
            <a:r>
              <a:rPr lang="zh-CN" altLang="en-US" sz="5400" b="1">
                <a:solidFill>
                  <a:srgbClr val="1338FD">
                    <a:alpha val="100000"/>
                  </a:srgbClr>
                </a:solidFill>
                <a:latin typeface="微软雅黑" panose="020B0503020204020204" charset="-122"/>
                <a:ea typeface="微软雅黑" panose="020B0503020204020204" charset="-122"/>
                <a:cs typeface="微软雅黑" panose="020B0503020204020204" charset="-122"/>
              </a:rPr>
              <a:t>风险</a:t>
            </a:r>
            <a:r>
              <a:rPr lang="en-US" sz="5400" b="1">
                <a:solidFill>
                  <a:srgbClr val="1338FD">
                    <a:alpha val="100000"/>
                  </a:srgbClr>
                </a:solidFill>
                <a:latin typeface="微软雅黑" panose="020B0503020204020204" charset="-122"/>
                <a:ea typeface="微软雅黑" panose="020B0503020204020204" charset="-122"/>
                <a:cs typeface="微软雅黑" panose="020B0503020204020204" charset="-122"/>
              </a:rPr>
              <a:t>管理</a:t>
            </a:r>
            <a:endParaRPr lang="en-US" sz="5400" b="1">
              <a:solidFill>
                <a:srgbClr val="1338FD">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4" name="TextBox 2"/>
          <p:cNvSpPr txBox="1"/>
          <p:nvPr>
            <p:custDataLst>
              <p:tags r:id="rId2"/>
            </p:custDataLst>
          </p:nvPr>
        </p:nvSpPr>
        <p:spPr>
          <a:xfrm>
            <a:off x="1066490" y="4857094"/>
            <a:ext cx="2809472" cy="1140368"/>
          </a:xfrm>
          <a:prstGeom prst="rect">
            <a:avLst/>
          </a:prstGeom>
        </p:spPr>
        <p:txBody>
          <a:bodyPr vert="horz" wrap="square" lIns="114300" tIns="57150" rIns="114300" bIns="57150" rtlCol="0" anchor="t" anchorCtr="0">
            <a:noAutofit/>
          </a:bodyPr>
          <a:p>
            <a:pPr algn="l">
              <a:lnSpc>
                <a:spcPct val="140000"/>
              </a:lnSpc>
            </a:pPr>
            <a:r>
              <a:rPr sz="1500">
                <a:solidFill>
                  <a:schemeClr val="dk1">
                    <a:alpha val="100000"/>
                  </a:schemeClr>
                </a:solidFill>
                <a:latin typeface="微软雅黑" panose="020B0503020204020204" charset="-122"/>
                <a:ea typeface="微软雅黑" panose="020B0503020204020204" charset="-122"/>
                <a:cs typeface="微软雅黑" panose="020B0503020204020204" charset="-122"/>
              </a:rPr>
              <a:t>识别并确定项目有哪些潜在的风险</a:t>
            </a:r>
            <a:endParaRPr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cxnSp>
        <p:nvCxnSpPr>
          <p:cNvPr id="12" name="Connector 4"/>
          <p:cNvCxnSpPr/>
          <p:nvPr>
            <p:custDataLst>
              <p:tags r:id="rId3"/>
            </p:custDataLst>
          </p:nvPr>
        </p:nvCxnSpPr>
        <p:spPr>
          <a:xfrm>
            <a:off x="1132816" y="4656687"/>
            <a:ext cx="2676821" cy="0"/>
          </a:xfrm>
          <a:prstGeom prst="line">
            <a:avLst/>
          </a:prstGeom>
          <a:ln w="9525">
            <a:solidFill>
              <a:schemeClr val="accent1"/>
            </a:solidFill>
            <a:prstDash val="dash"/>
            <a:headEnd type="none"/>
            <a:tailEnd type="none"/>
          </a:ln>
        </p:spPr>
        <p:style>
          <a:lnRef idx="0">
            <a:schemeClr val="accent1"/>
          </a:lnRef>
          <a:fillRef idx="1">
            <a:schemeClr val="accent1"/>
          </a:fillRef>
          <a:effectRef idx="0">
            <a:schemeClr val="accent1"/>
          </a:effectRef>
          <a:fontRef idx="minor">
            <a:schemeClr val="lt1"/>
          </a:fontRef>
        </p:style>
      </p:cxnSp>
      <p:pic>
        <p:nvPicPr>
          <p:cNvPr id="13" name="Picture 5"/>
          <p:cNvPicPr>
            <a:picLocks noChangeAspect="1"/>
          </p:cNvPicPr>
          <p:nvPr>
            <p:custDataLst>
              <p:tags r:id="rId4"/>
            </p:custDataLst>
          </p:nvPr>
        </p:nvPicPr>
        <p:blipFill>
          <a:blip r:embed="rId5"/>
          <a:srcRect l="12964" r="12964"/>
          <a:stretch>
            <a:fillRect/>
          </a:stretch>
        </p:blipFill>
        <p:spPr>
          <a:xfrm>
            <a:off x="5057151" y="1877922"/>
            <a:ext cx="2231507" cy="2231507"/>
          </a:xfrm>
          <a:prstGeom prst="ellipse">
            <a:avLst/>
          </a:prstGeom>
        </p:spPr>
      </p:pic>
      <p:cxnSp>
        <p:nvCxnSpPr>
          <p:cNvPr id="15" name="Connector 7"/>
          <p:cNvCxnSpPr/>
          <p:nvPr>
            <p:custDataLst>
              <p:tags r:id="rId6"/>
            </p:custDataLst>
          </p:nvPr>
        </p:nvCxnSpPr>
        <p:spPr>
          <a:xfrm>
            <a:off x="4834493" y="4656687"/>
            <a:ext cx="2676821" cy="0"/>
          </a:xfrm>
          <a:prstGeom prst="line">
            <a:avLst/>
          </a:prstGeom>
          <a:ln w="9525">
            <a:solidFill>
              <a:schemeClr val="accent1"/>
            </a:solidFill>
            <a:prstDash val="dash"/>
            <a:headEnd type="none"/>
            <a:tailEnd type="none"/>
          </a:ln>
        </p:spPr>
        <p:style>
          <a:lnRef idx="0">
            <a:schemeClr val="accent1"/>
          </a:lnRef>
          <a:fillRef idx="1">
            <a:schemeClr val="accent1"/>
          </a:fillRef>
          <a:effectRef idx="0">
            <a:schemeClr val="accent1"/>
          </a:effectRef>
          <a:fontRef idx="minor">
            <a:schemeClr val="lt1"/>
          </a:fontRef>
        </p:style>
      </p:cxnSp>
      <p:pic>
        <p:nvPicPr>
          <p:cNvPr id="17" name="Picture 8"/>
          <p:cNvPicPr>
            <a:picLocks noChangeAspect="1"/>
          </p:cNvPicPr>
          <p:nvPr>
            <p:custDataLst>
              <p:tags r:id="rId7"/>
            </p:custDataLst>
          </p:nvPr>
        </p:nvPicPr>
        <p:blipFill>
          <a:blip r:embed="rId8"/>
          <a:srcRect/>
          <a:stretch>
            <a:fillRect/>
          </a:stretch>
        </p:blipFill>
        <p:spPr>
          <a:xfrm>
            <a:off x="8758868" y="1877922"/>
            <a:ext cx="2231507" cy="2231507"/>
          </a:xfrm>
          <a:prstGeom prst="ellipse">
            <a:avLst/>
          </a:prstGeom>
        </p:spPr>
      </p:pic>
      <p:cxnSp>
        <p:nvCxnSpPr>
          <p:cNvPr id="19" name="Connector 10"/>
          <p:cNvCxnSpPr/>
          <p:nvPr>
            <p:custDataLst>
              <p:tags r:id="rId9"/>
            </p:custDataLst>
          </p:nvPr>
        </p:nvCxnSpPr>
        <p:spPr>
          <a:xfrm>
            <a:off x="8536212" y="4656687"/>
            <a:ext cx="2676821" cy="0"/>
          </a:xfrm>
          <a:prstGeom prst="line">
            <a:avLst/>
          </a:prstGeom>
          <a:ln w="9525">
            <a:solidFill>
              <a:schemeClr val="accent1"/>
            </a:solidFill>
            <a:prstDash val="dash"/>
            <a:headEnd type="none"/>
            <a:tailEnd type="none"/>
          </a:ln>
        </p:spPr>
        <p:style>
          <a:lnRef idx="0">
            <a:schemeClr val="accent1"/>
          </a:lnRef>
          <a:fillRef idx="1">
            <a:schemeClr val="accent1"/>
          </a:fillRef>
          <a:effectRef idx="0">
            <a:schemeClr val="accent1"/>
          </a:effectRef>
          <a:fontRef idx="minor">
            <a:schemeClr val="lt1"/>
          </a:fontRef>
        </p:style>
      </p:cxnSp>
      <p:pic>
        <p:nvPicPr>
          <p:cNvPr id="20" name="Picture 11"/>
          <p:cNvPicPr>
            <a:picLocks noChangeAspect="1"/>
          </p:cNvPicPr>
          <p:nvPr>
            <p:custDataLst>
              <p:tags r:id="rId10"/>
            </p:custDataLst>
          </p:nvPr>
        </p:nvPicPr>
        <p:blipFill>
          <a:blip r:embed="rId11"/>
          <a:srcRect l="18750" r="18750"/>
          <a:stretch>
            <a:fillRect/>
          </a:stretch>
        </p:blipFill>
        <p:spPr>
          <a:xfrm>
            <a:off x="1355473" y="1877922"/>
            <a:ext cx="2231507" cy="2231507"/>
          </a:xfrm>
          <a:prstGeom prst="ellipse">
            <a:avLst/>
          </a:prstGeom>
        </p:spPr>
      </p:pic>
      <p:sp>
        <p:nvSpPr>
          <p:cNvPr id="21" name="TextBox 12"/>
          <p:cNvSpPr txBox="1"/>
          <p:nvPr>
            <p:custDataLst>
              <p:tags r:id="rId12"/>
            </p:custDataLst>
          </p:nvPr>
        </p:nvSpPr>
        <p:spPr>
          <a:xfrm>
            <a:off x="4788839" y="4857094"/>
            <a:ext cx="2768130" cy="1140368"/>
          </a:xfrm>
          <a:prstGeom prst="rect">
            <a:avLst/>
          </a:prstGeom>
        </p:spPr>
        <p:txBody>
          <a:bodyPr vert="horz" wrap="square" lIns="114300" tIns="57150" rIns="114300" bIns="57150" rtlCol="0" anchor="t" anchorCtr="0">
            <a:noAutofit/>
          </a:bodyPr>
          <a:p>
            <a:pPr algn="ct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识别引起这些风险的主要因素</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22" name="TextBox 13"/>
          <p:cNvSpPr txBox="1"/>
          <p:nvPr>
            <p:custDataLst>
              <p:tags r:id="rId13"/>
            </p:custDataLst>
          </p:nvPr>
        </p:nvSpPr>
        <p:spPr>
          <a:xfrm>
            <a:off x="8449215" y="4857094"/>
            <a:ext cx="2850815" cy="1140368"/>
          </a:xfrm>
          <a:prstGeom prst="rect">
            <a:avLst/>
          </a:prstGeom>
        </p:spPr>
        <p:txBody>
          <a:bodyPr vert="horz" wrap="square" lIns="114300" tIns="57150" rIns="114300" bIns="57150" rtlCol="0" anchor="t" anchorCtr="0">
            <a:noAutofit/>
          </a:bodyPr>
          <a:p>
            <a:pPr algn="l">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识别项目风险可能引起的后果。</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23" name="TextBox 14"/>
          <p:cNvSpPr txBox="1"/>
          <p:nvPr/>
        </p:nvSpPr>
        <p:spPr>
          <a:xfrm>
            <a:off x="685573" y="533298"/>
            <a:ext cx="11239500" cy="893445"/>
          </a:xfrm>
          <a:prstGeom prst="rect">
            <a:avLst/>
          </a:prstGeom>
        </p:spPr>
        <p:txBody>
          <a:bodyPr vert="horz" wrap="square" lIns="123825" tIns="123825" rIns="57150" bIns="123825" rtlCol="0" anchor="t" anchorCtr="0">
            <a:spAutoFit/>
          </a:bodyPr>
          <a:p>
            <a:pPr>
              <a:lnSpc>
                <a:spcPct val="140000"/>
              </a:lnSpc>
            </a:pPr>
            <a:r>
              <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风险识别的三个</a:t>
            </a:r>
            <a:r>
              <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方面</a:t>
            </a:r>
            <a:endPar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100000"/>
          </a:blip>
          <a:srcRect t="5742" b="5742"/>
          <a:stretch>
            <a:fillRect/>
          </a:stretch>
        </p:blipFill>
        <p:spPr>
          <a:xfrm>
            <a:off x="6051347" y="1410975"/>
            <a:ext cx="5238701" cy="4637054"/>
          </a:xfrm>
          <a:prstGeom prst="rect">
            <a:avLst/>
          </a:prstGeom>
        </p:spPr>
      </p:pic>
      <p:sp>
        <p:nvSpPr>
          <p:cNvPr id="3" name="TextBox 3"/>
          <p:cNvSpPr txBox="1"/>
          <p:nvPr>
            <p:custDataLst>
              <p:tags r:id="rId3"/>
            </p:custDataLst>
          </p:nvPr>
        </p:nvSpPr>
        <p:spPr>
          <a:xfrm>
            <a:off x="2244606" y="1871678"/>
            <a:ext cx="4238625" cy="914400"/>
          </a:xfrm>
          <a:prstGeom prst="rect">
            <a:avLst/>
          </a:prstGeom>
        </p:spPr>
        <p:txBody>
          <a:bodyPr vert="horz" wrap="square" lIns="123825" tIns="123825" rIns="57150" bIns="123825" rtlCol="0" anchor="t" anchorCtr="0">
            <a:noAutofit/>
          </a:bodyPr>
          <a:lstStyle/>
          <a:p>
            <a:pPr>
              <a:lnSpc>
                <a:spcPct val="120000"/>
              </a:lnSpc>
              <a:spcBef>
                <a:spcPts val="0"/>
              </a:spcBef>
              <a:spcAft>
                <a:spcPts val="0"/>
              </a:spcAft>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 项目规划</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a:lnSpc>
                <a:spcPct val="120000"/>
              </a:lnSpc>
              <a:spcBef>
                <a:spcPts val="0"/>
              </a:spcBef>
              <a:spcAft>
                <a:spcPts val="0"/>
              </a:spcAft>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 </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其它计划</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a:lnSpc>
                <a:spcPct val="120000"/>
              </a:lnSpc>
              <a:spcBef>
                <a:spcPts val="0"/>
              </a:spcBef>
              <a:spcAft>
                <a:spcPts val="0"/>
              </a:spcAft>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 </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历史资料</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4" name="TextBox 4"/>
          <p:cNvSpPr txBox="1"/>
          <p:nvPr>
            <p:custDataLst>
              <p:tags r:id="rId4"/>
            </p:custDataLst>
          </p:nvPr>
        </p:nvSpPr>
        <p:spPr>
          <a:xfrm>
            <a:off x="2244606" y="1294455"/>
            <a:ext cx="4219575" cy="738707"/>
          </a:xfrm>
          <a:prstGeom prst="rect">
            <a:avLst/>
          </a:prstGeom>
        </p:spPr>
        <p:txBody>
          <a:bodyPr vert="horz" wrap="square" lIns="123825" tIns="123825" rIns="57150" bIns="123825" rtlCol="0" anchor="ctr" anchorCtr="0">
            <a:noAutofit/>
          </a:bodyPr>
          <a:lstStyle/>
          <a:p>
            <a:pPr>
              <a:lnSpc>
                <a:spcPct val="150000"/>
              </a:lnSpc>
            </a:pP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输入</a:t>
            </a:r>
            <a:endPar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5" name="TextBox 5"/>
          <p:cNvSpPr txBox="1"/>
          <p:nvPr>
            <p:custDataLst>
              <p:tags r:id="rId5"/>
            </p:custDataLst>
          </p:nvPr>
        </p:nvSpPr>
        <p:spPr>
          <a:xfrm>
            <a:off x="2244606" y="3331973"/>
            <a:ext cx="4238625" cy="914400"/>
          </a:xfrm>
          <a:prstGeom prst="rect">
            <a:avLst/>
          </a:prstGeom>
        </p:spPr>
        <p:txBody>
          <a:bodyPr vert="horz" wrap="square" lIns="123825" tIns="123825" rIns="57150" bIns="123825" rtlCol="0" anchor="t" anchorCtr="0">
            <a:noAutofit/>
          </a:bodyPr>
          <a:lstStyle/>
          <a:p>
            <a:pPr>
              <a:lnSpc>
                <a:spcPct val="120000"/>
              </a:lnSpc>
              <a:spcBef>
                <a:spcPts val="0"/>
              </a:spcBef>
              <a:spcAft>
                <a:spcPts val="0"/>
              </a:spcAft>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 </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风险核对表</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a:lnSpc>
                <a:spcPct val="120000"/>
              </a:lnSpc>
              <a:spcBef>
                <a:spcPts val="0"/>
              </a:spcBef>
              <a:spcAft>
                <a:spcPts val="0"/>
              </a:spcAft>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 </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风险数据库</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a:lnSpc>
                <a:spcPct val="120000"/>
              </a:lnSpc>
              <a:spcBef>
                <a:spcPts val="0"/>
              </a:spcBef>
              <a:spcAft>
                <a:spcPts val="0"/>
              </a:spcAft>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 </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头脑风暴</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a:lnSpc>
                <a:spcPct val="120000"/>
              </a:lnSpc>
              <a:spcBef>
                <a:spcPts val="0"/>
              </a:spcBef>
              <a:spcAft>
                <a:spcPts val="0"/>
              </a:spcAft>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 </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德尔菲法</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6" name="TextBox 6"/>
          <p:cNvSpPr txBox="1"/>
          <p:nvPr>
            <p:custDataLst>
              <p:tags r:id="rId6"/>
            </p:custDataLst>
          </p:nvPr>
        </p:nvSpPr>
        <p:spPr>
          <a:xfrm>
            <a:off x="2244606" y="2811650"/>
            <a:ext cx="4219575" cy="736876"/>
          </a:xfrm>
          <a:prstGeom prst="rect">
            <a:avLst/>
          </a:prstGeom>
        </p:spPr>
        <p:txBody>
          <a:bodyPr vert="horz" wrap="square" lIns="123825" tIns="123825" rIns="57150" bIns="123825" rtlCol="0" anchor="ctr" anchorCtr="0">
            <a:noAutofit/>
          </a:bodyPr>
          <a:lstStyle/>
          <a:p>
            <a:pPr>
              <a:lnSpc>
                <a:spcPct val="150000"/>
              </a:lnSpc>
            </a:pP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工具与</a:t>
            </a: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技术</a:t>
            </a:r>
            <a:endPar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7" name="TextBox 7"/>
          <p:cNvSpPr txBox="1"/>
          <p:nvPr>
            <p:custDataLst>
              <p:tags r:id="rId7"/>
            </p:custDataLst>
          </p:nvPr>
        </p:nvSpPr>
        <p:spPr>
          <a:xfrm>
            <a:off x="2244606" y="5148503"/>
            <a:ext cx="4238625" cy="914400"/>
          </a:xfrm>
          <a:prstGeom prst="rect">
            <a:avLst/>
          </a:prstGeom>
        </p:spPr>
        <p:txBody>
          <a:bodyPr vert="horz" wrap="square" lIns="123825" tIns="123825" rIns="57150" bIns="123825" rtlCol="0" anchor="t" anchorCtr="0">
            <a:noAutofit/>
          </a:bodyPr>
          <a:lstStyle/>
          <a:p>
            <a:pPr>
              <a:lnSpc>
                <a:spcPct val="120000"/>
              </a:lnSpc>
              <a:spcBef>
                <a:spcPts val="0"/>
              </a:spcBef>
              <a:spcAft>
                <a:spcPts val="0"/>
              </a:spcAft>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 </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风险因素</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a:lnSpc>
                <a:spcPct val="120000"/>
              </a:lnSpc>
              <a:spcBef>
                <a:spcPts val="0"/>
              </a:spcBef>
              <a:spcAft>
                <a:spcPts val="0"/>
              </a:spcAft>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 </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潜在的风险事件</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a:lnSpc>
                <a:spcPct val="120000"/>
              </a:lnSpc>
              <a:spcBef>
                <a:spcPts val="0"/>
              </a:spcBef>
              <a:spcAft>
                <a:spcPts val="0"/>
              </a:spcAft>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 风险征兆</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endParaRPr>
          </a:p>
          <a:p>
            <a:pPr>
              <a:lnSpc>
                <a:spcPct val="120000"/>
              </a:lnSpc>
              <a:spcBef>
                <a:spcPts val="0"/>
              </a:spcBef>
              <a:spcAft>
                <a:spcPts val="0"/>
              </a:spcAft>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 </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风险的分类和分组</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endParaRPr>
          </a:p>
          <a:p>
            <a:pPr>
              <a:lnSpc>
                <a:spcPct val="140000"/>
              </a:lnSpc>
            </a:pP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endParaRPr>
          </a:p>
        </p:txBody>
      </p:sp>
      <p:sp>
        <p:nvSpPr>
          <p:cNvPr id="8" name="TextBox 8"/>
          <p:cNvSpPr txBox="1"/>
          <p:nvPr>
            <p:custDataLst>
              <p:tags r:id="rId8"/>
            </p:custDataLst>
          </p:nvPr>
        </p:nvSpPr>
        <p:spPr>
          <a:xfrm>
            <a:off x="2244606" y="4571281"/>
            <a:ext cx="4219575" cy="749453"/>
          </a:xfrm>
          <a:prstGeom prst="rect">
            <a:avLst/>
          </a:prstGeom>
        </p:spPr>
        <p:txBody>
          <a:bodyPr vert="horz" wrap="square" lIns="123825" tIns="123825" rIns="57150" bIns="123825" rtlCol="0" anchor="ctr" anchorCtr="0">
            <a:noAutofit/>
          </a:bodyPr>
          <a:lstStyle/>
          <a:p>
            <a:pPr>
              <a:lnSpc>
                <a:spcPct val="150000"/>
              </a:lnSpc>
            </a:pP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输出</a:t>
            </a:r>
            <a:endPar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9" name="TextBox 9"/>
          <p:cNvSpPr txBox="1"/>
          <p:nvPr/>
        </p:nvSpPr>
        <p:spPr>
          <a:xfrm>
            <a:off x="476023" y="265328"/>
            <a:ext cx="11239500" cy="893445"/>
          </a:xfrm>
          <a:prstGeom prst="rect">
            <a:avLst/>
          </a:prstGeom>
        </p:spPr>
        <p:txBody>
          <a:bodyPr vert="horz" wrap="square" lIns="123825" tIns="123825" rIns="57150" bIns="123825" rtlCol="0" anchor="t" anchorCtr="0">
            <a:spAutoFit/>
          </a:bodyPr>
          <a:lstStyle/>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001 风险识别的过程</a:t>
            </a:r>
            <a:endPar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0" name="TextBox 10"/>
          <p:cNvSpPr txBox="1"/>
          <p:nvPr>
            <p:custDataLst>
              <p:tags r:id="rId9"/>
            </p:custDataLst>
          </p:nvPr>
        </p:nvSpPr>
        <p:spPr>
          <a:xfrm>
            <a:off x="1304238" y="1534659"/>
            <a:ext cx="849630" cy="46037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rPr>
              <a:t>001</a:t>
            </a:r>
            <a:endPar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1" name="TextBox 11"/>
          <p:cNvSpPr txBox="1"/>
          <p:nvPr>
            <p:custDataLst>
              <p:tags r:id="rId10"/>
            </p:custDataLst>
          </p:nvPr>
        </p:nvSpPr>
        <p:spPr>
          <a:xfrm>
            <a:off x="1304238" y="3044635"/>
            <a:ext cx="849630" cy="46037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rPr>
              <a:t>002</a:t>
            </a:r>
            <a:endPar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2" name="TextBox 12"/>
          <p:cNvSpPr txBox="1"/>
          <p:nvPr>
            <p:custDataLst>
              <p:tags r:id="rId11"/>
            </p:custDataLst>
          </p:nvPr>
        </p:nvSpPr>
        <p:spPr>
          <a:xfrm>
            <a:off x="1304238" y="4918316"/>
            <a:ext cx="849630" cy="46037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rPr>
              <a:t>003</a:t>
            </a:r>
            <a:endPar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3" name="AutoShape 13"/>
          <p:cNvSpPr/>
          <p:nvPr>
            <p:custDataLst>
              <p:tags r:id="rId12"/>
            </p:custDataLst>
          </p:nvPr>
        </p:nvSpPr>
        <p:spPr>
          <a:xfrm>
            <a:off x="1409738" y="1445532"/>
            <a:ext cx="638629" cy="638629"/>
          </a:xfrm>
          <a:prstGeom prst="rect">
            <a:avLst/>
          </a:prstGeom>
          <a:noFill/>
          <a:ln w="19050">
            <a:solidFill>
              <a:schemeClr val="accent1">
                <a:alpha val="100000"/>
              </a:schemeClr>
            </a:solidFill>
            <a:prstDash val="solid"/>
          </a:ln>
        </p:spPr>
      </p:sp>
      <p:sp>
        <p:nvSpPr>
          <p:cNvPr id="14" name="AutoShape 14"/>
          <p:cNvSpPr/>
          <p:nvPr>
            <p:custDataLst>
              <p:tags r:id="rId13"/>
            </p:custDataLst>
          </p:nvPr>
        </p:nvSpPr>
        <p:spPr>
          <a:xfrm>
            <a:off x="1409738" y="2946861"/>
            <a:ext cx="638629" cy="638629"/>
          </a:xfrm>
          <a:prstGeom prst="rect">
            <a:avLst/>
          </a:prstGeom>
          <a:noFill/>
          <a:ln w="19050">
            <a:solidFill>
              <a:schemeClr val="accent1">
                <a:alpha val="100000"/>
              </a:schemeClr>
            </a:solidFill>
            <a:prstDash val="solid"/>
          </a:ln>
        </p:spPr>
      </p:sp>
      <p:sp>
        <p:nvSpPr>
          <p:cNvPr id="15" name="AutoShape 15"/>
          <p:cNvSpPr/>
          <p:nvPr>
            <p:custDataLst>
              <p:tags r:id="rId14"/>
            </p:custDataLst>
          </p:nvPr>
        </p:nvSpPr>
        <p:spPr>
          <a:xfrm>
            <a:off x="1409738" y="4829189"/>
            <a:ext cx="638629" cy="638629"/>
          </a:xfrm>
          <a:prstGeom prst="rect">
            <a:avLst/>
          </a:prstGeom>
          <a:noFill/>
          <a:ln w="19050">
            <a:solidFill>
              <a:schemeClr val="accent1">
                <a:alpha val="100000"/>
              </a:schemeClr>
            </a:solidFill>
            <a:prstDash val="solid"/>
          </a:ln>
        </p:spPr>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39" name="矩形 38"/>
          <p:cNvSpPr/>
          <p:nvPr>
            <p:custDataLst>
              <p:tags r:id="rId2"/>
            </p:custDataLst>
          </p:nvPr>
        </p:nvSpPr>
        <p:spPr>
          <a:xfrm>
            <a:off x="7987030" y="2021205"/>
            <a:ext cx="2933065" cy="4059555"/>
          </a:xfrm>
          <a:prstGeom prst="rect">
            <a:avLst/>
          </a:prstGeom>
          <a:solidFill>
            <a:schemeClr val="tx1">
              <a:lumMod val="40000"/>
              <a:lumOff val="60000"/>
              <a:alpha val="20000"/>
            </a:schemeClr>
          </a:solidFill>
          <a:effectLst>
            <a:outerShdw blurRad="127000" dist="38100" dir="2700000" algn="tl" rotWithShape="0">
              <a:schemeClr val="accent1">
                <a:alpha val="10000"/>
              </a:schemeClr>
            </a:outerShdw>
          </a:effectLst>
        </p:spPr>
        <p:style>
          <a:lnRef idx="0">
            <a:srgbClr val="FFFFFF"/>
          </a:lnRef>
          <a:fillRef idx="1">
            <a:schemeClr val="accent1"/>
          </a:fillRef>
          <a:effectRef idx="0">
            <a:srgbClr val="FFFFFF"/>
          </a:effectRef>
          <a:fontRef idx="minor">
            <a:schemeClr val="lt1"/>
          </a:fontRef>
        </p:style>
        <p:txBody>
          <a:bodyPr rtlCol="0" anchor="ctr"/>
          <a:p>
            <a:pPr algn="ctr"/>
            <a:endParaRPr lang="zh-CN" altLang="en-US"/>
          </a:p>
        </p:txBody>
      </p:sp>
      <p:pic>
        <p:nvPicPr>
          <p:cNvPr id="11" name="图片 10" descr="C:/Users/NYX/Desktop/图片/7741821_3D抽象留白的背景空间.jpg7741821_3D抽象留白的背景空间"/>
          <p:cNvPicPr>
            <a:picLocks noChangeAspect="1"/>
          </p:cNvPicPr>
          <p:nvPr>
            <p:custDataLst>
              <p:tags r:id="rId3"/>
            </p:custDataLst>
          </p:nvPr>
        </p:nvPicPr>
        <p:blipFill>
          <a:blip r:embed="rId4" cstate="print"/>
          <a:srcRect/>
          <a:stretch>
            <a:fillRect/>
          </a:stretch>
        </p:blipFill>
        <p:spPr>
          <a:xfrm>
            <a:off x="7987030" y="2022475"/>
            <a:ext cx="2905760" cy="1256665"/>
          </a:xfrm>
          <a:custGeom>
            <a:avLst/>
            <a:gdLst/>
            <a:ahLst/>
            <a:cxnLst>
              <a:cxn ang="3">
                <a:pos x="hc" y="t"/>
              </a:cxn>
              <a:cxn ang="cd2">
                <a:pos x="l" y="vc"/>
              </a:cxn>
              <a:cxn ang="cd4">
                <a:pos x="hc" y="b"/>
              </a:cxn>
              <a:cxn ang="0">
                <a:pos x="r" y="vc"/>
              </a:cxn>
            </a:cxnLst>
            <a:rect l="l" t="t" r="r" b="b"/>
            <a:pathLst>
              <a:path w="3118" h="1965">
                <a:moveTo>
                  <a:pt x="0" y="0"/>
                </a:moveTo>
                <a:lnTo>
                  <a:pt x="3118" y="0"/>
                </a:lnTo>
                <a:lnTo>
                  <a:pt x="3118" y="1965"/>
                </a:lnTo>
                <a:lnTo>
                  <a:pt x="0" y="1965"/>
                </a:lnTo>
                <a:lnTo>
                  <a:pt x="0" y="0"/>
                </a:lnTo>
                <a:close/>
              </a:path>
            </a:pathLst>
          </a:custGeom>
          <a:solidFill>
            <a:schemeClr val="accent1"/>
          </a:solidFill>
          <a:ln w="3175">
            <a:solidFill>
              <a:schemeClr val="tx1">
                <a:lumMod val="40000"/>
                <a:lumOff val="60000"/>
                <a:alpha val="20000"/>
              </a:schemeClr>
            </a:solidFill>
          </a:ln>
        </p:spPr>
      </p:pic>
      <p:sp>
        <p:nvSpPr>
          <p:cNvPr id="12" name="矩形 11"/>
          <p:cNvSpPr/>
          <p:nvPr>
            <p:custDataLst>
              <p:tags r:id="rId5"/>
            </p:custDataLst>
          </p:nvPr>
        </p:nvSpPr>
        <p:spPr>
          <a:xfrm>
            <a:off x="1360170" y="2021840"/>
            <a:ext cx="2927985" cy="4078605"/>
          </a:xfrm>
          <a:prstGeom prst="rect">
            <a:avLst/>
          </a:prstGeom>
          <a:solidFill>
            <a:schemeClr val="tx1">
              <a:lumMod val="40000"/>
              <a:lumOff val="60000"/>
              <a:alpha val="20000"/>
            </a:schemeClr>
          </a:solidFill>
          <a:effectLst>
            <a:outerShdw blurRad="127000" dist="38100" dir="2700000" algn="tl" rotWithShape="0">
              <a:schemeClr val="accent1">
                <a:alpha val="10000"/>
              </a:schemeClr>
            </a:outerShdw>
          </a:effectLst>
        </p:spPr>
        <p:style>
          <a:lnRef idx="0">
            <a:srgbClr val="FFFFFF"/>
          </a:lnRef>
          <a:fillRef idx="1">
            <a:schemeClr val="accent1"/>
          </a:fillRef>
          <a:effectRef idx="0">
            <a:srgbClr val="FFFFFF"/>
          </a:effectRef>
          <a:fontRef idx="minor">
            <a:schemeClr val="lt1"/>
          </a:fontRef>
        </p:style>
        <p:txBody>
          <a:bodyPr rtlCol="0" anchor="ctr"/>
          <a:p>
            <a:pPr algn="ctr"/>
            <a:endParaRPr lang="zh-CN" altLang="en-US"/>
          </a:p>
        </p:txBody>
      </p:sp>
      <p:sp>
        <p:nvSpPr>
          <p:cNvPr id="33" name="矩形 32"/>
          <p:cNvSpPr/>
          <p:nvPr>
            <p:custDataLst>
              <p:tags r:id="rId6"/>
            </p:custDataLst>
          </p:nvPr>
        </p:nvSpPr>
        <p:spPr>
          <a:xfrm>
            <a:off x="4663440" y="2021840"/>
            <a:ext cx="2982595" cy="4077970"/>
          </a:xfrm>
          <a:prstGeom prst="rect">
            <a:avLst/>
          </a:prstGeom>
          <a:solidFill>
            <a:schemeClr val="tx1">
              <a:lumMod val="40000"/>
              <a:lumOff val="60000"/>
              <a:alpha val="20000"/>
            </a:schemeClr>
          </a:solidFill>
          <a:effectLst>
            <a:outerShdw blurRad="127000" dist="38100" dir="2700000" algn="tl" rotWithShape="0">
              <a:schemeClr val="accent1">
                <a:alpha val="10000"/>
              </a:schemeClr>
            </a:outerShdw>
          </a:effectLst>
        </p:spPr>
        <p:style>
          <a:lnRef idx="0">
            <a:srgbClr val="FFFFFF"/>
          </a:lnRef>
          <a:fillRef idx="1">
            <a:schemeClr val="accent1"/>
          </a:fillRef>
          <a:effectRef idx="0">
            <a:srgbClr val="FFFFFF"/>
          </a:effectRef>
          <a:fontRef idx="minor">
            <a:schemeClr val="lt1"/>
          </a:fontRef>
        </p:style>
        <p:txBody>
          <a:bodyPr rtlCol="0" anchor="ctr"/>
          <a:p>
            <a:pPr algn="ctr"/>
            <a:endParaRPr lang="zh-CN" altLang="en-US"/>
          </a:p>
        </p:txBody>
      </p:sp>
      <p:pic>
        <p:nvPicPr>
          <p:cNvPr id="13" name="图片 12" descr="C:/Users/NYX/Desktop/图片/7895980_现代白色空间内部螺旋坡道3d渲染图像.jpg7895980_现代白色空间内部螺旋坡道3d渲染图像"/>
          <p:cNvPicPr>
            <a:picLocks noChangeAspect="1"/>
          </p:cNvPicPr>
          <p:nvPr>
            <p:custDataLst>
              <p:tags r:id="rId7"/>
            </p:custDataLst>
          </p:nvPr>
        </p:nvPicPr>
        <p:blipFill>
          <a:blip r:embed="rId8" cstate="print"/>
          <a:srcRect/>
          <a:stretch>
            <a:fillRect/>
          </a:stretch>
        </p:blipFill>
        <p:spPr>
          <a:xfrm>
            <a:off x="4663440" y="2022475"/>
            <a:ext cx="2948305" cy="1256665"/>
          </a:xfrm>
          <a:custGeom>
            <a:avLst/>
            <a:gdLst/>
            <a:ahLst/>
            <a:cxnLst>
              <a:cxn ang="3">
                <a:pos x="hc" y="t"/>
              </a:cxn>
              <a:cxn ang="cd2">
                <a:pos x="l" y="vc"/>
              </a:cxn>
              <a:cxn ang="cd4">
                <a:pos x="hc" y="b"/>
              </a:cxn>
              <a:cxn ang="0">
                <a:pos x="r" y="vc"/>
              </a:cxn>
            </a:cxnLst>
            <a:rect l="l" t="t" r="r" b="b"/>
            <a:pathLst>
              <a:path w="3118" h="1965">
                <a:moveTo>
                  <a:pt x="0" y="0"/>
                </a:moveTo>
                <a:lnTo>
                  <a:pt x="3118" y="0"/>
                </a:lnTo>
                <a:lnTo>
                  <a:pt x="3118" y="1965"/>
                </a:lnTo>
                <a:lnTo>
                  <a:pt x="0" y="1965"/>
                </a:lnTo>
                <a:lnTo>
                  <a:pt x="0" y="0"/>
                </a:lnTo>
                <a:close/>
              </a:path>
            </a:pathLst>
          </a:custGeom>
          <a:solidFill>
            <a:schemeClr val="accent1"/>
          </a:solidFill>
          <a:ln w="3175">
            <a:solidFill>
              <a:schemeClr val="tx1">
                <a:lumMod val="40000"/>
                <a:lumOff val="60000"/>
                <a:alpha val="20000"/>
              </a:schemeClr>
            </a:solidFill>
          </a:ln>
        </p:spPr>
      </p:pic>
      <p:pic>
        <p:nvPicPr>
          <p:cNvPr id="14" name="图片 13" descr="7896068_立方体的混沌构造。三维演示"/>
          <p:cNvPicPr>
            <a:picLocks noChangeAspect="1"/>
          </p:cNvPicPr>
          <p:nvPr>
            <p:custDataLst>
              <p:tags r:id="rId9"/>
            </p:custDataLst>
          </p:nvPr>
        </p:nvPicPr>
        <p:blipFill>
          <a:blip r:embed="rId10" cstate="print"/>
          <a:srcRect/>
          <a:stretch>
            <a:fillRect/>
          </a:stretch>
        </p:blipFill>
        <p:spPr>
          <a:xfrm>
            <a:off x="1359535" y="2022475"/>
            <a:ext cx="2929255" cy="1383030"/>
          </a:xfrm>
          <a:custGeom>
            <a:avLst/>
            <a:gdLst/>
            <a:ahLst/>
            <a:cxnLst>
              <a:cxn ang="3">
                <a:pos x="hc" y="t"/>
              </a:cxn>
              <a:cxn ang="cd2">
                <a:pos x="l" y="vc"/>
              </a:cxn>
              <a:cxn ang="cd4">
                <a:pos x="hc" y="b"/>
              </a:cxn>
              <a:cxn ang="0">
                <a:pos x="r" y="vc"/>
              </a:cxn>
            </a:cxnLst>
            <a:rect l="l" t="t" r="r" b="b"/>
            <a:pathLst>
              <a:path w="3118" h="1965">
                <a:moveTo>
                  <a:pt x="0" y="0"/>
                </a:moveTo>
                <a:lnTo>
                  <a:pt x="3118" y="0"/>
                </a:lnTo>
                <a:lnTo>
                  <a:pt x="3118" y="1965"/>
                </a:lnTo>
                <a:lnTo>
                  <a:pt x="0" y="1965"/>
                </a:lnTo>
                <a:lnTo>
                  <a:pt x="0" y="0"/>
                </a:lnTo>
                <a:close/>
              </a:path>
            </a:pathLst>
          </a:custGeom>
          <a:solidFill>
            <a:schemeClr val="accent1"/>
          </a:solidFill>
          <a:ln w="3175">
            <a:solidFill>
              <a:schemeClr val="tx1">
                <a:lumMod val="40000"/>
                <a:lumOff val="60000"/>
                <a:alpha val="20000"/>
              </a:schemeClr>
            </a:solidFill>
          </a:ln>
        </p:spPr>
      </p:pic>
      <p:sp>
        <p:nvSpPr>
          <p:cNvPr id="36" name="标题"/>
          <p:cNvSpPr txBox="1"/>
          <p:nvPr>
            <p:custDataLst>
              <p:tags r:id="rId11"/>
            </p:custDataLst>
          </p:nvPr>
        </p:nvSpPr>
        <p:spPr>
          <a:xfrm>
            <a:off x="1536700" y="3507740"/>
            <a:ext cx="2444750" cy="502920"/>
          </a:xfrm>
          <a:prstGeom prst="rect">
            <a:avLst/>
          </a:prstGeom>
          <a:noFill/>
        </p:spPr>
        <p:txBody>
          <a:bodyPr wrap="square" lIns="0" tIns="0" rIns="0" bIns="0" rtlCol="0" anchor="b">
            <a:noAutofit/>
          </a:bodyPr>
          <a:p>
            <a:r>
              <a:rPr lang="zh-CN" altLang="en-US" sz="2000" b="1" spc="300">
                <a:gradFill>
                  <a:gsLst>
                    <a:gs pos="0">
                      <a:schemeClr val="accent1">
                        <a:lumMod val="60000"/>
                        <a:lumOff val="40000"/>
                      </a:schemeClr>
                    </a:gs>
                    <a:gs pos="53000">
                      <a:schemeClr val="accent1"/>
                    </a:gs>
                  </a:gsLst>
                  <a:lin ang="2700000" scaled="0"/>
                </a:gradFill>
                <a:latin typeface="微软雅黑" panose="020B0503020204020204" charset="-122"/>
                <a:ea typeface="微软雅黑" panose="020B0503020204020204" charset="-122"/>
                <a:cs typeface="+mn-ea"/>
                <a:sym typeface="+mn-ea"/>
              </a:rPr>
              <a:t>项目规划</a:t>
            </a:r>
            <a:endParaRPr lang="zh-CN" altLang="en-US" sz="2000" b="1" spc="300">
              <a:gradFill>
                <a:gsLst>
                  <a:gs pos="0">
                    <a:schemeClr val="accent1">
                      <a:lumMod val="60000"/>
                      <a:lumOff val="40000"/>
                    </a:schemeClr>
                  </a:gs>
                  <a:gs pos="53000">
                    <a:schemeClr val="accent1"/>
                  </a:gs>
                </a:gsLst>
                <a:lin ang="2700000" scaled="0"/>
              </a:gradFill>
              <a:latin typeface="微软雅黑" panose="020B0503020204020204" charset="-122"/>
              <a:ea typeface="微软雅黑" panose="020B0503020204020204" charset="-122"/>
              <a:cs typeface="+mn-ea"/>
              <a:sym typeface="+mn-ea"/>
            </a:endParaRPr>
          </a:p>
        </p:txBody>
      </p:sp>
      <p:sp>
        <p:nvSpPr>
          <p:cNvPr id="15" name="序号"/>
          <p:cNvSpPr txBox="1"/>
          <p:nvPr>
            <p:custDataLst>
              <p:tags r:id="rId12"/>
            </p:custDataLst>
          </p:nvPr>
        </p:nvSpPr>
        <p:spPr>
          <a:xfrm>
            <a:off x="1578610" y="3011487"/>
            <a:ext cx="540000" cy="540000"/>
          </a:xfrm>
          <a:prstGeom prst="ellipse">
            <a:avLst/>
          </a:prstGeom>
          <a:gradFill>
            <a:gsLst>
              <a:gs pos="30000">
                <a:schemeClr val="accent1">
                  <a:lumMod val="60000"/>
                  <a:lumOff val="40000"/>
                  <a:alpha val="100000"/>
                </a:schemeClr>
              </a:gs>
              <a:gs pos="100000">
                <a:schemeClr val="accent1"/>
              </a:gs>
            </a:gsLst>
            <a:lin ang="2700000" scaled="0"/>
          </a:gradFill>
        </p:spPr>
        <p:txBody>
          <a:bodyPr wrap="none" lIns="0" tIns="0" rIns="0" bIns="0" rtlCol="0" anchor="ctr" anchorCtr="0">
            <a:noAutofit/>
          </a:bodyPr>
          <a:p>
            <a:pPr algn="ctr">
              <a:lnSpc>
                <a:spcPct val="100000"/>
              </a:lnSpc>
            </a:pPr>
            <a:r>
              <a:rPr lang="en-US" b="1">
                <a:solidFill>
                  <a:srgbClr val="FFFFFF"/>
                </a:solidFill>
                <a:latin typeface="微软雅黑" panose="020B0503020204020204" charset="-122"/>
                <a:ea typeface="微软雅黑" panose="020B0503020204020204" charset="-122"/>
                <a:cs typeface="+mn-ea"/>
                <a:sym typeface="+mn-ea"/>
              </a:rPr>
              <a:t>01</a:t>
            </a:r>
            <a:endParaRPr lang="en-US" b="1" dirty="0">
              <a:solidFill>
                <a:srgbClr val="FFFFFF"/>
              </a:solidFill>
              <a:latin typeface="微软雅黑" panose="020B0503020204020204" charset="-122"/>
              <a:ea typeface="微软雅黑" panose="020B0503020204020204" charset="-122"/>
              <a:cs typeface="+mn-ea"/>
              <a:sym typeface="+mn-ea"/>
            </a:endParaRPr>
          </a:p>
        </p:txBody>
      </p:sp>
      <p:sp>
        <p:nvSpPr>
          <p:cNvPr id="16" name="序号"/>
          <p:cNvSpPr txBox="1"/>
          <p:nvPr>
            <p:custDataLst>
              <p:tags r:id="rId13"/>
            </p:custDataLst>
          </p:nvPr>
        </p:nvSpPr>
        <p:spPr>
          <a:xfrm>
            <a:off x="4912995" y="3011488"/>
            <a:ext cx="540000" cy="540000"/>
          </a:xfrm>
          <a:prstGeom prst="ellipse">
            <a:avLst/>
          </a:prstGeom>
          <a:gradFill>
            <a:gsLst>
              <a:gs pos="30000">
                <a:schemeClr val="accent1">
                  <a:lumMod val="60000"/>
                  <a:lumOff val="40000"/>
                  <a:alpha val="100000"/>
                </a:schemeClr>
              </a:gs>
              <a:gs pos="100000">
                <a:schemeClr val="accent1"/>
              </a:gs>
            </a:gsLst>
            <a:lin ang="2700000" scaled="0"/>
          </a:gradFill>
        </p:spPr>
        <p:txBody>
          <a:bodyPr wrap="none" lIns="0" tIns="0" rIns="0" bIns="0" rtlCol="0" anchor="ctr" anchorCtr="0">
            <a:noAutofit/>
          </a:bodyPr>
          <a:p>
            <a:pPr algn="ctr">
              <a:lnSpc>
                <a:spcPct val="100000"/>
              </a:lnSpc>
            </a:pPr>
            <a:r>
              <a:rPr lang="en-US" b="1" dirty="0">
                <a:solidFill>
                  <a:srgbClr val="FFFFFF"/>
                </a:solidFill>
                <a:latin typeface="微软雅黑" panose="020B0503020204020204" charset="-122"/>
                <a:ea typeface="微软雅黑" panose="020B0503020204020204" charset="-122"/>
                <a:cs typeface="+mn-ea"/>
                <a:sym typeface="+mn-ea"/>
              </a:rPr>
              <a:t>02</a:t>
            </a:r>
            <a:endParaRPr lang="en-US" b="1" dirty="0">
              <a:solidFill>
                <a:srgbClr val="FFFFFF"/>
              </a:solidFill>
              <a:latin typeface="微软雅黑" panose="020B0503020204020204" charset="-122"/>
              <a:ea typeface="微软雅黑" panose="020B0503020204020204" charset="-122"/>
              <a:cs typeface="+mn-ea"/>
              <a:sym typeface="+mn-ea"/>
            </a:endParaRPr>
          </a:p>
        </p:txBody>
      </p:sp>
      <p:sp>
        <p:nvSpPr>
          <p:cNvPr id="37" name="标题"/>
          <p:cNvSpPr txBox="1"/>
          <p:nvPr>
            <p:custDataLst>
              <p:tags r:id="rId14"/>
            </p:custDataLst>
          </p:nvPr>
        </p:nvSpPr>
        <p:spPr>
          <a:xfrm>
            <a:off x="4912995" y="3507740"/>
            <a:ext cx="2174240" cy="502920"/>
          </a:xfrm>
          <a:prstGeom prst="rect">
            <a:avLst/>
          </a:prstGeom>
          <a:noFill/>
        </p:spPr>
        <p:txBody>
          <a:bodyPr wrap="square" lIns="0" tIns="0" rIns="0" bIns="0" rtlCol="0" anchor="b">
            <a:noAutofit/>
          </a:bodyPr>
          <a:p>
            <a:r>
              <a:rPr lang="zh-CN" altLang="en-US" sz="2000" b="1" spc="300">
                <a:gradFill>
                  <a:gsLst>
                    <a:gs pos="0">
                      <a:schemeClr val="accent1">
                        <a:lumMod val="60000"/>
                        <a:lumOff val="40000"/>
                      </a:schemeClr>
                    </a:gs>
                    <a:gs pos="53000">
                      <a:schemeClr val="accent1"/>
                    </a:gs>
                  </a:gsLst>
                  <a:lin ang="2700000" scaled="0"/>
                </a:gradFill>
                <a:latin typeface="微软雅黑" panose="020B0503020204020204" charset="-122"/>
                <a:ea typeface="微软雅黑" panose="020B0503020204020204" charset="-122"/>
                <a:cs typeface="+mn-ea"/>
                <a:sym typeface="+mn-ea"/>
              </a:rPr>
              <a:t>其它计划</a:t>
            </a:r>
            <a:endParaRPr lang="zh-CN" altLang="en-US" sz="2000" b="1" spc="300">
              <a:gradFill>
                <a:gsLst>
                  <a:gs pos="0">
                    <a:schemeClr val="accent1">
                      <a:lumMod val="60000"/>
                      <a:lumOff val="40000"/>
                    </a:schemeClr>
                  </a:gs>
                  <a:gs pos="53000">
                    <a:schemeClr val="accent1"/>
                  </a:gs>
                </a:gsLst>
                <a:lin ang="2700000" scaled="0"/>
              </a:gradFill>
              <a:latin typeface="微软雅黑" panose="020B0503020204020204" charset="-122"/>
              <a:ea typeface="微软雅黑" panose="020B0503020204020204" charset="-122"/>
              <a:cs typeface="+mn-ea"/>
              <a:sym typeface="+mn-ea"/>
            </a:endParaRPr>
          </a:p>
        </p:txBody>
      </p:sp>
      <p:sp>
        <p:nvSpPr>
          <p:cNvPr id="41" name="正文"/>
          <p:cNvSpPr txBox="1"/>
          <p:nvPr>
            <p:custDataLst>
              <p:tags r:id="rId15"/>
            </p:custDataLst>
          </p:nvPr>
        </p:nvSpPr>
        <p:spPr>
          <a:xfrm>
            <a:off x="1536700" y="4143375"/>
            <a:ext cx="2571115" cy="1685925"/>
          </a:xfrm>
          <a:prstGeom prst="rect">
            <a:avLst/>
          </a:prstGeom>
          <a:noFill/>
        </p:spPr>
        <p:txBody>
          <a:bodyPr wrap="square" lIns="0" tIns="0" rIns="0" bIns="0" rtlCol="0" anchor="t" anchorCtr="0">
            <a:noAutofit/>
          </a:bodyPr>
          <a:p>
            <a:pPr indent="0" algn="just" fontAlgn="auto">
              <a:lnSpc>
                <a:spcPct val="140000"/>
              </a:lnSpc>
              <a:spcBef>
                <a:spcPts val="0"/>
              </a:spcBef>
              <a:spcAft>
                <a:spcPts val="0"/>
              </a:spcAft>
            </a:pPr>
            <a:r>
              <a:rPr lang="zh-CN" altLang="en-US" sz="1500" spc="150" dirty="0">
                <a:solidFill>
                  <a:schemeClr val="tx1">
                    <a:lumMod val="85000"/>
                    <a:lumOff val="15000"/>
                  </a:schemeClr>
                </a:solidFill>
                <a:latin typeface="微软雅黑" panose="020B0503020204020204" charset="-122"/>
                <a:ea typeface="微软雅黑" panose="020B0503020204020204" charset="-122"/>
                <a:cs typeface="+mn-ea"/>
                <a:sym typeface="+mn-ea"/>
              </a:rPr>
              <a:t>识别依据：项目目标、任务、范围、进度计划、费用计划、资源计划、采购计划及项目承担方、业主方和其他利益相关者对项目的期望</a:t>
            </a:r>
            <a:r>
              <a:rPr lang="en-US" altLang="zh-CN" sz="1500" spc="150" dirty="0">
                <a:solidFill>
                  <a:schemeClr val="tx1">
                    <a:lumMod val="85000"/>
                    <a:lumOff val="15000"/>
                  </a:schemeClr>
                </a:solidFill>
                <a:latin typeface="微软雅黑" panose="020B0503020204020204" charset="-122"/>
                <a:ea typeface="微软雅黑" panose="020B0503020204020204" charset="-122"/>
                <a:cs typeface="+mn-ea"/>
                <a:sym typeface="+mn-ea"/>
              </a:rPr>
              <a:t>.</a:t>
            </a:r>
            <a:endParaRPr lang="en-US" altLang="zh-CN" sz="1500" spc="150" dirty="0">
              <a:solidFill>
                <a:schemeClr val="tx1">
                  <a:lumMod val="85000"/>
                  <a:lumOff val="15000"/>
                </a:schemeClr>
              </a:solidFill>
              <a:latin typeface="微软雅黑" panose="020B0503020204020204" charset="-122"/>
              <a:ea typeface="微软雅黑" panose="020B0503020204020204" charset="-122"/>
              <a:cs typeface="+mn-ea"/>
              <a:sym typeface="+mn-ea"/>
            </a:endParaRPr>
          </a:p>
        </p:txBody>
      </p:sp>
      <p:sp>
        <p:nvSpPr>
          <p:cNvPr id="42" name="正文"/>
          <p:cNvSpPr txBox="1"/>
          <p:nvPr>
            <p:custDataLst>
              <p:tags r:id="rId16"/>
            </p:custDataLst>
          </p:nvPr>
        </p:nvSpPr>
        <p:spPr>
          <a:xfrm>
            <a:off x="4912995" y="4067175"/>
            <a:ext cx="2619375" cy="1321435"/>
          </a:xfrm>
          <a:prstGeom prst="rect">
            <a:avLst/>
          </a:prstGeom>
          <a:noFill/>
        </p:spPr>
        <p:txBody>
          <a:bodyPr wrap="square" lIns="0" tIns="0" rIns="0" bIns="0" rtlCol="0" anchor="t" anchorCtr="0">
            <a:noAutofit/>
          </a:bodyPr>
          <a:p>
            <a:pPr indent="0" algn="just" fontAlgn="auto">
              <a:lnSpc>
                <a:spcPct val="150000"/>
              </a:lnSpc>
            </a:pPr>
            <a:r>
              <a:rPr lang="zh-CN" altLang="en-US" sz="1400" spc="150">
                <a:solidFill>
                  <a:schemeClr val="tx1">
                    <a:lumMod val="85000"/>
                    <a:lumOff val="15000"/>
                  </a:schemeClr>
                </a:solidFill>
                <a:latin typeface="微软雅黑" panose="020B0503020204020204" charset="-122"/>
                <a:ea typeface="微软雅黑" panose="020B0503020204020204" charset="-122"/>
                <a:cs typeface="+mn-ea"/>
                <a:sym typeface="+mn-ea"/>
              </a:rPr>
              <a:t>✱</a:t>
            </a:r>
            <a:r>
              <a:rPr lang="en-US" altLang="zh-CN" sz="1400" spc="150">
                <a:solidFill>
                  <a:schemeClr val="tx1">
                    <a:lumMod val="85000"/>
                    <a:lumOff val="15000"/>
                  </a:schemeClr>
                </a:solidFill>
                <a:latin typeface="微软雅黑" panose="020B0503020204020204" charset="-122"/>
                <a:ea typeface="微软雅黑" panose="020B0503020204020204" charset="-122"/>
                <a:cs typeface="+mn-ea"/>
                <a:sym typeface="+mn-ea"/>
              </a:rPr>
              <a:t> </a:t>
            </a:r>
            <a:r>
              <a:rPr lang="zh-CN" altLang="en-US" sz="1400" spc="150">
                <a:solidFill>
                  <a:schemeClr val="tx1">
                    <a:lumMod val="85000"/>
                    <a:lumOff val="15000"/>
                  </a:schemeClr>
                </a:solidFill>
                <a:latin typeface="微软雅黑" panose="020B0503020204020204" charset="-122"/>
                <a:ea typeface="微软雅黑" panose="020B0503020204020204" charset="-122"/>
                <a:cs typeface="+mn-ea"/>
                <a:sym typeface="+mn-ea"/>
              </a:rPr>
              <a:t>工作分析结构</a:t>
            </a:r>
            <a:endParaRPr lang="zh-CN" altLang="en-US" sz="1400" spc="150">
              <a:solidFill>
                <a:schemeClr val="tx1">
                  <a:lumMod val="85000"/>
                  <a:lumOff val="15000"/>
                </a:schemeClr>
              </a:solidFill>
              <a:latin typeface="微软雅黑" panose="020B0503020204020204" charset="-122"/>
              <a:ea typeface="微软雅黑" panose="020B0503020204020204" charset="-122"/>
              <a:cs typeface="+mn-ea"/>
              <a:sym typeface="+mn-ea"/>
            </a:endParaRPr>
          </a:p>
          <a:p>
            <a:pPr indent="0" algn="just" fontAlgn="auto">
              <a:lnSpc>
                <a:spcPct val="150000"/>
              </a:lnSpc>
            </a:pPr>
            <a:r>
              <a:rPr lang="zh-CN" altLang="en-US" sz="1400" spc="150">
                <a:solidFill>
                  <a:schemeClr val="tx1">
                    <a:lumMod val="85000"/>
                    <a:lumOff val="15000"/>
                  </a:schemeClr>
                </a:solidFill>
                <a:latin typeface="微软雅黑" panose="020B0503020204020204" charset="-122"/>
                <a:ea typeface="微软雅黑" panose="020B0503020204020204" charset="-122"/>
                <a:cs typeface="+mn-ea"/>
                <a:sym typeface="+mn-ea"/>
              </a:rPr>
              <a:t>✱</a:t>
            </a:r>
            <a:r>
              <a:rPr lang="en-US" altLang="zh-CN" sz="1400" spc="150">
                <a:solidFill>
                  <a:schemeClr val="tx1">
                    <a:lumMod val="85000"/>
                    <a:lumOff val="15000"/>
                  </a:schemeClr>
                </a:solidFill>
                <a:latin typeface="微软雅黑" panose="020B0503020204020204" charset="-122"/>
                <a:ea typeface="微软雅黑" panose="020B0503020204020204" charset="-122"/>
                <a:cs typeface="+mn-ea"/>
                <a:sym typeface="+mn-ea"/>
              </a:rPr>
              <a:t> </a:t>
            </a:r>
            <a:r>
              <a:rPr lang="zh-CN" altLang="en-US" sz="1400" spc="150">
                <a:solidFill>
                  <a:schemeClr val="tx1">
                    <a:lumMod val="85000"/>
                    <a:lumOff val="15000"/>
                  </a:schemeClr>
                </a:solidFill>
                <a:latin typeface="微软雅黑" panose="020B0503020204020204" charset="-122"/>
                <a:ea typeface="微软雅黑" panose="020B0503020204020204" charset="-122"/>
                <a:cs typeface="+mn-ea"/>
                <a:sym typeface="+mn-ea"/>
              </a:rPr>
              <a:t>成本估计和活动时间估计</a:t>
            </a:r>
            <a:endParaRPr lang="zh-CN" altLang="en-US" sz="1400" spc="150">
              <a:solidFill>
                <a:schemeClr val="tx1">
                  <a:lumMod val="85000"/>
                  <a:lumOff val="15000"/>
                </a:schemeClr>
              </a:solidFill>
              <a:latin typeface="微软雅黑" panose="020B0503020204020204" charset="-122"/>
              <a:ea typeface="微软雅黑" panose="020B0503020204020204" charset="-122"/>
              <a:cs typeface="+mn-ea"/>
              <a:sym typeface="+mn-ea"/>
            </a:endParaRPr>
          </a:p>
          <a:p>
            <a:pPr indent="0" algn="just" fontAlgn="auto">
              <a:lnSpc>
                <a:spcPct val="150000"/>
              </a:lnSpc>
            </a:pPr>
            <a:r>
              <a:rPr lang="zh-CN" altLang="en-US" sz="1400" spc="150">
                <a:solidFill>
                  <a:schemeClr val="tx1">
                    <a:lumMod val="85000"/>
                    <a:lumOff val="15000"/>
                  </a:schemeClr>
                </a:solidFill>
                <a:latin typeface="微软雅黑" panose="020B0503020204020204" charset="-122"/>
                <a:ea typeface="微软雅黑" panose="020B0503020204020204" charset="-122"/>
                <a:cs typeface="+mn-ea"/>
                <a:sym typeface="+mn-ea"/>
              </a:rPr>
              <a:t>✱</a:t>
            </a:r>
            <a:r>
              <a:rPr lang="en-US" altLang="zh-CN" sz="1400" spc="150">
                <a:solidFill>
                  <a:schemeClr val="tx1">
                    <a:lumMod val="85000"/>
                    <a:lumOff val="15000"/>
                  </a:schemeClr>
                </a:solidFill>
                <a:latin typeface="微软雅黑" panose="020B0503020204020204" charset="-122"/>
                <a:ea typeface="微软雅黑" panose="020B0503020204020204" charset="-122"/>
                <a:cs typeface="+mn-ea"/>
                <a:sym typeface="+mn-ea"/>
              </a:rPr>
              <a:t> </a:t>
            </a:r>
            <a:r>
              <a:rPr lang="zh-CN" altLang="en-US" sz="1400" spc="150">
                <a:solidFill>
                  <a:schemeClr val="tx1">
                    <a:lumMod val="85000"/>
                    <a:lumOff val="15000"/>
                  </a:schemeClr>
                </a:solidFill>
                <a:latin typeface="微软雅黑" panose="020B0503020204020204" charset="-122"/>
                <a:ea typeface="微软雅黑" panose="020B0503020204020204" charset="-122"/>
                <a:cs typeface="+mn-ea"/>
                <a:sym typeface="+mn-ea"/>
              </a:rPr>
              <a:t>人事方案</a:t>
            </a:r>
            <a:endParaRPr lang="zh-CN" altLang="en-US" sz="1400" spc="150">
              <a:solidFill>
                <a:schemeClr val="tx1">
                  <a:lumMod val="85000"/>
                  <a:lumOff val="15000"/>
                </a:schemeClr>
              </a:solidFill>
              <a:latin typeface="微软雅黑" panose="020B0503020204020204" charset="-122"/>
              <a:ea typeface="微软雅黑" panose="020B0503020204020204" charset="-122"/>
              <a:cs typeface="+mn-ea"/>
              <a:sym typeface="+mn-ea"/>
            </a:endParaRPr>
          </a:p>
        </p:txBody>
      </p:sp>
      <p:sp>
        <p:nvSpPr>
          <p:cNvPr id="43" name="序号"/>
          <p:cNvSpPr txBox="1"/>
          <p:nvPr>
            <p:custDataLst>
              <p:tags r:id="rId17"/>
            </p:custDataLst>
          </p:nvPr>
        </p:nvSpPr>
        <p:spPr>
          <a:xfrm>
            <a:off x="8220075" y="3010853"/>
            <a:ext cx="540000" cy="540000"/>
          </a:xfrm>
          <a:prstGeom prst="ellipse">
            <a:avLst/>
          </a:prstGeom>
          <a:gradFill>
            <a:gsLst>
              <a:gs pos="30000">
                <a:schemeClr val="accent1">
                  <a:lumMod val="60000"/>
                  <a:lumOff val="40000"/>
                  <a:alpha val="100000"/>
                </a:schemeClr>
              </a:gs>
              <a:gs pos="100000">
                <a:schemeClr val="accent1"/>
              </a:gs>
            </a:gsLst>
            <a:lin ang="2700000" scaled="0"/>
          </a:gradFill>
        </p:spPr>
        <p:txBody>
          <a:bodyPr wrap="none" lIns="0" tIns="0" rIns="0" bIns="0" rtlCol="0" anchor="ctr" anchorCtr="0">
            <a:noAutofit/>
          </a:bodyPr>
          <a:p>
            <a:pPr algn="ctr">
              <a:lnSpc>
                <a:spcPct val="100000"/>
              </a:lnSpc>
            </a:pPr>
            <a:r>
              <a:rPr lang="en-US" b="1">
                <a:solidFill>
                  <a:srgbClr val="FFFFFF"/>
                </a:solidFill>
                <a:latin typeface="微软雅黑" panose="020B0503020204020204" charset="-122"/>
                <a:ea typeface="微软雅黑" panose="020B0503020204020204" charset="-122"/>
                <a:cs typeface="+mn-ea"/>
                <a:sym typeface="+mn-ea"/>
              </a:rPr>
              <a:t>03</a:t>
            </a:r>
            <a:endParaRPr lang="en-US" b="1" dirty="0">
              <a:solidFill>
                <a:srgbClr val="FFFFFF"/>
              </a:solidFill>
              <a:latin typeface="微软雅黑" panose="020B0503020204020204" charset="-122"/>
              <a:ea typeface="微软雅黑" panose="020B0503020204020204" charset="-122"/>
              <a:cs typeface="+mn-ea"/>
              <a:sym typeface="+mn-ea"/>
            </a:endParaRPr>
          </a:p>
        </p:txBody>
      </p:sp>
      <p:sp>
        <p:nvSpPr>
          <p:cNvPr id="44" name="标题"/>
          <p:cNvSpPr txBox="1"/>
          <p:nvPr>
            <p:custDataLst>
              <p:tags r:id="rId18"/>
            </p:custDataLst>
          </p:nvPr>
        </p:nvSpPr>
        <p:spPr>
          <a:xfrm>
            <a:off x="8220075" y="3507105"/>
            <a:ext cx="2174240" cy="502920"/>
          </a:xfrm>
          <a:prstGeom prst="rect">
            <a:avLst/>
          </a:prstGeom>
          <a:noFill/>
        </p:spPr>
        <p:txBody>
          <a:bodyPr wrap="square" lIns="0" tIns="0" rIns="0" bIns="0" rtlCol="0" anchor="b">
            <a:noAutofit/>
          </a:bodyPr>
          <a:p>
            <a:r>
              <a:rPr lang="zh-CN" altLang="en-US" sz="2000" b="1" spc="300">
                <a:gradFill>
                  <a:gsLst>
                    <a:gs pos="0">
                      <a:schemeClr val="accent1">
                        <a:lumMod val="60000"/>
                        <a:lumOff val="40000"/>
                      </a:schemeClr>
                    </a:gs>
                    <a:gs pos="53000">
                      <a:schemeClr val="accent1"/>
                    </a:gs>
                  </a:gsLst>
                  <a:lin ang="2700000" scaled="0"/>
                </a:gradFill>
                <a:latin typeface="微软雅黑" panose="020B0503020204020204" charset="-122"/>
                <a:ea typeface="微软雅黑" panose="020B0503020204020204" charset="-122"/>
                <a:cs typeface="+mn-ea"/>
                <a:sym typeface="+mn-ea"/>
              </a:rPr>
              <a:t>历史资料</a:t>
            </a:r>
            <a:endParaRPr lang="zh-CN" altLang="en-US" sz="2000" b="1" spc="300">
              <a:gradFill>
                <a:gsLst>
                  <a:gs pos="0">
                    <a:schemeClr val="accent1">
                      <a:lumMod val="60000"/>
                      <a:lumOff val="40000"/>
                    </a:schemeClr>
                  </a:gs>
                  <a:gs pos="53000">
                    <a:schemeClr val="accent1"/>
                  </a:gs>
                </a:gsLst>
                <a:lin ang="2700000" scaled="0"/>
              </a:gradFill>
              <a:latin typeface="微软雅黑" panose="020B0503020204020204" charset="-122"/>
              <a:ea typeface="微软雅黑" panose="020B0503020204020204" charset="-122"/>
              <a:cs typeface="+mn-ea"/>
              <a:sym typeface="+mn-ea"/>
            </a:endParaRPr>
          </a:p>
        </p:txBody>
      </p:sp>
      <p:sp>
        <p:nvSpPr>
          <p:cNvPr id="17" name="TextBox 9"/>
          <p:cNvSpPr txBox="1"/>
          <p:nvPr/>
        </p:nvSpPr>
        <p:spPr>
          <a:xfrm>
            <a:off x="476023" y="493928"/>
            <a:ext cx="11239500" cy="893445"/>
          </a:xfrm>
          <a:prstGeom prst="rect">
            <a:avLst/>
          </a:prstGeom>
        </p:spPr>
        <p:txBody>
          <a:bodyPr vert="horz" wrap="square" lIns="123825" tIns="123825" rIns="57150" bIns="123825" rtlCol="0" anchor="t" anchorCtr="0">
            <a:spAutoFit/>
          </a:bodyPr>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002 风险识别的</a:t>
            </a:r>
            <a:r>
              <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输入</a:t>
            </a:r>
            <a:endPar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8" name="正文"/>
          <p:cNvSpPr txBox="1"/>
          <p:nvPr>
            <p:custDataLst>
              <p:tags r:id="rId19"/>
            </p:custDataLst>
          </p:nvPr>
        </p:nvSpPr>
        <p:spPr>
          <a:xfrm>
            <a:off x="8251825" y="4051300"/>
            <a:ext cx="2619375" cy="1321435"/>
          </a:xfrm>
          <a:prstGeom prst="rect">
            <a:avLst/>
          </a:prstGeom>
          <a:noFill/>
        </p:spPr>
        <p:txBody>
          <a:bodyPr wrap="square" lIns="0" tIns="0" rIns="0" bIns="0" rtlCol="0" anchor="t" anchorCtr="0">
            <a:noAutofit/>
          </a:bodyPr>
          <a:p>
            <a:pPr indent="0" algn="just" fontAlgn="auto">
              <a:lnSpc>
                <a:spcPct val="150000"/>
              </a:lnSpc>
            </a:pPr>
            <a:r>
              <a:rPr lang="zh-CN" altLang="en-US" sz="1400" spc="150">
                <a:solidFill>
                  <a:schemeClr val="tx1">
                    <a:lumMod val="85000"/>
                    <a:lumOff val="15000"/>
                  </a:schemeClr>
                </a:solidFill>
                <a:latin typeface="微软雅黑" panose="020B0503020204020204" charset="-122"/>
                <a:ea typeface="微软雅黑" panose="020B0503020204020204" charset="-122"/>
                <a:cs typeface="+mn-ea"/>
                <a:sym typeface="+mn-ea"/>
              </a:rPr>
              <a:t>✱</a:t>
            </a:r>
            <a:r>
              <a:rPr lang="en-US" altLang="zh-CN" sz="1400" spc="150">
                <a:solidFill>
                  <a:schemeClr val="tx1">
                    <a:lumMod val="85000"/>
                    <a:lumOff val="15000"/>
                  </a:schemeClr>
                </a:solidFill>
                <a:latin typeface="微软雅黑" panose="020B0503020204020204" charset="-122"/>
                <a:ea typeface="微软雅黑" panose="020B0503020204020204" charset="-122"/>
                <a:cs typeface="+mn-ea"/>
                <a:sym typeface="+mn-ea"/>
              </a:rPr>
              <a:t> </a:t>
            </a:r>
            <a:r>
              <a:rPr lang="zh-CN" altLang="en-US" sz="1400" spc="150">
                <a:solidFill>
                  <a:schemeClr val="tx1">
                    <a:lumMod val="85000"/>
                    <a:lumOff val="15000"/>
                  </a:schemeClr>
                </a:solidFill>
                <a:latin typeface="微软雅黑" panose="020B0503020204020204" charset="-122"/>
                <a:ea typeface="微软雅黑" panose="020B0503020204020204" charset="-122"/>
                <a:cs typeface="+mn-ea"/>
                <a:sym typeface="+mn-ea"/>
              </a:rPr>
              <a:t>项目文件</a:t>
            </a:r>
            <a:endParaRPr lang="zh-CN" altLang="en-US" sz="1400" spc="150">
              <a:solidFill>
                <a:schemeClr val="tx1">
                  <a:lumMod val="85000"/>
                  <a:lumOff val="15000"/>
                </a:schemeClr>
              </a:solidFill>
              <a:latin typeface="微软雅黑" panose="020B0503020204020204" charset="-122"/>
              <a:ea typeface="微软雅黑" panose="020B0503020204020204" charset="-122"/>
              <a:cs typeface="+mn-ea"/>
              <a:sym typeface="+mn-ea"/>
            </a:endParaRPr>
          </a:p>
          <a:p>
            <a:pPr indent="0" algn="just" fontAlgn="auto">
              <a:lnSpc>
                <a:spcPct val="150000"/>
              </a:lnSpc>
            </a:pPr>
            <a:r>
              <a:rPr lang="zh-CN" altLang="en-US" sz="1400" spc="150">
                <a:solidFill>
                  <a:schemeClr val="tx1">
                    <a:lumMod val="85000"/>
                    <a:lumOff val="15000"/>
                  </a:schemeClr>
                </a:solidFill>
                <a:latin typeface="微软雅黑" panose="020B0503020204020204" charset="-122"/>
                <a:ea typeface="微软雅黑" panose="020B0503020204020204" charset="-122"/>
                <a:cs typeface="+mn-ea"/>
                <a:sym typeface="+mn-ea"/>
              </a:rPr>
              <a:t>✱</a:t>
            </a:r>
            <a:r>
              <a:rPr lang="en-US" altLang="zh-CN" sz="1400" spc="150">
                <a:solidFill>
                  <a:schemeClr val="tx1">
                    <a:lumMod val="85000"/>
                    <a:lumOff val="15000"/>
                  </a:schemeClr>
                </a:solidFill>
                <a:latin typeface="微软雅黑" panose="020B0503020204020204" charset="-122"/>
                <a:ea typeface="微软雅黑" panose="020B0503020204020204" charset="-122"/>
                <a:cs typeface="+mn-ea"/>
                <a:sym typeface="+mn-ea"/>
              </a:rPr>
              <a:t> </a:t>
            </a:r>
            <a:r>
              <a:rPr lang="zh-CN" altLang="en-US" sz="1400" spc="150">
                <a:solidFill>
                  <a:schemeClr val="tx1">
                    <a:lumMod val="85000"/>
                    <a:lumOff val="15000"/>
                  </a:schemeClr>
                </a:solidFill>
                <a:latin typeface="微软雅黑" panose="020B0503020204020204" charset="-122"/>
                <a:ea typeface="微软雅黑" panose="020B0503020204020204" charset="-122"/>
                <a:cs typeface="+mn-ea"/>
                <a:sym typeface="+mn-ea"/>
              </a:rPr>
              <a:t>商业数据和环境资料</a:t>
            </a:r>
            <a:endParaRPr lang="zh-CN" altLang="en-US" sz="1400" spc="150">
              <a:solidFill>
                <a:schemeClr val="tx1">
                  <a:lumMod val="85000"/>
                  <a:lumOff val="15000"/>
                </a:schemeClr>
              </a:solidFill>
              <a:latin typeface="微软雅黑" panose="020B0503020204020204" charset="-122"/>
              <a:ea typeface="微软雅黑" panose="020B0503020204020204" charset="-122"/>
              <a:cs typeface="+mn-ea"/>
              <a:sym typeface="+mn-ea"/>
            </a:endParaRPr>
          </a:p>
          <a:p>
            <a:pPr indent="0" algn="just" fontAlgn="auto">
              <a:lnSpc>
                <a:spcPct val="150000"/>
              </a:lnSpc>
            </a:pPr>
            <a:r>
              <a:rPr lang="zh-CN" altLang="en-US" sz="1400" spc="150">
                <a:solidFill>
                  <a:schemeClr val="tx1">
                    <a:lumMod val="85000"/>
                    <a:lumOff val="15000"/>
                  </a:schemeClr>
                </a:solidFill>
                <a:latin typeface="微软雅黑" panose="020B0503020204020204" charset="-122"/>
                <a:ea typeface="微软雅黑" panose="020B0503020204020204" charset="-122"/>
                <a:cs typeface="+mn-ea"/>
                <a:sym typeface="+mn-ea"/>
              </a:rPr>
              <a:t>✱</a:t>
            </a:r>
            <a:r>
              <a:rPr lang="en-US" altLang="zh-CN" sz="1400" spc="150">
                <a:solidFill>
                  <a:schemeClr val="tx1">
                    <a:lumMod val="85000"/>
                    <a:lumOff val="15000"/>
                  </a:schemeClr>
                </a:solidFill>
                <a:latin typeface="微软雅黑" panose="020B0503020204020204" charset="-122"/>
                <a:ea typeface="微软雅黑" panose="020B0503020204020204" charset="-122"/>
                <a:cs typeface="+mn-ea"/>
                <a:sym typeface="+mn-ea"/>
              </a:rPr>
              <a:t> </a:t>
            </a:r>
            <a:r>
              <a:rPr lang="zh-CN" altLang="en-US" sz="1400" spc="150">
                <a:solidFill>
                  <a:schemeClr val="tx1">
                    <a:lumMod val="85000"/>
                    <a:lumOff val="15000"/>
                  </a:schemeClr>
                </a:solidFill>
                <a:latin typeface="微软雅黑" panose="020B0503020204020204" charset="-122"/>
                <a:ea typeface="微软雅黑" panose="020B0503020204020204" charset="-122"/>
                <a:cs typeface="+mn-ea"/>
                <a:sym typeface="+mn-ea"/>
              </a:rPr>
              <a:t>项目组的经验资料</a:t>
            </a:r>
            <a:endParaRPr lang="zh-CN" altLang="en-US" sz="1400" spc="150">
              <a:solidFill>
                <a:schemeClr val="tx1">
                  <a:lumMod val="85000"/>
                  <a:lumOff val="15000"/>
                </a:schemeClr>
              </a:solidFill>
              <a:latin typeface="微软雅黑" panose="020B0503020204020204" charset="-122"/>
              <a:ea typeface="微软雅黑" panose="020B0503020204020204" charset="-122"/>
              <a:cs typeface="+mn-ea"/>
              <a:sym typeface="+mn-ea"/>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39" name="矩形 38"/>
          <p:cNvSpPr/>
          <p:nvPr>
            <p:custDataLst>
              <p:tags r:id="rId2"/>
            </p:custDataLst>
          </p:nvPr>
        </p:nvSpPr>
        <p:spPr>
          <a:xfrm>
            <a:off x="6234430" y="2026285"/>
            <a:ext cx="2543175" cy="4054475"/>
          </a:xfrm>
          <a:prstGeom prst="rect">
            <a:avLst/>
          </a:prstGeom>
          <a:solidFill>
            <a:schemeClr val="tx1">
              <a:lumMod val="40000"/>
              <a:lumOff val="60000"/>
              <a:alpha val="20000"/>
            </a:schemeClr>
          </a:solidFill>
          <a:effectLst>
            <a:outerShdw blurRad="127000" dist="38100" dir="2700000" algn="tl" rotWithShape="0">
              <a:schemeClr val="accent1">
                <a:alpha val="10000"/>
              </a:schemeClr>
            </a:outerShdw>
          </a:effectLst>
        </p:spPr>
        <p:style>
          <a:lnRef idx="0">
            <a:srgbClr val="FFFFFF"/>
          </a:lnRef>
          <a:fillRef idx="1">
            <a:schemeClr val="accent1"/>
          </a:fillRef>
          <a:effectRef idx="0">
            <a:srgbClr val="FFFFFF"/>
          </a:effectRef>
          <a:fontRef idx="minor">
            <a:schemeClr val="lt1"/>
          </a:fontRef>
        </p:style>
        <p:txBody>
          <a:bodyPr rtlCol="0" anchor="ctr"/>
          <a:p>
            <a:pPr algn="ctr"/>
            <a:endParaRPr lang="zh-CN" altLang="en-US"/>
          </a:p>
        </p:txBody>
      </p:sp>
      <p:pic>
        <p:nvPicPr>
          <p:cNvPr id="11" name="图片 10" descr="C:/Users/NYX/Desktop/图片/7741821_3D抽象留白的背景空间.jpg7741821_3D抽象留白的背景空间"/>
          <p:cNvPicPr>
            <a:picLocks noChangeAspect="1"/>
          </p:cNvPicPr>
          <p:nvPr>
            <p:custDataLst>
              <p:tags r:id="rId3"/>
            </p:custDataLst>
          </p:nvPr>
        </p:nvPicPr>
        <p:blipFill>
          <a:blip r:embed="rId4" cstate="print"/>
          <a:srcRect/>
          <a:stretch>
            <a:fillRect/>
          </a:stretch>
        </p:blipFill>
        <p:spPr>
          <a:xfrm>
            <a:off x="6234430" y="2023745"/>
            <a:ext cx="2523490" cy="1255395"/>
          </a:xfrm>
          <a:custGeom>
            <a:avLst/>
            <a:gdLst/>
            <a:ahLst/>
            <a:cxnLst>
              <a:cxn ang="3">
                <a:pos x="hc" y="t"/>
              </a:cxn>
              <a:cxn ang="cd2">
                <a:pos x="l" y="vc"/>
              </a:cxn>
              <a:cxn ang="cd4">
                <a:pos x="hc" y="b"/>
              </a:cxn>
              <a:cxn ang="0">
                <a:pos x="r" y="vc"/>
              </a:cxn>
            </a:cxnLst>
            <a:rect l="l" t="t" r="r" b="b"/>
            <a:pathLst>
              <a:path w="3118" h="1965">
                <a:moveTo>
                  <a:pt x="0" y="0"/>
                </a:moveTo>
                <a:lnTo>
                  <a:pt x="3118" y="0"/>
                </a:lnTo>
                <a:lnTo>
                  <a:pt x="3118" y="1965"/>
                </a:lnTo>
                <a:lnTo>
                  <a:pt x="0" y="1965"/>
                </a:lnTo>
                <a:lnTo>
                  <a:pt x="0" y="0"/>
                </a:lnTo>
                <a:close/>
              </a:path>
            </a:pathLst>
          </a:custGeom>
          <a:solidFill>
            <a:schemeClr val="accent1"/>
          </a:solidFill>
          <a:ln w="3175">
            <a:solidFill>
              <a:schemeClr val="tx1">
                <a:lumMod val="40000"/>
                <a:lumOff val="60000"/>
                <a:alpha val="20000"/>
              </a:schemeClr>
            </a:solidFill>
          </a:ln>
        </p:spPr>
      </p:pic>
      <p:sp>
        <p:nvSpPr>
          <p:cNvPr id="12" name="矩形 11"/>
          <p:cNvSpPr/>
          <p:nvPr>
            <p:custDataLst>
              <p:tags r:id="rId5"/>
            </p:custDataLst>
          </p:nvPr>
        </p:nvSpPr>
        <p:spPr>
          <a:xfrm>
            <a:off x="902970" y="2026285"/>
            <a:ext cx="2539365" cy="4074160"/>
          </a:xfrm>
          <a:prstGeom prst="rect">
            <a:avLst/>
          </a:prstGeom>
          <a:solidFill>
            <a:schemeClr val="tx1">
              <a:lumMod val="40000"/>
              <a:lumOff val="60000"/>
              <a:alpha val="20000"/>
            </a:schemeClr>
          </a:solidFill>
          <a:effectLst>
            <a:outerShdw blurRad="127000" dist="38100" dir="2700000" algn="tl" rotWithShape="0">
              <a:schemeClr val="accent1">
                <a:alpha val="10000"/>
              </a:schemeClr>
            </a:outerShdw>
          </a:effectLst>
        </p:spPr>
        <p:style>
          <a:lnRef idx="0">
            <a:srgbClr val="FFFFFF"/>
          </a:lnRef>
          <a:fillRef idx="1">
            <a:schemeClr val="accent1"/>
          </a:fillRef>
          <a:effectRef idx="0">
            <a:srgbClr val="FFFFFF"/>
          </a:effectRef>
          <a:fontRef idx="minor">
            <a:schemeClr val="lt1"/>
          </a:fontRef>
        </p:style>
        <p:txBody>
          <a:bodyPr rtlCol="0" anchor="ctr"/>
          <a:p>
            <a:pPr algn="ctr"/>
            <a:endParaRPr lang="zh-CN" altLang="en-US"/>
          </a:p>
        </p:txBody>
      </p:sp>
      <p:sp>
        <p:nvSpPr>
          <p:cNvPr id="33" name="矩形 32"/>
          <p:cNvSpPr/>
          <p:nvPr>
            <p:custDataLst>
              <p:tags r:id="rId6"/>
            </p:custDataLst>
          </p:nvPr>
        </p:nvSpPr>
        <p:spPr>
          <a:xfrm>
            <a:off x="3520440" y="2026285"/>
            <a:ext cx="2586990" cy="4073525"/>
          </a:xfrm>
          <a:prstGeom prst="rect">
            <a:avLst/>
          </a:prstGeom>
          <a:solidFill>
            <a:schemeClr val="tx1">
              <a:lumMod val="40000"/>
              <a:lumOff val="60000"/>
              <a:alpha val="20000"/>
            </a:schemeClr>
          </a:solidFill>
          <a:effectLst>
            <a:outerShdw blurRad="127000" dist="38100" dir="2700000" algn="tl" rotWithShape="0">
              <a:schemeClr val="accent1">
                <a:alpha val="10000"/>
              </a:schemeClr>
            </a:outerShdw>
          </a:effectLst>
        </p:spPr>
        <p:style>
          <a:lnRef idx="0">
            <a:srgbClr val="FFFFFF"/>
          </a:lnRef>
          <a:fillRef idx="1">
            <a:schemeClr val="accent1"/>
          </a:fillRef>
          <a:effectRef idx="0">
            <a:srgbClr val="FFFFFF"/>
          </a:effectRef>
          <a:fontRef idx="minor">
            <a:schemeClr val="lt1"/>
          </a:fontRef>
        </p:style>
        <p:txBody>
          <a:bodyPr rtlCol="0" anchor="ctr"/>
          <a:p>
            <a:pPr algn="ctr"/>
            <a:endParaRPr lang="zh-CN" altLang="en-US"/>
          </a:p>
        </p:txBody>
      </p:sp>
      <p:pic>
        <p:nvPicPr>
          <p:cNvPr id="13" name="图片 12" descr="C:/Users/NYX/Desktop/图片/7895980_现代白色空间内部螺旋坡道3d渲染图像.jpg7895980_现代白色空间内部螺旋坡道3d渲染图像"/>
          <p:cNvPicPr>
            <a:picLocks noChangeAspect="1"/>
          </p:cNvPicPr>
          <p:nvPr>
            <p:custDataLst>
              <p:tags r:id="rId7"/>
            </p:custDataLst>
          </p:nvPr>
        </p:nvPicPr>
        <p:blipFill>
          <a:blip r:embed="rId8" cstate="print"/>
          <a:srcRect/>
          <a:stretch>
            <a:fillRect/>
          </a:stretch>
        </p:blipFill>
        <p:spPr>
          <a:xfrm>
            <a:off x="3520440" y="2023745"/>
            <a:ext cx="2573020" cy="1255395"/>
          </a:xfrm>
          <a:custGeom>
            <a:avLst/>
            <a:gdLst/>
            <a:ahLst/>
            <a:cxnLst>
              <a:cxn ang="3">
                <a:pos x="hc" y="t"/>
              </a:cxn>
              <a:cxn ang="cd2">
                <a:pos x="l" y="vc"/>
              </a:cxn>
              <a:cxn ang="cd4">
                <a:pos x="hc" y="b"/>
              </a:cxn>
              <a:cxn ang="0">
                <a:pos x="r" y="vc"/>
              </a:cxn>
            </a:cxnLst>
            <a:rect l="l" t="t" r="r" b="b"/>
            <a:pathLst>
              <a:path w="3118" h="1965">
                <a:moveTo>
                  <a:pt x="0" y="0"/>
                </a:moveTo>
                <a:lnTo>
                  <a:pt x="3118" y="0"/>
                </a:lnTo>
                <a:lnTo>
                  <a:pt x="3118" y="1965"/>
                </a:lnTo>
                <a:lnTo>
                  <a:pt x="0" y="1965"/>
                </a:lnTo>
                <a:lnTo>
                  <a:pt x="0" y="0"/>
                </a:lnTo>
                <a:close/>
              </a:path>
            </a:pathLst>
          </a:custGeom>
          <a:solidFill>
            <a:schemeClr val="accent1"/>
          </a:solidFill>
          <a:ln w="3175">
            <a:solidFill>
              <a:schemeClr val="tx1">
                <a:lumMod val="40000"/>
                <a:lumOff val="60000"/>
                <a:alpha val="20000"/>
              </a:schemeClr>
            </a:solidFill>
          </a:ln>
        </p:spPr>
      </p:pic>
      <p:pic>
        <p:nvPicPr>
          <p:cNvPr id="14" name="图片 13" descr="7896068_立方体的混沌构造。三维演示"/>
          <p:cNvPicPr>
            <a:picLocks noChangeAspect="1"/>
          </p:cNvPicPr>
          <p:nvPr>
            <p:custDataLst>
              <p:tags r:id="rId9"/>
            </p:custDataLst>
          </p:nvPr>
        </p:nvPicPr>
        <p:blipFill>
          <a:blip r:embed="rId10" cstate="print"/>
          <a:srcRect/>
          <a:stretch>
            <a:fillRect/>
          </a:stretch>
        </p:blipFill>
        <p:spPr>
          <a:xfrm>
            <a:off x="902335" y="2023745"/>
            <a:ext cx="2545715" cy="1381760"/>
          </a:xfrm>
          <a:custGeom>
            <a:avLst/>
            <a:gdLst/>
            <a:ahLst/>
            <a:cxnLst>
              <a:cxn ang="3">
                <a:pos x="hc" y="t"/>
              </a:cxn>
              <a:cxn ang="cd2">
                <a:pos x="l" y="vc"/>
              </a:cxn>
              <a:cxn ang="cd4">
                <a:pos x="hc" y="b"/>
              </a:cxn>
              <a:cxn ang="0">
                <a:pos x="r" y="vc"/>
              </a:cxn>
            </a:cxnLst>
            <a:rect l="l" t="t" r="r" b="b"/>
            <a:pathLst>
              <a:path w="3118" h="1965">
                <a:moveTo>
                  <a:pt x="0" y="0"/>
                </a:moveTo>
                <a:lnTo>
                  <a:pt x="3118" y="0"/>
                </a:lnTo>
                <a:lnTo>
                  <a:pt x="3118" y="1965"/>
                </a:lnTo>
                <a:lnTo>
                  <a:pt x="0" y="1965"/>
                </a:lnTo>
                <a:lnTo>
                  <a:pt x="0" y="0"/>
                </a:lnTo>
                <a:close/>
              </a:path>
            </a:pathLst>
          </a:custGeom>
          <a:solidFill>
            <a:schemeClr val="accent1"/>
          </a:solidFill>
          <a:ln w="3175">
            <a:solidFill>
              <a:schemeClr val="tx1">
                <a:lumMod val="40000"/>
                <a:lumOff val="60000"/>
                <a:alpha val="20000"/>
              </a:schemeClr>
            </a:solidFill>
          </a:ln>
        </p:spPr>
      </p:pic>
      <p:sp>
        <p:nvSpPr>
          <p:cNvPr id="36" name="标题"/>
          <p:cNvSpPr txBox="1"/>
          <p:nvPr>
            <p:custDataLst>
              <p:tags r:id="rId11"/>
            </p:custDataLst>
          </p:nvPr>
        </p:nvSpPr>
        <p:spPr>
          <a:xfrm>
            <a:off x="1079500" y="3508375"/>
            <a:ext cx="2120265" cy="502285"/>
          </a:xfrm>
          <a:prstGeom prst="rect">
            <a:avLst/>
          </a:prstGeom>
          <a:noFill/>
        </p:spPr>
        <p:txBody>
          <a:bodyPr wrap="square" lIns="0" tIns="0" rIns="0" bIns="0" rtlCol="0" anchor="b">
            <a:noAutofit/>
          </a:bodyPr>
          <a:p>
            <a:r>
              <a:rPr lang="zh-CN" altLang="en-US" sz="2000" b="1" spc="300">
                <a:gradFill>
                  <a:gsLst>
                    <a:gs pos="0">
                      <a:schemeClr val="accent1">
                        <a:lumMod val="60000"/>
                        <a:lumOff val="40000"/>
                      </a:schemeClr>
                    </a:gs>
                    <a:gs pos="53000">
                      <a:schemeClr val="accent1"/>
                    </a:gs>
                  </a:gsLst>
                  <a:lin ang="2700000" scaled="0"/>
                </a:gradFill>
                <a:latin typeface="微软雅黑" panose="020B0503020204020204" charset="-122"/>
                <a:ea typeface="微软雅黑" panose="020B0503020204020204" charset="-122"/>
                <a:cs typeface="+mn-ea"/>
                <a:sym typeface="+mn-ea"/>
              </a:rPr>
              <a:t>风险核对表</a:t>
            </a:r>
            <a:endParaRPr lang="zh-CN" altLang="en-US" sz="2000" b="1" spc="300">
              <a:gradFill>
                <a:gsLst>
                  <a:gs pos="0">
                    <a:schemeClr val="accent1">
                      <a:lumMod val="60000"/>
                      <a:lumOff val="40000"/>
                    </a:schemeClr>
                  </a:gs>
                  <a:gs pos="53000">
                    <a:schemeClr val="accent1"/>
                  </a:gs>
                </a:gsLst>
                <a:lin ang="2700000" scaled="0"/>
              </a:gradFill>
              <a:latin typeface="微软雅黑" panose="020B0503020204020204" charset="-122"/>
              <a:ea typeface="微软雅黑" panose="020B0503020204020204" charset="-122"/>
              <a:cs typeface="+mn-ea"/>
              <a:sym typeface="+mn-ea"/>
            </a:endParaRPr>
          </a:p>
        </p:txBody>
      </p:sp>
      <p:sp>
        <p:nvSpPr>
          <p:cNvPr id="15" name="序号"/>
          <p:cNvSpPr txBox="1"/>
          <p:nvPr>
            <p:custDataLst>
              <p:tags r:id="rId12"/>
            </p:custDataLst>
          </p:nvPr>
        </p:nvSpPr>
        <p:spPr>
          <a:xfrm>
            <a:off x="1121410" y="3011805"/>
            <a:ext cx="551180" cy="539115"/>
          </a:xfrm>
          <a:prstGeom prst="ellipse">
            <a:avLst/>
          </a:prstGeom>
          <a:gradFill>
            <a:gsLst>
              <a:gs pos="30000">
                <a:schemeClr val="accent1">
                  <a:lumMod val="60000"/>
                  <a:lumOff val="40000"/>
                  <a:alpha val="100000"/>
                </a:schemeClr>
              </a:gs>
              <a:gs pos="100000">
                <a:schemeClr val="accent1"/>
              </a:gs>
            </a:gsLst>
            <a:lin ang="2700000" scaled="0"/>
          </a:gradFill>
        </p:spPr>
        <p:txBody>
          <a:bodyPr wrap="none" lIns="0" tIns="0" rIns="0" bIns="0" rtlCol="0" anchor="ctr" anchorCtr="0">
            <a:noAutofit/>
          </a:bodyPr>
          <a:p>
            <a:pPr algn="ctr">
              <a:lnSpc>
                <a:spcPct val="100000"/>
              </a:lnSpc>
            </a:pPr>
            <a:r>
              <a:rPr lang="en-US" b="1">
                <a:solidFill>
                  <a:srgbClr val="FFFFFF"/>
                </a:solidFill>
                <a:latin typeface="微软雅黑" panose="020B0503020204020204" charset="-122"/>
                <a:ea typeface="微软雅黑" panose="020B0503020204020204" charset="-122"/>
                <a:cs typeface="+mn-ea"/>
                <a:sym typeface="+mn-ea"/>
              </a:rPr>
              <a:t>01</a:t>
            </a:r>
            <a:endParaRPr lang="en-US" b="1" dirty="0">
              <a:solidFill>
                <a:srgbClr val="FFFFFF"/>
              </a:solidFill>
              <a:latin typeface="微软雅黑" panose="020B0503020204020204" charset="-122"/>
              <a:ea typeface="微软雅黑" panose="020B0503020204020204" charset="-122"/>
              <a:cs typeface="+mn-ea"/>
              <a:sym typeface="+mn-ea"/>
            </a:endParaRPr>
          </a:p>
        </p:txBody>
      </p:sp>
      <p:sp>
        <p:nvSpPr>
          <p:cNvPr id="16" name="序号"/>
          <p:cNvSpPr txBox="1"/>
          <p:nvPr>
            <p:custDataLst>
              <p:tags r:id="rId13"/>
            </p:custDataLst>
          </p:nvPr>
        </p:nvSpPr>
        <p:spPr>
          <a:xfrm>
            <a:off x="3693795" y="3012440"/>
            <a:ext cx="551180" cy="539115"/>
          </a:xfrm>
          <a:prstGeom prst="ellipse">
            <a:avLst/>
          </a:prstGeom>
          <a:gradFill>
            <a:gsLst>
              <a:gs pos="30000">
                <a:schemeClr val="accent1">
                  <a:lumMod val="60000"/>
                  <a:lumOff val="40000"/>
                  <a:alpha val="100000"/>
                </a:schemeClr>
              </a:gs>
              <a:gs pos="100000">
                <a:schemeClr val="accent1"/>
              </a:gs>
            </a:gsLst>
            <a:lin ang="2700000" scaled="0"/>
          </a:gradFill>
        </p:spPr>
        <p:txBody>
          <a:bodyPr wrap="none" lIns="0" tIns="0" rIns="0" bIns="0" rtlCol="0" anchor="ctr" anchorCtr="0">
            <a:noAutofit/>
          </a:bodyPr>
          <a:p>
            <a:pPr algn="ctr">
              <a:lnSpc>
                <a:spcPct val="100000"/>
              </a:lnSpc>
            </a:pPr>
            <a:r>
              <a:rPr lang="en-US" b="1" dirty="0">
                <a:solidFill>
                  <a:srgbClr val="FFFFFF"/>
                </a:solidFill>
                <a:latin typeface="微软雅黑" panose="020B0503020204020204" charset="-122"/>
                <a:ea typeface="微软雅黑" panose="020B0503020204020204" charset="-122"/>
                <a:cs typeface="+mn-ea"/>
                <a:sym typeface="+mn-ea"/>
              </a:rPr>
              <a:t>02</a:t>
            </a:r>
            <a:endParaRPr lang="en-US" b="1" dirty="0">
              <a:solidFill>
                <a:srgbClr val="FFFFFF"/>
              </a:solidFill>
              <a:latin typeface="微软雅黑" panose="020B0503020204020204" charset="-122"/>
              <a:ea typeface="微软雅黑" panose="020B0503020204020204" charset="-122"/>
              <a:cs typeface="+mn-ea"/>
              <a:sym typeface="+mn-ea"/>
            </a:endParaRPr>
          </a:p>
        </p:txBody>
      </p:sp>
      <p:sp>
        <p:nvSpPr>
          <p:cNvPr id="37" name="标题"/>
          <p:cNvSpPr txBox="1"/>
          <p:nvPr>
            <p:custDataLst>
              <p:tags r:id="rId14"/>
            </p:custDataLst>
          </p:nvPr>
        </p:nvSpPr>
        <p:spPr>
          <a:xfrm>
            <a:off x="3693795" y="3508375"/>
            <a:ext cx="1885950" cy="502285"/>
          </a:xfrm>
          <a:prstGeom prst="rect">
            <a:avLst/>
          </a:prstGeom>
          <a:noFill/>
        </p:spPr>
        <p:txBody>
          <a:bodyPr wrap="square" lIns="0" tIns="0" rIns="0" bIns="0" rtlCol="0" anchor="b">
            <a:noAutofit/>
          </a:bodyPr>
          <a:p>
            <a:r>
              <a:rPr lang="zh-CN" altLang="en-US" sz="2000" b="1" spc="300">
                <a:gradFill>
                  <a:gsLst>
                    <a:gs pos="0">
                      <a:schemeClr val="accent1">
                        <a:lumMod val="60000"/>
                        <a:lumOff val="40000"/>
                      </a:schemeClr>
                    </a:gs>
                    <a:gs pos="53000">
                      <a:schemeClr val="accent1"/>
                    </a:gs>
                  </a:gsLst>
                  <a:lin ang="2700000" scaled="0"/>
                </a:gradFill>
                <a:latin typeface="微软雅黑" panose="020B0503020204020204" charset="-122"/>
                <a:ea typeface="微软雅黑" panose="020B0503020204020204" charset="-122"/>
                <a:cs typeface="+mn-ea"/>
                <a:sym typeface="+mn-ea"/>
              </a:rPr>
              <a:t>风险数据库</a:t>
            </a:r>
            <a:endParaRPr lang="zh-CN" altLang="en-US" sz="2000" b="1" spc="300">
              <a:gradFill>
                <a:gsLst>
                  <a:gs pos="0">
                    <a:schemeClr val="accent1">
                      <a:lumMod val="60000"/>
                      <a:lumOff val="40000"/>
                    </a:schemeClr>
                  </a:gs>
                  <a:gs pos="53000">
                    <a:schemeClr val="accent1"/>
                  </a:gs>
                </a:gsLst>
                <a:lin ang="2700000" scaled="0"/>
              </a:gradFill>
              <a:latin typeface="微软雅黑" panose="020B0503020204020204" charset="-122"/>
              <a:ea typeface="微软雅黑" panose="020B0503020204020204" charset="-122"/>
              <a:cs typeface="+mn-ea"/>
              <a:sym typeface="+mn-ea"/>
            </a:endParaRPr>
          </a:p>
        </p:txBody>
      </p:sp>
      <p:sp>
        <p:nvSpPr>
          <p:cNvPr id="41" name="正文"/>
          <p:cNvSpPr txBox="1"/>
          <p:nvPr>
            <p:custDataLst>
              <p:tags r:id="rId15"/>
            </p:custDataLst>
          </p:nvPr>
        </p:nvSpPr>
        <p:spPr>
          <a:xfrm>
            <a:off x="1079500" y="4297680"/>
            <a:ext cx="2229485" cy="1531620"/>
          </a:xfrm>
          <a:prstGeom prst="rect">
            <a:avLst/>
          </a:prstGeom>
          <a:noFill/>
        </p:spPr>
        <p:txBody>
          <a:bodyPr wrap="square" lIns="0" tIns="0" rIns="0" bIns="0" rtlCol="0" anchor="t" anchorCtr="0">
            <a:noAutofit/>
          </a:bodyPr>
          <a:p>
            <a:pPr indent="0" algn="just" fontAlgn="auto">
              <a:lnSpc>
                <a:spcPct val="140000"/>
              </a:lnSpc>
              <a:spcBef>
                <a:spcPts val="0"/>
              </a:spcBef>
              <a:spcAft>
                <a:spcPts val="0"/>
              </a:spcAft>
            </a:pPr>
            <a:r>
              <a:rPr sz="1500" spc="150" dirty="0">
                <a:solidFill>
                  <a:schemeClr val="tx1">
                    <a:lumMod val="85000"/>
                    <a:lumOff val="15000"/>
                  </a:schemeClr>
                </a:solidFill>
                <a:latin typeface="微软雅黑" panose="020B0503020204020204" charset="-122"/>
                <a:ea typeface="微软雅黑" panose="020B0503020204020204" charset="-122"/>
                <a:cs typeface="+mn-ea"/>
                <a:sym typeface="+mn-ea"/>
              </a:rPr>
              <a:t>一般根据风险要素将各个侧重点进行分类编篡，以理解风险的特点。</a:t>
            </a:r>
            <a:endParaRPr sz="1500" spc="150" dirty="0">
              <a:solidFill>
                <a:schemeClr val="tx1">
                  <a:lumMod val="85000"/>
                  <a:lumOff val="15000"/>
                </a:schemeClr>
              </a:solidFill>
              <a:latin typeface="微软雅黑" panose="020B0503020204020204" charset="-122"/>
              <a:ea typeface="微软雅黑" panose="020B0503020204020204" charset="-122"/>
              <a:cs typeface="+mn-ea"/>
              <a:sym typeface="+mn-ea"/>
            </a:endParaRPr>
          </a:p>
        </p:txBody>
      </p:sp>
      <p:sp>
        <p:nvSpPr>
          <p:cNvPr id="42" name="正文"/>
          <p:cNvSpPr txBox="1"/>
          <p:nvPr>
            <p:custDataLst>
              <p:tags r:id="rId16"/>
            </p:custDataLst>
          </p:nvPr>
        </p:nvSpPr>
        <p:spPr>
          <a:xfrm>
            <a:off x="3693795" y="4305935"/>
            <a:ext cx="2272030" cy="1342390"/>
          </a:xfrm>
          <a:prstGeom prst="rect">
            <a:avLst/>
          </a:prstGeom>
          <a:noFill/>
        </p:spPr>
        <p:txBody>
          <a:bodyPr wrap="square" lIns="0" tIns="0" rIns="0" bIns="0" rtlCol="0" anchor="t" anchorCtr="0">
            <a:noAutofit/>
          </a:bodyPr>
          <a:p>
            <a:pPr indent="0" algn="just" fontAlgn="auto">
              <a:lnSpc>
                <a:spcPct val="150000"/>
              </a:lnSpc>
            </a:pPr>
            <a:r>
              <a:rPr sz="1400" spc="150">
                <a:solidFill>
                  <a:schemeClr val="tx1">
                    <a:lumMod val="85000"/>
                    <a:lumOff val="15000"/>
                  </a:schemeClr>
                </a:solidFill>
                <a:latin typeface="微软雅黑" panose="020B0503020204020204" charset="-122"/>
                <a:ea typeface="微软雅黑" panose="020B0503020204020204" charset="-122"/>
                <a:cs typeface="+mn-ea"/>
                <a:sym typeface="+mn-ea"/>
              </a:rPr>
              <a:t>收集并列出相关风险事件信息的数据库</a:t>
            </a:r>
            <a:endParaRPr sz="1400" spc="150">
              <a:solidFill>
                <a:schemeClr val="tx1">
                  <a:lumMod val="85000"/>
                  <a:lumOff val="15000"/>
                </a:schemeClr>
              </a:solidFill>
              <a:latin typeface="微软雅黑" panose="020B0503020204020204" charset="-122"/>
              <a:ea typeface="微软雅黑" panose="020B0503020204020204" charset="-122"/>
              <a:cs typeface="+mn-ea"/>
              <a:sym typeface="+mn-ea"/>
            </a:endParaRPr>
          </a:p>
        </p:txBody>
      </p:sp>
      <p:sp>
        <p:nvSpPr>
          <p:cNvPr id="43" name="序号"/>
          <p:cNvSpPr txBox="1"/>
          <p:nvPr>
            <p:custDataLst>
              <p:tags r:id="rId17"/>
            </p:custDataLst>
          </p:nvPr>
        </p:nvSpPr>
        <p:spPr>
          <a:xfrm>
            <a:off x="6391275" y="3011805"/>
            <a:ext cx="551180" cy="539115"/>
          </a:xfrm>
          <a:prstGeom prst="ellipse">
            <a:avLst/>
          </a:prstGeom>
          <a:gradFill>
            <a:gsLst>
              <a:gs pos="30000">
                <a:schemeClr val="accent1">
                  <a:lumMod val="60000"/>
                  <a:lumOff val="40000"/>
                  <a:alpha val="100000"/>
                </a:schemeClr>
              </a:gs>
              <a:gs pos="100000">
                <a:schemeClr val="accent1"/>
              </a:gs>
            </a:gsLst>
            <a:lin ang="2700000" scaled="0"/>
          </a:gradFill>
        </p:spPr>
        <p:txBody>
          <a:bodyPr wrap="none" lIns="0" tIns="0" rIns="0" bIns="0" rtlCol="0" anchor="ctr" anchorCtr="0">
            <a:noAutofit/>
          </a:bodyPr>
          <a:p>
            <a:pPr algn="ctr">
              <a:lnSpc>
                <a:spcPct val="100000"/>
              </a:lnSpc>
            </a:pPr>
            <a:r>
              <a:rPr lang="en-US" b="1">
                <a:solidFill>
                  <a:srgbClr val="FFFFFF"/>
                </a:solidFill>
                <a:latin typeface="微软雅黑" panose="020B0503020204020204" charset="-122"/>
                <a:ea typeface="微软雅黑" panose="020B0503020204020204" charset="-122"/>
                <a:cs typeface="+mn-ea"/>
                <a:sym typeface="+mn-ea"/>
              </a:rPr>
              <a:t>03</a:t>
            </a:r>
            <a:endParaRPr lang="en-US" b="1" dirty="0">
              <a:solidFill>
                <a:srgbClr val="FFFFFF"/>
              </a:solidFill>
              <a:latin typeface="微软雅黑" panose="020B0503020204020204" charset="-122"/>
              <a:ea typeface="微软雅黑" panose="020B0503020204020204" charset="-122"/>
              <a:cs typeface="+mn-ea"/>
              <a:sym typeface="+mn-ea"/>
            </a:endParaRPr>
          </a:p>
        </p:txBody>
      </p:sp>
      <p:sp>
        <p:nvSpPr>
          <p:cNvPr id="44" name="标题"/>
          <p:cNvSpPr txBox="1"/>
          <p:nvPr>
            <p:custDataLst>
              <p:tags r:id="rId18"/>
            </p:custDataLst>
          </p:nvPr>
        </p:nvSpPr>
        <p:spPr>
          <a:xfrm>
            <a:off x="6391275" y="3507740"/>
            <a:ext cx="1885950" cy="502285"/>
          </a:xfrm>
          <a:prstGeom prst="rect">
            <a:avLst/>
          </a:prstGeom>
          <a:noFill/>
        </p:spPr>
        <p:txBody>
          <a:bodyPr wrap="square" lIns="0" tIns="0" rIns="0" bIns="0" rtlCol="0" anchor="b">
            <a:noAutofit/>
          </a:bodyPr>
          <a:p>
            <a:r>
              <a:rPr lang="zh-CN" altLang="en-US" sz="2000" b="1" spc="300">
                <a:gradFill>
                  <a:gsLst>
                    <a:gs pos="0">
                      <a:schemeClr val="accent1">
                        <a:lumMod val="60000"/>
                        <a:lumOff val="40000"/>
                      </a:schemeClr>
                    </a:gs>
                    <a:gs pos="53000">
                      <a:schemeClr val="accent1"/>
                    </a:gs>
                  </a:gsLst>
                  <a:lin ang="2700000" scaled="0"/>
                </a:gradFill>
                <a:latin typeface="微软雅黑" panose="020B0503020204020204" charset="-122"/>
                <a:ea typeface="微软雅黑" panose="020B0503020204020204" charset="-122"/>
                <a:cs typeface="+mn-ea"/>
                <a:sym typeface="+mn-ea"/>
              </a:rPr>
              <a:t>头脑风暴</a:t>
            </a:r>
            <a:endParaRPr lang="zh-CN" altLang="en-US" sz="2000" b="1" spc="300">
              <a:gradFill>
                <a:gsLst>
                  <a:gs pos="0">
                    <a:schemeClr val="accent1">
                      <a:lumMod val="60000"/>
                      <a:lumOff val="40000"/>
                    </a:schemeClr>
                  </a:gs>
                  <a:gs pos="53000">
                    <a:schemeClr val="accent1"/>
                  </a:gs>
                </a:gsLst>
                <a:lin ang="2700000" scaled="0"/>
              </a:gradFill>
              <a:latin typeface="微软雅黑" panose="020B0503020204020204" charset="-122"/>
              <a:ea typeface="微软雅黑" panose="020B0503020204020204" charset="-122"/>
              <a:cs typeface="+mn-ea"/>
              <a:sym typeface="+mn-ea"/>
            </a:endParaRPr>
          </a:p>
        </p:txBody>
      </p:sp>
      <p:sp>
        <p:nvSpPr>
          <p:cNvPr id="17" name="TextBox 9"/>
          <p:cNvSpPr txBox="1"/>
          <p:nvPr/>
        </p:nvSpPr>
        <p:spPr>
          <a:xfrm>
            <a:off x="476023" y="493928"/>
            <a:ext cx="11239500" cy="893445"/>
          </a:xfrm>
          <a:prstGeom prst="rect">
            <a:avLst/>
          </a:prstGeom>
        </p:spPr>
        <p:txBody>
          <a:bodyPr vert="horz" wrap="square" lIns="123825" tIns="123825" rIns="57150" bIns="123825" rtlCol="0" anchor="t" anchorCtr="0">
            <a:spAutoFit/>
          </a:bodyPr>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003 </a:t>
            </a:r>
            <a:r>
              <a:rPr sz="3000" b="1">
                <a:solidFill>
                  <a:schemeClr val="dk2">
                    <a:alpha val="100000"/>
                  </a:schemeClr>
                </a:solidFill>
                <a:latin typeface="微软雅黑" panose="020B0503020204020204" charset="-122"/>
                <a:ea typeface="微软雅黑" panose="020B0503020204020204" charset="-122"/>
                <a:cs typeface="微软雅黑" panose="020B0503020204020204" charset="-122"/>
              </a:rPr>
              <a:t>工具和方法</a:t>
            </a:r>
            <a:endParaRPr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8" name="正文"/>
          <p:cNvSpPr txBox="1"/>
          <p:nvPr>
            <p:custDataLst>
              <p:tags r:id="rId19"/>
            </p:custDataLst>
          </p:nvPr>
        </p:nvSpPr>
        <p:spPr>
          <a:xfrm>
            <a:off x="6423025" y="4052570"/>
            <a:ext cx="2272030" cy="1970405"/>
          </a:xfrm>
          <a:prstGeom prst="rect">
            <a:avLst/>
          </a:prstGeom>
          <a:noFill/>
        </p:spPr>
        <p:txBody>
          <a:bodyPr wrap="square" lIns="0" tIns="0" rIns="0" bIns="0" rtlCol="0" anchor="t" anchorCtr="0">
            <a:noAutofit/>
          </a:bodyPr>
          <a:p>
            <a:pPr indent="0" algn="just" fontAlgn="auto">
              <a:lnSpc>
                <a:spcPct val="150000"/>
              </a:lnSpc>
            </a:pPr>
            <a:r>
              <a:rPr lang="zh-CN" altLang="en-US" sz="1400" spc="150">
                <a:solidFill>
                  <a:schemeClr val="tx1">
                    <a:lumMod val="85000"/>
                    <a:lumOff val="15000"/>
                  </a:schemeClr>
                </a:solidFill>
                <a:latin typeface="微软雅黑" panose="020B0503020204020204" charset="-122"/>
                <a:ea typeface="微软雅黑" panose="020B0503020204020204" charset="-122"/>
                <a:cs typeface="+mn-ea"/>
                <a:sym typeface="+mn-ea"/>
              </a:rPr>
              <a:t>✱</a:t>
            </a:r>
            <a:r>
              <a:rPr sz="1400" spc="150">
                <a:solidFill>
                  <a:schemeClr val="tx1">
                    <a:lumMod val="85000"/>
                    <a:lumOff val="15000"/>
                  </a:schemeClr>
                </a:solidFill>
                <a:latin typeface="微软雅黑" panose="020B0503020204020204" charset="-122"/>
                <a:ea typeface="微软雅黑" panose="020B0503020204020204" charset="-122"/>
                <a:cs typeface="+mn-ea"/>
                <a:sym typeface="+mn-ea"/>
              </a:rPr>
              <a:t>目的是获得一份综合的项目风险清单。</a:t>
            </a:r>
            <a:endParaRPr sz="1400" spc="150">
              <a:solidFill>
                <a:schemeClr val="tx1">
                  <a:lumMod val="85000"/>
                  <a:lumOff val="15000"/>
                </a:schemeClr>
              </a:solidFill>
              <a:latin typeface="微软雅黑" panose="020B0503020204020204" charset="-122"/>
              <a:ea typeface="微软雅黑" panose="020B0503020204020204" charset="-122"/>
              <a:cs typeface="+mn-ea"/>
              <a:sym typeface="+mn-ea"/>
            </a:endParaRPr>
          </a:p>
          <a:p>
            <a:pPr indent="0" algn="just" fontAlgn="auto">
              <a:lnSpc>
                <a:spcPct val="150000"/>
              </a:lnSpc>
            </a:pPr>
            <a:r>
              <a:rPr lang="zh-CN" altLang="en-US" sz="1400" spc="150">
                <a:solidFill>
                  <a:schemeClr val="tx1">
                    <a:lumMod val="85000"/>
                    <a:lumOff val="15000"/>
                  </a:schemeClr>
                </a:solidFill>
                <a:latin typeface="微软雅黑" panose="020B0503020204020204" charset="-122"/>
                <a:ea typeface="微软雅黑" panose="020B0503020204020204" charset="-122"/>
                <a:cs typeface="+mn-ea"/>
                <a:sym typeface="+mn-ea"/>
              </a:rPr>
              <a:t>✱</a:t>
            </a:r>
            <a:r>
              <a:rPr sz="1400" spc="150">
                <a:solidFill>
                  <a:schemeClr val="tx1">
                    <a:lumMod val="85000"/>
                    <a:lumOff val="15000"/>
                  </a:schemeClr>
                </a:solidFill>
                <a:latin typeface="微软雅黑" panose="020B0503020204020204" charset="-122"/>
                <a:ea typeface="微软雅黑" panose="020B0503020204020204" charset="-122"/>
                <a:cs typeface="+mn-ea"/>
                <a:sym typeface="+mn-ea"/>
              </a:rPr>
              <a:t>采用畅所欲言的传统自由模式，也可采用结构化的集体访谈方式，或无领导小组讨论模式</a:t>
            </a:r>
            <a:endParaRPr sz="1400" spc="150">
              <a:solidFill>
                <a:schemeClr val="tx1">
                  <a:lumMod val="85000"/>
                  <a:lumOff val="15000"/>
                </a:schemeClr>
              </a:solidFill>
              <a:latin typeface="微软雅黑" panose="020B0503020204020204" charset="-122"/>
              <a:ea typeface="微软雅黑" panose="020B0503020204020204" charset="-122"/>
              <a:cs typeface="+mn-ea"/>
              <a:sym typeface="+mn-ea"/>
            </a:endParaRPr>
          </a:p>
        </p:txBody>
      </p:sp>
      <p:sp>
        <p:nvSpPr>
          <p:cNvPr id="2" name="矩形 1"/>
          <p:cNvSpPr/>
          <p:nvPr>
            <p:custDataLst>
              <p:tags r:id="rId20"/>
            </p:custDataLst>
          </p:nvPr>
        </p:nvSpPr>
        <p:spPr>
          <a:xfrm>
            <a:off x="8952230" y="2000885"/>
            <a:ext cx="2543175" cy="4054475"/>
          </a:xfrm>
          <a:prstGeom prst="rect">
            <a:avLst/>
          </a:prstGeom>
          <a:solidFill>
            <a:schemeClr val="tx1">
              <a:lumMod val="40000"/>
              <a:lumOff val="60000"/>
              <a:alpha val="20000"/>
            </a:schemeClr>
          </a:solidFill>
          <a:effectLst>
            <a:outerShdw blurRad="127000" dist="38100" dir="2700000" algn="tl" rotWithShape="0">
              <a:schemeClr val="accent1">
                <a:alpha val="10000"/>
              </a:schemeClr>
            </a:outerShdw>
          </a:effectLst>
        </p:spPr>
        <p:style>
          <a:lnRef idx="0">
            <a:srgbClr val="FFFFFF"/>
          </a:lnRef>
          <a:fillRef idx="1">
            <a:schemeClr val="accent1"/>
          </a:fillRef>
          <a:effectRef idx="0">
            <a:srgbClr val="FFFFFF"/>
          </a:effectRef>
          <a:fontRef idx="minor">
            <a:schemeClr val="lt1"/>
          </a:fontRef>
        </p:style>
        <p:txBody>
          <a:bodyPr rtlCol="0" anchor="ctr"/>
          <a:p>
            <a:pPr algn="ctr"/>
            <a:endParaRPr lang="zh-CN" altLang="en-US"/>
          </a:p>
        </p:txBody>
      </p:sp>
      <p:sp>
        <p:nvSpPr>
          <p:cNvPr id="5" name="标题"/>
          <p:cNvSpPr txBox="1"/>
          <p:nvPr>
            <p:custDataLst>
              <p:tags r:id="rId21"/>
            </p:custDataLst>
          </p:nvPr>
        </p:nvSpPr>
        <p:spPr>
          <a:xfrm>
            <a:off x="9109075" y="3482340"/>
            <a:ext cx="1885950" cy="502285"/>
          </a:xfrm>
          <a:prstGeom prst="rect">
            <a:avLst/>
          </a:prstGeom>
          <a:noFill/>
        </p:spPr>
        <p:txBody>
          <a:bodyPr wrap="square" lIns="0" tIns="0" rIns="0" bIns="0" rtlCol="0" anchor="b">
            <a:noAutofit/>
          </a:bodyPr>
          <a:p>
            <a:r>
              <a:rPr lang="zh-CN" altLang="en-US" sz="2000" b="1" spc="300">
                <a:gradFill>
                  <a:gsLst>
                    <a:gs pos="0">
                      <a:schemeClr val="accent1">
                        <a:lumMod val="60000"/>
                        <a:lumOff val="40000"/>
                      </a:schemeClr>
                    </a:gs>
                    <a:gs pos="53000">
                      <a:schemeClr val="accent1"/>
                    </a:gs>
                  </a:gsLst>
                  <a:lin ang="2700000" scaled="0"/>
                </a:gradFill>
                <a:latin typeface="微软雅黑" panose="020B0503020204020204" charset="-122"/>
                <a:ea typeface="微软雅黑" panose="020B0503020204020204" charset="-122"/>
                <a:cs typeface="+mn-ea"/>
                <a:sym typeface="+mn-ea"/>
              </a:rPr>
              <a:t>德尔菲法</a:t>
            </a:r>
            <a:endParaRPr lang="zh-CN" altLang="en-US" sz="2000" b="1" spc="300">
              <a:gradFill>
                <a:gsLst>
                  <a:gs pos="0">
                    <a:schemeClr val="accent1">
                      <a:lumMod val="60000"/>
                      <a:lumOff val="40000"/>
                    </a:schemeClr>
                  </a:gs>
                  <a:gs pos="53000">
                    <a:schemeClr val="accent1"/>
                  </a:gs>
                </a:gsLst>
                <a:lin ang="2700000" scaled="0"/>
              </a:gradFill>
              <a:latin typeface="微软雅黑" panose="020B0503020204020204" charset="-122"/>
              <a:ea typeface="微软雅黑" panose="020B0503020204020204" charset="-122"/>
              <a:cs typeface="+mn-ea"/>
              <a:sym typeface="+mn-ea"/>
            </a:endParaRPr>
          </a:p>
        </p:txBody>
      </p:sp>
      <p:sp>
        <p:nvSpPr>
          <p:cNvPr id="6" name="正文"/>
          <p:cNvSpPr txBox="1"/>
          <p:nvPr>
            <p:custDataLst>
              <p:tags r:id="rId22"/>
            </p:custDataLst>
          </p:nvPr>
        </p:nvSpPr>
        <p:spPr>
          <a:xfrm>
            <a:off x="9086850" y="4027170"/>
            <a:ext cx="2326005" cy="1320165"/>
          </a:xfrm>
          <a:prstGeom prst="rect">
            <a:avLst/>
          </a:prstGeom>
          <a:noFill/>
        </p:spPr>
        <p:txBody>
          <a:bodyPr wrap="square" lIns="0" tIns="0" rIns="0" bIns="0" rtlCol="0" anchor="t" anchorCtr="0">
            <a:noAutofit/>
          </a:bodyPr>
          <a:p>
            <a:pPr indent="0" algn="just" fontAlgn="auto">
              <a:lnSpc>
                <a:spcPct val="150000"/>
              </a:lnSpc>
            </a:pPr>
            <a:r>
              <a:rPr lang="zh-CN" altLang="en-US" sz="1400" spc="150">
                <a:solidFill>
                  <a:schemeClr val="tx1">
                    <a:lumMod val="85000"/>
                    <a:lumOff val="15000"/>
                  </a:schemeClr>
                </a:solidFill>
                <a:latin typeface="微软雅黑" panose="020B0503020204020204" charset="-122"/>
                <a:ea typeface="微软雅黑" panose="020B0503020204020204" charset="-122"/>
                <a:cs typeface="+mn-ea"/>
                <a:sym typeface="+mn-ea"/>
              </a:rPr>
              <a:t>✱</a:t>
            </a:r>
            <a:r>
              <a:rPr lang="en-US" altLang="zh-CN" sz="1400" spc="150">
                <a:solidFill>
                  <a:schemeClr val="tx1">
                    <a:lumMod val="85000"/>
                    <a:lumOff val="15000"/>
                  </a:schemeClr>
                </a:solidFill>
                <a:latin typeface="微软雅黑" panose="020B0503020204020204" charset="-122"/>
                <a:ea typeface="微软雅黑" panose="020B0503020204020204" charset="-122"/>
                <a:cs typeface="+mn-ea"/>
                <a:sym typeface="+mn-ea"/>
              </a:rPr>
              <a:t> </a:t>
            </a:r>
            <a:r>
              <a:rPr lang="zh-CN" altLang="en-US" sz="1400" spc="150">
                <a:solidFill>
                  <a:schemeClr val="tx1">
                    <a:lumMod val="85000"/>
                    <a:lumOff val="15000"/>
                  </a:schemeClr>
                </a:solidFill>
                <a:latin typeface="微软雅黑" panose="020B0503020204020204" charset="-122"/>
                <a:ea typeface="微软雅黑" panose="020B0503020204020204" charset="-122"/>
                <a:cs typeface="+mn-ea"/>
                <a:sym typeface="+mn-ea"/>
              </a:rPr>
              <a:t>本质是一种反馈匿名函询法</a:t>
            </a:r>
            <a:endParaRPr lang="zh-CN" altLang="en-US" sz="1400" spc="150">
              <a:solidFill>
                <a:schemeClr val="tx1">
                  <a:lumMod val="85000"/>
                  <a:lumOff val="15000"/>
                </a:schemeClr>
              </a:solidFill>
              <a:latin typeface="微软雅黑" panose="020B0503020204020204" charset="-122"/>
              <a:ea typeface="微软雅黑" panose="020B0503020204020204" charset="-122"/>
              <a:cs typeface="+mn-ea"/>
              <a:sym typeface="+mn-ea"/>
            </a:endParaRPr>
          </a:p>
          <a:p>
            <a:pPr indent="0" algn="just" fontAlgn="auto">
              <a:lnSpc>
                <a:spcPct val="150000"/>
              </a:lnSpc>
            </a:pPr>
            <a:r>
              <a:rPr lang="zh-CN" altLang="en-US" sz="1400" spc="150">
                <a:solidFill>
                  <a:schemeClr val="tx1">
                    <a:lumMod val="85000"/>
                    <a:lumOff val="15000"/>
                  </a:schemeClr>
                </a:solidFill>
                <a:latin typeface="微软雅黑" panose="020B0503020204020204" charset="-122"/>
                <a:ea typeface="微软雅黑" panose="020B0503020204020204" charset="-122"/>
                <a:cs typeface="+mn-ea"/>
                <a:sym typeface="+mn-ea"/>
              </a:rPr>
              <a:t>✱</a:t>
            </a:r>
            <a:r>
              <a:rPr lang="en-US" altLang="zh-CN" sz="1400" spc="150">
                <a:solidFill>
                  <a:schemeClr val="tx1">
                    <a:lumMod val="85000"/>
                    <a:lumOff val="15000"/>
                  </a:schemeClr>
                </a:solidFill>
                <a:latin typeface="微软雅黑" panose="020B0503020204020204" charset="-122"/>
                <a:ea typeface="微软雅黑" panose="020B0503020204020204" charset="-122"/>
                <a:cs typeface="+mn-ea"/>
                <a:sym typeface="+mn-ea"/>
              </a:rPr>
              <a:t> </a:t>
            </a:r>
            <a:r>
              <a:rPr lang="zh-CN" altLang="en-US" sz="1400" spc="150">
                <a:solidFill>
                  <a:schemeClr val="tx1">
                    <a:lumMod val="85000"/>
                    <a:lumOff val="15000"/>
                  </a:schemeClr>
                </a:solidFill>
                <a:latin typeface="微软雅黑" panose="020B0503020204020204" charset="-122"/>
                <a:ea typeface="微软雅黑" panose="020B0503020204020204" charset="-122"/>
                <a:cs typeface="+mn-ea"/>
                <a:sym typeface="+mn-ea"/>
              </a:rPr>
              <a:t>组织专家达成一致意见</a:t>
            </a:r>
            <a:endParaRPr lang="zh-CN" altLang="en-US" sz="1400" spc="150">
              <a:solidFill>
                <a:schemeClr val="tx1">
                  <a:lumMod val="85000"/>
                  <a:lumOff val="15000"/>
                </a:schemeClr>
              </a:solidFill>
              <a:latin typeface="微软雅黑" panose="020B0503020204020204" charset="-122"/>
              <a:ea typeface="微软雅黑" panose="020B0503020204020204" charset="-122"/>
              <a:cs typeface="+mn-ea"/>
              <a:sym typeface="+mn-ea"/>
            </a:endParaRPr>
          </a:p>
          <a:p>
            <a:pPr indent="0" algn="just" fontAlgn="auto">
              <a:lnSpc>
                <a:spcPct val="150000"/>
              </a:lnSpc>
            </a:pPr>
            <a:r>
              <a:rPr lang="zh-CN" altLang="en-US" sz="1400" spc="150">
                <a:solidFill>
                  <a:schemeClr val="tx1">
                    <a:lumMod val="85000"/>
                    <a:lumOff val="15000"/>
                  </a:schemeClr>
                </a:solidFill>
                <a:latin typeface="微软雅黑" panose="020B0503020204020204" charset="-122"/>
                <a:ea typeface="微软雅黑" panose="020B0503020204020204" charset="-122"/>
                <a:cs typeface="+mn-ea"/>
                <a:sym typeface="+mn-ea"/>
              </a:rPr>
              <a:t>✱</a:t>
            </a:r>
            <a:r>
              <a:rPr lang="en-US" altLang="zh-CN" sz="1400" spc="150">
                <a:solidFill>
                  <a:schemeClr val="tx1">
                    <a:lumMod val="85000"/>
                    <a:lumOff val="15000"/>
                  </a:schemeClr>
                </a:solidFill>
                <a:latin typeface="微软雅黑" panose="020B0503020204020204" charset="-122"/>
                <a:ea typeface="微软雅黑" panose="020B0503020204020204" charset="-122"/>
                <a:cs typeface="+mn-ea"/>
                <a:sym typeface="+mn-ea"/>
              </a:rPr>
              <a:t> </a:t>
            </a:r>
            <a:r>
              <a:rPr lang="zh-CN" altLang="en-US" sz="1400" spc="150">
                <a:solidFill>
                  <a:schemeClr val="tx1">
                    <a:lumMod val="85000"/>
                    <a:lumOff val="15000"/>
                  </a:schemeClr>
                </a:solidFill>
                <a:latin typeface="微软雅黑" panose="020B0503020204020204" charset="-122"/>
                <a:ea typeface="微软雅黑" panose="020B0503020204020204" charset="-122"/>
                <a:cs typeface="+mn-ea"/>
                <a:sym typeface="+mn-ea"/>
              </a:rPr>
              <a:t>尤适合于无前人经验可供借鉴和参考的高技术开发项目。</a:t>
            </a:r>
            <a:endParaRPr lang="zh-CN" altLang="en-US" sz="1400" spc="150">
              <a:solidFill>
                <a:schemeClr val="tx1">
                  <a:lumMod val="85000"/>
                  <a:lumOff val="15000"/>
                </a:schemeClr>
              </a:solidFill>
              <a:latin typeface="微软雅黑" panose="020B0503020204020204" charset="-122"/>
              <a:ea typeface="微软雅黑" panose="020B0503020204020204" charset="-122"/>
              <a:cs typeface="+mn-ea"/>
              <a:sym typeface="+mn-ea"/>
            </a:endParaRPr>
          </a:p>
        </p:txBody>
      </p:sp>
      <p:pic>
        <p:nvPicPr>
          <p:cNvPr id="7" name="图片 6" descr="7896068_立方体的混沌构造。三维演示"/>
          <p:cNvPicPr>
            <a:picLocks noChangeAspect="1"/>
          </p:cNvPicPr>
          <p:nvPr>
            <p:custDataLst>
              <p:tags r:id="rId23"/>
            </p:custDataLst>
          </p:nvPr>
        </p:nvPicPr>
        <p:blipFill>
          <a:blip r:embed="rId10" cstate="print"/>
          <a:srcRect/>
          <a:stretch>
            <a:fillRect/>
          </a:stretch>
        </p:blipFill>
        <p:spPr>
          <a:xfrm>
            <a:off x="8966835" y="1981200"/>
            <a:ext cx="2545715" cy="1381760"/>
          </a:xfrm>
          <a:custGeom>
            <a:avLst/>
            <a:gdLst/>
            <a:ahLst/>
            <a:cxnLst>
              <a:cxn ang="3">
                <a:pos x="hc" y="t"/>
              </a:cxn>
              <a:cxn ang="cd2">
                <a:pos x="l" y="vc"/>
              </a:cxn>
              <a:cxn ang="cd4">
                <a:pos x="hc" y="b"/>
              </a:cxn>
              <a:cxn ang="0">
                <a:pos x="r" y="vc"/>
              </a:cxn>
            </a:cxnLst>
            <a:rect l="l" t="t" r="r" b="b"/>
            <a:pathLst>
              <a:path w="3118" h="1965">
                <a:moveTo>
                  <a:pt x="0" y="0"/>
                </a:moveTo>
                <a:lnTo>
                  <a:pt x="3118" y="0"/>
                </a:lnTo>
                <a:lnTo>
                  <a:pt x="3118" y="1965"/>
                </a:lnTo>
                <a:lnTo>
                  <a:pt x="0" y="1965"/>
                </a:lnTo>
                <a:lnTo>
                  <a:pt x="0" y="0"/>
                </a:lnTo>
                <a:close/>
              </a:path>
            </a:pathLst>
          </a:custGeom>
          <a:solidFill>
            <a:schemeClr val="accent1"/>
          </a:solidFill>
          <a:ln w="3175">
            <a:solidFill>
              <a:schemeClr val="tx1">
                <a:lumMod val="40000"/>
                <a:lumOff val="60000"/>
                <a:alpha val="20000"/>
              </a:schemeClr>
            </a:solidFill>
          </a:ln>
        </p:spPr>
      </p:pic>
      <p:sp>
        <p:nvSpPr>
          <p:cNvPr id="4" name="序号"/>
          <p:cNvSpPr txBox="1"/>
          <p:nvPr>
            <p:custDataLst>
              <p:tags r:id="rId24"/>
            </p:custDataLst>
          </p:nvPr>
        </p:nvSpPr>
        <p:spPr>
          <a:xfrm>
            <a:off x="9109075" y="2986405"/>
            <a:ext cx="551180" cy="539115"/>
          </a:xfrm>
          <a:prstGeom prst="ellipse">
            <a:avLst/>
          </a:prstGeom>
          <a:gradFill>
            <a:gsLst>
              <a:gs pos="30000">
                <a:schemeClr val="accent1">
                  <a:lumMod val="60000"/>
                  <a:lumOff val="40000"/>
                  <a:alpha val="100000"/>
                </a:schemeClr>
              </a:gs>
              <a:gs pos="100000">
                <a:schemeClr val="accent1"/>
              </a:gs>
            </a:gsLst>
            <a:lin ang="2700000" scaled="0"/>
          </a:gradFill>
        </p:spPr>
        <p:txBody>
          <a:bodyPr wrap="none" lIns="0" tIns="0" rIns="0" bIns="0" rtlCol="0" anchor="ctr" anchorCtr="0">
            <a:noAutofit/>
          </a:bodyPr>
          <a:p>
            <a:pPr algn="ctr">
              <a:lnSpc>
                <a:spcPct val="100000"/>
              </a:lnSpc>
            </a:pPr>
            <a:r>
              <a:rPr lang="en-US" b="1">
                <a:solidFill>
                  <a:srgbClr val="FFFFFF"/>
                </a:solidFill>
                <a:latin typeface="微软雅黑" panose="020B0503020204020204" charset="-122"/>
                <a:ea typeface="微软雅黑" panose="020B0503020204020204" charset="-122"/>
                <a:cs typeface="+mn-ea"/>
                <a:sym typeface="+mn-ea"/>
              </a:rPr>
              <a:t>04</a:t>
            </a:r>
            <a:endParaRPr lang="en-US" b="1" dirty="0">
              <a:solidFill>
                <a:srgbClr val="FFFFFF"/>
              </a:solidFill>
              <a:latin typeface="微软雅黑" panose="020B0503020204020204" charset="-122"/>
              <a:ea typeface="微软雅黑" panose="020B0503020204020204" charset="-122"/>
              <a:cs typeface="+mn-ea"/>
              <a:sym typeface="+mn-ea"/>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39" name="矩形 38"/>
          <p:cNvSpPr/>
          <p:nvPr>
            <p:custDataLst>
              <p:tags r:id="rId2"/>
            </p:custDataLst>
          </p:nvPr>
        </p:nvSpPr>
        <p:spPr>
          <a:xfrm>
            <a:off x="6234430" y="2026285"/>
            <a:ext cx="2543175" cy="4054475"/>
          </a:xfrm>
          <a:prstGeom prst="rect">
            <a:avLst/>
          </a:prstGeom>
          <a:solidFill>
            <a:schemeClr val="tx1">
              <a:lumMod val="40000"/>
              <a:lumOff val="60000"/>
              <a:alpha val="20000"/>
            </a:schemeClr>
          </a:solidFill>
          <a:effectLst>
            <a:outerShdw blurRad="127000" dist="38100" dir="2700000" algn="tl" rotWithShape="0">
              <a:schemeClr val="accent1">
                <a:alpha val="10000"/>
              </a:schemeClr>
            </a:outerShdw>
          </a:effectLst>
        </p:spPr>
        <p:style>
          <a:lnRef idx="0">
            <a:srgbClr val="FFFFFF"/>
          </a:lnRef>
          <a:fillRef idx="1">
            <a:schemeClr val="accent1"/>
          </a:fillRef>
          <a:effectRef idx="0">
            <a:srgbClr val="FFFFFF"/>
          </a:effectRef>
          <a:fontRef idx="minor">
            <a:schemeClr val="lt1"/>
          </a:fontRef>
        </p:style>
        <p:txBody>
          <a:bodyPr rtlCol="0" anchor="ctr"/>
          <a:p>
            <a:pPr algn="ctr"/>
            <a:endParaRPr lang="zh-CN" altLang="en-US"/>
          </a:p>
        </p:txBody>
      </p:sp>
      <p:pic>
        <p:nvPicPr>
          <p:cNvPr id="11" name="图片 10" descr="C:/Users/NYX/Desktop/图片/7741821_3D抽象留白的背景空间.jpg7741821_3D抽象留白的背景空间"/>
          <p:cNvPicPr>
            <a:picLocks noChangeAspect="1"/>
          </p:cNvPicPr>
          <p:nvPr>
            <p:custDataLst>
              <p:tags r:id="rId3"/>
            </p:custDataLst>
          </p:nvPr>
        </p:nvPicPr>
        <p:blipFill>
          <a:blip r:embed="rId4" cstate="print"/>
          <a:srcRect/>
          <a:stretch>
            <a:fillRect/>
          </a:stretch>
        </p:blipFill>
        <p:spPr>
          <a:xfrm>
            <a:off x="6234430" y="2023745"/>
            <a:ext cx="2523490" cy="1255395"/>
          </a:xfrm>
          <a:custGeom>
            <a:avLst/>
            <a:gdLst/>
            <a:ahLst/>
            <a:cxnLst>
              <a:cxn ang="3">
                <a:pos x="hc" y="t"/>
              </a:cxn>
              <a:cxn ang="cd2">
                <a:pos x="l" y="vc"/>
              </a:cxn>
              <a:cxn ang="cd4">
                <a:pos x="hc" y="b"/>
              </a:cxn>
              <a:cxn ang="0">
                <a:pos x="r" y="vc"/>
              </a:cxn>
            </a:cxnLst>
            <a:rect l="l" t="t" r="r" b="b"/>
            <a:pathLst>
              <a:path w="3118" h="1965">
                <a:moveTo>
                  <a:pt x="0" y="0"/>
                </a:moveTo>
                <a:lnTo>
                  <a:pt x="3118" y="0"/>
                </a:lnTo>
                <a:lnTo>
                  <a:pt x="3118" y="1965"/>
                </a:lnTo>
                <a:lnTo>
                  <a:pt x="0" y="1965"/>
                </a:lnTo>
                <a:lnTo>
                  <a:pt x="0" y="0"/>
                </a:lnTo>
                <a:close/>
              </a:path>
            </a:pathLst>
          </a:custGeom>
          <a:solidFill>
            <a:schemeClr val="accent1"/>
          </a:solidFill>
          <a:ln w="3175">
            <a:solidFill>
              <a:schemeClr val="tx1">
                <a:lumMod val="40000"/>
                <a:lumOff val="60000"/>
                <a:alpha val="20000"/>
              </a:schemeClr>
            </a:solidFill>
          </a:ln>
        </p:spPr>
      </p:pic>
      <p:sp>
        <p:nvSpPr>
          <p:cNvPr id="12" name="矩形 11"/>
          <p:cNvSpPr/>
          <p:nvPr>
            <p:custDataLst>
              <p:tags r:id="rId5"/>
            </p:custDataLst>
          </p:nvPr>
        </p:nvSpPr>
        <p:spPr>
          <a:xfrm>
            <a:off x="902970" y="2026285"/>
            <a:ext cx="2539365" cy="4074160"/>
          </a:xfrm>
          <a:prstGeom prst="rect">
            <a:avLst/>
          </a:prstGeom>
          <a:solidFill>
            <a:schemeClr val="tx1">
              <a:lumMod val="40000"/>
              <a:lumOff val="60000"/>
              <a:alpha val="20000"/>
            </a:schemeClr>
          </a:solidFill>
          <a:effectLst>
            <a:outerShdw blurRad="127000" dist="38100" dir="2700000" algn="tl" rotWithShape="0">
              <a:schemeClr val="accent1">
                <a:alpha val="10000"/>
              </a:schemeClr>
            </a:outerShdw>
          </a:effectLst>
        </p:spPr>
        <p:style>
          <a:lnRef idx="0">
            <a:srgbClr val="FFFFFF"/>
          </a:lnRef>
          <a:fillRef idx="1">
            <a:schemeClr val="accent1"/>
          </a:fillRef>
          <a:effectRef idx="0">
            <a:srgbClr val="FFFFFF"/>
          </a:effectRef>
          <a:fontRef idx="minor">
            <a:schemeClr val="lt1"/>
          </a:fontRef>
        </p:style>
        <p:txBody>
          <a:bodyPr rtlCol="0" anchor="ctr"/>
          <a:p>
            <a:pPr algn="ctr"/>
            <a:endParaRPr lang="zh-CN" altLang="en-US"/>
          </a:p>
        </p:txBody>
      </p:sp>
      <p:sp>
        <p:nvSpPr>
          <p:cNvPr id="33" name="矩形 32"/>
          <p:cNvSpPr/>
          <p:nvPr>
            <p:custDataLst>
              <p:tags r:id="rId6"/>
            </p:custDataLst>
          </p:nvPr>
        </p:nvSpPr>
        <p:spPr>
          <a:xfrm>
            <a:off x="3520440" y="2026285"/>
            <a:ext cx="2586990" cy="4073525"/>
          </a:xfrm>
          <a:prstGeom prst="rect">
            <a:avLst/>
          </a:prstGeom>
          <a:solidFill>
            <a:schemeClr val="tx1">
              <a:lumMod val="40000"/>
              <a:lumOff val="60000"/>
              <a:alpha val="20000"/>
            </a:schemeClr>
          </a:solidFill>
          <a:effectLst>
            <a:outerShdw blurRad="127000" dist="38100" dir="2700000" algn="tl" rotWithShape="0">
              <a:schemeClr val="accent1">
                <a:alpha val="10000"/>
              </a:schemeClr>
            </a:outerShdw>
          </a:effectLst>
        </p:spPr>
        <p:style>
          <a:lnRef idx="0">
            <a:srgbClr val="FFFFFF"/>
          </a:lnRef>
          <a:fillRef idx="1">
            <a:schemeClr val="accent1"/>
          </a:fillRef>
          <a:effectRef idx="0">
            <a:srgbClr val="FFFFFF"/>
          </a:effectRef>
          <a:fontRef idx="minor">
            <a:schemeClr val="lt1"/>
          </a:fontRef>
        </p:style>
        <p:txBody>
          <a:bodyPr rtlCol="0" anchor="ctr"/>
          <a:p>
            <a:pPr algn="ctr"/>
            <a:endParaRPr lang="zh-CN" altLang="en-US"/>
          </a:p>
        </p:txBody>
      </p:sp>
      <p:pic>
        <p:nvPicPr>
          <p:cNvPr id="13" name="图片 12" descr="C:/Users/NYX/Desktop/图片/7895980_现代白色空间内部螺旋坡道3d渲染图像.jpg7895980_现代白色空间内部螺旋坡道3d渲染图像"/>
          <p:cNvPicPr>
            <a:picLocks noChangeAspect="1"/>
          </p:cNvPicPr>
          <p:nvPr>
            <p:custDataLst>
              <p:tags r:id="rId7"/>
            </p:custDataLst>
          </p:nvPr>
        </p:nvPicPr>
        <p:blipFill>
          <a:blip r:embed="rId8" cstate="print"/>
          <a:srcRect/>
          <a:stretch>
            <a:fillRect/>
          </a:stretch>
        </p:blipFill>
        <p:spPr>
          <a:xfrm>
            <a:off x="3520440" y="2023745"/>
            <a:ext cx="2573020" cy="1255395"/>
          </a:xfrm>
          <a:custGeom>
            <a:avLst/>
            <a:gdLst/>
            <a:ahLst/>
            <a:cxnLst>
              <a:cxn ang="3">
                <a:pos x="hc" y="t"/>
              </a:cxn>
              <a:cxn ang="cd2">
                <a:pos x="l" y="vc"/>
              </a:cxn>
              <a:cxn ang="cd4">
                <a:pos x="hc" y="b"/>
              </a:cxn>
              <a:cxn ang="0">
                <a:pos x="r" y="vc"/>
              </a:cxn>
            </a:cxnLst>
            <a:rect l="l" t="t" r="r" b="b"/>
            <a:pathLst>
              <a:path w="3118" h="1965">
                <a:moveTo>
                  <a:pt x="0" y="0"/>
                </a:moveTo>
                <a:lnTo>
                  <a:pt x="3118" y="0"/>
                </a:lnTo>
                <a:lnTo>
                  <a:pt x="3118" y="1965"/>
                </a:lnTo>
                <a:lnTo>
                  <a:pt x="0" y="1965"/>
                </a:lnTo>
                <a:lnTo>
                  <a:pt x="0" y="0"/>
                </a:lnTo>
                <a:close/>
              </a:path>
            </a:pathLst>
          </a:custGeom>
          <a:solidFill>
            <a:schemeClr val="accent1"/>
          </a:solidFill>
          <a:ln w="3175">
            <a:solidFill>
              <a:schemeClr val="tx1">
                <a:lumMod val="40000"/>
                <a:lumOff val="60000"/>
                <a:alpha val="20000"/>
              </a:schemeClr>
            </a:solidFill>
          </a:ln>
        </p:spPr>
      </p:pic>
      <p:pic>
        <p:nvPicPr>
          <p:cNvPr id="14" name="图片 13" descr="7896068_立方体的混沌构造。三维演示"/>
          <p:cNvPicPr>
            <a:picLocks noChangeAspect="1"/>
          </p:cNvPicPr>
          <p:nvPr>
            <p:custDataLst>
              <p:tags r:id="rId9"/>
            </p:custDataLst>
          </p:nvPr>
        </p:nvPicPr>
        <p:blipFill>
          <a:blip r:embed="rId10" cstate="print"/>
          <a:srcRect/>
          <a:stretch>
            <a:fillRect/>
          </a:stretch>
        </p:blipFill>
        <p:spPr>
          <a:xfrm>
            <a:off x="902335" y="2023745"/>
            <a:ext cx="2545715" cy="1381760"/>
          </a:xfrm>
          <a:custGeom>
            <a:avLst/>
            <a:gdLst/>
            <a:ahLst/>
            <a:cxnLst>
              <a:cxn ang="3">
                <a:pos x="hc" y="t"/>
              </a:cxn>
              <a:cxn ang="cd2">
                <a:pos x="l" y="vc"/>
              </a:cxn>
              <a:cxn ang="cd4">
                <a:pos x="hc" y="b"/>
              </a:cxn>
              <a:cxn ang="0">
                <a:pos x="r" y="vc"/>
              </a:cxn>
            </a:cxnLst>
            <a:rect l="l" t="t" r="r" b="b"/>
            <a:pathLst>
              <a:path w="3118" h="1965">
                <a:moveTo>
                  <a:pt x="0" y="0"/>
                </a:moveTo>
                <a:lnTo>
                  <a:pt x="3118" y="0"/>
                </a:lnTo>
                <a:lnTo>
                  <a:pt x="3118" y="1965"/>
                </a:lnTo>
                <a:lnTo>
                  <a:pt x="0" y="1965"/>
                </a:lnTo>
                <a:lnTo>
                  <a:pt x="0" y="0"/>
                </a:lnTo>
                <a:close/>
              </a:path>
            </a:pathLst>
          </a:custGeom>
          <a:solidFill>
            <a:schemeClr val="accent1"/>
          </a:solidFill>
          <a:ln w="3175">
            <a:solidFill>
              <a:schemeClr val="tx1">
                <a:lumMod val="40000"/>
                <a:lumOff val="60000"/>
                <a:alpha val="20000"/>
              </a:schemeClr>
            </a:solidFill>
          </a:ln>
        </p:spPr>
      </p:pic>
      <p:sp>
        <p:nvSpPr>
          <p:cNvPr id="36" name="标题"/>
          <p:cNvSpPr txBox="1"/>
          <p:nvPr>
            <p:custDataLst>
              <p:tags r:id="rId11"/>
            </p:custDataLst>
          </p:nvPr>
        </p:nvSpPr>
        <p:spPr>
          <a:xfrm>
            <a:off x="1079500" y="3508375"/>
            <a:ext cx="2120265" cy="502285"/>
          </a:xfrm>
          <a:prstGeom prst="rect">
            <a:avLst/>
          </a:prstGeom>
          <a:noFill/>
        </p:spPr>
        <p:txBody>
          <a:bodyPr wrap="square" lIns="0" tIns="0" rIns="0" bIns="0" rtlCol="0" anchor="b">
            <a:noAutofit/>
          </a:bodyPr>
          <a:p>
            <a:r>
              <a:rPr lang="zh-CN" altLang="en-US" sz="2000" b="1" spc="300">
                <a:gradFill>
                  <a:gsLst>
                    <a:gs pos="0">
                      <a:schemeClr val="accent1">
                        <a:lumMod val="60000"/>
                        <a:lumOff val="40000"/>
                      </a:schemeClr>
                    </a:gs>
                    <a:gs pos="53000">
                      <a:schemeClr val="accent1"/>
                    </a:gs>
                  </a:gsLst>
                  <a:lin ang="2700000" scaled="0"/>
                </a:gradFill>
                <a:latin typeface="微软雅黑" panose="020B0503020204020204" charset="-122"/>
                <a:ea typeface="微软雅黑" panose="020B0503020204020204" charset="-122"/>
                <a:cs typeface="+mn-ea"/>
                <a:sym typeface="+mn-ea"/>
              </a:rPr>
              <a:t>风险因素</a:t>
            </a:r>
            <a:endParaRPr lang="zh-CN" altLang="en-US" sz="2000" b="1" spc="300">
              <a:gradFill>
                <a:gsLst>
                  <a:gs pos="0">
                    <a:schemeClr val="accent1">
                      <a:lumMod val="60000"/>
                      <a:lumOff val="40000"/>
                    </a:schemeClr>
                  </a:gs>
                  <a:gs pos="53000">
                    <a:schemeClr val="accent1"/>
                  </a:gs>
                </a:gsLst>
                <a:lin ang="2700000" scaled="0"/>
              </a:gradFill>
              <a:latin typeface="微软雅黑" panose="020B0503020204020204" charset="-122"/>
              <a:ea typeface="微软雅黑" panose="020B0503020204020204" charset="-122"/>
              <a:cs typeface="+mn-ea"/>
              <a:sym typeface="+mn-ea"/>
            </a:endParaRPr>
          </a:p>
        </p:txBody>
      </p:sp>
      <p:sp>
        <p:nvSpPr>
          <p:cNvPr id="15" name="序号"/>
          <p:cNvSpPr txBox="1"/>
          <p:nvPr>
            <p:custDataLst>
              <p:tags r:id="rId12"/>
            </p:custDataLst>
          </p:nvPr>
        </p:nvSpPr>
        <p:spPr>
          <a:xfrm>
            <a:off x="1121410" y="3011805"/>
            <a:ext cx="551180" cy="539115"/>
          </a:xfrm>
          <a:prstGeom prst="ellipse">
            <a:avLst/>
          </a:prstGeom>
          <a:gradFill>
            <a:gsLst>
              <a:gs pos="30000">
                <a:schemeClr val="accent1">
                  <a:lumMod val="60000"/>
                  <a:lumOff val="40000"/>
                  <a:alpha val="100000"/>
                </a:schemeClr>
              </a:gs>
              <a:gs pos="100000">
                <a:schemeClr val="accent1"/>
              </a:gs>
            </a:gsLst>
            <a:lin ang="2700000" scaled="0"/>
          </a:gradFill>
        </p:spPr>
        <p:txBody>
          <a:bodyPr wrap="none" lIns="0" tIns="0" rIns="0" bIns="0" rtlCol="0" anchor="ctr" anchorCtr="0">
            <a:noAutofit/>
          </a:bodyPr>
          <a:p>
            <a:pPr algn="ctr">
              <a:lnSpc>
                <a:spcPct val="100000"/>
              </a:lnSpc>
            </a:pPr>
            <a:r>
              <a:rPr lang="en-US" b="1">
                <a:solidFill>
                  <a:srgbClr val="FFFFFF"/>
                </a:solidFill>
                <a:latin typeface="微软雅黑" panose="020B0503020204020204" charset="-122"/>
                <a:ea typeface="微软雅黑" panose="020B0503020204020204" charset="-122"/>
                <a:cs typeface="+mn-ea"/>
                <a:sym typeface="+mn-ea"/>
              </a:rPr>
              <a:t>01</a:t>
            </a:r>
            <a:endParaRPr lang="en-US" b="1" dirty="0">
              <a:solidFill>
                <a:srgbClr val="FFFFFF"/>
              </a:solidFill>
              <a:latin typeface="微软雅黑" panose="020B0503020204020204" charset="-122"/>
              <a:ea typeface="微软雅黑" panose="020B0503020204020204" charset="-122"/>
              <a:cs typeface="+mn-ea"/>
              <a:sym typeface="+mn-ea"/>
            </a:endParaRPr>
          </a:p>
        </p:txBody>
      </p:sp>
      <p:sp>
        <p:nvSpPr>
          <p:cNvPr id="16" name="序号"/>
          <p:cNvSpPr txBox="1"/>
          <p:nvPr>
            <p:custDataLst>
              <p:tags r:id="rId13"/>
            </p:custDataLst>
          </p:nvPr>
        </p:nvSpPr>
        <p:spPr>
          <a:xfrm>
            <a:off x="3693795" y="3012440"/>
            <a:ext cx="551180" cy="539115"/>
          </a:xfrm>
          <a:prstGeom prst="ellipse">
            <a:avLst/>
          </a:prstGeom>
          <a:gradFill>
            <a:gsLst>
              <a:gs pos="30000">
                <a:schemeClr val="accent1">
                  <a:lumMod val="60000"/>
                  <a:lumOff val="40000"/>
                  <a:alpha val="100000"/>
                </a:schemeClr>
              </a:gs>
              <a:gs pos="100000">
                <a:schemeClr val="accent1"/>
              </a:gs>
            </a:gsLst>
            <a:lin ang="2700000" scaled="0"/>
          </a:gradFill>
        </p:spPr>
        <p:txBody>
          <a:bodyPr wrap="none" lIns="0" tIns="0" rIns="0" bIns="0" rtlCol="0" anchor="ctr" anchorCtr="0">
            <a:noAutofit/>
          </a:bodyPr>
          <a:p>
            <a:pPr algn="ctr">
              <a:lnSpc>
                <a:spcPct val="100000"/>
              </a:lnSpc>
            </a:pPr>
            <a:r>
              <a:rPr lang="en-US" b="1" dirty="0">
                <a:solidFill>
                  <a:srgbClr val="FFFFFF"/>
                </a:solidFill>
                <a:latin typeface="微软雅黑" panose="020B0503020204020204" charset="-122"/>
                <a:ea typeface="微软雅黑" panose="020B0503020204020204" charset="-122"/>
                <a:cs typeface="+mn-ea"/>
                <a:sym typeface="+mn-ea"/>
              </a:rPr>
              <a:t>02</a:t>
            </a:r>
            <a:endParaRPr lang="en-US" b="1" dirty="0">
              <a:solidFill>
                <a:srgbClr val="FFFFFF"/>
              </a:solidFill>
              <a:latin typeface="微软雅黑" panose="020B0503020204020204" charset="-122"/>
              <a:ea typeface="微软雅黑" panose="020B0503020204020204" charset="-122"/>
              <a:cs typeface="+mn-ea"/>
              <a:sym typeface="+mn-ea"/>
            </a:endParaRPr>
          </a:p>
        </p:txBody>
      </p:sp>
      <p:sp>
        <p:nvSpPr>
          <p:cNvPr id="37" name="标题"/>
          <p:cNvSpPr txBox="1"/>
          <p:nvPr>
            <p:custDataLst>
              <p:tags r:id="rId14"/>
            </p:custDataLst>
          </p:nvPr>
        </p:nvSpPr>
        <p:spPr>
          <a:xfrm>
            <a:off x="3693795" y="3508375"/>
            <a:ext cx="2338070" cy="502285"/>
          </a:xfrm>
          <a:prstGeom prst="rect">
            <a:avLst/>
          </a:prstGeom>
          <a:noFill/>
        </p:spPr>
        <p:txBody>
          <a:bodyPr wrap="square" lIns="0" tIns="0" rIns="0" bIns="0" rtlCol="0" anchor="b">
            <a:noAutofit/>
          </a:bodyPr>
          <a:p>
            <a:r>
              <a:rPr lang="zh-CN" altLang="en-US" sz="2000" b="1" spc="300">
                <a:gradFill>
                  <a:gsLst>
                    <a:gs pos="0">
                      <a:schemeClr val="accent1">
                        <a:lumMod val="60000"/>
                        <a:lumOff val="40000"/>
                      </a:schemeClr>
                    </a:gs>
                    <a:gs pos="53000">
                      <a:schemeClr val="accent1"/>
                    </a:gs>
                  </a:gsLst>
                  <a:lin ang="2700000" scaled="0"/>
                </a:gradFill>
                <a:latin typeface="微软雅黑" panose="020B0503020204020204" charset="-122"/>
                <a:ea typeface="微软雅黑" panose="020B0503020204020204" charset="-122"/>
                <a:cs typeface="+mn-ea"/>
                <a:sym typeface="+mn-ea"/>
              </a:rPr>
              <a:t>潜在的风险事件</a:t>
            </a:r>
            <a:endParaRPr lang="zh-CN" altLang="en-US" sz="2000" b="1" spc="300">
              <a:gradFill>
                <a:gsLst>
                  <a:gs pos="0">
                    <a:schemeClr val="accent1">
                      <a:lumMod val="60000"/>
                      <a:lumOff val="40000"/>
                    </a:schemeClr>
                  </a:gs>
                  <a:gs pos="53000">
                    <a:schemeClr val="accent1"/>
                  </a:gs>
                </a:gsLst>
                <a:lin ang="2700000" scaled="0"/>
              </a:gradFill>
              <a:latin typeface="微软雅黑" panose="020B0503020204020204" charset="-122"/>
              <a:ea typeface="微软雅黑" panose="020B0503020204020204" charset="-122"/>
              <a:cs typeface="+mn-ea"/>
              <a:sym typeface="+mn-ea"/>
            </a:endParaRPr>
          </a:p>
        </p:txBody>
      </p:sp>
      <p:sp>
        <p:nvSpPr>
          <p:cNvPr id="42" name="正文"/>
          <p:cNvSpPr txBox="1"/>
          <p:nvPr>
            <p:custDataLst>
              <p:tags r:id="rId15"/>
            </p:custDataLst>
          </p:nvPr>
        </p:nvSpPr>
        <p:spPr>
          <a:xfrm>
            <a:off x="3693795" y="4305935"/>
            <a:ext cx="2272030" cy="1342390"/>
          </a:xfrm>
          <a:prstGeom prst="rect">
            <a:avLst/>
          </a:prstGeom>
          <a:noFill/>
        </p:spPr>
        <p:txBody>
          <a:bodyPr wrap="square" lIns="0" tIns="0" rIns="0" bIns="0" rtlCol="0" anchor="t" anchorCtr="0">
            <a:noAutofit/>
          </a:bodyPr>
          <a:p>
            <a:pPr indent="0" algn="just" fontAlgn="auto">
              <a:lnSpc>
                <a:spcPct val="150000"/>
              </a:lnSpc>
            </a:pPr>
            <a:r>
              <a:rPr sz="1400" spc="150">
                <a:solidFill>
                  <a:schemeClr val="tx1">
                    <a:lumMod val="85000"/>
                    <a:lumOff val="15000"/>
                  </a:schemeClr>
                </a:solidFill>
                <a:latin typeface="微软雅黑" panose="020B0503020204020204" charset="-122"/>
                <a:ea typeface="微软雅黑" panose="020B0503020204020204" charset="-122"/>
                <a:cs typeface="+mn-ea"/>
                <a:sym typeface="+mn-ea"/>
              </a:rPr>
              <a:t>指如自然灾害或团队特殊人员出走等能影响项目的不连续事件。</a:t>
            </a:r>
            <a:endParaRPr sz="1400" spc="150">
              <a:solidFill>
                <a:schemeClr val="tx1">
                  <a:lumMod val="85000"/>
                  <a:lumOff val="15000"/>
                </a:schemeClr>
              </a:solidFill>
              <a:latin typeface="微软雅黑" panose="020B0503020204020204" charset="-122"/>
              <a:ea typeface="微软雅黑" panose="020B0503020204020204" charset="-122"/>
              <a:cs typeface="+mn-ea"/>
              <a:sym typeface="+mn-ea"/>
            </a:endParaRPr>
          </a:p>
        </p:txBody>
      </p:sp>
      <p:sp>
        <p:nvSpPr>
          <p:cNvPr id="43" name="序号"/>
          <p:cNvSpPr txBox="1"/>
          <p:nvPr>
            <p:custDataLst>
              <p:tags r:id="rId16"/>
            </p:custDataLst>
          </p:nvPr>
        </p:nvSpPr>
        <p:spPr>
          <a:xfrm>
            <a:off x="6391275" y="3011805"/>
            <a:ext cx="551180" cy="539115"/>
          </a:xfrm>
          <a:prstGeom prst="ellipse">
            <a:avLst/>
          </a:prstGeom>
          <a:gradFill>
            <a:gsLst>
              <a:gs pos="30000">
                <a:schemeClr val="accent1">
                  <a:lumMod val="60000"/>
                  <a:lumOff val="40000"/>
                  <a:alpha val="100000"/>
                </a:schemeClr>
              </a:gs>
              <a:gs pos="100000">
                <a:schemeClr val="accent1"/>
              </a:gs>
            </a:gsLst>
            <a:lin ang="2700000" scaled="0"/>
          </a:gradFill>
        </p:spPr>
        <p:txBody>
          <a:bodyPr wrap="none" lIns="0" tIns="0" rIns="0" bIns="0" rtlCol="0" anchor="ctr" anchorCtr="0">
            <a:noAutofit/>
          </a:bodyPr>
          <a:p>
            <a:pPr algn="ctr">
              <a:lnSpc>
                <a:spcPct val="100000"/>
              </a:lnSpc>
            </a:pPr>
            <a:r>
              <a:rPr lang="en-US" b="1">
                <a:solidFill>
                  <a:srgbClr val="FFFFFF"/>
                </a:solidFill>
                <a:latin typeface="微软雅黑" panose="020B0503020204020204" charset="-122"/>
                <a:ea typeface="微软雅黑" panose="020B0503020204020204" charset="-122"/>
                <a:cs typeface="+mn-ea"/>
                <a:sym typeface="+mn-ea"/>
              </a:rPr>
              <a:t>03</a:t>
            </a:r>
            <a:endParaRPr lang="en-US" b="1" dirty="0">
              <a:solidFill>
                <a:srgbClr val="FFFFFF"/>
              </a:solidFill>
              <a:latin typeface="微软雅黑" panose="020B0503020204020204" charset="-122"/>
              <a:ea typeface="微软雅黑" panose="020B0503020204020204" charset="-122"/>
              <a:cs typeface="+mn-ea"/>
              <a:sym typeface="+mn-ea"/>
            </a:endParaRPr>
          </a:p>
        </p:txBody>
      </p:sp>
      <p:sp>
        <p:nvSpPr>
          <p:cNvPr id="44" name="标题"/>
          <p:cNvSpPr txBox="1"/>
          <p:nvPr>
            <p:custDataLst>
              <p:tags r:id="rId17"/>
            </p:custDataLst>
          </p:nvPr>
        </p:nvSpPr>
        <p:spPr>
          <a:xfrm>
            <a:off x="6391275" y="3507740"/>
            <a:ext cx="1885950" cy="502285"/>
          </a:xfrm>
          <a:prstGeom prst="rect">
            <a:avLst/>
          </a:prstGeom>
          <a:noFill/>
        </p:spPr>
        <p:txBody>
          <a:bodyPr wrap="square" lIns="0" tIns="0" rIns="0" bIns="0" rtlCol="0" anchor="b">
            <a:noAutofit/>
          </a:bodyPr>
          <a:p>
            <a:r>
              <a:rPr lang="zh-CN" altLang="en-US" sz="2000" b="1" spc="300">
                <a:gradFill>
                  <a:gsLst>
                    <a:gs pos="0">
                      <a:schemeClr val="accent1">
                        <a:lumMod val="60000"/>
                        <a:lumOff val="40000"/>
                      </a:schemeClr>
                    </a:gs>
                    <a:gs pos="53000">
                      <a:schemeClr val="accent1"/>
                    </a:gs>
                  </a:gsLst>
                  <a:lin ang="2700000" scaled="0"/>
                </a:gradFill>
                <a:latin typeface="微软雅黑" panose="020B0503020204020204" charset="-122"/>
                <a:ea typeface="微软雅黑" panose="020B0503020204020204" charset="-122"/>
                <a:cs typeface="+mn-ea"/>
                <a:sym typeface="+mn-ea"/>
              </a:rPr>
              <a:t>风险征兆</a:t>
            </a:r>
            <a:endParaRPr lang="zh-CN" altLang="en-US" sz="2000" b="1" spc="300">
              <a:gradFill>
                <a:gsLst>
                  <a:gs pos="0">
                    <a:schemeClr val="accent1">
                      <a:lumMod val="60000"/>
                      <a:lumOff val="40000"/>
                    </a:schemeClr>
                  </a:gs>
                  <a:gs pos="53000">
                    <a:schemeClr val="accent1"/>
                  </a:gs>
                </a:gsLst>
                <a:lin ang="2700000" scaled="0"/>
              </a:gradFill>
              <a:latin typeface="微软雅黑" panose="020B0503020204020204" charset="-122"/>
              <a:ea typeface="微软雅黑" panose="020B0503020204020204" charset="-122"/>
              <a:cs typeface="+mn-ea"/>
              <a:sym typeface="+mn-ea"/>
            </a:endParaRPr>
          </a:p>
        </p:txBody>
      </p:sp>
      <p:sp>
        <p:nvSpPr>
          <p:cNvPr id="17" name="TextBox 9"/>
          <p:cNvSpPr txBox="1"/>
          <p:nvPr/>
        </p:nvSpPr>
        <p:spPr>
          <a:xfrm>
            <a:off x="476023" y="493928"/>
            <a:ext cx="11239500" cy="893445"/>
          </a:xfrm>
          <a:prstGeom prst="rect">
            <a:avLst/>
          </a:prstGeom>
        </p:spPr>
        <p:txBody>
          <a:bodyPr vert="horz" wrap="square" lIns="123825" tIns="123825" rIns="57150" bIns="123825" rtlCol="0" anchor="t" anchorCtr="0">
            <a:spAutoFit/>
          </a:bodyPr>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004 </a:t>
            </a:r>
            <a:r>
              <a:rPr sz="3000" b="1">
                <a:solidFill>
                  <a:schemeClr val="dk2">
                    <a:alpha val="100000"/>
                  </a:schemeClr>
                </a:solidFill>
                <a:latin typeface="微软雅黑" panose="020B0503020204020204" charset="-122"/>
                <a:ea typeface="微软雅黑" panose="020B0503020204020204" charset="-122"/>
                <a:cs typeface="微软雅黑" panose="020B0503020204020204" charset="-122"/>
              </a:rPr>
              <a:t>风险识别的输出</a:t>
            </a:r>
            <a:endParaRPr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8" name="正文"/>
          <p:cNvSpPr txBox="1"/>
          <p:nvPr>
            <p:custDataLst>
              <p:tags r:id="rId18"/>
            </p:custDataLst>
          </p:nvPr>
        </p:nvSpPr>
        <p:spPr>
          <a:xfrm>
            <a:off x="6423025" y="4271645"/>
            <a:ext cx="2272030" cy="1751330"/>
          </a:xfrm>
          <a:prstGeom prst="rect">
            <a:avLst/>
          </a:prstGeom>
          <a:noFill/>
        </p:spPr>
        <p:txBody>
          <a:bodyPr wrap="square" lIns="0" tIns="0" rIns="0" bIns="0" rtlCol="0" anchor="t" anchorCtr="0">
            <a:noAutofit/>
          </a:bodyPr>
          <a:p>
            <a:pPr indent="0" algn="just" fontAlgn="auto">
              <a:lnSpc>
                <a:spcPct val="150000"/>
              </a:lnSpc>
            </a:pPr>
            <a:r>
              <a:rPr sz="1400" spc="150">
                <a:solidFill>
                  <a:schemeClr val="tx1">
                    <a:lumMod val="85000"/>
                    <a:lumOff val="15000"/>
                  </a:schemeClr>
                </a:solidFill>
                <a:latin typeface="微软雅黑" panose="020B0503020204020204" charset="-122"/>
                <a:ea typeface="微软雅黑" panose="020B0503020204020204" charset="-122"/>
                <a:cs typeface="+mn-ea"/>
                <a:sym typeface="+mn-ea"/>
              </a:rPr>
              <a:t>也被称为触发引擎，是风险事件的各种外在表现，苗头和前兆等。</a:t>
            </a:r>
            <a:endParaRPr sz="1400" spc="150">
              <a:solidFill>
                <a:schemeClr val="tx1">
                  <a:lumMod val="85000"/>
                  <a:lumOff val="15000"/>
                </a:schemeClr>
              </a:solidFill>
              <a:latin typeface="微软雅黑" panose="020B0503020204020204" charset="-122"/>
              <a:ea typeface="微软雅黑" panose="020B0503020204020204" charset="-122"/>
              <a:cs typeface="+mn-ea"/>
              <a:sym typeface="+mn-ea"/>
            </a:endParaRPr>
          </a:p>
        </p:txBody>
      </p:sp>
      <p:sp>
        <p:nvSpPr>
          <p:cNvPr id="2" name="矩形 1"/>
          <p:cNvSpPr/>
          <p:nvPr>
            <p:custDataLst>
              <p:tags r:id="rId19"/>
            </p:custDataLst>
          </p:nvPr>
        </p:nvSpPr>
        <p:spPr>
          <a:xfrm>
            <a:off x="8952230" y="2000885"/>
            <a:ext cx="2543175" cy="4054475"/>
          </a:xfrm>
          <a:prstGeom prst="rect">
            <a:avLst/>
          </a:prstGeom>
          <a:solidFill>
            <a:schemeClr val="tx1">
              <a:lumMod val="40000"/>
              <a:lumOff val="60000"/>
              <a:alpha val="20000"/>
            </a:schemeClr>
          </a:solidFill>
          <a:effectLst>
            <a:outerShdw blurRad="127000" dist="38100" dir="2700000" algn="tl" rotWithShape="0">
              <a:schemeClr val="accent1">
                <a:alpha val="10000"/>
              </a:schemeClr>
            </a:outerShdw>
          </a:effectLst>
        </p:spPr>
        <p:style>
          <a:lnRef idx="0">
            <a:srgbClr val="FFFFFF"/>
          </a:lnRef>
          <a:fillRef idx="1">
            <a:schemeClr val="accent1"/>
          </a:fillRef>
          <a:effectRef idx="0">
            <a:srgbClr val="FFFFFF"/>
          </a:effectRef>
          <a:fontRef idx="minor">
            <a:schemeClr val="lt1"/>
          </a:fontRef>
        </p:style>
        <p:txBody>
          <a:bodyPr rtlCol="0" anchor="ctr"/>
          <a:p>
            <a:pPr algn="ctr"/>
            <a:endParaRPr lang="zh-CN" altLang="en-US"/>
          </a:p>
        </p:txBody>
      </p:sp>
      <p:sp>
        <p:nvSpPr>
          <p:cNvPr id="5" name="标题"/>
          <p:cNvSpPr txBox="1"/>
          <p:nvPr>
            <p:custDataLst>
              <p:tags r:id="rId20"/>
            </p:custDataLst>
          </p:nvPr>
        </p:nvSpPr>
        <p:spPr>
          <a:xfrm>
            <a:off x="9109075" y="3482340"/>
            <a:ext cx="2610485" cy="502285"/>
          </a:xfrm>
          <a:prstGeom prst="rect">
            <a:avLst/>
          </a:prstGeom>
          <a:noFill/>
        </p:spPr>
        <p:txBody>
          <a:bodyPr wrap="square" lIns="0" tIns="0" rIns="0" bIns="0" rtlCol="0" anchor="b">
            <a:noAutofit/>
          </a:bodyPr>
          <a:p>
            <a:r>
              <a:rPr lang="zh-CN" altLang="en-US" sz="2000" b="1" spc="300">
                <a:gradFill>
                  <a:gsLst>
                    <a:gs pos="0">
                      <a:schemeClr val="accent1">
                        <a:lumMod val="60000"/>
                        <a:lumOff val="40000"/>
                      </a:schemeClr>
                    </a:gs>
                    <a:gs pos="53000">
                      <a:schemeClr val="accent1"/>
                    </a:gs>
                  </a:gsLst>
                  <a:lin ang="2700000" scaled="0"/>
                </a:gradFill>
                <a:latin typeface="微软雅黑" panose="020B0503020204020204" charset="-122"/>
                <a:ea typeface="微软雅黑" panose="020B0503020204020204" charset="-122"/>
                <a:cs typeface="+mn-ea"/>
                <a:sym typeface="+mn-ea"/>
              </a:rPr>
              <a:t>风险的分类分组</a:t>
            </a:r>
            <a:endParaRPr lang="zh-CN" altLang="en-US" sz="2000" b="1" spc="300">
              <a:gradFill>
                <a:gsLst>
                  <a:gs pos="0">
                    <a:schemeClr val="accent1">
                      <a:lumMod val="60000"/>
                      <a:lumOff val="40000"/>
                    </a:schemeClr>
                  </a:gs>
                  <a:gs pos="53000">
                    <a:schemeClr val="accent1"/>
                  </a:gs>
                </a:gsLst>
                <a:lin ang="2700000" scaled="0"/>
              </a:gradFill>
              <a:latin typeface="微软雅黑" panose="020B0503020204020204" charset="-122"/>
              <a:ea typeface="微软雅黑" panose="020B0503020204020204" charset="-122"/>
              <a:cs typeface="+mn-ea"/>
              <a:sym typeface="+mn-ea"/>
            </a:endParaRPr>
          </a:p>
        </p:txBody>
      </p:sp>
      <p:sp>
        <p:nvSpPr>
          <p:cNvPr id="6" name="正文"/>
          <p:cNvSpPr txBox="1"/>
          <p:nvPr>
            <p:custDataLst>
              <p:tags r:id="rId21"/>
            </p:custDataLst>
          </p:nvPr>
        </p:nvSpPr>
        <p:spPr>
          <a:xfrm>
            <a:off x="9086850" y="4027170"/>
            <a:ext cx="2326005" cy="1320165"/>
          </a:xfrm>
          <a:prstGeom prst="rect">
            <a:avLst/>
          </a:prstGeom>
          <a:noFill/>
        </p:spPr>
        <p:txBody>
          <a:bodyPr wrap="square" lIns="0" tIns="0" rIns="0" bIns="0" rtlCol="0" anchor="t" anchorCtr="0">
            <a:noAutofit/>
          </a:bodyPr>
          <a:p>
            <a:pPr indent="0" algn="just" fontAlgn="auto">
              <a:lnSpc>
                <a:spcPct val="150000"/>
              </a:lnSpc>
            </a:pPr>
            <a:r>
              <a:rPr lang="zh-CN" altLang="en-US" sz="1400" spc="150">
                <a:solidFill>
                  <a:schemeClr val="tx1">
                    <a:lumMod val="85000"/>
                    <a:lumOff val="15000"/>
                  </a:schemeClr>
                </a:solidFill>
                <a:latin typeface="微软雅黑" panose="020B0503020204020204" charset="-122"/>
                <a:ea typeface="微软雅黑" panose="020B0503020204020204" charset="-122"/>
                <a:cs typeface="+mn-ea"/>
                <a:sym typeface="+mn-ea"/>
              </a:rPr>
              <a:t>✱</a:t>
            </a:r>
            <a:r>
              <a:rPr lang="en-US" altLang="zh-CN" sz="1400" spc="150">
                <a:solidFill>
                  <a:schemeClr val="tx1">
                    <a:lumMod val="85000"/>
                    <a:lumOff val="15000"/>
                  </a:schemeClr>
                </a:solidFill>
                <a:latin typeface="微软雅黑" panose="020B0503020204020204" charset="-122"/>
                <a:ea typeface="微软雅黑" panose="020B0503020204020204" charset="-122"/>
                <a:cs typeface="+mn-ea"/>
                <a:sym typeface="+mn-ea"/>
              </a:rPr>
              <a:t> </a:t>
            </a:r>
            <a:r>
              <a:rPr lang="zh-CN" altLang="en-US" sz="1400" spc="150">
                <a:solidFill>
                  <a:schemeClr val="tx1">
                    <a:lumMod val="85000"/>
                    <a:lumOff val="15000"/>
                  </a:schemeClr>
                </a:solidFill>
                <a:latin typeface="微软雅黑" panose="020B0503020204020204" charset="-122"/>
                <a:ea typeface="微软雅黑" panose="020B0503020204020204" charset="-122"/>
                <a:cs typeface="+mn-ea"/>
                <a:sym typeface="+mn-ea"/>
              </a:rPr>
              <a:t>频率和可能性、收益或损失</a:t>
            </a:r>
            <a:endParaRPr lang="zh-CN" altLang="en-US" sz="1400" spc="150">
              <a:solidFill>
                <a:schemeClr val="tx1">
                  <a:lumMod val="85000"/>
                  <a:lumOff val="15000"/>
                </a:schemeClr>
              </a:solidFill>
              <a:latin typeface="微软雅黑" panose="020B0503020204020204" charset="-122"/>
              <a:ea typeface="微软雅黑" panose="020B0503020204020204" charset="-122"/>
              <a:cs typeface="+mn-ea"/>
              <a:sym typeface="+mn-ea"/>
            </a:endParaRPr>
          </a:p>
          <a:p>
            <a:pPr indent="0" algn="just" fontAlgn="auto">
              <a:lnSpc>
                <a:spcPct val="150000"/>
              </a:lnSpc>
            </a:pPr>
            <a:r>
              <a:rPr lang="zh-CN" altLang="en-US" sz="1400" spc="150">
                <a:solidFill>
                  <a:schemeClr val="tx1">
                    <a:lumMod val="85000"/>
                    <a:lumOff val="15000"/>
                  </a:schemeClr>
                </a:solidFill>
                <a:latin typeface="微软雅黑" panose="020B0503020204020204" charset="-122"/>
                <a:ea typeface="微软雅黑" panose="020B0503020204020204" charset="-122"/>
                <a:cs typeface="+mn-ea"/>
                <a:sym typeface="+mn-ea"/>
              </a:rPr>
              <a:t>✱</a:t>
            </a:r>
            <a:r>
              <a:rPr lang="en-US" altLang="zh-CN" sz="1400" spc="150">
                <a:solidFill>
                  <a:schemeClr val="tx1">
                    <a:lumMod val="85000"/>
                    <a:lumOff val="15000"/>
                  </a:schemeClr>
                </a:solidFill>
                <a:latin typeface="微软雅黑" panose="020B0503020204020204" charset="-122"/>
                <a:ea typeface="微软雅黑" panose="020B0503020204020204" charset="-122"/>
                <a:cs typeface="+mn-ea"/>
                <a:sym typeface="+mn-ea"/>
              </a:rPr>
              <a:t> </a:t>
            </a:r>
            <a:r>
              <a:rPr lang="zh-CN" altLang="en-US" sz="1400" spc="150">
                <a:solidFill>
                  <a:schemeClr val="tx1">
                    <a:lumMod val="85000"/>
                    <a:lumOff val="15000"/>
                  </a:schemeClr>
                </a:solidFill>
                <a:latin typeface="微软雅黑" panose="020B0503020204020204" charset="-122"/>
                <a:ea typeface="微软雅黑" panose="020B0503020204020204" charset="-122"/>
                <a:cs typeface="+mn-ea"/>
                <a:sym typeface="+mn-ea"/>
              </a:rPr>
              <a:t>风险事件的可能后果，对预计发生事件的估计，对该来源产生的风险事件预期发生次数的估计</a:t>
            </a:r>
            <a:endParaRPr lang="zh-CN" altLang="en-US" sz="1400" spc="150">
              <a:solidFill>
                <a:schemeClr val="tx1">
                  <a:lumMod val="85000"/>
                  <a:lumOff val="15000"/>
                </a:schemeClr>
              </a:solidFill>
              <a:latin typeface="微软雅黑" panose="020B0503020204020204" charset="-122"/>
              <a:ea typeface="微软雅黑" panose="020B0503020204020204" charset="-122"/>
              <a:cs typeface="+mn-ea"/>
              <a:sym typeface="+mn-ea"/>
            </a:endParaRPr>
          </a:p>
        </p:txBody>
      </p:sp>
      <p:sp>
        <p:nvSpPr>
          <p:cNvPr id="7" name="正文"/>
          <p:cNvSpPr txBox="1"/>
          <p:nvPr>
            <p:custDataLst>
              <p:tags r:id="rId22"/>
            </p:custDataLst>
          </p:nvPr>
        </p:nvSpPr>
        <p:spPr>
          <a:xfrm>
            <a:off x="1066800" y="4229100"/>
            <a:ext cx="2619375" cy="1321435"/>
          </a:xfrm>
          <a:prstGeom prst="rect">
            <a:avLst/>
          </a:prstGeom>
          <a:noFill/>
        </p:spPr>
        <p:txBody>
          <a:bodyPr wrap="square" lIns="0" tIns="0" rIns="0" bIns="0" rtlCol="0" anchor="t" anchorCtr="0">
            <a:noAutofit/>
          </a:bodyPr>
          <a:p>
            <a:pPr indent="0" algn="just" fontAlgn="auto">
              <a:lnSpc>
                <a:spcPct val="150000"/>
              </a:lnSpc>
            </a:pPr>
            <a:r>
              <a:rPr lang="zh-CN" altLang="en-US" sz="1400" spc="150">
                <a:solidFill>
                  <a:schemeClr val="tx1">
                    <a:lumMod val="85000"/>
                    <a:lumOff val="15000"/>
                  </a:schemeClr>
                </a:solidFill>
                <a:latin typeface="微软雅黑" panose="020B0503020204020204" charset="-122"/>
                <a:ea typeface="微软雅黑" panose="020B0503020204020204" charset="-122"/>
                <a:cs typeface="+mn-ea"/>
                <a:sym typeface="+mn-ea"/>
              </a:rPr>
              <a:t>✱</a:t>
            </a:r>
            <a:r>
              <a:rPr lang="en-US" altLang="zh-CN" sz="1400" spc="150">
                <a:solidFill>
                  <a:schemeClr val="tx1">
                    <a:lumMod val="85000"/>
                    <a:lumOff val="15000"/>
                  </a:schemeClr>
                </a:solidFill>
                <a:latin typeface="微软雅黑" panose="020B0503020204020204" charset="-122"/>
                <a:ea typeface="微软雅黑" panose="020B0503020204020204" charset="-122"/>
                <a:cs typeface="+mn-ea"/>
                <a:sym typeface="+mn-ea"/>
              </a:rPr>
              <a:t> </a:t>
            </a:r>
            <a:r>
              <a:rPr lang="zh-CN" altLang="en-US" sz="1400" spc="150">
                <a:solidFill>
                  <a:schemeClr val="tx1">
                    <a:lumMod val="85000"/>
                    <a:lumOff val="15000"/>
                  </a:schemeClr>
                </a:solidFill>
                <a:latin typeface="微软雅黑" panose="020B0503020204020204" charset="-122"/>
                <a:ea typeface="微软雅黑" panose="020B0503020204020204" charset="-122"/>
                <a:cs typeface="+mn-ea"/>
                <a:sym typeface="+mn-ea"/>
              </a:rPr>
              <a:t>技术风险</a:t>
            </a:r>
            <a:endParaRPr lang="zh-CN" altLang="en-US" sz="1400" spc="150">
              <a:solidFill>
                <a:schemeClr val="tx1">
                  <a:lumMod val="85000"/>
                  <a:lumOff val="15000"/>
                </a:schemeClr>
              </a:solidFill>
              <a:latin typeface="微软雅黑" panose="020B0503020204020204" charset="-122"/>
              <a:ea typeface="微软雅黑" panose="020B0503020204020204" charset="-122"/>
              <a:cs typeface="+mn-ea"/>
              <a:sym typeface="+mn-ea"/>
            </a:endParaRPr>
          </a:p>
          <a:p>
            <a:pPr indent="0" algn="just" fontAlgn="auto">
              <a:lnSpc>
                <a:spcPct val="150000"/>
              </a:lnSpc>
            </a:pPr>
            <a:r>
              <a:rPr lang="zh-CN" altLang="en-US" sz="1400" spc="150">
                <a:solidFill>
                  <a:schemeClr val="tx1">
                    <a:lumMod val="85000"/>
                    <a:lumOff val="15000"/>
                  </a:schemeClr>
                </a:solidFill>
                <a:latin typeface="微软雅黑" panose="020B0503020204020204" charset="-122"/>
                <a:ea typeface="微软雅黑" panose="020B0503020204020204" charset="-122"/>
                <a:cs typeface="+mn-ea"/>
                <a:sym typeface="+mn-ea"/>
              </a:rPr>
              <a:t>✱</a:t>
            </a:r>
            <a:r>
              <a:rPr lang="en-US" altLang="zh-CN" sz="1400" spc="150">
                <a:solidFill>
                  <a:schemeClr val="tx1">
                    <a:lumMod val="85000"/>
                    <a:lumOff val="15000"/>
                  </a:schemeClr>
                </a:solidFill>
                <a:latin typeface="微软雅黑" panose="020B0503020204020204" charset="-122"/>
                <a:ea typeface="微软雅黑" panose="020B0503020204020204" charset="-122"/>
                <a:cs typeface="+mn-ea"/>
                <a:sym typeface="+mn-ea"/>
              </a:rPr>
              <a:t> </a:t>
            </a:r>
            <a:r>
              <a:rPr lang="zh-CN" altLang="en-US" sz="1400" spc="150">
                <a:solidFill>
                  <a:schemeClr val="tx1">
                    <a:lumMod val="85000"/>
                    <a:lumOff val="15000"/>
                  </a:schemeClr>
                </a:solidFill>
                <a:latin typeface="微软雅黑" panose="020B0503020204020204" charset="-122"/>
                <a:ea typeface="微软雅黑" panose="020B0503020204020204" charset="-122"/>
                <a:cs typeface="+mn-ea"/>
                <a:sym typeface="+mn-ea"/>
              </a:rPr>
              <a:t>管理风险</a:t>
            </a:r>
            <a:endParaRPr lang="zh-CN" altLang="en-US" sz="1400" spc="150">
              <a:solidFill>
                <a:schemeClr val="tx1">
                  <a:lumMod val="85000"/>
                  <a:lumOff val="15000"/>
                </a:schemeClr>
              </a:solidFill>
              <a:latin typeface="微软雅黑" panose="020B0503020204020204" charset="-122"/>
              <a:ea typeface="微软雅黑" panose="020B0503020204020204" charset="-122"/>
              <a:cs typeface="+mn-ea"/>
              <a:sym typeface="+mn-ea"/>
            </a:endParaRPr>
          </a:p>
          <a:p>
            <a:pPr indent="0" algn="just" fontAlgn="auto">
              <a:lnSpc>
                <a:spcPct val="150000"/>
              </a:lnSpc>
            </a:pPr>
            <a:r>
              <a:rPr lang="zh-CN" altLang="en-US" sz="1400" spc="150">
                <a:solidFill>
                  <a:schemeClr val="tx1">
                    <a:lumMod val="85000"/>
                    <a:lumOff val="15000"/>
                  </a:schemeClr>
                </a:solidFill>
                <a:latin typeface="微软雅黑" panose="020B0503020204020204" charset="-122"/>
                <a:ea typeface="微软雅黑" panose="020B0503020204020204" charset="-122"/>
                <a:cs typeface="+mn-ea"/>
                <a:sym typeface="+mn-ea"/>
              </a:rPr>
              <a:t>✱</a:t>
            </a:r>
            <a:r>
              <a:rPr lang="en-US" altLang="zh-CN" sz="1400" spc="150">
                <a:solidFill>
                  <a:schemeClr val="tx1">
                    <a:lumMod val="85000"/>
                    <a:lumOff val="15000"/>
                  </a:schemeClr>
                </a:solidFill>
                <a:latin typeface="微软雅黑" panose="020B0503020204020204" charset="-122"/>
                <a:ea typeface="微软雅黑" panose="020B0503020204020204" charset="-122"/>
                <a:cs typeface="+mn-ea"/>
                <a:sym typeface="+mn-ea"/>
              </a:rPr>
              <a:t> </a:t>
            </a:r>
            <a:r>
              <a:rPr lang="zh-CN" altLang="en-US" sz="1400" spc="150">
                <a:solidFill>
                  <a:schemeClr val="tx1">
                    <a:lumMod val="85000"/>
                    <a:lumOff val="15000"/>
                  </a:schemeClr>
                </a:solidFill>
                <a:latin typeface="微软雅黑" panose="020B0503020204020204" charset="-122"/>
                <a:ea typeface="微软雅黑" panose="020B0503020204020204" charset="-122"/>
                <a:cs typeface="+mn-ea"/>
                <a:sym typeface="+mn-ea"/>
              </a:rPr>
              <a:t>政治经济风险</a:t>
            </a:r>
            <a:endParaRPr lang="zh-CN" altLang="en-US" sz="1400" spc="150">
              <a:solidFill>
                <a:schemeClr val="tx1">
                  <a:lumMod val="85000"/>
                  <a:lumOff val="15000"/>
                </a:schemeClr>
              </a:solidFill>
              <a:latin typeface="微软雅黑" panose="020B0503020204020204" charset="-122"/>
              <a:ea typeface="微软雅黑" panose="020B0503020204020204" charset="-122"/>
              <a:cs typeface="+mn-ea"/>
              <a:sym typeface="+mn-ea"/>
            </a:endParaRPr>
          </a:p>
          <a:p>
            <a:pPr indent="0" algn="just" fontAlgn="auto">
              <a:lnSpc>
                <a:spcPct val="150000"/>
              </a:lnSpc>
            </a:pPr>
            <a:r>
              <a:rPr lang="zh-CN" altLang="en-US" sz="1400" spc="150">
                <a:solidFill>
                  <a:schemeClr val="tx1">
                    <a:lumMod val="85000"/>
                    <a:lumOff val="15000"/>
                  </a:schemeClr>
                </a:solidFill>
                <a:latin typeface="微软雅黑" panose="020B0503020204020204" charset="-122"/>
                <a:ea typeface="微软雅黑" panose="020B0503020204020204" charset="-122"/>
                <a:cs typeface="+mn-ea"/>
                <a:sym typeface="+mn-ea"/>
              </a:rPr>
              <a:t>✱</a:t>
            </a:r>
            <a:r>
              <a:rPr lang="en-US" altLang="zh-CN" sz="1400" spc="150">
                <a:solidFill>
                  <a:schemeClr val="tx1">
                    <a:lumMod val="85000"/>
                    <a:lumOff val="15000"/>
                  </a:schemeClr>
                </a:solidFill>
                <a:latin typeface="微软雅黑" panose="020B0503020204020204" charset="-122"/>
                <a:ea typeface="微软雅黑" panose="020B0503020204020204" charset="-122"/>
                <a:cs typeface="+mn-ea"/>
                <a:sym typeface="+mn-ea"/>
              </a:rPr>
              <a:t> </a:t>
            </a:r>
            <a:r>
              <a:rPr lang="zh-CN" altLang="en-US" sz="1400" spc="150">
                <a:solidFill>
                  <a:schemeClr val="tx1">
                    <a:lumMod val="85000"/>
                    <a:lumOff val="15000"/>
                  </a:schemeClr>
                </a:solidFill>
                <a:latin typeface="微软雅黑" panose="020B0503020204020204" charset="-122"/>
                <a:ea typeface="微软雅黑" panose="020B0503020204020204" charset="-122"/>
                <a:cs typeface="+mn-ea"/>
                <a:sym typeface="+mn-ea"/>
              </a:rPr>
              <a:t>自然</a:t>
            </a:r>
            <a:r>
              <a:rPr lang="zh-CN" altLang="en-US" sz="1400" spc="150">
                <a:solidFill>
                  <a:schemeClr val="tx1">
                    <a:lumMod val="85000"/>
                    <a:lumOff val="15000"/>
                  </a:schemeClr>
                </a:solidFill>
                <a:latin typeface="微软雅黑" panose="020B0503020204020204" charset="-122"/>
                <a:ea typeface="微软雅黑" panose="020B0503020204020204" charset="-122"/>
                <a:cs typeface="+mn-ea"/>
                <a:sym typeface="+mn-ea"/>
              </a:rPr>
              <a:t>风险</a:t>
            </a:r>
            <a:endParaRPr lang="zh-CN" altLang="en-US" sz="1400" spc="150">
              <a:solidFill>
                <a:schemeClr val="tx1">
                  <a:lumMod val="85000"/>
                  <a:lumOff val="15000"/>
                </a:schemeClr>
              </a:solidFill>
              <a:latin typeface="微软雅黑" panose="020B0503020204020204" charset="-122"/>
              <a:ea typeface="微软雅黑" panose="020B0503020204020204" charset="-122"/>
              <a:cs typeface="+mn-ea"/>
              <a:sym typeface="+mn-ea"/>
            </a:endParaRPr>
          </a:p>
          <a:p>
            <a:pPr indent="0" algn="just" fontAlgn="auto">
              <a:lnSpc>
                <a:spcPct val="150000"/>
              </a:lnSpc>
            </a:pPr>
            <a:endParaRPr lang="zh-CN" altLang="en-US" sz="1400" spc="150">
              <a:solidFill>
                <a:schemeClr val="tx1">
                  <a:lumMod val="85000"/>
                  <a:lumOff val="15000"/>
                </a:schemeClr>
              </a:solidFill>
              <a:latin typeface="微软雅黑" panose="020B0503020204020204" charset="-122"/>
              <a:ea typeface="微软雅黑" panose="020B0503020204020204" charset="-122"/>
              <a:cs typeface="+mn-ea"/>
              <a:sym typeface="+mn-ea"/>
            </a:endParaRPr>
          </a:p>
        </p:txBody>
      </p:sp>
      <p:pic>
        <p:nvPicPr>
          <p:cNvPr id="8" name="图片 7" descr="7896068_立方体的混沌构造。三维演示"/>
          <p:cNvPicPr>
            <a:picLocks noChangeAspect="1"/>
          </p:cNvPicPr>
          <p:nvPr>
            <p:custDataLst>
              <p:tags r:id="rId23"/>
            </p:custDataLst>
          </p:nvPr>
        </p:nvPicPr>
        <p:blipFill>
          <a:blip r:embed="rId10" cstate="print"/>
          <a:srcRect/>
          <a:stretch>
            <a:fillRect/>
          </a:stretch>
        </p:blipFill>
        <p:spPr>
          <a:xfrm>
            <a:off x="8916035" y="1981200"/>
            <a:ext cx="2545715" cy="1381760"/>
          </a:xfrm>
          <a:custGeom>
            <a:avLst/>
            <a:gdLst/>
            <a:ahLst/>
            <a:cxnLst>
              <a:cxn ang="3">
                <a:pos x="hc" y="t"/>
              </a:cxn>
              <a:cxn ang="cd2">
                <a:pos x="l" y="vc"/>
              </a:cxn>
              <a:cxn ang="cd4">
                <a:pos x="hc" y="b"/>
              </a:cxn>
              <a:cxn ang="0">
                <a:pos x="r" y="vc"/>
              </a:cxn>
            </a:cxnLst>
            <a:rect l="l" t="t" r="r" b="b"/>
            <a:pathLst>
              <a:path w="3118" h="1965">
                <a:moveTo>
                  <a:pt x="0" y="0"/>
                </a:moveTo>
                <a:lnTo>
                  <a:pt x="3118" y="0"/>
                </a:lnTo>
                <a:lnTo>
                  <a:pt x="3118" y="1965"/>
                </a:lnTo>
                <a:lnTo>
                  <a:pt x="0" y="1965"/>
                </a:lnTo>
                <a:lnTo>
                  <a:pt x="0" y="0"/>
                </a:lnTo>
                <a:close/>
              </a:path>
            </a:pathLst>
          </a:custGeom>
          <a:solidFill>
            <a:schemeClr val="accent1"/>
          </a:solidFill>
          <a:ln w="3175">
            <a:solidFill>
              <a:schemeClr val="tx1">
                <a:lumMod val="40000"/>
                <a:lumOff val="60000"/>
                <a:alpha val="20000"/>
              </a:schemeClr>
            </a:solidFill>
          </a:ln>
        </p:spPr>
      </p:pic>
      <p:sp>
        <p:nvSpPr>
          <p:cNvPr id="4" name="序号"/>
          <p:cNvSpPr txBox="1"/>
          <p:nvPr>
            <p:custDataLst>
              <p:tags r:id="rId24"/>
            </p:custDataLst>
          </p:nvPr>
        </p:nvSpPr>
        <p:spPr>
          <a:xfrm>
            <a:off x="9109075" y="2986405"/>
            <a:ext cx="551180" cy="539115"/>
          </a:xfrm>
          <a:prstGeom prst="ellipse">
            <a:avLst/>
          </a:prstGeom>
          <a:gradFill>
            <a:gsLst>
              <a:gs pos="30000">
                <a:schemeClr val="accent1">
                  <a:lumMod val="60000"/>
                  <a:lumOff val="40000"/>
                  <a:alpha val="100000"/>
                </a:schemeClr>
              </a:gs>
              <a:gs pos="100000">
                <a:schemeClr val="accent1"/>
              </a:gs>
            </a:gsLst>
            <a:lin ang="2700000" scaled="0"/>
          </a:gradFill>
        </p:spPr>
        <p:txBody>
          <a:bodyPr wrap="none" lIns="0" tIns="0" rIns="0" bIns="0" rtlCol="0" anchor="ctr" anchorCtr="0">
            <a:noAutofit/>
          </a:bodyPr>
          <a:p>
            <a:pPr algn="ctr">
              <a:lnSpc>
                <a:spcPct val="100000"/>
              </a:lnSpc>
            </a:pPr>
            <a:r>
              <a:rPr lang="en-US" b="1">
                <a:solidFill>
                  <a:srgbClr val="FFFFFF"/>
                </a:solidFill>
                <a:latin typeface="微软雅黑" panose="020B0503020204020204" charset="-122"/>
                <a:ea typeface="微软雅黑" panose="020B0503020204020204" charset="-122"/>
                <a:cs typeface="+mn-ea"/>
                <a:sym typeface="+mn-ea"/>
              </a:rPr>
              <a:t>04</a:t>
            </a:r>
            <a:endParaRPr lang="en-US" b="1" dirty="0">
              <a:solidFill>
                <a:srgbClr val="FFFFFF"/>
              </a:solidFill>
              <a:latin typeface="微软雅黑" panose="020B0503020204020204" charset="-122"/>
              <a:ea typeface="微软雅黑" panose="020B0503020204020204" charset="-122"/>
              <a:cs typeface="+mn-ea"/>
              <a:sym typeface="+mn-ea"/>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5356704" y="2388266"/>
            <a:ext cx="5981700" cy="1371600"/>
          </a:xfrm>
          <a:prstGeom prst="rect">
            <a:avLst/>
          </a:prstGeom>
        </p:spPr>
        <p:txBody>
          <a:bodyPr vert="horz" wrap="square" lIns="114300" tIns="57150" rIns="114300" bIns="57150" rtlCol="0" anchor="t" anchorCtr="0">
            <a:spAutoFit/>
          </a:bodyPr>
          <a:lstStyle/>
          <a:p>
            <a:pPr algn="r">
              <a:lnSpc>
                <a:spcPct val="120000"/>
              </a:lnSpc>
            </a:pPr>
            <a:r>
              <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rPr>
              <a:t>03</a:t>
            </a:r>
            <a:endPar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endParaRPr>
          </a:p>
        </p:txBody>
      </p:sp>
      <p:sp>
        <p:nvSpPr>
          <p:cNvPr id="3" name="TextBox 3"/>
          <p:cNvSpPr txBox="1"/>
          <p:nvPr/>
        </p:nvSpPr>
        <p:spPr>
          <a:xfrm>
            <a:off x="853596" y="4258462"/>
            <a:ext cx="10484808" cy="1798058"/>
          </a:xfrm>
          <a:prstGeom prst="rect">
            <a:avLst/>
          </a:prstGeom>
        </p:spPr>
        <p:txBody>
          <a:bodyPr vert="horz" wrap="square" lIns="114300" tIns="57150" rIns="114300" bIns="57150" rtlCol="0" anchor="t" anchorCtr="0">
            <a:normAutofit/>
          </a:bodyPr>
          <a:lstStyle/>
          <a:p>
            <a:pPr algn="r">
              <a:lnSpc>
                <a:spcPct val="120000"/>
              </a:lnSpc>
            </a:pPr>
            <a:r>
              <a:rPr sz="4050" b="1">
                <a:solidFill>
                  <a:srgbClr val="020A49">
                    <a:alpha val="100000"/>
                  </a:srgbClr>
                </a:solidFill>
                <a:latin typeface="微软雅黑" panose="020B0503020204020204" charset="-122"/>
                <a:ea typeface="微软雅黑" panose="020B0503020204020204" charset="-122"/>
                <a:cs typeface="微软雅黑" panose="020B0503020204020204" charset="-122"/>
              </a:rPr>
              <a:t>风险分析</a:t>
            </a:r>
            <a:endParaRPr sz="4050" b="1">
              <a:solidFill>
                <a:srgbClr val="020A49">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4" name="TextBox 2"/>
          <p:cNvSpPr txBox="1"/>
          <p:nvPr>
            <p:custDataLst>
              <p:tags r:id="rId2"/>
            </p:custDataLst>
          </p:nvPr>
        </p:nvSpPr>
        <p:spPr>
          <a:xfrm>
            <a:off x="1066800" y="4857115"/>
            <a:ext cx="2809240" cy="1512570"/>
          </a:xfrm>
          <a:prstGeom prst="rect">
            <a:avLst/>
          </a:prstGeom>
        </p:spPr>
        <p:txBody>
          <a:bodyPr vert="horz" wrap="square" lIns="114300" tIns="57150" rIns="114300" bIns="57150" rtlCol="0" anchor="t" anchorCtr="0">
            <a:noAutofit/>
          </a:bodyPr>
          <a:p>
            <a:pPr algn="l">
              <a:lnSpc>
                <a:spcPct val="140000"/>
              </a:lnSpc>
            </a:pPr>
            <a:r>
              <a:rPr sz="1500">
                <a:solidFill>
                  <a:schemeClr val="dk1">
                    <a:alpha val="100000"/>
                  </a:schemeClr>
                </a:solidFill>
                <a:latin typeface="微软雅黑" panose="020B0503020204020204" charset="-122"/>
                <a:ea typeface="微软雅黑" panose="020B0503020204020204" charset="-122"/>
                <a:cs typeface="微软雅黑" panose="020B0503020204020204" charset="-122"/>
              </a:rPr>
              <a:t>风险的优先级</a:t>
            </a:r>
            <a:r>
              <a:rPr lang="zh-CN" sz="1500">
                <a:solidFill>
                  <a:schemeClr val="dk1">
                    <a:alpha val="100000"/>
                  </a:schemeClr>
                </a:solidFill>
                <a:latin typeface="微软雅黑" panose="020B0503020204020204" charset="-122"/>
                <a:ea typeface="微软雅黑" panose="020B0503020204020204" charset="-122"/>
                <a:cs typeface="微软雅黑" panose="020B0503020204020204" charset="-122"/>
              </a:rPr>
              <a:t>的确定：</a:t>
            </a:r>
            <a:r>
              <a:rPr lang="zh-CN" sz="1500">
                <a:solidFill>
                  <a:schemeClr val="dk1">
                    <a:alpha val="100000"/>
                  </a:schemeClr>
                </a:solidFill>
                <a:latin typeface="微软雅黑" panose="020B0503020204020204" charset="-122"/>
                <a:ea typeface="微软雅黑" panose="020B0503020204020204" charset="-122"/>
                <a:cs typeface="微软雅黑" panose="020B0503020204020204" charset="-122"/>
              </a:rPr>
              <a:t>风险发生的相对概率或可能性、风险发生后对项目目标的相应影响及其他因素。</a:t>
            </a:r>
            <a:endParaRPr lang="zh-CN"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cxnSp>
        <p:nvCxnSpPr>
          <p:cNvPr id="12" name="Connector 4"/>
          <p:cNvCxnSpPr/>
          <p:nvPr>
            <p:custDataLst>
              <p:tags r:id="rId3"/>
            </p:custDataLst>
          </p:nvPr>
        </p:nvCxnSpPr>
        <p:spPr>
          <a:xfrm>
            <a:off x="1132816" y="4656687"/>
            <a:ext cx="2676821" cy="0"/>
          </a:xfrm>
          <a:prstGeom prst="line">
            <a:avLst/>
          </a:prstGeom>
          <a:ln w="9525">
            <a:solidFill>
              <a:schemeClr val="accent1"/>
            </a:solidFill>
            <a:prstDash val="dash"/>
            <a:headEnd type="none"/>
            <a:tailEnd type="none"/>
          </a:ln>
        </p:spPr>
        <p:style>
          <a:lnRef idx="0">
            <a:schemeClr val="accent1"/>
          </a:lnRef>
          <a:fillRef idx="1">
            <a:schemeClr val="accent1"/>
          </a:fillRef>
          <a:effectRef idx="0">
            <a:schemeClr val="accent1"/>
          </a:effectRef>
          <a:fontRef idx="minor">
            <a:schemeClr val="lt1"/>
          </a:fontRef>
        </p:style>
      </p:cxnSp>
      <p:pic>
        <p:nvPicPr>
          <p:cNvPr id="13" name="Picture 5"/>
          <p:cNvPicPr>
            <a:picLocks noChangeAspect="1"/>
          </p:cNvPicPr>
          <p:nvPr>
            <p:custDataLst>
              <p:tags r:id="rId4"/>
            </p:custDataLst>
          </p:nvPr>
        </p:nvPicPr>
        <p:blipFill>
          <a:blip r:embed="rId5"/>
          <a:srcRect l="12964" r="12964"/>
          <a:stretch>
            <a:fillRect/>
          </a:stretch>
        </p:blipFill>
        <p:spPr>
          <a:xfrm>
            <a:off x="5057151" y="1877922"/>
            <a:ext cx="2231507" cy="2231507"/>
          </a:xfrm>
          <a:prstGeom prst="ellipse">
            <a:avLst/>
          </a:prstGeom>
        </p:spPr>
      </p:pic>
      <p:cxnSp>
        <p:nvCxnSpPr>
          <p:cNvPr id="15" name="Connector 7"/>
          <p:cNvCxnSpPr/>
          <p:nvPr>
            <p:custDataLst>
              <p:tags r:id="rId6"/>
            </p:custDataLst>
          </p:nvPr>
        </p:nvCxnSpPr>
        <p:spPr>
          <a:xfrm>
            <a:off x="4834493" y="4656687"/>
            <a:ext cx="2676821" cy="0"/>
          </a:xfrm>
          <a:prstGeom prst="line">
            <a:avLst/>
          </a:prstGeom>
          <a:ln w="9525">
            <a:solidFill>
              <a:schemeClr val="accent1"/>
            </a:solidFill>
            <a:prstDash val="dash"/>
            <a:headEnd type="none"/>
            <a:tailEnd type="none"/>
          </a:ln>
        </p:spPr>
        <p:style>
          <a:lnRef idx="0">
            <a:schemeClr val="accent1"/>
          </a:lnRef>
          <a:fillRef idx="1">
            <a:schemeClr val="accent1"/>
          </a:fillRef>
          <a:effectRef idx="0">
            <a:schemeClr val="accent1"/>
          </a:effectRef>
          <a:fontRef idx="minor">
            <a:schemeClr val="lt1"/>
          </a:fontRef>
        </p:style>
      </p:cxnSp>
      <p:pic>
        <p:nvPicPr>
          <p:cNvPr id="17" name="Picture 8"/>
          <p:cNvPicPr>
            <a:picLocks noChangeAspect="1"/>
          </p:cNvPicPr>
          <p:nvPr>
            <p:custDataLst>
              <p:tags r:id="rId7"/>
            </p:custDataLst>
          </p:nvPr>
        </p:nvPicPr>
        <p:blipFill>
          <a:blip r:embed="rId8"/>
          <a:srcRect/>
          <a:stretch>
            <a:fillRect/>
          </a:stretch>
        </p:blipFill>
        <p:spPr>
          <a:xfrm>
            <a:off x="8758868" y="1877922"/>
            <a:ext cx="2231507" cy="2231507"/>
          </a:xfrm>
          <a:prstGeom prst="ellipse">
            <a:avLst/>
          </a:prstGeom>
        </p:spPr>
      </p:pic>
      <p:cxnSp>
        <p:nvCxnSpPr>
          <p:cNvPr id="19" name="Connector 10"/>
          <p:cNvCxnSpPr/>
          <p:nvPr>
            <p:custDataLst>
              <p:tags r:id="rId9"/>
            </p:custDataLst>
          </p:nvPr>
        </p:nvCxnSpPr>
        <p:spPr>
          <a:xfrm>
            <a:off x="8536212" y="4656687"/>
            <a:ext cx="2676821" cy="0"/>
          </a:xfrm>
          <a:prstGeom prst="line">
            <a:avLst/>
          </a:prstGeom>
          <a:ln w="9525">
            <a:solidFill>
              <a:schemeClr val="accent1"/>
            </a:solidFill>
            <a:prstDash val="dash"/>
            <a:headEnd type="none"/>
            <a:tailEnd type="none"/>
          </a:ln>
        </p:spPr>
        <p:style>
          <a:lnRef idx="0">
            <a:schemeClr val="accent1"/>
          </a:lnRef>
          <a:fillRef idx="1">
            <a:schemeClr val="accent1"/>
          </a:fillRef>
          <a:effectRef idx="0">
            <a:schemeClr val="accent1"/>
          </a:effectRef>
          <a:fontRef idx="minor">
            <a:schemeClr val="lt1"/>
          </a:fontRef>
        </p:style>
      </p:cxnSp>
      <p:pic>
        <p:nvPicPr>
          <p:cNvPr id="20" name="Picture 11"/>
          <p:cNvPicPr>
            <a:picLocks noChangeAspect="1"/>
          </p:cNvPicPr>
          <p:nvPr>
            <p:custDataLst>
              <p:tags r:id="rId10"/>
            </p:custDataLst>
          </p:nvPr>
        </p:nvPicPr>
        <p:blipFill>
          <a:blip r:embed="rId11"/>
          <a:srcRect l="18750" r="18750"/>
          <a:stretch>
            <a:fillRect/>
          </a:stretch>
        </p:blipFill>
        <p:spPr>
          <a:xfrm>
            <a:off x="1355473" y="1877922"/>
            <a:ext cx="2231507" cy="2231507"/>
          </a:xfrm>
          <a:prstGeom prst="ellipse">
            <a:avLst/>
          </a:prstGeom>
        </p:spPr>
      </p:pic>
      <p:sp>
        <p:nvSpPr>
          <p:cNvPr id="21" name="TextBox 12"/>
          <p:cNvSpPr txBox="1"/>
          <p:nvPr>
            <p:custDataLst>
              <p:tags r:id="rId12"/>
            </p:custDataLst>
          </p:nvPr>
        </p:nvSpPr>
        <p:spPr>
          <a:xfrm>
            <a:off x="8458504" y="4800579"/>
            <a:ext cx="2768130" cy="1140368"/>
          </a:xfrm>
          <a:prstGeom prst="rect">
            <a:avLst/>
          </a:prstGeom>
        </p:spPr>
        <p:txBody>
          <a:bodyPr vert="horz" wrap="square" lIns="114300" tIns="57150" rIns="114300" bIns="57150" rtlCol="0" anchor="t" anchorCtr="0">
            <a:noAutofit/>
          </a:bodyPr>
          <a:p>
            <a:pPr algn="l">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主观的风险</a:t>
            </a: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分析：</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无历史数据和资料可参照，靠的是人的经验和判断</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22" name="TextBox 13"/>
          <p:cNvSpPr txBox="1"/>
          <p:nvPr>
            <p:custDataLst>
              <p:tags r:id="rId13"/>
            </p:custDataLst>
          </p:nvPr>
        </p:nvSpPr>
        <p:spPr>
          <a:xfrm>
            <a:off x="4800505" y="4836139"/>
            <a:ext cx="2850815" cy="1140368"/>
          </a:xfrm>
          <a:prstGeom prst="rect">
            <a:avLst/>
          </a:prstGeom>
        </p:spPr>
        <p:txBody>
          <a:bodyPr vert="horz" wrap="square" lIns="114300" tIns="57150" rIns="114300" bIns="57150" rtlCol="0" anchor="t" anchorCtr="0">
            <a:noAutofit/>
          </a:bodyPr>
          <a:p>
            <a:pPr algn="l">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客观的风险</a:t>
            </a: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分析：</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以历史数据和资料为依据</a:t>
            </a: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a:t>
            </a:r>
            <a:endPar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23" name="TextBox 14"/>
          <p:cNvSpPr txBox="1"/>
          <p:nvPr/>
        </p:nvSpPr>
        <p:spPr>
          <a:xfrm>
            <a:off x="685573" y="533298"/>
            <a:ext cx="11239500" cy="893445"/>
          </a:xfrm>
          <a:prstGeom prst="rect">
            <a:avLst/>
          </a:prstGeom>
        </p:spPr>
        <p:txBody>
          <a:bodyPr vert="horz" wrap="square" lIns="123825" tIns="123825" rIns="57150" bIns="123825" rtlCol="0" anchor="t" anchorCtr="0">
            <a:spAutoFit/>
          </a:bodyPr>
          <a:p>
            <a:pPr>
              <a:lnSpc>
                <a:spcPct val="140000"/>
              </a:lnSpc>
            </a:pPr>
            <a:r>
              <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风险分析优先级</a:t>
            </a:r>
            <a:r>
              <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及分类</a:t>
            </a:r>
            <a:endPar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100000"/>
          </a:blip>
          <a:srcRect t="5742" b="5742"/>
          <a:stretch>
            <a:fillRect/>
          </a:stretch>
        </p:blipFill>
        <p:spPr>
          <a:xfrm>
            <a:off x="6051347" y="1410975"/>
            <a:ext cx="5238701" cy="4637054"/>
          </a:xfrm>
          <a:prstGeom prst="rect">
            <a:avLst/>
          </a:prstGeom>
        </p:spPr>
      </p:pic>
      <p:sp>
        <p:nvSpPr>
          <p:cNvPr id="3" name="TextBox 3"/>
          <p:cNvSpPr txBox="1"/>
          <p:nvPr>
            <p:custDataLst>
              <p:tags r:id="rId3"/>
            </p:custDataLst>
          </p:nvPr>
        </p:nvSpPr>
        <p:spPr>
          <a:xfrm>
            <a:off x="2244725" y="2024380"/>
            <a:ext cx="1717040" cy="914400"/>
          </a:xfrm>
          <a:prstGeom prst="rect">
            <a:avLst/>
          </a:prstGeom>
        </p:spPr>
        <p:txBody>
          <a:bodyPr vert="horz" wrap="square" lIns="123825" tIns="123825" rIns="57150" bIns="123825" rtlCol="0" anchor="t" anchorCtr="0">
            <a:noAutofit/>
          </a:bodyPr>
          <a:lstStyle/>
          <a:p>
            <a:pPr>
              <a:lnSpc>
                <a:spcPct val="120000"/>
              </a:lnSpc>
              <a:spcBef>
                <a:spcPts val="0"/>
              </a:spcBef>
              <a:spcAft>
                <a:spcPts val="0"/>
              </a:spcAft>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 风险管理计划</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a:lnSpc>
                <a:spcPct val="120000"/>
              </a:lnSpc>
              <a:spcBef>
                <a:spcPts val="0"/>
              </a:spcBef>
              <a:spcAft>
                <a:spcPts val="0"/>
              </a:spcAft>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 </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风险因素</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a:lnSpc>
                <a:spcPct val="120000"/>
              </a:lnSpc>
              <a:spcBef>
                <a:spcPts val="0"/>
              </a:spcBef>
              <a:spcAft>
                <a:spcPts val="0"/>
              </a:spcAft>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 </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潜在风险事件</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4" name="TextBox 4"/>
          <p:cNvSpPr txBox="1"/>
          <p:nvPr>
            <p:custDataLst>
              <p:tags r:id="rId4"/>
            </p:custDataLst>
          </p:nvPr>
        </p:nvSpPr>
        <p:spPr>
          <a:xfrm>
            <a:off x="2244606" y="1446855"/>
            <a:ext cx="4219575" cy="738707"/>
          </a:xfrm>
          <a:prstGeom prst="rect">
            <a:avLst/>
          </a:prstGeom>
        </p:spPr>
        <p:txBody>
          <a:bodyPr vert="horz" wrap="square" lIns="123825" tIns="123825" rIns="57150" bIns="123825" rtlCol="0" anchor="ctr" anchorCtr="0">
            <a:noAutofit/>
          </a:bodyPr>
          <a:lstStyle/>
          <a:p>
            <a:pPr>
              <a:lnSpc>
                <a:spcPct val="150000"/>
              </a:lnSpc>
            </a:pP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输入</a:t>
            </a:r>
            <a:endPar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6" name="TextBox 6"/>
          <p:cNvSpPr txBox="1"/>
          <p:nvPr>
            <p:custDataLst>
              <p:tags r:id="rId5"/>
            </p:custDataLst>
          </p:nvPr>
        </p:nvSpPr>
        <p:spPr>
          <a:xfrm>
            <a:off x="2244606" y="3040250"/>
            <a:ext cx="4219575" cy="736876"/>
          </a:xfrm>
          <a:prstGeom prst="rect">
            <a:avLst/>
          </a:prstGeom>
        </p:spPr>
        <p:txBody>
          <a:bodyPr vert="horz" wrap="square" lIns="123825" tIns="123825" rIns="57150" bIns="123825" rtlCol="0" anchor="ctr" anchorCtr="0">
            <a:noAutofit/>
          </a:bodyPr>
          <a:lstStyle/>
          <a:p>
            <a:pPr>
              <a:lnSpc>
                <a:spcPct val="150000"/>
              </a:lnSpc>
            </a:pP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工具与</a:t>
            </a: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技术</a:t>
            </a:r>
            <a:endPar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7" name="TextBox 7"/>
          <p:cNvSpPr txBox="1"/>
          <p:nvPr>
            <p:custDataLst>
              <p:tags r:id="rId6"/>
            </p:custDataLst>
          </p:nvPr>
        </p:nvSpPr>
        <p:spPr>
          <a:xfrm>
            <a:off x="2244606" y="5300903"/>
            <a:ext cx="4238625" cy="914400"/>
          </a:xfrm>
          <a:prstGeom prst="rect">
            <a:avLst/>
          </a:prstGeom>
        </p:spPr>
        <p:txBody>
          <a:bodyPr vert="horz" wrap="square" lIns="123825" tIns="123825" rIns="57150" bIns="123825" rtlCol="0" anchor="t" anchorCtr="0">
            <a:noAutofit/>
          </a:bodyPr>
          <a:lstStyle/>
          <a:p>
            <a:pPr>
              <a:lnSpc>
                <a:spcPct val="120000"/>
              </a:lnSpc>
              <a:spcBef>
                <a:spcPts val="0"/>
              </a:spcBef>
              <a:spcAft>
                <a:spcPts val="0"/>
              </a:spcAft>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 </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更新风险管理手册</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a:lnSpc>
                <a:spcPct val="120000"/>
              </a:lnSpc>
              <a:spcBef>
                <a:spcPts val="0"/>
              </a:spcBef>
              <a:spcAft>
                <a:spcPts val="0"/>
              </a:spcAft>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 </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风险分析报告</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8" name="TextBox 8"/>
          <p:cNvSpPr txBox="1"/>
          <p:nvPr>
            <p:custDataLst>
              <p:tags r:id="rId7"/>
            </p:custDataLst>
          </p:nvPr>
        </p:nvSpPr>
        <p:spPr>
          <a:xfrm>
            <a:off x="2244606" y="4723681"/>
            <a:ext cx="4219575" cy="749453"/>
          </a:xfrm>
          <a:prstGeom prst="rect">
            <a:avLst/>
          </a:prstGeom>
        </p:spPr>
        <p:txBody>
          <a:bodyPr vert="horz" wrap="square" lIns="123825" tIns="123825" rIns="57150" bIns="123825" rtlCol="0" anchor="ctr" anchorCtr="0">
            <a:noAutofit/>
          </a:bodyPr>
          <a:lstStyle/>
          <a:p>
            <a:pPr>
              <a:lnSpc>
                <a:spcPct val="150000"/>
              </a:lnSpc>
            </a:pP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输出</a:t>
            </a:r>
            <a:endPar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9" name="TextBox 9"/>
          <p:cNvSpPr txBox="1"/>
          <p:nvPr/>
        </p:nvSpPr>
        <p:spPr>
          <a:xfrm>
            <a:off x="476023" y="265328"/>
            <a:ext cx="11239500" cy="893445"/>
          </a:xfrm>
          <a:prstGeom prst="rect">
            <a:avLst/>
          </a:prstGeom>
        </p:spPr>
        <p:txBody>
          <a:bodyPr vert="horz" wrap="square" lIns="123825" tIns="123825" rIns="57150" bIns="123825" rtlCol="0" anchor="t" anchorCtr="0">
            <a:spAutoFit/>
          </a:bodyPr>
          <a:lstStyle/>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001 风险</a:t>
            </a:r>
            <a:r>
              <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分析</a:t>
            </a: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的过程</a:t>
            </a:r>
            <a:endPar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0" name="TextBox 10"/>
          <p:cNvSpPr txBox="1"/>
          <p:nvPr>
            <p:custDataLst>
              <p:tags r:id="rId8"/>
            </p:custDataLst>
          </p:nvPr>
        </p:nvSpPr>
        <p:spPr>
          <a:xfrm>
            <a:off x="1304238" y="1687059"/>
            <a:ext cx="849630" cy="46037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rPr>
              <a:t>001</a:t>
            </a:r>
            <a:endPar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1" name="TextBox 11"/>
          <p:cNvSpPr txBox="1"/>
          <p:nvPr>
            <p:custDataLst>
              <p:tags r:id="rId9"/>
            </p:custDataLst>
          </p:nvPr>
        </p:nvSpPr>
        <p:spPr>
          <a:xfrm>
            <a:off x="1304238" y="3273235"/>
            <a:ext cx="849630" cy="46037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rPr>
              <a:t>002</a:t>
            </a:r>
            <a:endPar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2" name="TextBox 12"/>
          <p:cNvSpPr txBox="1"/>
          <p:nvPr>
            <p:custDataLst>
              <p:tags r:id="rId10"/>
            </p:custDataLst>
          </p:nvPr>
        </p:nvSpPr>
        <p:spPr>
          <a:xfrm>
            <a:off x="1304238" y="4918316"/>
            <a:ext cx="849630" cy="46037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rPr>
              <a:t>003</a:t>
            </a:r>
            <a:endPar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3" name="AutoShape 13"/>
          <p:cNvSpPr/>
          <p:nvPr>
            <p:custDataLst>
              <p:tags r:id="rId11"/>
            </p:custDataLst>
          </p:nvPr>
        </p:nvSpPr>
        <p:spPr>
          <a:xfrm>
            <a:off x="1409738" y="1597932"/>
            <a:ext cx="638629" cy="638629"/>
          </a:xfrm>
          <a:prstGeom prst="rect">
            <a:avLst/>
          </a:prstGeom>
          <a:noFill/>
          <a:ln w="19050">
            <a:solidFill>
              <a:schemeClr val="accent1">
                <a:alpha val="100000"/>
              </a:schemeClr>
            </a:solidFill>
            <a:prstDash val="solid"/>
          </a:ln>
        </p:spPr>
      </p:sp>
      <p:sp>
        <p:nvSpPr>
          <p:cNvPr id="14" name="AutoShape 14"/>
          <p:cNvSpPr/>
          <p:nvPr>
            <p:custDataLst>
              <p:tags r:id="rId12"/>
            </p:custDataLst>
          </p:nvPr>
        </p:nvSpPr>
        <p:spPr>
          <a:xfrm>
            <a:off x="1409738" y="3175461"/>
            <a:ext cx="638629" cy="638629"/>
          </a:xfrm>
          <a:prstGeom prst="rect">
            <a:avLst/>
          </a:prstGeom>
          <a:noFill/>
          <a:ln w="19050">
            <a:solidFill>
              <a:schemeClr val="accent1">
                <a:alpha val="100000"/>
              </a:schemeClr>
            </a:solidFill>
            <a:prstDash val="solid"/>
          </a:ln>
        </p:spPr>
      </p:sp>
      <p:sp>
        <p:nvSpPr>
          <p:cNvPr id="15" name="AutoShape 15"/>
          <p:cNvSpPr/>
          <p:nvPr>
            <p:custDataLst>
              <p:tags r:id="rId13"/>
            </p:custDataLst>
          </p:nvPr>
        </p:nvSpPr>
        <p:spPr>
          <a:xfrm>
            <a:off x="1409738" y="4829189"/>
            <a:ext cx="638629" cy="638629"/>
          </a:xfrm>
          <a:prstGeom prst="rect">
            <a:avLst/>
          </a:prstGeom>
          <a:noFill/>
          <a:ln w="19050">
            <a:solidFill>
              <a:schemeClr val="accent1">
                <a:alpha val="100000"/>
              </a:schemeClr>
            </a:solidFill>
            <a:prstDash val="solid"/>
          </a:ln>
        </p:spPr>
      </p:sp>
      <p:sp>
        <p:nvSpPr>
          <p:cNvPr id="17" name="TextBox 3"/>
          <p:cNvSpPr txBox="1"/>
          <p:nvPr>
            <p:custDataLst>
              <p:tags r:id="rId14"/>
            </p:custDataLst>
          </p:nvPr>
        </p:nvSpPr>
        <p:spPr>
          <a:xfrm>
            <a:off x="4581525" y="1998980"/>
            <a:ext cx="1717040" cy="914400"/>
          </a:xfrm>
          <a:prstGeom prst="rect">
            <a:avLst/>
          </a:prstGeom>
        </p:spPr>
        <p:txBody>
          <a:bodyPr vert="horz" wrap="square" lIns="123825" tIns="123825" rIns="57150" bIns="123825" rtlCol="0" anchor="t" anchorCtr="0">
            <a:noAutofit/>
          </a:bodyPr>
          <a:p>
            <a:pPr>
              <a:lnSpc>
                <a:spcPct val="120000"/>
              </a:lnSpc>
              <a:spcBef>
                <a:spcPts val="0"/>
              </a:spcBef>
              <a:spcAft>
                <a:spcPts val="0"/>
              </a:spcAft>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 风险数据库</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a:lnSpc>
                <a:spcPct val="120000"/>
              </a:lnSpc>
              <a:spcBef>
                <a:spcPts val="0"/>
              </a:spcBef>
              <a:spcAft>
                <a:spcPts val="0"/>
              </a:spcAft>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 </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其他因素</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8" name="TextBox 3"/>
          <p:cNvSpPr txBox="1"/>
          <p:nvPr>
            <p:custDataLst>
              <p:tags r:id="rId15"/>
            </p:custDataLst>
          </p:nvPr>
        </p:nvSpPr>
        <p:spPr>
          <a:xfrm>
            <a:off x="2311400" y="3637915"/>
            <a:ext cx="3455670" cy="914400"/>
          </a:xfrm>
          <a:prstGeom prst="rect">
            <a:avLst/>
          </a:prstGeom>
        </p:spPr>
        <p:txBody>
          <a:bodyPr vert="horz" wrap="square" lIns="123825" tIns="123825" rIns="57150" bIns="123825" rtlCol="0" anchor="t" anchorCtr="0">
            <a:noAutofit/>
          </a:bodyPr>
          <a:p>
            <a:pPr>
              <a:lnSpc>
                <a:spcPct val="120000"/>
              </a:lnSpc>
              <a:spcBef>
                <a:spcPts val="0"/>
              </a:spcBef>
              <a:spcAft>
                <a:spcPts val="0"/>
              </a:spcAft>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 风险概率和影响评估</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a:lnSpc>
                <a:spcPct val="120000"/>
              </a:lnSpc>
              <a:spcBef>
                <a:spcPts val="0"/>
              </a:spcBef>
              <a:spcAft>
                <a:spcPts val="0"/>
              </a:spcAft>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 </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敏感性分析</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a:lnSpc>
                <a:spcPct val="120000"/>
              </a:lnSpc>
              <a:spcBef>
                <a:spcPts val="0"/>
              </a:spcBef>
              <a:spcAft>
                <a:spcPts val="0"/>
              </a:spcAft>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 </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模拟法</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9" name="TextBox 3"/>
          <p:cNvSpPr txBox="1"/>
          <p:nvPr>
            <p:custDataLst>
              <p:tags r:id="rId16"/>
            </p:custDataLst>
          </p:nvPr>
        </p:nvSpPr>
        <p:spPr>
          <a:xfrm>
            <a:off x="4648200" y="3612515"/>
            <a:ext cx="1717040" cy="914400"/>
          </a:xfrm>
          <a:prstGeom prst="rect">
            <a:avLst/>
          </a:prstGeom>
        </p:spPr>
        <p:txBody>
          <a:bodyPr vert="horz" wrap="square" lIns="123825" tIns="123825" rIns="57150" bIns="123825" rtlCol="0" anchor="t" anchorCtr="0">
            <a:noAutofit/>
          </a:bodyPr>
          <a:p>
            <a:pPr>
              <a:lnSpc>
                <a:spcPct val="120000"/>
              </a:lnSpc>
              <a:spcBef>
                <a:spcPts val="0"/>
              </a:spcBef>
              <a:spcAft>
                <a:spcPts val="0"/>
              </a:spcAft>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 决策树</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a:lnSpc>
                <a:spcPct val="120000"/>
              </a:lnSpc>
              <a:spcBef>
                <a:spcPts val="0"/>
              </a:spcBef>
              <a:spcAft>
                <a:spcPts val="0"/>
              </a:spcAft>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 </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专家判断</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17" name="TextBox 9"/>
          <p:cNvSpPr txBox="1"/>
          <p:nvPr/>
        </p:nvSpPr>
        <p:spPr>
          <a:xfrm>
            <a:off x="476023" y="570128"/>
            <a:ext cx="11239500" cy="893445"/>
          </a:xfrm>
          <a:prstGeom prst="rect">
            <a:avLst/>
          </a:prstGeom>
        </p:spPr>
        <p:txBody>
          <a:bodyPr vert="horz" wrap="square" lIns="123825" tIns="123825" rIns="57150" bIns="123825" rtlCol="0" anchor="t" anchorCtr="0">
            <a:spAutoFit/>
          </a:bodyPr>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002 风险</a:t>
            </a:r>
            <a:r>
              <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分析</a:t>
            </a: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的</a:t>
            </a:r>
            <a:r>
              <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输入</a:t>
            </a:r>
            <a:endPar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2" name="矩形 1"/>
          <p:cNvSpPr/>
          <p:nvPr>
            <p:custDataLst>
              <p:tags r:id="rId2"/>
            </p:custDataLst>
          </p:nvPr>
        </p:nvSpPr>
        <p:spPr>
          <a:xfrm>
            <a:off x="5320030" y="2026285"/>
            <a:ext cx="2015490" cy="4054475"/>
          </a:xfrm>
          <a:prstGeom prst="rect">
            <a:avLst/>
          </a:prstGeom>
          <a:solidFill>
            <a:schemeClr val="tx1">
              <a:lumMod val="40000"/>
              <a:lumOff val="60000"/>
              <a:alpha val="20000"/>
            </a:schemeClr>
          </a:solidFill>
          <a:effectLst>
            <a:outerShdw blurRad="127000" dist="38100" dir="2700000" algn="tl" rotWithShape="0">
              <a:schemeClr val="accent1">
                <a:alpha val="10000"/>
              </a:schemeClr>
            </a:outerShdw>
          </a:effectLst>
        </p:spPr>
        <p:style>
          <a:lnRef idx="0">
            <a:srgbClr val="FFFFFF"/>
          </a:lnRef>
          <a:fillRef idx="1">
            <a:schemeClr val="accent1"/>
          </a:fillRef>
          <a:effectRef idx="0">
            <a:srgbClr val="FFFFFF"/>
          </a:effectRef>
          <a:fontRef idx="minor">
            <a:schemeClr val="lt1"/>
          </a:fontRef>
        </p:style>
        <p:txBody>
          <a:bodyPr rtlCol="0" anchor="ctr"/>
          <a:p>
            <a:pPr algn="ctr"/>
            <a:endParaRPr lang="zh-CN" altLang="en-US"/>
          </a:p>
        </p:txBody>
      </p:sp>
      <p:pic>
        <p:nvPicPr>
          <p:cNvPr id="3" name="图片 2" descr="C:/Users/NYX/Desktop/图片/7741821_3D抽象留白的背景空间.jpg7741821_3D抽象留白的背景空间"/>
          <p:cNvPicPr>
            <a:picLocks noChangeAspect="1"/>
          </p:cNvPicPr>
          <p:nvPr>
            <p:custDataLst>
              <p:tags r:id="rId3"/>
            </p:custDataLst>
          </p:nvPr>
        </p:nvPicPr>
        <p:blipFill>
          <a:blip r:embed="rId4" cstate="print"/>
          <a:srcRect/>
          <a:stretch>
            <a:fillRect/>
          </a:stretch>
        </p:blipFill>
        <p:spPr>
          <a:xfrm>
            <a:off x="5320030" y="2023745"/>
            <a:ext cx="1994535" cy="1255395"/>
          </a:xfrm>
          <a:custGeom>
            <a:avLst/>
            <a:gdLst/>
            <a:ahLst/>
            <a:cxnLst>
              <a:cxn ang="3">
                <a:pos x="hc" y="t"/>
              </a:cxn>
              <a:cxn ang="cd2">
                <a:pos x="l" y="vc"/>
              </a:cxn>
              <a:cxn ang="cd4">
                <a:pos x="hc" y="b"/>
              </a:cxn>
              <a:cxn ang="0">
                <a:pos x="r" y="vc"/>
              </a:cxn>
            </a:cxnLst>
            <a:rect l="l" t="t" r="r" b="b"/>
            <a:pathLst>
              <a:path w="3118" h="1965">
                <a:moveTo>
                  <a:pt x="0" y="0"/>
                </a:moveTo>
                <a:lnTo>
                  <a:pt x="3118" y="0"/>
                </a:lnTo>
                <a:lnTo>
                  <a:pt x="3118" y="1965"/>
                </a:lnTo>
                <a:lnTo>
                  <a:pt x="0" y="1965"/>
                </a:lnTo>
                <a:lnTo>
                  <a:pt x="0" y="0"/>
                </a:lnTo>
                <a:close/>
              </a:path>
            </a:pathLst>
          </a:custGeom>
          <a:solidFill>
            <a:schemeClr val="accent1"/>
          </a:solidFill>
          <a:ln w="3175">
            <a:solidFill>
              <a:schemeClr val="tx1">
                <a:lumMod val="40000"/>
                <a:lumOff val="60000"/>
                <a:alpha val="20000"/>
              </a:schemeClr>
            </a:solidFill>
          </a:ln>
        </p:spPr>
      </p:pic>
      <p:sp>
        <p:nvSpPr>
          <p:cNvPr id="4" name="矩形 3"/>
          <p:cNvSpPr/>
          <p:nvPr>
            <p:custDataLst>
              <p:tags r:id="rId5"/>
            </p:custDataLst>
          </p:nvPr>
        </p:nvSpPr>
        <p:spPr>
          <a:xfrm>
            <a:off x="902970" y="2026285"/>
            <a:ext cx="2012315" cy="4074795"/>
          </a:xfrm>
          <a:prstGeom prst="rect">
            <a:avLst/>
          </a:prstGeom>
          <a:solidFill>
            <a:schemeClr val="tx1">
              <a:lumMod val="40000"/>
              <a:lumOff val="60000"/>
              <a:alpha val="20000"/>
            </a:schemeClr>
          </a:solidFill>
          <a:effectLst>
            <a:outerShdw blurRad="127000" dist="38100" dir="2700000" algn="tl" rotWithShape="0">
              <a:schemeClr val="accent1">
                <a:alpha val="10000"/>
              </a:schemeClr>
            </a:outerShdw>
          </a:effectLst>
        </p:spPr>
        <p:style>
          <a:lnRef idx="0">
            <a:srgbClr val="FFFFFF"/>
          </a:lnRef>
          <a:fillRef idx="1">
            <a:schemeClr val="accent1"/>
          </a:fillRef>
          <a:effectRef idx="0">
            <a:srgbClr val="FFFFFF"/>
          </a:effectRef>
          <a:fontRef idx="minor">
            <a:schemeClr val="lt1"/>
          </a:fontRef>
        </p:style>
        <p:txBody>
          <a:bodyPr rtlCol="0" anchor="ctr"/>
          <a:p>
            <a:pPr algn="ctr"/>
            <a:endParaRPr lang="zh-CN" altLang="en-US"/>
          </a:p>
        </p:txBody>
      </p:sp>
      <p:sp>
        <p:nvSpPr>
          <p:cNvPr id="5" name="矩形 4"/>
          <p:cNvSpPr/>
          <p:nvPr>
            <p:custDataLst>
              <p:tags r:id="rId6"/>
            </p:custDataLst>
          </p:nvPr>
        </p:nvSpPr>
        <p:spPr>
          <a:xfrm>
            <a:off x="3108960" y="2026285"/>
            <a:ext cx="2049780" cy="4074160"/>
          </a:xfrm>
          <a:prstGeom prst="rect">
            <a:avLst/>
          </a:prstGeom>
          <a:solidFill>
            <a:schemeClr val="tx1">
              <a:lumMod val="40000"/>
              <a:lumOff val="60000"/>
              <a:alpha val="20000"/>
            </a:schemeClr>
          </a:solidFill>
          <a:effectLst>
            <a:outerShdw blurRad="127000" dist="38100" dir="2700000" algn="tl" rotWithShape="0">
              <a:schemeClr val="accent1">
                <a:alpha val="10000"/>
              </a:schemeClr>
            </a:outerShdw>
          </a:effectLst>
        </p:spPr>
        <p:style>
          <a:lnRef idx="0">
            <a:srgbClr val="FFFFFF"/>
          </a:lnRef>
          <a:fillRef idx="1">
            <a:schemeClr val="accent1"/>
          </a:fillRef>
          <a:effectRef idx="0">
            <a:srgbClr val="FFFFFF"/>
          </a:effectRef>
          <a:fontRef idx="minor">
            <a:schemeClr val="lt1"/>
          </a:fontRef>
        </p:style>
        <p:txBody>
          <a:bodyPr rtlCol="0" anchor="ctr"/>
          <a:p>
            <a:pPr algn="ctr"/>
            <a:endParaRPr lang="zh-CN" altLang="en-US"/>
          </a:p>
        </p:txBody>
      </p:sp>
      <p:pic>
        <p:nvPicPr>
          <p:cNvPr id="6" name="图片 5" descr="C:/Users/NYX/Desktop/图片/7895980_现代白色空间内部螺旋坡道3d渲染图像.jpg7895980_现代白色空间内部螺旋坡道3d渲染图像"/>
          <p:cNvPicPr>
            <a:picLocks noChangeAspect="1"/>
          </p:cNvPicPr>
          <p:nvPr>
            <p:custDataLst>
              <p:tags r:id="rId7"/>
            </p:custDataLst>
          </p:nvPr>
        </p:nvPicPr>
        <p:blipFill>
          <a:blip r:embed="rId8" cstate="print"/>
          <a:srcRect/>
          <a:stretch>
            <a:fillRect/>
          </a:stretch>
        </p:blipFill>
        <p:spPr>
          <a:xfrm>
            <a:off x="3108960" y="2023745"/>
            <a:ext cx="2065020" cy="1255395"/>
          </a:xfrm>
          <a:custGeom>
            <a:avLst/>
            <a:gdLst/>
            <a:ahLst/>
            <a:cxnLst>
              <a:cxn ang="3">
                <a:pos x="hc" y="t"/>
              </a:cxn>
              <a:cxn ang="cd2">
                <a:pos x="l" y="vc"/>
              </a:cxn>
              <a:cxn ang="cd4">
                <a:pos x="hc" y="b"/>
              </a:cxn>
              <a:cxn ang="0">
                <a:pos x="r" y="vc"/>
              </a:cxn>
            </a:cxnLst>
            <a:rect l="l" t="t" r="r" b="b"/>
            <a:pathLst>
              <a:path w="3118" h="1965">
                <a:moveTo>
                  <a:pt x="0" y="0"/>
                </a:moveTo>
                <a:lnTo>
                  <a:pt x="3118" y="0"/>
                </a:lnTo>
                <a:lnTo>
                  <a:pt x="3118" y="1965"/>
                </a:lnTo>
                <a:lnTo>
                  <a:pt x="0" y="1965"/>
                </a:lnTo>
                <a:lnTo>
                  <a:pt x="0" y="0"/>
                </a:lnTo>
                <a:close/>
              </a:path>
            </a:pathLst>
          </a:custGeom>
          <a:solidFill>
            <a:schemeClr val="accent1"/>
          </a:solidFill>
          <a:ln w="3175">
            <a:solidFill>
              <a:schemeClr val="tx1">
                <a:lumMod val="40000"/>
                <a:lumOff val="60000"/>
                <a:alpha val="20000"/>
              </a:schemeClr>
            </a:solidFill>
          </a:ln>
        </p:spPr>
      </p:pic>
      <p:pic>
        <p:nvPicPr>
          <p:cNvPr id="7" name="图片 6" descr="7896068_立方体的混沌构造。三维演示"/>
          <p:cNvPicPr>
            <a:picLocks noChangeAspect="1"/>
          </p:cNvPicPr>
          <p:nvPr>
            <p:custDataLst>
              <p:tags r:id="rId9"/>
            </p:custDataLst>
          </p:nvPr>
        </p:nvPicPr>
        <p:blipFill>
          <a:blip r:embed="rId10" cstate="print"/>
          <a:srcRect/>
          <a:stretch>
            <a:fillRect/>
          </a:stretch>
        </p:blipFill>
        <p:spPr>
          <a:xfrm>
            <a:off x="902335" y="2023745"/>
            <a:ext cx="2023110" cy="1381760"/>
          </a:xfrm>
          <a:custGeom>
            <a:avLst/>
            <a:gdLst/>
            <a:ahLst/>
            <a:cxnLst>
              <a:cxn ang="3">
                <a:pos x="hc" y="t"/>
              </a:cxn>
              <a:cxn ang="cd2">
                <a:pos x="l" y="vc"/>
              </a:cxn>
              <a:cxn ang="cd4">
                <a:pos x="hc" y="b"/>
              </a:cxn>
              <a:cxn ang="0">
                <a:pos x="r" y="vc"/>
              </a:cxn>
            </a:cxnLst>
            <a:rect l="l" t="t" r="r" b="b"/>
            <a:pathLst>
              <a:path w="3118" h="1965">
                <a:moveTo>
                  <a:pt x="0" y="0"/>
                </a:moveTo>
                <a:lnTo>
                  <a:pt x="3118" y="0"/>
                </a:lnTo>
                <a:lnTo>
                  <a:pt x="3118" y="1965"/>
                </a:lnTo>
                <a:lnTo>
                  <a:pt x="0" y="1965"/>
                </a:lnTo>
                <a:lnTo>
                  <a:pt x="0" y="0"/>
                </a:lnTo>
                <a:close/>
              </a:path>
            </a:pathLst>
          </a:custGeom>
          <a:solidFill>
            <a:schemeClr val="accent1"/>
          </a:solidFill>
          <a:ln w="3175">
            <a:solidFill>
              <a:schemeClr val="tx1">
                <a:lumMod val="40000"/>
                <a:lumOff val="60000"/>
                <a:alpha val="20000"/>
              </a:schemeClr>
            </a:solidFill>
          </a:ln>
        </p:spPr>
      </p:pic>
      <p:sp>
        <p:nvSpPr>
          <p:cNvPr id="8" name="标题"/>
          <p:cNvSpPr txBox="1"/>
          <p:nvPr>
            <p:custDataLst>
              <p:tags r:id="rId11"/>
            </p:custDataLst>
          </p:nvPr>
        </p:nvSpPr>
        <p:spPr>
          <a:xfrm>
            <a:off x="1079500" y="3508375"/>
            <a:ext cx="1774825" cy="502285"/>
          </a:xfrm>
          <a:prstGeom prst="rect">
            <a:avLst/>
          </a:prstGeom>
          <a:noFill/>
        </p:spPr>
        <p:txBody>
          <a:bodyPr wrap="square" lIns="0" tIns="0" rIns="0" bIns="0" rtlCol="0" anchor="b">
            <a:noAutofit/>
          </a:bodyPr>
          <a:p>
            <a:r>
              <a:rPr lang="zh-CN" altLang="en-US" sz="2000" b="1" spc="300">
                <a:gradFill>
                  <a:gsLst>
                    <a:gs pos="0">
                      <a:schemeClr val="accent1">
                        <a:lumMod val="60000"/>
                        <a:lumOff val="40000"/>
                      </a:schemeClr>
                    </a:gs>
                    <a:gs pos="53000">
                      <a:schemeClr val="accent1"/>
                    </a:gs>
                  </a:gsLst>
                  <a:lin ang="2700000" scaled="0"/>
                </a:gradFill>
                <a:latin typeface="微软雅黑" panose="020B0503020204020204" charset="-122"/>
                <a:ea typeface="微软雅黑" panose="020B0503020204020204" charset="-122"/>
                <a:cs typeface="+mn-ea"/>
                <a:sym typeface="+mn-ea"/>
              </a:rPr>
              <a:t>风险管理计划</a:t>
            </a:r>
            <a:endParaRPr lang="zh-CN" altLang="en-US" sz="2000" b="1" spc="300">
              <a:gradFill>
                <a:gsLst>
                  <a:gs pos="0">
                    <a:schemeClr val="accent1">
                      <a:lumMod val="60000"/>
                      <a:lumOff val="40000"/>
                    </a:schemeClr>
                  </a:gs>
                  <a:gs pos="53000">
                    <a:schemeClr val="accent1"/>
                  </a:gs>
                </a:gsLst>
                <a:lin ang="2700000" scaled="0"/>
              </a:gradFill>
              <a:latin typeface="微软雅黑" panose="020B0503020204020204" charset="-122"/>
              <a:ea typeface="微软雅黑" panose="020B0503020204020204" charset="-122"/>
              <a:cs typeface="+mn-ea"/>
              <a:sym typeface="+mn-ea"/>
            </a:endParaRPr>
          </a:p>
        </p:txBody>
      </p:sp>
      <p:sp>
        <p:nvSpPr>
          <p:cNvPr id="9" name="序号"/>
          <p:cNvSpPr txBox="1"/>
          <p:nvPr>
            <p:custDataLst>
              <p:tags r:id="rId12"/>
            </p:custDataLst>
          </p:nvPr>
        </p:nvSpPr>
        <p:spPr>
          <a:xfrm>
            <a:off x="1121410" y="3011805"/>
            <a:ext cx="527050" cy="539115"/>
          </a:xfrm>
          <a:prstGeom prst="ellipse">
            <a:avLst/>
          </a:prstGeom>
          <a:gradFill>
            <a:gsLst>
              <a:gs pos="30000">
                <a:schemeClr val="accent1">
                  <a:lumMod val="60000"/>
                  <a:lumOff val="40000"/>
                  <a:alpha val="100000"/>
                </a:schemeClr>
              </a:gs>
              <a:gs pos="100000">
                <a:schemeClr val="accent1"/>
              </a:gs>
            </a:gsLst>
            <a:lin ang="2700000" scaled="0"/>
          </a:gradFill>
        </p:spPr>
        <p:txBody>
          <a:bodyPr wrap="none" lIns="0" tIns="0" rIns="0" bIns="0" rtlCol="0" anchor="ctr" anchorCtr="0">
            <a:noAutofit/>
          </a:bodyPr>
          <a:p>
            <a:pPr algn="ctr">
              <a:lnSpc>
                <a:spcPct val="100000"/>
              </a:lnSpc>
            </a:pPr>
            <a:r>
              <a:rPr lang="en-US" b="1">
                <a:solidFill>
                  <a:srgbClr val="FFFFFF"/>
                </a:solidFill>
                <a:latin typeface="微软雅黑" panose="020B0503020204020204" charset="-122"/>
                <a:ea typeface="微软雅黑" panose="020B0503020204020204" charset="-122"/>
                <a:cs typeface="+mn-ea"/>
                <a:sym typeface="+mn-ea"/>
              </a:rPr>
              <a:t>01</a:t>
            </a:r>
            <a:endParaRPr lang="en-US" b="1" dirty="0">
              <a:solidFill>
                <a:srgbClr val="FFFFFF"/>
              </a:solidFill>
              <a:latin typeface="微软雅黑" panose="020B0503020204020204" charset="-122"/>
              <a:ea typeface="微软雅黑" panose="020B0503020204020204" charset="-122"/>
              <a:cs typeface="+mn-ea"/>
              <a:sym typeface="+mn-ea"/>
            </a:endParaRPr>
          </a:p>
        </p:txBody>
      </p:sp>
      <p:sp>
        <p:nvSpPr>
          <p:cNvPr id="10" name="序号"/>
          <p:cNvSpPr txBox="1"/>
          <p:nvPr>
            <p:custDataLst>
              <p:tags r:id="rId13"/>
            </p:custDataLst>
          </p:nvPr>
        </p:nvSpPr>
        <p:spPr>
          <a:xfrm>
            <a:off x="3282315" y="3012440"/>
            <a:ext cx="527050" cy="539115"/>
          </a:xfrm>
          <a:prstGeom prst="ellipse">
            <a:avLst/>
          </a:prstGeom>
          <a:gradFill>
            <a:gsLst>
              <a:gs pos="30000">
                <a:schemeClr val="accent1">
                  <a:lumMod val="60000"/>
                  <a:lumOff val="40000"/>
                  <a:alpha val="100000"/>
                </a:schemeClr>
              </a:gs>
              <a:gs pos="100000">
                <a:schemeClr val="accent1"/>
              </a:gs>
            </a:gsLst>
            <a:lin ang="2700000" scaled="0"/>
          </a:gradFill>
        </p:spPr>
        <p:txBody>
          <a:bodyPr wrap="none" lIns="0" tIns="0" rIns="0" bIns="0" rtlCol="0" anchor="ctr" anchorCtr="0">
            <a:noAutofit/>
          </a:bodyPr>
          <a:p>
            <a:pPr algn="ctr">
              <a:lnSpc>
                <a:spcPct val="100000"/>
              </a:lnSpc>
            </a:pPr>
            <a:r>
              <a:rPr lang="en-US" b="1" dirty="0">
                <a:solidFill>
                  <a:srgbClr val="FFFFFF"/>
                </a:solidFill>
                <a:latin typeface="微软雅黑" panose="020B0503020204020204" charset="-122"/>
                <a:ea typeface="微软雅黑" panose="020B0503020204020204" charset="-122"/>
                <a:cs typeface="+mn-ea"/>
                <a:sym typeface="+mn-ea"/>
              </a:rPr>
              <a:t>02</a:t>
            </a:r>
            <a:endParaRPr lang="en-US" b="1" dirty="0">
              <a:solidFill>
                <a:srgbClr val="FFFFFF"/>
              </a:solidFill>
              <a:latin typeface="微软雅黑" panose="020B0503020204020204" charset="-122"/>
              <a:ea typeface="微软雅黑" panose="020B0503020204020204" charset="-122"/>
              <a:cs typeface="+mn-ea"/>
              <a:sym typeface="+mn-ea"/>
            </a:endParaRPr>
          </a:p>
        </p:txBody>
      </p:sp>
      <p:sp>
        <p:nvSpPr>
          <p:cNvPr id="19" name="标题"/>
          <p:cNvSpPr txBox="1"/>
          <p:nvPr>
            <p:custDataLst>
              <p:tags r:id="rId14"/>
            </p:custDataLst>
          </p:nvPr>
        </p:nvSpPr>
        <p:spPr>
          <a:xfrm>
            <a:off x="3282315" y="3508375"/>
            <a:ext cx="1494790" cy="502285"/>
          </a:xfrm>
          <a:prstGeom prst="rect">
            <a:avLst/>
          </a:prstGeom>
          <a:noFill/>
        </p:spPr>
        <p:txBody>
          <a:bodyPr wrap="square" lIns="0" tIns="0" rIns="0" bIns="0" rtlCol="0" anchor="b">
            <a:noAutofit/>
          </a:bodyPr>
          <a:p>
            <a:r>
              <a:rPr lang="zh-CN" altLang="en-US" sz="2000" b="1" spc="300">
                <a:gradFill>
                  <a:gsLst>
                    <a:gs pos="0">
                      <a:schemeClr val="accent1">
                        <a:lumMod val="60000"/>
                        <a:lumOff val="40000"/>
                      </a:schemeClr>
                    </a:gs>
                    <a:gs pos="53000">
                      <a:schemeClr val="accent1"/>
                    </a:gs>
                  </a:gsLst>
                  <a:lin ang="2700000" scaled="0"/>
                </a:gradFill>
                <a:latin typeface="微软雅黑" panose="020B0503020204020204" charset="-122"/>
                <a:ea typeface="微软雅黑" panose="020B0503020204020204" charset="-122"/>
                <a:cs typeface="+mn-ea"/>
                <a:sym typeface="+mn-ea"/>
              </a:rPr>
              <a:t>风险因素</a:t>
            </a:r>
            <a:endParaRPr lang="zh-CN" altLang="en-US" sz="2000" b="1" spc="300">
              <a:gradFill>
                <a:gsLst>
                  <a:gs pos="0">
                    <a:schemeClr val="accent1">
                      <a:lumMod val="60000"/>
                      <a:lumOff val="40000"/>
                    </a:schemeClr>
                  </a:gs>
                  <a:gs pos="53000">
                    <a:schemeClr val="accent1"/>
                  </a:gs>
                </a:gsLst>
                <a:lin ang="2700000" scaled="0"/>
              </a:gradFill>
              <a:latin typeface="微软雅黑" panose="020B0503020204020204" charset="-122"/>
              <a:ea typeface="微软雅黑" panose="020B0503020204020204" charset="-122"/>
              <a:cs typeface="+mn-ea"/>
              <a:sym typeface="+mn-ea"/>
            </a:endParaRPr>
          </a:p>
        </p:txBody>
      </p:sp>
      <p:sp>
        <p:nvSpPr>
          <p:cNvPr id="20" name="正文"/>
          <p:cNvSpPr txBox="1"/>
          <p:nvPr>
            <p:custDataLst>
              <p:tags r:id="rId15"/>
            </p:custDataLst>
          </p:nvPr>
        </p:nvSpPr>
        <p:spPr>
          <a:xfrm>
            <a:off x="1079500" y="4203065"/>
            <a:ext cx="1766570" cy="1626235"/>
          </a:xfrm>
          <a:prstGeom prst="rect">
            <a:avLst/>
          </a:prstGeom>
          <a:noFill/>
        </p:spPr>
        <p:txBody>
          <a:bodyPr wrap="square" lIns="0" tIns="0" rIns="0" bIns="0" rtlCol="0" anchor="t" anchorCtr="0">
            <a:noAutofit/>
          </a:bodyPr>
          <a:p>
            <a:pPr indent="0" algn="just" fontAlgn="auto">
              <a:lnSpc>
                <a:spcPct val="120000"/>
              </a:lnSpc>
              <a:spcBef>
                <a:spcPts val="0"/>
              </a:spcBef>
              <a:spcAft>
                <a:spcPts val="0"/>
              </a:spcAft>
            </a:pPr>
            <a:r>
              <a:rPr sz="1500" spc="150" dirty="0">
                <a:solidFill>
                  <a:schemeClr val="tx1">
                    <a:lumMod val="85000"/>
                    <a:lumOff val="15000"/>
                  </a:schemeClr>
                </a:solidFill>
                <a:latin typeface="微软雅黑" panose="020B0503020204020204" charset="-122"/>
                <a:ea typeface="微软雅黑" panose="020B0503020204020204" charset="-122"/>
                <a:cs typeface="+mn-ea"/>
                <a:sym typeface="+mn-ea"/>
              </a:rPr>
              <a:t>角色</a:t>
            </a:r>
            <a:r>
              <a:rPr lang="zh-CN" sz="1500" spc="150" dirty="0">
                <a:solidFill>
                  <a:schemeClr val="tx1">
                    <a:lumMod val="85000"/>
                    <a:lumOff val="15000"/>
                  </a:schemeClr>
                </a:solidFill>
                <a:latin typeface="微软雅黑" panose="020B0503020204020204" charset="-122"/>
                <a:ea typeface="微软雅黑" panose="020B0503020204020204" charset="-122"/>
                <a:cs typeface="+mn-ea"/>
                <a:sym typeface="+mn-ea"/>
              </a:rPr>
              <a:t>、</a:t>
            </a:r>
            <a:r>
              <a:rPr sz="1500" spc="150" dirty="0">
                <a:solidFill>
                  <a:schemeClr val="tx1">
                    <a:lumMod val="85000"/>
                    <a:lumOff val="15000"/>
                  </a:schemeClr>
                </a:solidFill>
                <a:latin typeface="微软雅黑" panose="020B0503020204020204" charset="-122"/>
                <a:ea typeface="微软雅黑" panose="020B0503020204020204" charset="-122"/>
                <a:cs typeface="+mn-ea"/>
                <a:sym typeface="+mn-ea"/>
              </a:rPr>
              <a:t>职责、风险预算</a:t>
            </a:r>
            <a:r>
              <a:rPr lang="zh-CN" sz="1500" spc="150" dirty="0">
                <a:solidFill>
                  <a:schemeClr val="tx1">
                    <a:lumMod val="85000"/>
                    <a:lumOff val="15000"/>
                  </a:schemeClr>
                </a:solidFill>
                <a:latin typeface="微软雅黑" panose="020B0503020204020204" charset="-122"/>
                <a:ea typeface="微软雅黑" panose="020B0503020204020204" charset="-122"/>
                <a:cs typeface="+mn-ea"/>
                <a:sym typeface="+mn-ea"/>
              </a:rPr>
              <a:t>、</a:t>
            </a:r>
            <a:r>
              <a:rPr sz="1500" spc="150" dirty="0">
                <a:solidFill>
                  <a:schemeClr val="tx1">
                    <a:lumMod val="85000"/>
                    <a:lumOff val="15000"/>
                  </a:schemeClr>
                </a:solidFill>
                <a:latin typeface="微软雅黑" panose="020B0503020204020204" charset="-122"/>
                <a:ea typeface="微软雅黑" panose="020B0503020204020204" charset="-122"/>
                <a:cs typeface="+mn-ea"/>
                <a:sym typeface="+mn-ea"/>
              </a:rPr>
              <a:t>进度、风险类别、概率</a:t>
            </a:r>
            <a:r>
              <a:rPr lang="zh-CN" sz="1500" spc="150" dirty="0">
                <a:solidFill>
                  <a:schemeClr val="tx1">
                    <a:lumMod val="85000"/>
                    <a:lumOff val="15000"/>
                  </a:schemeClr>
                </a:solidFill>
                <a:latin typeface="微软雅黑" panose="020B0503020204020204" charset="-122"/>
                <a:ea typeface="微软雅黑" panose="020B0503020204020204" charset="-122"/>
                <a:cs typeface="+mn-ea"/>
                <a:sym typeface="+mn-ea"/>
              </a:rPr>
              <a:t>、</a:t>
            </a:r>
            <a:r>
              <a:rPr sz="1500" spc="150" dirty="0">
                <a:solidFill>
                  <a:schemeClr val="tx1">
                    <a:lumMod val="85000"/>
                    <a:lumOff val="15000"/>
                  </a:schemeClr>
                </a:solidFill>
                <a:latin typeface="微软雅黑" panose="020B0503020204020204" charset="-122"/>
                <a:ea typeface="微软雅黑" panose="020B0503020204020204" charset="-122"/>
                <a:cs typeface="+mn-ea"/>
                <a:sym typeface="+mn-ea"/>
              </a:rPr>
              <a:t>影响的定义、概率和影响矩阵</a:t>
            </a:r>
            <a:r>
              <a:rPr lang="zh-CN" sz="1500" spc="150" dirty="0">
                <a:solidFill>
                  <a:schemeClr val="tx1">
                    <a:lumMod val="85000"/>
                    <a:lumOff val="15000"/>
                  </a:schemeClr>
                </a:solidFill>
                <a:latin typeface="微软雅黑" panose="020B0503020204020204" charset="-122"/>
                <a:ea typeface="微软雅黑" panose="020B0503020204020204" charset="-122"/>
                <a:cs typeface="+mn-ea"/>
                <a:sym typeface="+mn-ea"/>
              </a:rPr>
              <a:t>、</a:t>
            </a:r>
            <a:r>
              <a:rPr sz="1500" spc="150" dirty="0">
                <a:solidFill>
                  <a:schemeClr val="tx1">
                    <a:lumMod val="85000"/>
                    <a:lumOff val="15000"/>
                  </a:schemeClr>
                </a:solidFill>
                <a:latin typeface="微软雅黑" panose="020B0503020204020204" charset="-122"/>
                <a:ea typeface="微软雅黑" panose="020B0503020204020204" charset="-122"/>
                <a:cs typeface="+mn-ea"/>
                <a:sym typeface="+mn-ea"/>
              </a:rPr>
              <a:t>修订的干系人风险承受力</a:t>
            </a:r>
            <a:endParaRPr sz="1500" spc="150" dirty="0">
              <a:solidFill>
                <a:schemeClr val="tx1">
                  <a:lumMod val="85000"/>
                  <a:lumOff val="15000"/>
                </a:schemeClr>
              </a:solidFill>
              <a:latin typeface="微软雅黑" panose="020B0503020204020204" charset="-122"/>
              <a:ea typeface="微软雅黑" panose="020B0503020204020204" charset="-122"/>
              <a:cs typeface="+mn-ea"/>
              <a:sym typeface="+mn-ea"/>
            </a:endParaRPr>
          </a:p>
        </p:txBody>
      </p:sp>
      <p:sp>
        <p:nvSpPr>
          <p:cNvPr id="21" name="正文"/>
          <p:cNvSpPr txBox="1"/>
          <p:nvPr>
            <p:custDataLst>
              <p:tags r:id="rId16"/>
            </p:custDataLst>
          </p:nvPr>
        </p:nvSpPr>
        <p:spPr>
          <a:xfrm>
            <a:off x="3282315" y="4134485"/>
            <a:ext cx="1800225" cy="1513840"/>
          </a:xfrm>
          <a:prstGeom prst="rect">
            <a:avLst/>
          </a:prstGeom>
          <a:noFill/>
        </p:spPr>
        <p:txBody>
          <a:bodyPr wrap="square" lIns="0" tIns="0" rIns="0" bIns="0" rtlCol="0" anchor="t" anchorCtr="0">
            <a:noAutofit/>
          </a:bodyPr>
          <a:p>
            <a:pPr indent="0" algn="just" fontAlgn="auto">
              <a:lnSpc>
                <a:spcPct val="150000"/>
              </a:lnSpc>
            </a:pPr>
            <a:r>
              <a:rPr sz="1400" spc="150">
                <a:solidFill>
                  <a:schemeClr val="tx1">
                    <a:lumMod val="85000"/>
                    <a:lumOff val="15000"/>
                  </a:schemeClr>
                </a:solidFill>
                <a:latin typeface="微软雅黑" panose="020B0503020204020204" charset="-122"/>
                <a:ea typeface="微软雅黑" panose="020B0503020204020204" charset="-122"/>
                <a:cs typeface="+mn-ea"/>
                <a:sym typeface="+mn-ea"/>
              </a:rPr>
              <a:t>指能产生或增加损失概率和损失程度的条件或因素</a:t>
            </a:r>
            <a:endParaRPr sz="1400" spc="150">
              <a:solidFill>
                <a:schemeClr val="tx1">
                  <a:lumMod val="85000"/>
                  <a:lumOff val="15000"/>
                </a:schemeClr>
              </a:solidFill>
              <a:latin typeface="微软雅黑" panose="020B0503020204020204" charset="-122"/>
              <a:ea typeface="微软雅黑" panose="020B0503020204020204" charset="-122"/>
              <a:cs typeface="+mn-ea"/>
              <a:sym typeface="+mn-ea"/>
            </a:endParaRPr>
          </a:p>
        </p:txBody>
      </p:sp>
      <p:sp>
        <p:nvSpPr>
          <p:cNvPr id="22" name="序号"/>
          <p:cNvSpPr txBox="1"/>
          <p:nvPr>
            <p:custDataLst>
              <p:tags r:id="rId17"/>
            </p:custDataLst>
          </p:nvPr>
        </p:nvSpPr>
        <p:spPr>
          <a:xfrm>
            <a:off x="5476875" y="3011805"/>
            <a:ext cx="527050" cy="539115"/>
          </a:xfrm>
          <a:prstGeom prst="ellipse">
            <a:avLst/>
          </a:prstGeom>
          <a:gradFill>
            <a:gsLst>
              <a:gs pos="30000">
                <a:schemeClr val="accent1">
                  <a:lumMod val="60000"/>
                  <a:lumOff val="40000"/>
                  <a:alpha val="100000"/>
                </a:schemeClr>
              </a:gs>
              <a:gs pos="100000">
                <a:schemeClr val="accent1"/>
              </a:gs>
            </a:gsLst>
            <a:lin ang="2700000" scaled="0"/>
          </a:gradFill>
        </p:spPr>
        <p:txBody>
          <a:bodyPr wrap="none" lIns="0" tIns="0" rIns="0" bIns="0" rtlCol="0" anchor="ctr" anchorCtr="0">
            <a:noAutofit/>
          </a:bodyPr>
          <a:p>
            <a:pPr algn="ctr">
              <a:lnSpc>
                <a:spcPct val="100000"/>
              </a:lnSpc>
            </a:pPr>
            <a:r>
              <a:rPr lang="en-US" b="1">
                <a:solidFill>
                  <a:srgbClr val="FFFFFF"/>
                </a:solidFill>
                <a:latin typeface="微软雅黑" panose="020B0503020204020204" charset="-122"/>
                <a:ea typeface="微软雅黑" panose="020B0503020204020204" charset="-122"/>
                <a:cs typeface="+mn-ea"/>
                <a:sym typeface="+mn-ea"/>
              </a:rPr>
              <a:t>03</a:t>
            </a:r>
            <a:endParaRPr lang="en-US" b="1" dirty="0">
              <a:solidFill>
                <a:srgbClr val="FFFFFF"/>
              </a:solidFill>
              <a:latin typeface="微软雅黑" panose="020B0503020204020204" charset="-122"/>
              <a:ea typeface="微软雅黑" panose="020B0503020204020204" charset="-122"/>
              <a:cs typeface="+mn-ea"/>
              <a:sym typeface="+mn-ea"/>
            </a:endParaRPr>
          </a:p>
        </p:txBody>
      </p:sp>
      <p:sp>
        <p:nvSpPr>
          <p:cNvPr id="23" name="标题"/>
          <p:cNvSpPr txBox="1"/>
          <p:nvPr>
            <p:custDataLst>
              <p:tags r:id="rId18"/>
            </p:custDataLst>
          </p:nvPr>
        </p:nvSpPr>
        <p:spPr>
          <a:xfrm>
            <a:off x="5476875" y="3507740"/>
            <a:ext cx="1849120" cy="502285"/>
          </a:xfrm>
          <a:prstGeom prst="rect">
            <a:avLst/>
          </a:prstGeom>
          <a:noFill/>
        </p:spPr>
        <p:txBody>
          <a:bodyPr wrap="square" lIns="0" tIns="0" rIns="0" bIns="0" rtlCol="0" anchor="b">
            <a:noAutofit/>
          </a:bodyPr>
          <a:p>
            <a:r>
              <a:rPr lang="zh-CN" altLang="en-US" sz="2000" b="1" spc="300">
                <a:gradFill>
                  <a:gsLst>
                    <a:gs pos="0">
                      <a:schemeClr val="accent1">
                        <a:lumMod val="60000"/>
                        <a:lumOff val="40000"/>
                      </a:schemeClr>
                    </a:gs>
                    <a:gs pos="53000">
                      <a:schemeClr val="accent1"/>
                    </a:gs>
                  </a:gsLst>
                  <a:lin ang="2700000" scaled="0"/>
                </a:gradFill>
                <a:latin typeface="微软雅黑" panose="020B0503020204020204" charset="-122"/>
                <a:ea typeface="微软雅黑" panose="020B0503020204020204" charset="-122"/>
                <a:cs typeface="+mn-ea"/>
                <a:sym typeface="+mn-ea"/>
              </a:rPr>
              <a:t>潜在风险事件</a:t>
            </a:r>
            <a:endParaRPr lang="zh-CN" altLang="en-US" sz="2000" b="1" spc="300">
              <a:gradFill>
                <a:gsLst>
                  <a:gs pos="0">
                    <a:schemeClr val="accent1">
                      <a:lumMod val="60000"/>
                      <a:lumOff val="40000"/>
                    </a:schemeClr>
                  </a:gs>
                  <a:gs pos="53000">
                    <a:schemeClr val="accent1"/>
                  </a:gs>
                </a:gsLst>
                <a:lin ang="2700000" scaled="0"/>
              </a:gradFill>
              <a:latin typeface="微软雅黑" panose="020B0503020204020204" charset="-122"/>
              <a:ea typeface="微软雅黑" panose="020B0503020204020204" charset="-122"/>
              <a:cs typeface="+mn-ea"/>
              <a:sym typeface="+mn-ea"/>
            </a:endParaRPr>
          </a:p>
        </p:txBody>
      </p:sp>
      <p:sp>
        <p:nvSpPr>
          <p:cNvPr id="24" name="正文"/>
          <p:cNvSpPr txBox="1"/>
          <p:nvPr>
            <p:custDataLst>
              <p:tags r:id="rId19"/>
            </p:custDataLst>
          </p:nvPr>
        </p:nvSpPr>
        <p:spPr>
          <a:xfrm>
            <a:off x="5508625" y="4147820"/>
            <a:ext cx="1800225" cy="1875155"/>
          </a:xfrm>
          <a:prstGeom prst="rect">
            <a:avLst/>
          </a:prstGeom>
          <a:noFill/>
        </p:spPr>
        <p:txBody>
          <a:bodyPr wrap="square" lIns="0" tIns="0" rIns="0" bIns="0" rtlCol="0" anchor="t" anchorCtr="0">
            <a:noAutofit/>
          </a:bodyPr>
          <a:p>
            <a:pPr indent="0" algn="just" fontAlgn="auto">
              <a:lnSpc>
                <a:spcPct val="150000"/>
              </a:lnSpc>
            </a:pPr>
            <a:r>
              <a:rPr sz="1400" spc="150">
                <a:solidFill>
                  <a:schemeClr val="tx1">
                    <a:lumMod val="85000"/>
                    <a:lumOff val="15000"/>
                  </a:schemeClr>
                </a:solidFill>
                <a:latin typeface="微软雅黑" panose="020B0503020204020204" charset="-122"/>
                <a:ea typeface="微软雅黑" panose="020B0503020204020204" charset="-122"/>
                <a:cs typeface="+mn-ea"/>
                <a:sym typeface="+mn-ea"/>
              </a:rPr>
              <a:t>指需要预计且还未真正了解的一类风险事件</a:t>
            </a:r>
            <a:endParaRPr sz="1400" spc="150">
              <a:solidFill>
                <a:schemeClr val="tx1">
                  <a:lumMod val="85000"/>
                  <a:lumOff val="15000"/>
                </a:schemeClr>
              </a:solidFill>
              <a:latin typeface="微软雅黑" panose="020B0503020204020204" charset="-122"/>
              <a:ea typeface="微软雅黑" panose="020B0503020204020204" charset="-122"/>
              <a:cs typeface="+mn-ea"/>
              <a:sym typeface="+mn-ea"/>
            </a:endParaRPr>
          </a:p>
        </p:txBody>
      </p:sp>
      <p:sp>
        <p:nvSpPr>
          <p:cNvPr id="31" name="矩形 30"/>
          <p:cNvSpPr/>
          <p:nvPr>
            <p:custDataLst>
              <p:tags r:id="rId20"/>
            </p:custDataLst>
          </p:nvPr>
        </p:nvSpPr>
        <p:spPr>
          <a:xfrm>
            <a:off x="7480300" y="2018030"/>
            <a:ext cx="2049780" cy="4074160"/>
          </a:xfrm>
          <a:prstGeom prst="rect">
            <a:avLst/>
          </a:prstGeom>
          <a:solidFill>
            <a:schemeClr val="tx1">
              <a:lumMod val="40000"/>
              <a:lumOff val="60000"/>
              <a:alpha val="20000"/>
            </a:schemeClr>
          </a:solidFill>
          <a:effectLst>
            <a:outerShdw blurRad="127000" dist="38100" dir="2700000" algn="tl" rotWithShape="0">
              <a:schemeClr val="accent1">
                <a:alpha val="10000"/>
              </a:schemeClr>
            </a:outerShdw>
          </a:effectLst>
        </p:spPr>
        <p:style>
          <a:lnRef idx="0">
            <a:srgbClr val="FFFFFF"/>
          </a:lnRef>
          <a:fillRef idx="1">
            <a:schemeClr val="accent1"/>
          </a:fillRef>
          <a:effectRef idx="0">
            <a:srgbClr val="FFFFFF"/>
          </a:effectRef>
          <a:fontRef idx="minor">
            <a:schemeClr val="lt1"/>
          </a:fontRef>
        </p:style>
        <p:txBody>
          <a:bodyPr rtlCol="0" anchor="ctr"/>
          <a:p>
            <a:pPr algn="ctr"/>
            <a:endParaRPr lang="zh-CN" altLang="en-US"/>
          </a:p>
        </p:txBody>
      </p:sp>
      <p:pic>
        <p:nvPicPr>
          <p:cNvPr id="32" name="图片 31" descr="C:/Users/NYX/Desktop/图片/7895980_现代白色空间内部螺旋坡道3d渲染图像.jpg7895980_现代白色空间内部螺旋坡道3d渲染图像"/>
          <p:cNvPicPr>
            <a:picLocks noChangeAspect="1"/>
          </p:cNvPicPr>
          <p:nvPr>
            <p:custDataLst>
              <p:tags r:id="rId21"/>
            </p:custDataLst>
          </p:nvPr>
        </p:nvPicPr>
        <p:blipFill>
          <a:blip r:embed="rId8" cstate="print"/>
          <a:srcRect/>
          <a:stretch>
            <a:fillRect/>
          </a:stretch>
        </p:blipFill>
        <p:spPr>
          <a:xfrm>
            <a:off x="7480300" y="2015490"/>
            <a:ext cx="2051050" cy="1255395"/>
          </a:xfrm>
          <a:custGeom>
            <a:avLst/>
            <a:gdLst/>
            <a:ahLst/>
            <a:cxnLst>
              <a:cxn ang="3">
                <a:pos x="hc" y="t"/>
              </a:cxn>
              <a:cxn ang="cd2">
                <a:pos x="l" y="vc"/>
              </a:cxn>
              <a:cxn ang="cd4">
                <a:pos x="hc" y="b"/>
              </a:cxn>
              <a:cxn ang="0">
                <a:pos x="r" y="vc"/>
              </a:cxn>
            </a:cxnLst>
            <a:rect l="l" t="t" r="r" b="b"/>
            <a:pathLst>
              <a:path w="3118" h="1965">
                <a:moveTo>
                  <a:pt x="0" y="0"/>
                </a:moveTo>
                <a:lnTo>
                  <a:pt x="3118" y="0"/>
                </a:lnTo>
                <a:lnTo>
                  <a:pt x="3118" y="1965"/>
                </a:lnTo>
                <a:lnTo>
                  <a:pt x="0" y="1965"/>
                </a:lnTo>
                <a:lnTo>
                  <a:pt x="0" y="0"/>
                </a:lnTo>
                <a:close/>
              </a:path>
            </a:pathLst>
          </a:custGeom>
          <a:solidFill>
            <a:schemeClr val="accent1"/>
          </a:solidFill>
          <a:ln w="3175">
            <a:solidFill>
              <a:schemeClr val="tx1">
                <a:lumMod val="40000"/>
                <a:lumOff val="60000"/>
                <a:alpha val="20000"/>
              </a:schemeClr>
            </a:solidFill>
          </a:ln>
        </p:spPr>
      </p:pic>
      <p:sp>
        <p:nvSpPr>
          <p:cNvPr id="34" name="序号"/>
          <p:cNvSpPr txBox="1"/>
          <p:nvPr>
            <p:custDataLst>
              <p:tags r:id="rId22"/>
            </p:custDataLst>
          </p:nvPr>
        </p:nvSpPr>
        <p:spPr>
          <a:xfrm>
            <a:off x="7653655" y="3004185"/>
            <a:ext cx="527050" cy="539115"/>
          </a:xfrm>
          <a:prstGeom prst="ellipse">
            <a:avLst/>
          </a:prstGeom>
          <a:gradFill>
            <a:gsLst>
              <a:gs pos="30000">
                <a:schemeClr val="accent1">
                  <a:lumMod val="60000"/>
                  <a:lumOff val="40000"/>
                  <a:alpha val="100000"/>
                </a:schemeClr>
              </a:gs>
              <a:gs pos="100000">
                <a:schemeClr val="accent1"/>
              </a:gs>
            </a:gsLst>
            <a:lin ang="2700000" scaled="0"/>
          </a:gradFill>
        </p:spPr>
        <p:txBody>
          <a:bodyPr wrap="none" lIns="0" tIns="0" rIns="0" bIns="0" rtlCol="0" anchor="ctr" anchorCtr="0">
            <a:noAutofit/>
          </a:bodyPr>
          <a:p>
            <a:pPr algn="ctr">
              <a:lnSpc>
                <a:spcPct val="100000"/>
              </a:lnSpc>
            </a:pPr>
            <a:r>
              <a:rPr lang="en-US" b="1" dirty="0">
                <a:solidFill>
                  <a:srgbClr val="FFFFFF"/>
                </a:solidFill>
                <a:latin typeface="微软雅黑" panose="020B0503020204020204" charset="-122"/>
                <a:ea typeface="微软雅黑" panose="020B0503020204020204" charset="-122"/>
                <a:cs typeface="+mn-ea"/>
                <a:sym typeface="+mn-ea"/>
              </a:rPr>
              <a:t>04</a:t>
            </a:r>
            <a:endParaRPr lang="en-US" b="1" dirty="0">
              <a:solidFill>
                <a:srgbClr val="FFFFFF"/>
              </a:solidFill>
              <a:latin typeface="微软雅黑" panose="020B0503020204020204" charset="-122"/>
              <a:ea typeface="微软雅黑" panose="020B0503020204020204" charset="-122"/>
              <a:cs typeface="+mn-ea"/>
              <a:sym typeface="+mn-ea"/>
            </a:endParaRPr>
          </a:p>
        </p:txBody>
      </p:sp>
      <p:sp>
        <p:nvSpPr>
          <p:cNvPr id="35" name="标题"/>
          <p:cNvSpPr txBox="1"/>
          <p:nvPr>
            <p:custDataLst>
              <p:tags r:id="rId23"/>
            </p:custDataLst>
          </p:nvPr>
        </p:nvSpPr>
        <p:spPr>
          <a:xfrm>
            <a:off x="7653655" y="3500120"/>
            <a:ext cx="1494790" cy="502285"/>
          </a:xfrm>
          <a:prstGeom prst="rect">
            <a:avLst/>
          </a:prstGeom>
          <a:noFill/>
        </p:spPr>
        <p:txBody>
          <a:bodyPr wrap="square" lIns="0" tIns="0" rIns="0" bIns="0" rtlCol="0" anchor="b">
            <a:noAutofit/>
          </a:bodyPr>
          <a:p>
            <a:r>
              <a:rPr lang="zh-CN" altLang="en-US" sz="2000" b="1" spc="300">
                <a:gradFill>
                  <a:gsLst>
                    <a:gs pos="0">
                      <a:schemeClr val="accent1">
                        <a:lumMod val="60000"/>
                        <a:lumOff val="40000"/>
                      </a:schemeClr>
                    </a:gs>
                    <a:gs pos="53000">
                      <a:schemeClr val="accent1"/>
                    </a:gs>
                  </a:gsLst>
                  <a:lin ang="2700000" scaled="0"/>
                </a:gradFill>
                <a:latin typeface="微软雅黑" panose="020B0503020204020204" charset="-122"/>
                <a:ea typeface="微软雅黑" panose="020B0503020204020204" charset="-122"/>
                <a:cs typeface="+mn-ea"/>
                <a:sym typeface="+mn-ea"/>
              </a:rPr>
              <a:t>风险数据库</a:t>
            </a:r>
            <a:endParaRPr lang="zh-CN" altLang="en-US" sz="2000" b="1" spc="300">
              <a:gradFill>
                <a:gsLst>
                  <a:gs pos="0">
                    <a:schemeClr val="accent1">
                      <a:lumMod val="60000"/>
                      <a:lumOff val="40000"/>
                    </a:schemeClr>
                  </a:gs>
                  <a:gs pos="53000">
                    <a:schemeClr val="accent1"/>
                  </a:gs>
                </a:gsLst>
                <a:lin ang="2700000" scaled="0"/>
              </a:gradFill>
              <a:latin typeface="微软雅黑" panose="020B0503020204020204" charset="-122"/>
              <a:ea typeface="微软雅黑" panose="020B0503020204020204" charset="-122"/>
              <a:cs typeface="+mn-ea"/>
              <a:sym typeface="+mn-ea"/>
            </a:endParaRPr>
          </a:p>
        </p:txBody>
      </p:sp>
      <p:sp>
        <p:nvSpPr>
          <p:cNvPr id="38" name="正文"/>
          <p:cNvSpPr txBox="1"/>
          <p:nvPr>
            <p:custDataLst>
              <p:tags r:id="rId24"/>
            </p:custDataLst>
          </p:nvPr>
        </p:nvSpPr>
        <p:spPr>
          <a:xfrm>
            <a:off x="7653655" y="4095750"/>
            <a:ext cx="1800225" cy="1544320"/>
          </a:xfrm>
          <a:prstGeom prst="rect">
            <a:avLst/>
          </a:prstGeom>
          <a:noFill/>
        </p:spPr>
        <p:txBody>
          <a:bodyPr wrap="square" lIns="0" tIns="0" rIns="0" bIns="0" rtlCol="0" anchor="t" anchorCtr="0">
            <a:noAutofit/>
          </a:bodyPr>
          <a:p>
            <a:pPr indent="0" algn="just" fontAlgn="auto">
              <a:lnSpc>
                <a:spcPct val="150000"/>
              </a:lnSpc>
            </a:pPr>
            <a:r>
              <a:rPr sz="1400" spc="150">
                <a:solidFill>
                  <a:schemeClr val="tx1">
                    <a:lumMod val="85000"/>
                    <a:lumOff val="15000"/>
                  </a:schemeClr>
                </a:solidFill>
                <a:latin typeface="微软雅黑" panose="020B0503020204020204" charset="-122"/>
                <a:ea typeface="微软雅黑" panose="020B0503020204020204" charset="-122"/>
                <a:cs typeface="+mn-ea"/>
                <a:sym typeface="+mn-ea"/>
              </a:rPr>
              <a:t>收集并列出相关风险事件信息的数据库</a:t>
            </a:r>
            <a:r>
              <a:rPr lang="zh-CN" sz="1400" spc="150">
                <a:solidFill>
                  <a:schemeClr val="tx1">
                    <a:lumMod val="85000"/>
                    <a:lumOff val="15000"/>
                  </a:schemeClr>
                </a:solidFill>
                <a:latin typeface="微软雅黑" panose="020B0503020204020204" charset="-122"/>
                <a:ea typeface="微软雅黑" panose="020B0503020204020204" charset="-122"/>
                <a:cs typeface="+mn-ea"/>
                <a:sym typeface="+mn-ea"/>
              </a:rPr>
              <a:t>。</a:t>
            </a:r>
            <a:endParaRPr lang="zh-CN" sz="1400" spc="150">
              <a:solidFill>
                <a:schemeClr val="tx1">
                  <a:lumMod val="85000"/>
                  <a:lumOff val="15000"/>
                </a:schemeClr>
              </a:solidFill>
              <a:latin typeface="微软雅黑" panose="020B0503020204020204" charset="-122"/>
              <a:ea typeface="微软雅黑" panose="020B0503020204020204" charset="-122"/>
              <a:cs typeface="+mn-ea"/>
              <a:sym typeface="+mn-ea"/>
            </a:endParaRPr>
          </a:p>
          <a:p>
            <a:pPr indent="0" algn="just" fontAlgn="auto">
              <a:lnSpc>
                <a:spcPct val="150000"/>
              </a:lnSpc>
            </a:pPr>
            <a:r>
              <a:rPr lang="zh-CN" sz="1400" spc="150">
                <a:solidFill>
                  <a:schemeClr val="tx1">
                    <a:lumMod val="85000"/>
                    <a:lumOff val="15000"/>
                  </a:schemeClr>
                </a:solidFill>
                <a:latin typeface="微软雅黑" panose="020B0503020204020204" charset="-122"/>
                <a:ea typeface="微软雅黑" panose="020B0503020204020204" charset="-122"/>
                <a:cs typeface="+mn-ea"/>
                <a:sym typeface="+mn-ea"/>
              </a:rPr>
              <a:t>当项目成员一旦收集了新信息，就需要更新风险数据库。</a:t>
            </a:r>
            <a:endParaRPr lang="zh-CN" sz="1400" spc="150">
              <a:solidFill>
                <a:schemeClr val="tx1">
                  <a:lumMod val="85000"/>
                  <a:lumOff val="15000"/>
                </a:schemeClr>
              </a:solidFill>
              <a:latin typeface="微软雅黑" panose="020B0503020204020204" charset="-122"/>
              <a:ea typeface="微软雅黑" panose="020B0503020204020204" charset="-122"/>
              <a:cs typeface="+mn-ea"/>
              <a:sym typeface="+mn-ea"/>
            </a:endParaRPr>
          </a:p>
        </p:txBody>
      </p:sp>
      <p:sp>
        <p:nvSpPr>
          <p:cNvPr id="40" name="矩形 39"/>
          <p:cNvSpPr/>
          <p:nvPr>
            <p:custDataLst>
              <p:tags r:id="rId25"/>
            </p:custDataLst>
          </p:nvPr>
        </p:nvSpPr>
        <p:spPr>
          <a:xfrm>
            <a:off x="9676130" y="2042160"/>
            <a:ext cx="2012315" cy="4074795"/>
          </a:xfrm>
          <a:prstGeom prst="rect">
            <a:avLst/>
          </a:prstGeom>
          <a:solidFill>
            <a:schemeClr val="tx1">
              <a:lumMod val="40000"/>
              <a:lumOff val="60000"/>
              <a:alpha val="20000"/>
            </a:schemeClr>
          </a:solidFill>
          <a:effectLst>
            <a:outerShdw blurRad="127000" dist="38100" dir="2700000" algn="tl" rotWithShape="0">
              <a:schemeClr val="accent1">
                <a:alpha val="10000"/>
              </a:schemeClr>
            </a:outerShdw>
          </a:effectLst>
        </p:spPr>
        <p:style>
          <a:lnRef idx="0">
            <a:srgbClr val="FFFFFF"/>
          </a:lnRef>
          <a:fillRef idx="1">
            <a:schemeClr val="accent1"/>
          </a:fillRef>
          <a:effectRef idx="0">
            <a:srgbClr val="FFFFFF"/>
          </a:effectRef>
          <a:fontRef idx="minor">
            <a:schemeClr val="lt1"/>
          </a:fontRef>
        </p:style>
        <p:txBody>
          <a:bodyPr rtlCol="0" anchor="ctr"/>
          <a:p>
            <a:pPr algn="ctr"/>
            <a:endParaRPr lang="zh-CN" altLang="en-US"/>
          </a:p>
        </p:txBody>
      </p:sp>
      <p:pic>
        <p:nvPicPr>
          <p:cNvPr id="45" name="图片 44" descr="7896068_立方体的混沌构造。三维演示"/>
          <p:cNvPicPr>
            <a:picLocks noChangeAspect="1"/>
          </p:cNvPicPr>
          <p:nvPr>
            <p:custDataLst>
              <p:tags r:id="rId26"/>
            </p:custDataLst>
          </p:nvPr>
        </p:nvPicPr>
        <p:blipFill>
          <a:blip r:embed="rId10" cstate="print"/>
          <a:srcRect/>
          <a:stretch>
            <a:fillRect/>
          </a:stretch>
        </p:blipFill>
        <p:spPr>
          <a:xfrm>
            <a:off x="9675495" y="2039620"/>
            <a:ext cx="2023110" cy="1381760"/>
          </a:xfrm>
          <a:custGeom>
            <a:avLst/>
            <a:gdLst/>
            <a:ahLst/>
            <a:cxnLst>
              <a:cxn ang="3">
                <a:pos x="hc" y="t"/>
              </a:cxn>
              <a:cxn ang="cd2">
                <a:pos x="l" y="vc"/>
              </a:cxn>
              <a:cxn ang="cd4">
                <a:pos x="hc" y="b"/>
              </a:cxn>
              <a:cxn ang="0">
                <a:pos x="r" y="vc"/>
              </a:cxn>
            </a:cxnLst>
            <a:rect l="l" t="t" r="r" b="b"/>
            <a:pathLst>
              <a:path w="3118" h="1965">
                <a:moveTo>
                  <a:pt x="0" y="0"/>
                </a:moveTo>
                <a:lnTo>
                  <a:pt x="3118" y="0"/>
                </a:lnTo>
                <a:lnTo>
                  <a:pt x="3118" y="1965"/>
                </a:lnTo>
                <a:lnTo>
                  <a:pt x="0" y="1965"/>
                </a:lnTo>
                <a:lnTo>
                  <a:pt x="0" y="0"/>
                </a:lnTo>
                <a:close/>
              </a:path>
            </a:pathLst>
          </a:custGeom>
          <a:solidFill>
            <a:schemeClr val="accent1"/>
          </a:solidFill>
          <a:ln w="3175">
            <a:solidFill>
              <a:schemeClr val="tx1">
                <a:lumMod val="40000"/>
                <a:lumOff val="60000"/>
                <a:alpha val="20000"/>
              </a:schemeClr>
            </a:solidFill>
          </a:ln>
        </p:spPr>
      </p:pic>
      <p:sp>
        <p:nvSpPr>
          <p:cNvPr id="46" name="标题"/>
          <p:cNvSpPr txBox="1"/>
          <p:nvPr>
            <p:custDataLst>
              <p:tags r:id="rId27"/>
            </p:custDataLst>
          </p:nvPr>
        </p:nvSpPr>
        <p:spPr>
          <a:xfrm>
            <a:off x="9852660" y="3524250"/>
            <a:ext cx="1680210" cy="502285"/>
          </a:xfrm>
          <a:prstGeom prst="rect">
            <a:avLst/>
          </a:prstGeom>
          <a:noFill/>
        </p:spPr>
        <p:txBody>
          <a:bodyPr wrap="square" lIns="0" tIns="0" rIns="0" bIns="0" rtlCol="0" anchor="b">
            <a:noAutofit/>
          </a:bodyPr>
          <a:p>
            <a:r>
              <a:rPr lang="zh-CN" altLang="en-US" sz="2000" b="1" spc="300">
                <a:gradFill>
                  <a:gsLst>
                    <a:gs pos="0">
                      <a:schemeClr val="accent1">
                        <a:lumMod val="60000"/>
                        <a:lumOff val="40000"/>
                      </a:schemeClr>
                    </a:gs>
                    <a:gs pos="53000">
                      <a:schemeClr val="accent1"/>
                    </a:gs>
                  </a:gsLst>
                  <a:lin ang="2700000" scaled="0"/>
                </a:gradFill>
                <a:latin typeface="微软雅黑" panose="020B0503020204020204" charset="-122"/>
                <a:ea typeface="微软雅黑" panose="020B0503020204020204" charset="-122"/>
                <a:cs typeface="+mn-ea"/>
                <a:sym typeface="+mn-ea"/>
              </a:rPr>
              <a:t>其他因素</a:t>
            </a:r>
            <a:endParaRPr lang="zh-CN" altLang="en-US" sz="2000" b="1" spc="300">
              <a:gradFill>
                <a:gsLst>
                  <a:gs pos="0">
                    <a:schemeClr val="accent1">
                      <a:lumMod val="60000"/>
                      <a:lumOff val="40000"/>
                    </a:schemeClr>
                  </a:gs>
                  <a:gs pos="53000">
                    <a:schemeClr val="accent1"/>
                  </a:gs>
                </a:gsLst>
                <a:lin ang="2700000" scaled="0"/>
              </a:gradFill>
              <a:latin typeface="微软雅黑" panose="020B0503020204020204" charset="-122"/>
              <a:ea typeface="微软雅黑" panose="020B0503020204020204" charset="-122"/>
              <a:cs typeface="+mn-ea"/>
              <a:sym typeface="+mn-ea"/>
            </a:endParaRPr>
          </a:p>
        </p:txBody>
      </p:sp>
      <p:sp>
        <p:nvSpPr>
          <p:cNvPr id="47" name="序号"/>
          <p:cNvSpPr txBox="1"/>
          <p:nvPr>
            <p:custDataLst>
              <p:tags r:id="rId28"/>
            </p:custDataLst>
          </p:nvPr>
        </p:nvSpPr>
        <p:spPr>
          <a:xfrm>
            <a:off x="9894570" y="3027680"/>
            <a:ext cx="527050" cy="539115"/>
          </a:xfrm>
          <a:prstGeom prst="ellipse">
            <a:avLst/>
          </a:prstGeom>
          <a:gradFill>
            <a:gsLst>
              <a:gs pos="30000">
                <a:schemeClr val="accent1">
                  <a:lumMod val="60000"/>
                  <a:lumOff val="40000"/>
                  <a:alpha val="100000"/>
                </a:schemeClr>
              </a:gs>
              <a:gs pos="100000">
                <a:schemeClr val="accent1"/>
              </a:gs>
            </a:gsLst>
            <a:lin ang="2700000" scaled="0"/>
          </a:gradFill>
        </p:spPr>
        <p:txBody>
          <a:bodyPr wrap="none" lIns="0" tIns="0" rIns="0" bIns="0" rtlCol="0" anchor="ctr" anchorCtr="0">
            <a:noAutofit/>
          </a:bodyPr>
          <a:p>
            <a:pPr algn="ctr">
              <a:lnSpc>
                <a:spcPct val="100000"/>
              </a:lnSpc>
            </a:pPr>
            <a:r>
              <a:rPr lang="en-US" b="1">
                <a:solidFill>
                  <a:srgbClr val="FFFFFF"/>
                </a:solidFill>
                <a:latin typeface="微软雅黑" panose="020B0503020204020204" charset="-122"/>
                <a:ea typeface="微软雅黑" panose="020B0503020204020204" charset="-122"/>
                <a:cs typeface="+mn-ea"/>
                <a:sym typeface="+mn-ea"/>
              </a:rPr>
              <a:t>05</a:t>
            </a:r>
            <a:endParaRPr lang="en-US" b="1" dirty="0">
              <a:solidFill>
                <a:srgbClr val="FFFFFF"/>
              </a:solidFill>
              <a:latin typeface="微软雅黑" panose="020B0503020204020204" charset="-122"/>
              <a:ea typeface="微软雅黑" panose="020B0503020204020204" charset="-122"/>
              <a:cs typeface="+mn-ea"/>
              <a:sym typeface="+mn-ea"/>
            </a:endParaRPr>
          </a:p>
        </p:txBody>
      </p:sp>
      <p:sp>
        <p:nvSpPr>
          <p:cNvPr id="48" name="正文"/>
          <p:cNvSpPr txBox="1"/>
          <p:nvPr>
            <p:custDataLst>
              <p:tags r:id="rId29"/>
            </p:custDataLst>
          </p:nvPr>
        </p:nvSpPr>
        <p:spPr>
          <a:xfrm>
            <a:off x="9852660" y="4091940"/>
            <a:ext cx="1766570" cy="1753235"/>
          </a:xfrm>
          <a:prstGeom prst="rect">
            <a:avLst/>
          </a:prstGeom>
          <a:noFill/>
        </p:spPr>
        <p:txBody>
          <a:bodyPr wrap="square" lIns="0" tIns="0" rIns="0" bIns="0" rtlCol="0" anchor="t" anchorCtr="0">
            <a:noAutofit/>
          </a:bodyPr>
          <a:p>
            <a:pPr indent="0" algn="just" fontAlgn="auto">
              <a:lnSpc>
                <a:spcPct val="140000"/>
              </a:lnSpc>
              <a:spcBef>
                <a:spcPts val="0"/>
              </a:spcBef>
              <a:spcAft>
                <a:spcPts val="0"/>
              </a:spcAft>
            </a:pPr>
            <a:r>
              <a:rPr sz="1500" spc="150" dirty="0">
                <a:solidFill>
                  <a:schemeClr val="tx1">
                    <a:lumMod val="85000"/>
                    <a:lumOff val="15000"/>
                  </a:schemeClr>
                </a:solidFill>
                <a:latin typeface="微软雅黑" panose="020B0503020204020204" charset="-122"/>
                <a:ea typeface="微软雅黑" panose="020B0503020204020204" charset="-122"/>
                <a:cs typeface="+mn-ea"/>
                <a:sym typeface="+mn-ea"/>
              </a:rPr>
              <a:t>组织过程资产、背景信息，类似项目的行业研究、从行业或专有渠道获得的风险数据库等</a:t>
            </a:r>
            <a:endParaRPr sz="1500" spc="150" dirty="0">
              <a:solidFill>
                <a:schemeClr val="tx1">
                  <a:lumMod val="85000"/>
                  <a:lumOff val="15000"/>
                </a:schemeClr>
              </a:solidFill>
              <a:latin typeface="微软雅黑" panose="020B0503020204020204" charset="-122"/>
              <a:ea typeface="微软雅黑" panose="020B0503020204020204" charset="-122"/>
              <a:cs typeface="+mn-ea"/>
              <a:sym typeface="+mn-ea"/>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17" name="TextBox 9"/>
          <p:cNvSpPr txBox="1"/>
          <p:nvPr/>
        </p:nvSpPr>
        <p:spPr>
          <a:xfrm>
            <a:off x="476023" y="570128"/>
            <a:ext cx="11239500" cy="893445"/>
          </a:xfrm>
          <a:prstGeom prst="rect">
            <a:avLst/>
          </a:prstGeom>
        </p:spPr>
        <p:txBody>
          <a:bodyPr vert="horz" wrap="square" lIns="123825" tIns="123825" rIns="57150" bIns="123825" rtlCol="0" anchor="t" anchorCtr="0">
            <a:spAutoFit/>
          </a:bodyPr>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003 </a:t>
            </a:r>
            <a:r>
              <a:rPr sz="3000" b="1">
                <a:solidFill>
                  <a:schemeClr val="dk2">
                    <a:alpha val="100000"/>
                  </a:schemeClr>
                </a:solidFill>
                <a:latin typeface="微软雅黑" panose="020B0503020204020204" charset="-122"/>
                <a:ea typeface="微软雅黑" panose="020B0503020204020204" charset="-122"/>
                <a:cs typeface="微软雅黑" panose="020B0503020204020204" charset="-122"/>
                <a:sym typeface="+mn-ea"/>
              </a:rPr>
              <a:t>工具和方法</a:t>
            </a:r>
            <a:endPar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2" name="矩形 1"/>
          <p:cNvSpPr/>
          <p:nvPr>
            <p:custDataLst>
              <p:tags r:id="rId2"/>
            </p:custDataLst>
          </p:nvPr>
        </p:nvSpPr>
        <p:spPr>
          <a:xfrm>
            <a:off x="5320030" y="2026285"/>
            <a:ext cx="2015490" cy="4054475"/>
          </a:xfrm>
          <a:prstGeom prst="rect">
            <a:avLst/>
          </a:prstGeom>
          <a:solidFill>
            <a:schemeClr val="tx1">
              <a:lumMod val="40000"/>
              <a:lumOff val="60000"/>
              <a:alpha val="20000"/>
            </a:schemeClr>
          </a:solidFill>
          <a:effectLst>
            <a:outerShdw blurRad="127000" dist="38100" dir="2700000" algn="tl" rotWithShape="0">
              <a:schemeClr val="accent1">
                <a:alpha val="10000"/>
              </a:schemeClr>
            </a:outerShdw>
          </a:effectLst>
        </p:spPr>
        <p:style>
          <a:lnRef idx="0">
            <a:srgbClr val="FFFFFF"/>
          </a:lnRef>
          <a:fillRef idx="1">
            <a:schemeClr val="accent1"/>
          </a:fillRef>
          <a:effectRef idx="0">
            <a:srgbClr val="FFFFFF"/>
          </a:effectRef>
          <a:fontRef idx="minor">
            <a:schemeClr val="lt1"/>
          </a:fontRef>
        </p:style>
        <p:txBody>
          <a:bodyPr rtlCol="0" anchor="ctr"/>
          <a:p>
            <a:pPr algn="ctr"/>
            <a:endParaRPr lang="zh-CN" altLang="en-US"/>
          </a:p>
        </p:txBody>
      </p:sp>
      <p:pic>
        <p:nvPicPr>
          <p:cNvPr id="3" name="图片 2" descr="C:/Users/NYX/Desktop/图片/7741821_3D抽象留白的背景空间.jpg7741821_3D抽象留白的背景空间"/>
          <p:cNvPicPr>
            <a:picLocks noChangeAspect="1"/>
          </p:cNvPicPr>
          <p:nvPr>
            <p:custDataLst>
              <p:tags r:id="rId3"/>
            </p:custDataLst>
          </p:nvPr>
        </p:nvPicPr>
        <p:blipFill>
          <a:blip r:embed="rId4" cstate="print"/>
          <a:srcRect/>
          <a:stretch>
            <a:fillRect/>
          </a:stretch>
        </p:blipFill>
        <p:spPr>
          <a:xfrm>
            <a:off x="5320030" y="2023745"/>
            <a:ext cx="1994535" cy="1255395"/>
          </a:xfrm>
          <a:custGeom>
            <a:avLst/>
            <a:gdLst/>
            <a:ahLst/>
            <a:cxnLst>
              <a:cxn ang="3">
                <a:pos x="hc" y="t"/>
              </a:cxn>
              <a:cxn ang="cd2">
                <a:pos x="l" y="vc"/>
              </a:cxn>
              <a:cxn ang="cd4">
                <a:pos x="hc" y="b"/>
              </a:cxn>
              <a:cxn ang="0">
                <a:pos x="r" y="vc"/>
              </a:cxn>
            </a:cxnLst>
            <a:rect l="l" t="t" r="r" b="b"/>
            <a:pathLst>
              <a:path w="3118" h="1965">
                <a:moveTo>
                  <a:pt x="0" y="0"/>
                </a:moveTo>
                <a:lnTo>
                  <a:pt x="3118" y="0"/>
                </a:lnTo>
                <a:lnTo>
                  <a:pt x="3118" y="1965"/>
                </a:lnTo>
                <a:lnTo>
                  <a:pt x="0" y="1965"/>
                </a:lnTo>
                <a:lnTo>
                  <a:pt x="0" y="0"/>
                </a:lnTo>
                <a:close/>
              </a:path>
            </a:pathLst>
          </a:custGeom>
          <a:solidFill>
            <a:schemeClr val="accent1"/>
          </a:solidFill>
          <a:ln w="3175">
            <a:solidFill>
              <a:schemeClr val="tx1">
                <a:lumMod val="40000"/>
                <a:lumOff val="60000"/>
                <a:alpha val="20000"/>
              </a:schemeClr>
            </a:solidFill>
          </a:ln>
        </p:spPr>
      </p:pic>
      <p:sp>
        <p:nvSpPr>
          <p:cNvPr id="4" name="矩形 3"/>
          <p:cNvSpPr/>
          <p:nvPr>
            <p:custDataLst>
              <p:tags r:id="rId5"/>
            </p:custDataLst>
          </p:nvPr>
        </p:nvSpPr>
        <p:spPr>
          <a:xfrm>
            <a:off x="902970" y="2026285"/>
            <a:ext cx="2012315" cy="4074795"/>
          </a:xfrm>
          <a:prstGeom prst="rect">
            <a:avLst/>
          </a:prstGeom>
          <a:solidFill>
            <a:schemeClr val="tx1">
              <a:lumMod val="40000"/>
              <a:lumOff val="60000"/>
              <a:alpha val="20000"/>
            </a:schemeClr>
          </a:solidFill>
          <a:effectLst>
            <a:outerShdw blurRad="127000" dist="38100" dir="2700000" algn="tl" rotWithShape="0">
              <a:schemeClr val="accent1">
                <a:alpha val="10000"/>
              </a:schemeClr>
            </a:outerShdw>
          </a:effectLst>
        </p:spPr>
        <p:style>
          <a:lnRef idx="0">
            <a:srgbClr val="FFFFFF"/>
          </a:lnRef>
          <a:fillRef idx="1">
            <a:schemeClr val="accent1"/>
          </a:fillRef>
          <a:effectRef idx="0">
            <a:srgbClr val="FFFFFF"/>
          </a:effectRef>
          <a:fontRef idx="minor">
            <a:schemeClr val="lt1"/>
          </a:fontRef>
        </p:style>
        <p:txBody>
          <a:bodyPr rtlCol="0" anchor="ctr"/>
          <a:p>
            <a:pPr algn="ctr"/>
            <a:endParaRPr lang="zh-CN" altLang="en-US"/>
          </a:p>
        </p:txBody>
      </p:sp>
      <p:sp>
        <p:nvSpPr>
          <p:cNvPr id="5" name="矩形 4"/>
          <p:cNvSpPr/>
          <p:nvPr>
            <p:custDataLst>
              <p:tags r:id="rId6"/>
            </p:custDataLst>
          </p:nvPr>
        </p:nvSpPr>
        <p:spPr>
          <a:xfrm>
            <a:off x="3108960" y="2026285"/>
            <a:ext cx="2049780" cy="4074160"/>
          </a:xfrm>
          <a:prstGeom prst="rect">
            <a:avLst/>
          </a:prstGeom>
          <a:solidFill>
            <a:schemeClr val="tx1">
              <a:lumMod val="40000"/>
              <a:lumOff val="60000"/>
              <a:alpha val="20000"/>
            </a:schemeClr>
          </a:solidFill>
          <a:effectLst>
            <a:outerShdw blurRad="127000" dist="38100" dir="2700000" algn="tl" rotWithShape="0">
              <a:schemeClr val="accent1">
                <a:alpha val="10000"/>
              </a:schemeClr>
            </a:outerShdw>
          </a:effectLst>
        </p:spPr>
        <p:style>
          <a:lnRef idx="0">
            <a:srgbClr val="FFFFFF"/>
          </a:lnRef>
          <a:fillRef idx="1">
            <a:schemeClr val="accent1"/>
          </a:fillRef>
          <a:effectRef idx="0">
            <a:srgbClr val="FFFFFF"/>
          </a:effectRef>
          <a:fontRef idx="minor">
            <a:schemeClr val="lt1"/>
          </a:fontRef>
        </p:style>
        <p:txBody>
          <a:bodyPr rtlCol="0" anchor="ctr"/>
          <a:p>
            <a:pPr algn="ctr"/>
            <a:endParaRPr lang="zh-CN" altLang="en-US"/>
          </a:p>
        </p:txBody>
      </p:sp>
      <p:pic>
        <p:nvPicPr>
          <p:cNvPr id="6" name="图片 5" descr="C:/Users/NYX/Desktop/图片/7895980_现代白色空间内部螺旋坡道3d渲染图像.jpg7895980_现代白色空间内部螺旋坡道3d渲染图像"/>
          <p:cNvPicPr>
            <a:picLocks noChangeAspect="1"/>
          </p:cNvPicPr>
          <p:nvPr>
            <p:custDataLst>
              <p:tags r:id="rId7"/>
            </p:custDataLst>
          </p:nvPr>
        </p:nvPicPr>
        <p:blipFill>
          <a:blip r:embed="rId8" cstate="print"/>
          <a:srcRect/>
          <a:stretch>
            <a:fillRect/>
          </a:stretch>
        </p:blipFill>
        <p:spPr>
          <a:xfrm>
            <a:off x="3108960" y="2023745"/>
            <a:ext cx="2065020" cy="1255395"/>
          </a:xfrm>
          <a:custGeom>
            <a:avLst/>
            <a:gdLst/>
            <a:ahLst/>
            <a:cxnLst>
              <a:cxn ang="3">
                <a:pos x="hc" y="t"/>
              </a:cxn>
              <a:cxn ang="cd2">
                <a:pos x="l" y="vc"/>
              </a:cxn>
              <a:cxn ang="cd4">
                <a:pos x="hc" y="b"/>
              </a:cxn>
              <a:cxn ang="0">
                <a:pos x="r" y="vc"/>
              </a:cxn>
            </a:cxnLst>
            <a:rect l="l" t="t" r="r" b="b"/>
            <a:pathLst>
              <a:path w="3118" h="1965">
                <a:moveTo>
                  <a:pt x="0" y="0"/>
                </a:moveTo>
                <a:lnTo>
                  <a:pt x="3118" y="0"/>
                </a:lnTo>
                <a:lnTo>
                  <a:pt x="3118" y="1965"/>
                </a:lnTo>
                <a:lnTo>
                  <a:pt x="0" y="1965"/>
                </a:lnTo>
                <a:lnTo>
                  <a:pt x="0" y="0"/>
                </a:lnTo>
                <a:close/>
              </a:path>
            </a:pathLst>
          </a:custGeom>
          <a:solidFill>
            <a:schemeClr val="accent1"/>
          </a:solidFill>
          <a:ln w="3175">
            <a:solidFill>
              <a:schemeClr val="tx1">
                <a:lumMod val="40000"/>
                <a:lumOff val="60000"/>
                <a:alpha val="20000"/>
              </a:schemeClr>
            </a:solidFill>
          </a:ln>
        </p:spPr>
      </p:pic>
      <p:pic>
        <p:nvPicPr>
          <p:cNvPr id="7" name="图片 6" descr="7896068_立方体的混沌构造。三维演示"/>
          <p:cNvPicPr>
            <a:picLocks noChangeAspect="1"/>
          </p:cNvPicPr>
          <p:nvPr>
            <p:custDataLst>
              <p:tags r:id="rId9"/>
            </p:custDataLst>
          </p:nvPr>
        </p:nvPicPr>
        <p:blipFill>
          <a:blip r:embed="rId10" cstate="print"/>
          <a:srcRect/>
          <a:stretch>
            <a:fillRect/>
          </a:stretch>
        </p:blipFill>
        <p:spPr>
          <a:xfrm>
            <a:off x="902335" y="2023745"/>
            <a:ext cx="2023110" cy="1381760"/>
          </a:xfrm>
          <a:custGeom>
            <a:avLst/>
            <a:gdLst/>
            <a:ahLst/>
            <a:cxnLst>
              <a:cxn ang="3">
                <a:pos x="hc" y="t"/>
              </a:cxn>
              <a:cxn ang="cd2">
                <a:pos x="l" y="vc"/>
              </a:cxn>
              <a:cxn ang="cd4">
                <a:pos x="hc" y="b"/>
              </a:cxn>
              <a:cxn ang="0">
                <a:pos x="r" y="vc"/>
              </a:cxn>
            </a:cxnLst>
            <a:rect l="l" t="t" r="r" b="b"/>
            <a:pathLst>
              <a:path w="3118" h="1965">
                <a:moveTo>
                  <a:pt x="0" y="0"/>
                </a:moveTo>
                <a:lnTo>
                  <a:pt x="3118" y="0"/>
                </a:lnTo>
                <a:lnTo>
                  <a:pt x="3118" y="1965"/>
                </a:lnTo>
                <a:lnTo>
                  <a:pt x="0" y="1965"/>
                </a:lnTo>
                <a:lnTo>
                  <a:pt x="0" y="0"/>
                </a:lnTo>
                <a:close/>
              </a:path>
            </a:pathLst>
          </a:custGeom>
          <a:solidFill>
            <a:schemeClr val="accent1"/>
          </a:solidFill>
          <a:ln w="3175">
            <a:solidFill>
              <a:schemeClr val="tx1">
                <a:lumMod val="40000"/>
                <a:lumOff val="60000"/>
                <a:alpha val="20000"/>
              </a:schemeClr>
            </a:solidFill>
          </a:ln>
        </p:spPr>
      </p:pic>
      <p:sp>
        <p:nvSpPr>
          <p:cNvPr id="8" name="标题"/>
          <p:cNvSpPr txBox="1"/>
          <p:nvPr>
            <p:custDataLst>
              <p:tags r:id="rId11"/>
            </p:custDataLst>
          </p:nvPr>
        </p:nvSpPr>
        <p:spPr>
          <a:xfrm>
            <a:off x="1079500" y="3508375"/>
            <a:ext cx="1774825" cy="826770"/>
          </a:xfrm>
          <a:prstGeom prst="rect">
            <a:avLst/>
          </a:prstGeom>
          <a:noFill/>
        </p:spPr>
        <p:txBody>
          <a:bodyPr wrap="square" lIns="0" tIns="0" rIns="0" bIns="0" rtlCol="0" anchor="b">
            <a:noAutofit/>
          </a:bodyPr>
          <a:p>
            <a:r>
              <a:rPr lang="zh-CN" altLang="en-US" sz="2000" b="1" spc="300">
                <a:gradFill>
                  <a:gsLst>
                    <a:gs pos="0">
                      <a:schemeClr val="accent1">
                        <a:lumMod val="60000"/>
                        <a:lumOff val="40000"/>
                      </a:schemeClr>
                    </a:gs>
                    <a:gs pos="53000">
                      <a:schemeClr val="accent1"/>
                    </a:gs>
                  </a:gsLst>
                  <a:lin ang="2700000" scaled="0"/>
                </a:gradFill>
                <a:latin typeface="微软雅黑" panose="020B0503020204020204" charset="-122"/>
                <a:ea typeface="微软雅黑" panose="020B0503020204020204" charset="-122"/>
                <a:cs typeface="+mn-ea"/>
                <a:sym typeface="+mn-ea"/>
              </a:rPr>
              <a:t>风险概率和影响评估</a:t>
            </a:r>
            <a:endParaRPr lang="zh-CN" altLang="en-US" sz="2000" b="1" spc="300">
              <a:gradFill>
                <a:gsLst>
                  <a:gs pos="0">
                    <a:schemeClr val="accent1">
                      <a:lumMod val="60000"/>
                      <a:lumOff val="40000"/>
                    </a:schemeClr>
                  </a:gs>
                  <a:gs pos="53000">
                    <a:schemeClr val="accent1"/>
                  </a:gs>
                </a:gsLst>
                <a:lin ang="2700000" scaled="0"/>
              </a:gradFill>
              <a:latin typeface="微软雅黑" panose="020B0503020204020204" charset="-122"/>
              <a:ea typeface="微软雅黑" panose="020B0503020204020204" charset="-122"/>
              <a:cs typeface="+mn-ea"/>
              <a:sym typeface="+mn-ea"/>
            </a:endParaRPr>
          </a:p>
        </p:txBody>
      </p:sp>
      <p:sp>
        <p:nvSpPr>
          <p:cNvPr id="9" name="序号"/>
          <p:cNvSpPr txBox="1"/>
          <p:nvPr>
            <p:custDataLst>
              <p:tags r:id="rId12"/>
            </p:custDataLst>
          </p:nvPr>
        </p:nvSpPr>
        <p:spPr>
          <a:xfrm>
            <a:off x="1121410" y="3011805"/>
            <a:ext cx="527050" cy="539115"/>
          </a:xfrm>
          <a:prstGeom prst="ellipse">
            <a:avLst/>
          </a:prstGeom>
          <a:gradFill>
            <a:gsLst>
              <a:gs pos="30000">
                <a:schemeClr val="accent1">
                  <a:lumMod val="60000"/>
                  <a:lumOff val="40000"/>
                  <a:alpha val="100000"/>
                </a:schemeClr>
              </a:gs>
              <a:gs pos="100000">
                <a:schemeClr val="accent1"/>
              </a:gs>
            </a:gsLst>
            <a:lin ang="2700000" scaled="0"/>
          </a:gradFill>
        </p:spPr>
        <p:txBody>
          <a:bodyPr wrap="none" lIns="0" tIns="0" rIns="0" bIns="0" rtlCol="0" anchor="ctr" anchorCtr="0">
            <a:noAutofit/>
          </a:bodyPr>
          <a:p>
            <a:pPr algn="ctr">
              <a:lnSpc>
                <a:spcPct val="100000"/>
              </a:lnSpc>
            </a:pPr>
            <a:r>
              <a:rPr lang="en-US" b="1">
                <a:solidFill>
                  <a:srgbClr val="FFFFFF"/>
                </a:solidFill>
                <a:latin typeface="微软雅黑" panose="020B0503020204020204" charset="-122"/>
                <a:ea typeface="微软雅黑" panose="020B0503020204020204" charset="-122"/>
                <a:cs typeface="+mn-ea"/>
                <a:sym typeface="+mn-ea"/>
              </a:rPr>
              <a:t>01</a:t>
            </a:r>
            <a:endParaRPr lang="en-US" b="1" dirty="0">
              <a:solidFill>
                <a:srgbClr val="FFFFFF"/>
              </a:solidFill>
              <a:latin typeface="微软雅黑" panose="020B0503020204020204" charset="-122"/>
              <a:ea typeface="微软雅黑" panose="020B0503020204020204" charset="-122"/>
              <a:cs typeface="+mn-ea"/>
              <a:sym typeface="+mn-ea"/>
            </a:endParaRPr>
          </a:p>
        </p:txBody>
      </p:sp>
      <p:sp>
        <p:nvSpPr>
          <p:cNvPr id="10" name="序号"/>
          <p:cNvSpPr txBox="1"/>
          <p:nvPr>
            <p:custDataLst>
              <p:tags r:id="rId13"/>
            </p:custDataLst>
          </p:nvPr>
        </p:nvSpPr>
        <p:spPr>
          <a:xfrm>
            <a:off x="3282315" y="3012440"/>
            <a:ext cx="527050" cy="539115"/>
          </a:xfrm>
          <a:prstGeom prst="ellipse">
            <a:avLst/>
          </a:prstGeom>
          <a:gradFill>
            <a:gsLst>
              <a:gs pos="30000">
                <a:schemeClr val="accent1">
                  <a:lumMod val="60000"/>
                  <a:lumOff val="40000"/>
                  <a:alpha val="100000"/>
                </a:schemeClr>
              </a:gs>
              <a:gs pos="100000">
                <a:schemeClr val="accent1"/>
              </a:gs>
            </a:gsLst>
            <a:lin ang="2700000" scaled="0"/>
          </a:gradFill>
        </p:spPr>
        <p:txBody>
          <a:bodyPr wrap="none" lIns="0" tIns="0" rIns="0" bIns="0" rtlCol="0" anchor="ctr" anchorCtr="0">
            <a:noAutofit/>
          </a:bodyPr>
          <a:p>
            <a:pPr algn="ctr">
              <a:lnSpc>
                <a:spcPct val="100000"/>
              </a:lnSpc>
            </a:pPr>
            <a:r>
              <a:rPr lang="en-US" b="1" dirty="0">
                <a:solidFill>
                  <a:srgbClr val="FFFFFF"/>
                </a:solidFill>
                <a:latin typeface="微软雅黑" panose="020B0503020204020204" charset="-122"/>
                <a:ea typeface="微软雅黑" panose="020B0503020204020204" charset="-122"/>
                <a:cs typeface="+mn-ea"/>
                <a:sym typeface="+mn-ea"/>
              </a:rPr>
              <a:t>02</a:t>
            </a:r>
            <a:endParaRPr lang="en-US" b="1" dirty="0">
              <a:solidFill>
                <a:srgbClr val="FFFFFF"/>
              </a:solidFill>
              <a:latin typeface="微软雅黑" panose="020B0503020204020204" charset="-122"/>
              <a:ea typeface="微软雅黑" panose="020B0503020204020204" charset="-122"/>
              <a:cs typeface="+mn-ea"/>
              <a:sym typeface="+mn-ea"/>
            </a:endParaRPr>
          </a:p>
        </p:txBody>
      </p:sp>
      <p:sp>
        <p:nvSpPr>
          <p:cNvPr id="19" name="标题"/>
          <p:cNvSpPr txBox="1"/>
          <p:nvPr>
            <p:custDataLst>
              <p:tags r:id="rId14"/>
            </p:custDataLst>
          </p:nvPr>
        </p:nvSpPr>
        <p:spPr>
          <a:xfrm>
            <a:off x="3282315" y="3508375"/>
            <a:ext cx="1494790" cy="502285"/>
          </a:xfrm>
          <a:prstGeom prst="rect">
            <a:avLst/>
          </a:prstGeom>
          <a:noFill/>
        </p:spPr>
        <p:txBody>
          <a:bodyPr wrap="square" lIns="0" tIns="0" rIns="0" bIns="0" rtlCol="0" anchor="b">
            <a:noAutofit/>
          </a:bodyPr>
          <a:p>
            <a:r>
              <a:rPr lang="zh-CN" altLang="en-US" sz="2000" b="1" spc="300">
                <a:gradFill>
                  <a:gsLst>
                    <a:gs pos="0">
                      <a:schemeClr val="accent1">
                        <a:lumMod val="60000"/>
                        <a:lumOff val="40000"/>
                      </a:schemeClr>
                    </a:gs>
                    <a:gs pos="53000">
                      <a:schemeClr val="accent1"/>
                    </a:gs>
                  </a:gsLst>
                  <a:lin ang="2700000" scaled="0"/>
                </a:gradFill>
                <a:latin typeface="微软雅黑" panose="020B0503020204020204" charset="-122"/>
                <a:ea typeface="微软雅黑" panose="020B0503020204020204" charset="-122"/>
                <a:cs typeface="+mn-ea"/>
                <a:sym typeface="+mn-ea"/>
              </a:rPr>
              <a:t>敏感性分析</a:t>
            </a:r>
            <a:endParaRPr lang="zh-CN" altLang="en-US" sz="2000" b="1" spc="300">
              <a:gradFill>
                <a:gsLst>
                  <a:gs pos="0">
                    <a:schemeClr val="accent1">
                      <a:lumMod val="60000"/>
                      <a:lumOff val="40000"/>
                    </a:schemeClr>
                  </a:gs>
                  <a:gs pos="53000">
                    <a:schemeClr val="accent1"/>
                  </a:gs>
                </a:gsLst>
                <a:lin ang="2700000" scaled="0"/>
              </a:gradFill>
              <a:latin typeface="微软雅黑" panose="020B0503020204020204" charset="-122"/>
              <a:ea typeface="微软雅黑" panose="020B0503020204020204" charset="-122"/>
              <a:cs typeface="+mn-ea"/>
              <a:sym typeface="+mn-ea"/>
            </a:endParaRPr>
          </a:p>
        </p:txBody>
      </p:sp>
      <p:sp>
        <p:nvSpPr>
          <p:cNvPr id="20" name="正文"/>
          <p:cNvSpPr txBox="1"/>
          <p:nvPr>
            <p:custDataLst>
              <p:tags r:id="rId15"/>
            </p:custDataLst>
          </p:nvPr>
        </p:nvSpPr>
        <p:spPr>
          <a:xfrm>
            <a:off x="1079500" y="4437380"/>
            <a:ext cx="1766570" cy="1391920"/>
          </a:xfrm>
          <a:prstGeom prst="rect">
            <a:avLst/>
          </a:prstGeom>
          <a:noFill/>
        </p:spPr>
        <p:txBody>
          <a:bodyPr wrap="square" lIns="0" tIns="0" rIns="0" bIns="0" rtlCol="0" anchor="t" anchorCtr="0">
            <a:noAutofit/>
          </a:bodyPr>
          <a:p>
            <a:pPr indent="0" algn="just" fontAlgn="auto">
              <a:lnSpc>
                <a:spcPct val="120000"/>
              </a:lnSpc>
              <a:spcBef>
                <a:spcPts val="0"/>
              </a:spcBef>
              <a:spcAft>
                <a:spcPts val="0"/>
              </a:spcAft>
            </a:pPr>
            <a:r>
              <a:rPr sz="1500" spc="150" dirty="0">
                <a:solidFill>
                  <a:schemeClr val="tx1">
                    <a:lumMod val="85000"/>
                    <a:lumOff val="15000"/>
                  </a:schemeClr>
                </a:solidFill>
                <a:latin typeface="微软雅黑" panose="020B0503020204020204" charset="-122"/>
                <a:ea typeface="微软雅黑" panose="020B0503020204020204" charset="-122"/>
                <a:cs typeface="+mn-ea"/>
                <a:sym typeface="+mn-ea"/>
              </a:rPr>
              <a:t>旨在调查每个具体风险发生的可能性及潜在影响</a:t>
            </a:r>
            <a:r>
              <a:rPr lang="zh-CN" sz="1500" spc="150" dirty="0">
                <a:solidFill>
                  <a:schemeClr val="tx1">
                    <a:lumMod val="85000"/>
                    <a:lumOff val="15000"/>
                  </a:schemeClr>
                </a:solidFill>
                <a:latin typeface="微软雅黑" panose="020B0503020204020204" charset="-122"/>
                <a:ea typeface="微软雅黑" panose="020B0503020204020204" charset="-122"/>
                <a:cs typeface="+mn-ea"/>
                <a:sym typeface="+mn-ea"/>
              </a:rPr>
              <a:t>。</a:t>
            </a:r>
            <a:r>
              <a:rPr sz="1500" spc="150" dirty="0">
                <a:solidFill>
                  <a:schemeClr val="tx1">
                    <a:lumMod val="85000"/>
                    <a:lumOff val="15000"/>
                  </a:schemeClr>
                </a:solidFill>
                <a:latin typeface="微软雅黑" panose="020B0503020204020204" charset="-122"/>
                <a:ea typeface="微软雅黑" panose="020B0503020204020204" charset="-122"/>
                <a:cs typeface="+mn-ea"/>
                <a:sym typeface="+mn-ea"/>
              </a:rPr>
              <a:t>包括消极影响</a:t>
            </a:r>
            <a:r>
              <a:rPr lang="zh-CN" sz="1500" spc="150" dirty="0">
                <a:solidFill>
                  <a:schemeClr val="tx1">
                    <a:lumMod val="85000"/>
                    <a:lumOff val="15000"/>
                  </a:schemeClr>
                </a:solidFill>
                <a:latin typeface="微软雅黑" panose="020B0503020204020204" charset="-122"/>
                <a:ea typeface="微软雅黑" panose="020B0503020204020204" charset="-122"/>
                <a:cs typeface="+mn-ea"/>
                <a:sym typeface="+mn-ea"/>
              </a:rPr>
              <a:t>和</a:t>
            </a:r>
            <a:r>
              <a:rPr sz="1500" spc="150" dirty="0">
                <a:solidFill>
                  <a:schemeClr val="tx1">
                    <a:lumMod val="85000"/>
                    <a:lumOff val="15000"/>
                  </a:schemeClr>
                </a:solidFill>
                <a:latin typeface="微软雅黑" panose="020B0503020204020204" charset="-122"/>
                <a:ea typeface="微软雅黑" panose="020B0503020204020204" charset="-122"/>
                <a:cs typeface="+mn-ea"/>
                <a:sym typeface="+mn-ea"/>
              </a:rPr>
              <a:t>积极影响。</a:t>
            </a:r>
            <a:endParaRPr sz="1500" spc="150" dirty="0">
              <a:solidFill>
                <a:schemeClr val="tx1">
                  <a:lumMod val="85000"/>
                  <a:lumOff val="15000"/>
                </a:schemeClr>
              </a:solidFill>
              <a:latin typeface="微软雅黑" panose="020B0503020204020204" charset="-122"/>
              <a:ea typeface="微软雅黑" panose="020B0503020204020204" charset="-122"/>
              <a:cs typeface="+mn-ea"/>
              <a:sym typeface="+mn-ea"/>
            </a:endParaRPr>
          </a:p>
        </p:txBody>
      </p:sp>
      <p:sp>
        <p:nvSpPr>
          <p:cNvPr id="21" name="正文"/>
          <p:cNvSpPr txBox="1"/>
          <p:nvPr>
            <p:custDataLst>
              <p:tags r:id="rId16"/>
            </p:custDataLst>
          </p:nvPr>
        </p:nvSpPr>
        <p:spPr>
          <a:xfrm>
            <a:off x="3282315" y="4364990"/>
            <a:ext cx="1800225" cy="1283335"/>
          </a:xfrm>
          <a:prstGeom prst="rect">
            <a:avLst/>
          </a:prstGeom>
          <a:noFill/>
        </p:spPr>
        <p:txBody>
          <a:bodyPr wrap="square" lIns="0" tIns="0" rIns="0" bIns="0" rtlCol="0" anchor="t" anchorCtr="0">
            <a:noAutofit/>
          </a:bodyPr>
          <a:p>
            <a:pPr indent="0" algn="just" fontAlgn="auto">
              <a:lnSpc>
                <a:spcPct val="150000"/>
              </a:lnSpc>
            </a:pPr>
            <a:r>
              <a:rPr sz="1400" spc="150">
                <a:solidFill>
                  <a:schemeClr val="tx1">
                    <a:lumMod val="85000"/>
                    <a:lumOff val="15000"/>
                  </a:schemeClr>
                </a:solidFill>
                <a:latin typeface="微软雅黑" panose="020B0503020204020204" charset="-122"/>
                <a:ea typeface="微软雅黑" panose="020B0503020204020204" charset="-122"/>
                <a:cs typeface="+mn-ea"/>
                <a:sym typeface="+mn-ea"/>
              </a:rPr>
              <a:t>✱单因素敏感性分析法</a:t>
            </a:r>
            <a:endParaRPr sz="1400" spc="150">
              <a:solidFill>
                <a:schemeClr val="tx1">
                  <a:lumMod val="85000"/>
                  <a:lumOff val="15000"/>
                </a:schemeClr>
              </a:solidFill>
              <a:latin typeface="微软雅黑" panose="020B0503020204020204" charset="-122"/>
              <a:ea typeface="微软雅黑" panose="020B0503020204020204" charset="-122"/>
              <a:cs typeface="+mn-ea"/>
              <a:sym typeface="+mn-ea"/>
            </a:endParaRPr>
          </a:p>
          <a:p>
            <a:pPr indent="0" algn="just" fontAlgn="auto">
              <a:lnSpc>
                <a:spcPct val="150000"/>
              </a:lnSpc>
            </a:pPr>
            <a:r>
              <a:rPr sz="1400" spc="150">
                <a:solidFill>
                  <a:schemeClr val="tx1">
                    <a:lumMod val="85000"/>
                    <a:lumOff val="15000"/>
                  </a:schemeClr>
                </a:solidFill>
                <a:latin typeface="微软雅黑" panose="020B0503020204020204" charset="-122"/>
                <a:ea typeface="微软雅黑" panose="020B0503020204020204" charset="-122"/>
                <a:cs typeface="+mn-ea"/>
                <a:sym typeface="+mn-ea"/>
              </a:rPr>
              <a:t>✱</a:t>
            </a:r>
            <a:r>
              <a:rPr sz="1400" spc="150">
                <a:solidFill>
                  <a:schemeClr val="tx1">
                    <a:lumMod val="85000"/>
                    <a:lumOff val="15000"/>
                  </a:schemeClr>
                </a:solidFill>
                <a:latin typeface="微软雅黑" panose="020B0503020204020204" charset="-122"/>
                <a:ea typeface="微软雅黑" panose="020B0503020204020204" charset="-122"/>
                <a:cs typeface="+mn-ea"/>
                <a:sym typeface="+mn-ea"/>
              </a:rPr>
              <a:t>多因素敏感性分析法</a:t>
            </a:r>
            <a:endParaRPr sz="1400" spc="150">
              <a:solidFill>
                <a:schemeClr val="tx1">
                  <a:lumMod val="85000"/>
                  <a:lumOff val="15000"/>
                </a:schemeClr>
              </a:solidFill>
              <a:latin typeface="微软雅黑" panose="020B0503020204020204" charset="-122"/>
              <a:ea typeface="微软雅黑" panose="020B0503020204020204" charset="-122"/>
              <a:cs typeface="+mn-ea"/>
              <a:sym typeface="+mn-ea"/>
            </a:endParaRPr>
          </a:p>
        </p:txBody>
      </p:sp>
      <p:sp>
        <p:nvSpPr>
          <p:cNvPr id="22" name="序号"/>
          <p:cNvSpPr txBox="1"/>
          <p:nvPr>
            <p:custDataLst>
              <p:tags r:id="rId17"/>
            </p:custDataLst>
          </p:nvPr>
        </p:nvSpPr>
        <p:spPr>
          <a:xfrm>
            <a:off x="5476875" y="3011805"/>
            <a:ext cx="527050" cy="539115"/>
          </a:xfrm>
          <a:prstGeom prst="ellipse">
            <a:avLst/>
          </a:prstGeom>
          <a:gradFill>
            <a:gsLst>
              <a:gs pos="30000">
                <a:schemeClr val="accent1">
                  <a:lumMod val="60000"/>
                  <a:lumOff val="40000"/>
                  <a:alpha val="100000"/>
                </a:schemeClr>
              </a:gs>
              <a:gs pos="100000">
                <a:schemeClr val="accent1"/>
              </a:gs>
            </a:gsLst>
            <a:lin ang="2700000" scaled="0"/>
          </a:gradFill>
        </p:spPr>
        <p:txBody>
          <a:bodyPr wrap="none" lIns="0" tIns="0" rIns="0" bIns="0" rtlCol="0" anchor="ctr" anchorCtr="0">
            <a:noAutofit/>
          </a:bodyPr>
          <a:p>
            <a:pPr algn="ctr">
              <a:lnSpc>
                <a:spcPct val="100000"/>
              </a:lnSpc>
            </a:pPr>
            <a:r>
              <a:rPr lang="en-US" b="1">
                <a:solidFill>
                  <a:srgbClr val="FFFFFF"/>
                </a:solidFill>
                <a:latin typeface="微软雅黑" panose="020B0503020204020204" charset="-122"/>
                <a:ea typeface="微软雅黑" panose="020B0503020204020204" charset="-122"/>
                <a:cs typeface="+mn-ea"/>
                <a:sym typeface="+mn-ea"/>
              </a:rPr>
              <a:t>03</a:t>
            </a:r>
            <a:endParaRPr lang="en-US" b="1" dirty="0">
              <a:solidFill>
                <a:srgbClr val="FFFFFF"/>
              </a:solidFill>
              <a:latin typeface="微软雅黑" panose="020B0503020204020204" charset="-122"/>
              <a:ea typeface="微软雅黑" panose="020B0503020204020204" charset="-122"/>
              <a:cs typeface="+mn-ea"/>
              <a:sym typeface="+mn-ea"/>
            </a:endParaRPr>
          </a:p>
        </p:txBody>
      </p:sp>
      <p:sp>
        <p:nvSpPr>
          <p:cNvPr id="23" name="标题"/>
          <p:cNvSpPr txBox="1"/>
          <p:nvPr>
            <p:custDataLst>
              <p:tags r:id="rId18"/>
            </p:custDataLst>
          </p:nvPr>
        </p:nvSpPr>
        <p:spPr>
          <a:xfrm>
            <a:off x="5476875" y="3507740"/>
            <a:ext cx="1849120" cy="502285"/>
          </a:xfrm>
          <a:prstGeom prst="rect">
            <a:avLst/>
          </a:prstGeom>
          <a:noFill/>
        </p:spPr>
        <p:txBody>
          <a:bodyPr wrap="square" lIns="0" tIns="0" rIns="0" bIns="0" rtlCol="0" anchor="b">
            <a:noAutofit/>
          </a:bodyPr>
          <a:p>
            <a:r>
              <a:rPr lang="zh-CN" altLang="en-US" sz="2000" b="1" spc="300">
                <a:gradFill>
                  <a:gsLst>
                    <a:gs pos="0">
                      <a:schemeClr val="accent1">
                        <a:lumMod val="60000"/>
                        <a:lumOff val="40000"/>
                      </a:schemeClr>
                    </a:gs>
                    <a:gs pos="53000">
                      <a:schemeClr val="accent1"/>
                    </a:gs>
                  </a:gsLst>
                  <a:lin ang="2700000" scaled="0"/>
                </a:gradFill>
                <a:latin typeface="微软雅黑" panose="020B0503020204020204" charset="-122"/>
                <a:ea typeface="微软雅黑" panose="020B0503020204020204" charset="-122"/>
                <a:cs typeface="+mn-ea"/>
                <a:sym typeface="+mn-ea"/>
              </a:rPr>
              <a:t>模拟法</a:t>
            </a:r>
            <a:endParaRPr lang="zh-CN" altLang="en-US" sz="2000" b="1" spc="300">
              <a:gradFill>
                <a:gsLst>
                  <a:gs pos="0">
                    <a:schemeClr val="accent1">
                      <a:lumMod val="60000"/>
                      <a:lumOff val="40000"/>
                    </a:schemeClr>
                  </a:gs>
                  <a:gs pos="53000">
                    <a:schemeClr val="accent1"/>
                  </a:gs>
                </a:gsLst>
                <a:lin ang="2700000" scaled="0"/>
              </a:gradFill>
              <a:latin typeface="微软雅黑" panose="020B0503020204020204" charset="-122"/>
              <a:ea typeface="微软雅黑" panose="020B0503020204020204" charset="-122"/>
              <a:cs typeface="+mn-ea"/>
              <a:sym typeface="+mn-ea"/>
            </a:endParaRPr>
          </a:p>
        </p:txBody>
      </p:sp>
      <p:sp>
        <p:nvSpPr>
          <p:cNvPr id="24" name="正文"/>
          <p:cNvSpPr txBox="1"/>
          <p:nvPr>
            <p:custDataLst>
              <p:tags r:id="rId19"/>
            </p:custDataLst>
          </p:nvPr>
        </p:nvSpPr>
        <p:spPr>
          <a:xfrm>
            <a:off x="5508625" y="4326255"/>
            <a:ext cx="1800225" cy="1696720"/>
          </a:xfrm>
          <a:prstGeom prst="rect">
            <a:avLst/>
          </a:prstGeom>
          <a:noFill/>
        </p:spPr>
        <p:txBody>
          <a:bodyPr wrap="square" lIns="0" tIns="0" rIns="0" bIns="0" rtlCol="0" anchor="t" anchorCtr="0">
            <a:noAutofit/>
          </a:bodyPr>
          <a:p>
            <a:pPr indent="0" algn="just" fontAlgn="auto">
              <a:lnSpc>
                <a:spcPct val="150000"/>
              </a:lnSpc>
            </a:pPr>
            <a:r>
              <a:rPr sz="1400" spc="150">
                <a:solidFill>
                  <a:schemeClr val="tx1">
                    <a:lumMod val="85000"/>
                    <a:lumOff val="15000"/>
                  </a:schemeClr>
                </a:solidFill>
                <a:latin typeface="微软雅黑" panose="020B0503020204020204" charset="-122"/>
                <a:ea typeface="微软雅黑" panose="020B0503020204020204" charset="-122"/>
                <a:cs typeface="+mn-ea"/>
                <a:sym typeface="+mn-ea"/>
              </a:rPr>
              <a:t>运用假定值或系统模型来分析系统行为或系统表现</a:t>
            </a:r>
            <a:endParaRPr sz="1400" spc="150">
              <a:solidFill>
                <a:schemeClr val="tx1">
                  <a:lumMod val="85000"/>
                  <a:lumOff val="15000"/>
                </a:schemeClr>
              </a:solidFill>
              <a:latin typeface="微软雅黑" panose="020B0503020204020204" charset="-122"/>
              <a:ea typeface="微软雅黑" panose="020B0503020204020204" charset="-122"/>
              <a:cs typeface="+mn-ea"/>
              <a:sym typeface="+mn-ea"/>
            </a:endParaRPr>
          </a:p>
        </p:txBody>
      </p:sp>
      <p:sp>
        <p:nvSpPr>
          <p:cNvPr id="31" name="矩形 30"/>
          <p:cNvSpPr/>
          <p:nvPr>
            <p:custDataLst>
              <p:tags r:id="rId20"/>
            </p:custDataLst>
          </p:nvPr>
        </p:nvSpPr>
        <p:spPr>
          <a:xfrm>
            <a:off x="7480300" y="2018030"/>
            <a:ext cx="2049780" cy="4074160"/>
          </a:xfrm>
          <a:prstGeom prst="rect">
            <a:avLst/>
          </a:prstGeom>
          <a:solidFill>
            <a:schemeClr val="tx1">
              <a:lumMod val="40000"/>
              <a:lumOff val="60000"/>
              <a:alpha val="20000"/>
            </a:schemeClr>
          </a:solidFill>
          <a:effectLst>
            <a:outerShdw blurRad="127000" dist="38100" dir="2700000" algn="tl" rotWithShape="0">
              <a:schemeClr val="accent1">
                <a:alpha val="10000"/>
              </a:schemeClr>
            </a:outerShdw>
          </a:effectLst>
        </p:spPr>
        <p:style>
          <a:lnRef idx="0">
            <a:srgbClr val="FFFFFF"/>
          </a:lnRef>
          <a:fillRef idx="1">
            <a:schemeClr val="accent1"/>
          </a:fillRef>
          <a:effectRef idx="0">
            <a:srgbClr val="FFFFFF"/>
          </a:effectRef>
          <a:fontRef idx="minor">
            <a:schemeClr val="lt1"/>
          </a:fontRef>
        </p:style>
        <p:txBody>
          <a:bodyPr rtlCol="0" anchor="ctr"/>
          <a:p>
            <a:pPr algn="ctr"/>
            <a:endParaRPr lang="zh-CN" altLang="en-US"/>
          </a:p>
        </p:txBody>
      </p:sp>
      <p:pic>
        <p:nvPicPr>
          <p:cNvPr id="32" name="图片 31" descr="C:/Users/NYX/Desktop/图片/7895980_现代白色空间内部螺旋坡道3d渲染图像.jpg7895980_现代白色空间内部螺旋坡道3d渲染图像"/>
          <p:cNvPicPr>
            <a:picLocks noChangeAspect="1"/>
          </p:cNvPicPr>
          <p:nvPr>
            <p:custDataLst>
              <p:tags r:id="rId21"/>
            </p:custDataLst>
          </p:nvPr>
        </p:nvPicPr>
        <p:blipFill>
          <a:blip r:embed="rId8" cstate="print"/>
          <a:srcRect/>
          <a:stretch>
            <a:fillRect/>
          </a:stretch>
        </p:blipFill>
        <p:spPr>
          <a:xfrm>
            <a:off x="7480300" y="2015490"/>
            <a:ext cx="2051050" cy="1255395"/>
          </a:xfrm>
          <a:custGeom>
            <a:avLst/>
            <a:gdLst/>
            <a:ahLst/>
            <a:cxnLst>
              <a:cxn ang="3">
                <a:pos x="hc" y="t"/>
              </a:cxn>
              <a:cxn ang="cd2">
                <a:pos x="l" y="vc"/>
              </a:cxn>
              <a:cxn ang="cd4">
                <a:pos x="hc" y="b"/>
              </a:cxn>
              <a:cxn ang="0">
                <a:pos x="r" y="vc"/>
              </a:cxn>
            </a:cxnLst>
            <a:rect l="l" t="t" r="r" b="b"/>
            <a:pathLst>
              <a:path w="3118" h="1965">
                <a:moveTo>
                  <a:pt x="0" y="0"/>
                </a:moveTo>
                <a:lnTo>
                  <a:pt x="3118" y="0"/>
                </a:lnTo>
                <a:lnTo>
                  <a:pt x="3118" y="1965"/>
                </a:lnTo>
                <a:lnTo>
                  <a:pt x="0" y="1965"/>
                </a:lnTo>
                <a:lnTo>
                  <a:pt x="0" y="0"/>
                </a:lnTo>
                <a:close/>
              </a:path>
            </a:pathLst>
          </a:custGeom>
          <a:solidFill>
            <a:schemeClr val="accent1"/>
          </a:solidFill>
          <a:ln w="3175">
            <a:solidFill>
              <a:schemeClr val="tx1">
                <a:lumMod val="40000"/>
                <a:lumOff val="60000"/>
                <a:alpha val="20000"/>
              </a:schemeClr>
            </a:solidFill>
          </a:ln>
        </p:spPr>
      </p:pic>
      <p:sp>
        <p:nvSpPr>
          <p:cNvPr id="34" name="序号"/>
          <p:cNvSpPr txBox="1"/>
          <p:nvPr>
            <p:custDataLst>
              <p:tags r:id="rId22"/>
            </p:custDataLst>
          </p:nvPr>
        </p:nvSpPr>
        <p:spPr>
          <a:xfrm>
            <a:off x="7653655" y="3004185"/>
            <a:ext cx="527050" cy="539115"/>
          </a:xfrm>
          <a:prstGeom prst="ellipse">
            <a:avLst/>
          </a:prstGeom>
          <a:gradFill>
            <a:gsLst>
              <a:gs pos="30000">
                <a:schemeClr val="accent1">
                  <a:lumMod val="60000"/>
                  <a:lumOff val="40000"/>
                  <a:alpha val="100000"/>
                </a:schemeClr>
              </a:gs>
              <a:gs pos="100000">
                <a:schemeClr val="accent1"/>
              </a:gs>
            </a:gsLst>
            <a:lin ang="2700000" scaled="0"/>
          </a:gradFill>
        </p:spPr>
        <p:txBody>
          <a:bodyPr wrap="none" lIns="0" tIns="0" rIns="0" bIns="0" rtlCol="0" anchor="ctr" anchorCtr="0">
            <a:noAutofit/>
          </a:bodyPr>
          <a:p>
            <a:pPr algn="ctr">
              <a:lnSpc>
                <a:spcPct val="100000"/>
              </a:lnSpc>
            </a:pPr>
            <a:r>
              <a:rPr lang="en-US" b="1" dirty="0">
                <a:solidFill>
                  <a:srgbClr val="FFFFFF"/>
                </a:solidFill>
                <a:latin typeface="微软雅黑" panose="020B0503020204020204" charset="-122"/>
                <a:ea typeface="微软雅黑" panose="020B0503020204020204" charset="-122"/>
                <a:cs typeface="+mn-ea"/>
                <a:sym typeface="+mn-ea"/>
              </a:rPr>
              <a:t>04</a:t>
            </a:r>
            <a:endParaRPr lang="en-US" b="1" dirty="0">
              <a:solidFill>
                <a:srgbClr val="FFFFFF"/>
              </a:solidFill>
              <a:latin typeface="微软雅黑" panose="020B0503020204020204" charset="-122"/>
              <a:ea typeface="微软雅黑" panose="020B0503020204020204" charset="-122"/>
              <a:cs typeface="+mn-ea"/>
              <a:sym typeface="+mn-ea"/>
            </a:endParaRPr>
          </a:p>
        </p:txBody>
      </p:sp>
      <p:sp>
        <p:nvSpPr>
          <p:cNvPr id="35" name="标题"/>
          <p:cNvSpPr txBox="1"/>
          <p:nvPr>
            <p:custDataLst>
              <p:tags r:id="rId23"/>
            </p:custDataLst>
          </p:nvPr>
        </p:nvSpPr>
        <p:spPr>
          <a:xfrm>
            <a:off x="7653655" y="3500120"/>
            <a:ext cx="1494790" cy="502285"/>
          </a:xfrm>
          <a:prstGeom prst="rect">
            <a:avLst/>
          </a:prstGeom>
          <a:noFill/>
        </p:spPr>
        <p:txBody>
          <a:bodyPr wrap="square" lIns="0" tIns="0" rIns="0" bIns="0" rtlCol="0" anchor="b">
            <a:noAutofit/>
          </a:bodyPr>
          <a:p>
            <a:r>
              <a:rPr lang="zh-CN" altLang="en-US" sz="2000" b="1" spc="300">
                <a:gradFill>
                  <a:gsLst>
                    <a:gs pos="0">
                      <a:schemeClr val="accent1">
                        <a:lumMod val="60000"/>
                        <a:lumOff val="40000"/>
                      </a:schemeClr>
                    </a:gs>
                    <a:gs pos="53000">
                      <a:schemeClr val="accent1"/>
                    </a:gs>
                  </a:gsLst>
                  <a:lin ang="2700000" scaled="0"/>
                </a:gradFill>
                <a:latin typeface="微软雅黑" panose="020B0503020204020204" charset="-122"/>
                <a:ea typeface="微软雅黑" panose="020B0503020204020204" charset="-122"/>
                <a:cs typeface="+mn-ea"/>
                <a:sym typeface="+mn-ea"/>
              </a:rPr>
              <a:t>决策树</a:t>
            </a:r>
            <a:endParaRPr lang="zh-CN" altLang="en-US" sz="2000" b="1" spc="300">
              <a:gradFill>
                <a:gsLst>
                  <a:gs pos="0">
                    <a:schemeClr val="accent1">
                      <a:lumMod val="60000"/>
                      <a:lumOff val="40000"/>
                    </a:schemeClr>
                  </a:gs>
                  <a:gs pos="53000">
                    <a:schemeClr val="accent1"/>
                  </a:gs>
                </a:gsLst>
                <a:lin ang="2700000" scaled="0"/>
              </a:gradFill>
              <a:latin typeface="微软雅黑" panose="020B0503020204020204" charset="-122"/>
              <a:ea typeface="微软雅黑" panose="020B0503020204020204" charset="-122"/>
              <a:cs typeface="+mn-ea"/>
              <a:sym typeface="+mn-ea"/>
            </a:endParaRPr>
          </a:p>
        </p:txBody>
      </p:sp>
      <p:sp>
        <p:nvSpPr>
          <p:cNvPr id="40" name="矩形 39"/>
          <p:cNvSpPr/>
          <p:nvPr>
            <p:custDataLst>
              <p:tags r:id="rId24"/>
            </p:custDataLst>
          </p:nvPr>
        </p:nvSpPr>
        <p:spPr>
          <a:xfrm>
            <a:off x="9676130" y="2042160"/>
            <a:ext cx="2012315" cy="4074795"/>
          </a:xfrm>
          <a:prstGeom prst="rect">
            <a:avLst/>
          </a:prstGeom>
          <a:solidFill>
            <a:schemeClr val="tx1">
              <a:lumMod val="40000"/>
              <a:lumOff val="60000"/>
              <a:alpha val="20000"/>
            </a:schemeClr>
          </a:solidFill>
          <a:effectLst>
            <a:outerShdw blurRad="127000" dist="38100" dir="2700000" algn="tl" rotWithShape="0">
              <a:schemeClr val="accent1">
                <a:alpha val="10000"/>
              </a:schemeClr>
            </a:outerShdw>
          </a:effectLst>
        </p:spPr>
        <p:style>
          <a:lnRef idx="0">
            <a:srgbClr val="FFFFFF"/>
          </a:lnRef>
          <a:fillRef idx="1">
            <a:schemeClr val="accent1"/>
          </a:fillRef>
          <a:effectRef idx="0">
            <a:srgbClr val="FFFFFF"/>
          </a:effectRef>
          <a:fontRef idx="minor">
            <a:schemeClr val="lt1"/>
          </a:fontRef>
        </p:style>
        <p:txBody>
          <a:bodyPr rtlCol="0" anchor="ctr"/>
          <a:p>
            <a:pPr algn="ctr"/>
            <a:endParaRPr lang="zh-CN" altLang="en-US"/>
          </a:p>
        </p:txBody>
      </p:sp>
      <p:pic>
        <p:nvPicPr>
          <p:cNvPr id="45" name="图片 44" descr="7896068_立方体的混沌构造。三维演示"/>
          <p:cNvPicPr>
            <a:picLocks noChangeAspect="1"/>
          </p:cNvPicPr>
          <p:nvPr>
            <p:custDataLst>
              <p:tags r:id="rId25"/>
            </p:custDataLst>
          </p:nvPr>
        </p:nvPicPr>
        <p:blipFill>
          <a:blip r:embed="rId10" cstate="print"/>
          <a:srcRect/>
          <a:stretch>
            <a:fillRect/>
          </a:stretch>
        </p:blipFill>
        <p:spPr>
          <a:xfrm>
            <a:off x="9675495" y="2039620"/>
            <a:ext cx="2023110" cy="1381760"/>
          </a:xfrm>
          <a:custGeom>
            <a:avLst/>
            <a:gdLst/>
            <a:ahLst/>
            <a:cxnLst>
              <a:cxn ang="3">
                <a:pos x="hc" y="t"/>
              </a:cxn>
              <a:cxn ang="cd2">
                <a:pos x="l" y="vc"/>
              </a:cxn>
              <a:cxn ang="cd4">
                <a:pos x="hc" y="b"/>
              </a:cxn>
              <a:cxn ang="0">
                <a:pos x="r" y="vc"/>
              </a:cxn>
            </a:cxnLst>
            <a:rect l="l" t="t" r="r" b="b"/>
            <a:pathLst>
              <a:path w="3118" h="1965">
                <a:moveTo>
                  <a:pt x="0" y="0"/>
                </a:moveTo>
                <a:lnTo>
                  <a:pt x="3118" y="0"/>
                </a:lnTo>
                <a:lnTo>
                  <a:pt x="3118" y="1965"/>
                </a:lnTo>
                <a:lnTo>
                  <a:pt x="0" y="1965"/>
                </a:lnTo>
                <a:lnTo>
                  <a:pt x="0" y="0"/>
                </a:lnTo>
                <a:close/>
              </a:path>
            </a:pathLst>
          </a:custGeom>
          <a:solidFill>
            <a:schemeClr val="accent1"/>
          </a:solidFill>
          <a:ln w="3175">
            <a:solidFill>
              <a:schemeClr val="tx1">
                <a:lumMod val="40000"/>
                <a:lumOff val="60000"/>
                <a:alpha val="20000"/>
              </a:schemeClr>
            </a:solidFill>
          </a:ln>
        </p:spPr>
      </p:pic>
      <p:sp>
        <p:nvSpPr>
          <p:cNvPr id="46" name="标题"/>
          <p:cNvSpPr txBox="1"/>
          <p:nvPr>
            <p:custDataLst>
              <p:tags r:id="rId26"/>
            </p:custDataLst>
          </p:nvPr>
        </p:nvSpPr>
        <p:spPr>
          <a:xfrm>
            <a:off x="9852660" y="3524250"/>
            <a:ext cx="1680210" cy="502285"/>
          </a:xfrm>
          <a:prstGeom prst="rect">
            <a:avLst/>
          </a:prstGeom>
          <a:noFill/>
        </p:spPr>
        <p:txBody>
          <a:bodyPr wrap="square" lIns="0" tIns="0" rIns="0" bIns="0" rtlCol="0" anchor="b">
            <a:noAutofit/>
          </a:bodyPr>
          <a:p>
            <a:r>
              <a:rPr lang="zh-CN" altLang="en-US" sz="2000" b="1" spc="300">
                <a:gradFill>
                  <a:gsLst>
                    <a:gs pos="0">
                      <a:schemeClr val="accent1">
                        <a:lumMod val="60000"/>
                        <a:lumOff val="40000"/>
                      </a:schemeClr>
                    </a:gs>
                    <a:gs pos="53000">
                      <a:schemeClr val="accent1"/>
                    </a:gs>
                  </a:gsLst>
                  <a:lin ang="2700000" scaled="0"/>
                </a:gradFill>
                <a:latin typeface="微软雅黑" panose="020B0503020204020204" charset="-122"/>
                <a:ea typeface="微软雅黑" panose="020B0503020204020204" charset="-122"/>
                <a:cs typeface="+mn-ea"/>
                <a:sym typeface="+mn-ea"/>
              </a:rPr>
              <a:t>专家判断</a:t>
            </a:r>
            <a:endParaRPr lang="zh-CN" altLang="en-US" sz="2000" b="1" spc="300">
              <a:gradFill>
                <a:gsLst>
                  <a:gs pos="0">
                    <a:schemeClr val="accent1">
                      <a:lumMod val="60000"/>
                      <a:lumOff val="40000"/>
                    </a:schemeClr>
                  </a:gs>
                  <a:gs pos="53000">
                    <a:schemeClr val="accent1"/>
                  </a:gs>
                </a:gsLst>
                <a:lin ang="2700000" scaled="0"/>
              </a:gradFill>
              <a:latin typeface="微软雅黑" panose="020B0503020204020204" charset="-122"/>
              <a:ea typeface="微软雅黑" panose="020B0503020204020204" charset="-122"/>
              <a:cs typeface="+mn-ea"/>
              <a:sym typeface="+mn-ea"/>
            </a:endParaRPr>
          </a:p>
        </p:txBody>
      </p:sp>
      <p:sp>
        <p:nvSpPr>
          <p:cNvPr id="47" name="序号"/>
          <p:cNvSpPr txBox="1"/>
          <p:nvPr>
            <p:custDataLst>
              <p:tags r:id="rId27"/>
            </p:custDataLst>
          </p:nvPr>
        </p:nvSpPr>
        <p:spPr>
          <a:xfrm>
            <a:off x="9894570" y="3027680"/>
            <a:ext cx="527050" cy="539115"/>
          </a:xfrm>
          <a:prstGeom prst="ellipse">
            <a:avLst/>
          </a:prstGeom>
          <a:gradFill>
            <a:gsLst>
              <a:gs pos="30000">
                <a:schemeClr val="accent1">
                  <a:lumMod val="60000"/>
                  <a:lumOff val="40000"/>
                  <a:alpha val="100000"/>
                </a:schemeClr>
              </a:gs>
              <a:gs pos="100000">
                <a:schemeClr val="accent1"/>
              </a:gs>
            </a:gsLst>
            <a:lin ang="2700000" scaled="0"/>
          </a:gradFill>
        </p:spPr>
        <p:txBody>
          <a:bodyPr wrap="none" lIns="0" tIns="0" rIns="0" bIns="0" rtlCol="0" anchor="ctr" anchorCtr="0">
            <a:noAutofit/>
          </a:bodyPr>
          <a:p>
            <a:pPr algn="ctr">
              <a:lnSpc>
                <a:spcPct val="100000"/>
              </a:lnSpc>
            </a:pPr>
            <a:r>
              <a:rPr lang="en-US" b="1">
                <a:solidFill>
                  <a:srgbClr val="FFFFFF"/>
                </a:solidFill>
                <a:latin typeface="微软雅黑" panose="020B0503020204020204" charset="-122"/>
                <a:ea typeface="微软雅黑" panose="020B0503020204020204" charset="-122"/>
                <a:cs typeface="+mn-ea"/>
                <a:sym typeface="+mn-ea"/>
              </a:rPr>
              <a:t>05</a:t>
            </a:r>
            <a:endParaRPr lang="en-US" b="1" dirty="0">
              <a:solidFill>
                <a:srgbClr val="FFFFFF"/>
              </a:solidFill>
              <a:latin typeface="微软雅黑" panose="020B0503020204020204" charset="-122"/>
              <a:ea typeface="微软雅黑" panose="020B0503020204020204" charset="-122"/>
              <a:cs typeface="+mn-ea"/>
              <a:sym typeface="+mn-ea"/>
            </a:endParaRPr>
          </a:p>
        </p:txBody>
      </p:sp>
      <p:sp>
        <p:nvSpPr>
          <p:cNvPr id="48" name="正文"/>
          <p:cNvSpPr txBox="1"/>
          <p:nvPr>
            <p:custDataLst>
              <p:tags r:id="rId28"/>
            </p:custDataLst>
          </p:nvPr>
        </p:nvSpPr>
        <p:spPr>
          <a:xfrm>
            <a:off x="9852660" y="4276090"/>
            <a:ext cx="1766570" cy="1569085"/>
          </a:xfrm>
          <a:prstGeom prst="rect">
            <a:avLst/>
          </a:prstGeom>
          <a:noFill/>
        </p:spPr>
        <p:txBody>
          <a:bodyPr wrap="square" lIns="0" tIns="0" rIns="0" bIns="0" rtlCol="0" anchor="t" anchorCtr="0">
            <a:noAutofit/>
          </a:bodyPr>
          <a:p>
            <a:pPr indent="0" algn="just" fontAlgn="auto">
              <a:lnSpc>
                <a:spcPct val="140000"/>
              </a:lnSpc>
              <a:spcBef>
                <a:spcPts val="0"/>
              </a:spcBef>
              <a:spcAft>
                <a:spcPts val="0"/>
              </a:spcAft>
            </a:pPr>
            <a:r>
              <a:rPr sz="1500" spc="150" dirty="0">
                <a:solidFill>
                  <a:schemeClr val="tx1">
                    <a:lumMod val="85000"/>
                    <a:lumOff val="15000"/>
                  </a:schemeClr>
                </a:solidFill>
                <a:latin typeface="微软雅黑" panose="020B0503020204020204" charset="-122"/>
                <a:ea typeface="微软雅黑" panose="020B0503020204020204" charset="-122"/>
                <a:cs typeface="+mn-ea"/>
                <a:sym typeface="+mn-ea"/>
              </a:rPr>
              <a:t>可通过风险研讨会或访谈来获取，但操作中应该注意专家的偏见。</a:t>
            </a:r>
            <a:endParaRPr sz="1500" spc="150" dirty="0">
              <a:solidFill>
                <a:schemeClr val="tx1">
                  <a:lumMod val="85000"/>
                  <a:lumOff val="15000"/>
                </a:schemeClr>
              </a:solidFill>
              <a:latin typeface="微软雅黑" panose="020B0503020204020204" charset="-122"/>
              <a:ea typeface="微软雅黑" panose="020B0503020204020204" charset="-122"/>
              <a:cs typeface="+mn-ea"/>
              <a:sym typeface="+mn-ea"/>
            </a:endParaRPr>
          </a:p>
        </p:txBody>
      </p:sp>
      <p:sp>
        <p:nvSpPr>
          <p:cNvPr id="11" name="正文"/>
          <p:cNvSpPr txBox="1"/>
          <p:nvPr>
            <p:custDataLst>
              <p:tags r:id="rId29"/>
            </p:custDataLst>
          </p:nvPr>
        </p:nvSpPr>
        <p:spPr>
          <a:xfrm>
            <a:off x="7605395" y="4267200"/>
            <a:ext cx="1800225" cy="1283335"/>
          </a:xfrm>
          <a:prstGeom prst="rect">
            <a:avLst/>
          </a:prstGeom>
          <a:noFill/>
        </p:spPr>
        <p:txBody>
          <a:bodyPr wrap="square" lIns="0" tIns="0" rIns="0" bIns="0" rtlCol="0" anchor="t" anchorCtr="0">
            <a:noAutofit/>
          </a:bodyPr>
          <a:p>
            <a:pPr indent="0" algn="just" fontAlgn="auto">
              <a:lnSpc>
                <a:spcPct val="150000"/>
              </a:lnSpc>
            </a:pPr>
            <a:r>
              <a:rPr sz="1400" spc="150">
                <a:solidFill>
                  <a:schemeClr val="tx1">
                    <a:lumMod val="85000"/>
                    <a:lumOff val="15000"/>
                  </a:schemeClr>
                </a:solidFill>
                <a:latin typeface="微软雅黑" panose="020B0503020204020204" charset="-122"/>
                <a:ea typeface="微软雅黑" panose="020B0503020204020204" charset="-122"/>
                <a:cs typeface="+mn-ea"/>
                <a:sym typeface="+mn-ea"/>
              </a:rPr>
              <a:t>✱决策节点</a:t>
            </a:r>
            <a:r>
              <a:rPr lang="zh-CN" sz="1400" spc="150">
                <a:solidFill>
                  <a:schemeClr val="tx1">
                    <a:lumMod val="85000"/>
                    <a:lumOff val="15000"/>
                  </a:schemeClr>
                </a:solidFill>
                <a:latin typeface="微软雅黑" panose="020B0503020204020204" charset="-122"/>
                <a:ea typeface="微软雅黑" panose="020B0503020204020204" charset="-122"/>
                <a:cs typeface="+mn-ea"/>
                <a:sym typeface="+mn-ea"/>
              </a:rPr>
              <a:t>也</a:t>
            </a:r>
            <a:r>
              <a:rPr sz="1400" spc="150">
                <a:solidFill>
                  <a:schemeClr val="tx1">
                    <a:lumMod val="85000"/>
                    <a:lumOff val="15000"/>
                  </a:schemeClr>
                </a:solidFill>
                <a:latin typeface="微软雅黑" panose="020B0503020204020204" charset="-122"/>
                <a:ea typeface="微软雅黑" panose="020B0503020204020204" charset="-122"/>
                <a:cs typeface="+mn-ea"/>
                <a:sym typeface="+mn-ea"/>
              </a:rPr>
              <a:t>叫做方案分支</a:t>
            </a:r>
            <a:endParaRPr sz="1400" spc="150">
              <a:solidFill>
                <a:schemeClr val="tx1">
                  <a:lumMod val="85000"/>
                  <a:lumOff val="15000"/>
                </a:schemeClr>
              </a:solidFill>
              <a:latin typeface="微软雅黑" panose="020B0503020204020204" charset="-122"/>
              <a:ea typeface="微软雅黑" panose="020B0503020204020204" charset="-122"/>
              <a:cs typeface="+mn-ea"/>
              <a:sym typeface="+mn-ea"/>
            </a:endParaRPr>
          </a:p>
          <a:p>
            <a:pPr indent="0" algn="just" fontAlgn="auto">
              <a:lnSpc>
                <a:spcPct val="150000"/>
              </a:lnSpc>
            </a:pPr>
            <a:r>
              <a:rPr sz="1400" spc="150">
                <a:solidFill>
                  <a:schemeClr val="tx1">
                    <a:lumMod val="85000"/>
                    <a:lumOff val="15000"/>
                  </a:schemeClr>
                </a:solidFill>
                <a:latin typeface="微软雅黑" panose="020B0503020204020204" charset="-122"/>
                <a:ea typeface="微软雅黑" panose="020B0503020204020204" charset="-122"/>
                <a:cs typeface="+mn-ea"/>
                <a:sym typeface="+mn-ea"/>
              </a:rPr>
              <a:t>✱状态节点，也</a:t>
            </a:r>
            <a:r>
              <a:rPr lang="zh-CN" sz="1400" spc="150">
                <a:solidFill>
                  <a:schemeClr val="tx1">
                    <a:lumMod val="85000"/>
                    <a:lumOff val="15000"/>
                  </a:schemeClr>
                </a:solidFill>
                <a:latin typeface="微软雅黑" panose="020B0503020204020204" charset="-122"/>
                <a:ea typeface="微软雅黑" panose="020B0503020204020204" charset="-122"/>
                <a:cs typeface="+mn-ea"/>
                <a:sym typeface="+mn-ea"/>
              </a:rPr>
              <a:t>称</a:t>
            </a:r>
            <a:r>
              <a:rPr sz="1400" spc="150">
                <a:solidFill>
                  <a:schemeClr val="tx1">
                    <a:lumMod val="85000"/>
                    <a:lumOff val="15000"/>
                  </a:schemeClr>
                </a:solidFill>
                <a:latin typeface="微软雅黑" panose="020B0503020204020204" charset="-122"/>
                <a:ea typeface="微软雅黑" panose="020B0503020204020204" charset="-122"/>
                <a:cs typeface="+mn-ea"/>
                <a:sym typeface="+mn-ea"/>
              </a:rPr>
              <a:t>为机会节点</a:t>
            </a:r>
            <a:endParaRPr sz="1400" spc="150">
              <a:solidFill>
                <a:schemeClr val="tx1">
                  <a:lumMod val="85000"/>
                  <a:lumOff val="15000"/>
                </a:schemeClr>
              </a:solidFill>
              <a:latin typeface="微软雅黑" panose="020B0503020204020204" charset="-122"/>
              <a:ea typeface="微软雅黑" panose="020B0503020204020204" charset="-122"/>
              <a:cs typeface="+mn-ea"/>
              <a:sym typeface="+mn-ea"/>
            </a:endParaRPr>
          </a:p>
          <a:p>
            <a:pPr indent="0" algn="just" fontAlgn="auto">
              <a:lnSpc>
                <a:spcPct val="150000"/>
              </a:lnSpc>
            </a:pPr>
            <a:r>
              <a:rPr sz="1400" spc="150">
                <a:solidFill>
                  <a:schemeClr val="tx1">
                    <a:lumMod val="85000"/>
                    <a:lumOff val="15000"/>
                  </a:schemeClr>
                </a:solidFill>
                <a:latin typeface="微软雅黑" panose="020B0503020204020204" charset="-122"/>
                <a:ea typeface="微软雅黑" panose="020B0503020204020204" charset="-122"/>
                <a:cs typeface="+mn-ea"/>
                <a:sym typeface="+mn-ea"/>
              </a:rPr>
              <a:t>✱</a:t>
            </a:r>
            <a:r>
              <a:rPr sz="1400" spc="150">
                <a:solidFill>
                  <a:schemeClr val="tx1">
                    <a:lumMod val="85000"/>
                    <a:lumOff val="15000"/>
                  </a:schemeClr>
                </a:solidFill>
                <a:latin typeface="微软雅黑" panose="020B0503020204020204" charset="-122"/>
                <a:ea typeface="微软雅黑" panose="020B0503020204020204" charset="-122"/>
                <a:cs typeface="+mn-ea"/>
                <a:sym typeface="+mn-ea"/>
              </a:rPr>
              <a:t>结果节点</a:t>
            </a:r>
            <a:endParaRPr sz="1400" spc="150">
              <a:solidFill>
                <a:schemeClr val="tx1">
                  <a:lumMod val="85000"/>
                  <a:lumOff val="15000"/>
                </a:schemeClr>
              </a:solidFill>
              <a:latin typeface="微软雅黑" panose="020B0503020204020204" charset="-122"/>
              <a:ea typeface="微软雅黑" panose="020B0503020204020204" charset="-122"/>
              <a:cs typeface="+mn-ea"/>
              <a:sym typeface="+mn-ea"/>
            </a:endParaRPr>
          </a:p>
          <a:p>
            <a:pPr indent="0" algn="just" fontAlgn="auto">
              <a:lnSpc>
                <a:spcPct val="150000"/>
              </a:lnSpc>
            </a:pPr>
            <a:endParaRPr sz="1400" spc="150">
              <a:solidFill>
                <a:schemeClr val="tx1">
                  <a:lumMod val="85000"/>
                  <a:lumOff val="15000"/>
                </a:schemeClr>
              </a:solidFill>
              <a:latin typeface="微软雅黑" panose="020B0503020204020204" charset="-122"/>
              <a:ea typeface="微软雅黑" panose="020B0503020204020204" charset="-122"/>
              <a:cs typeface="+mn-ea"/>
              <a:sym typeface="+mn-ea"/>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a:alphaModFix amt="100000"/>
          </a:blip>
          <a:srcRect/>
          <a:stretch>
            <a:fillRect/>
          </a:stretch>
        </p:blipFill>
        <p:spPr>
          <a:xfrm>
            <a:off x="1142773" y="1752852"/>
            <a:ext cx="4434841" cy="4434841"/>
          </a:xfrm>
          <a:prstGeom prst="roundRect">
            <a:avLst/>
          </a:prstGeom>
        </p:spPr>
      </p:pic>
      <p:sp>
        <p:nvSpPr>
          <p:cNvPr id="10" name="TextBox 10"/>
          <p:cNvSpPr txBox="1"/>
          <p:nvPr/>
        </p:nvSpPr>
        <p:spPr>
          <a:xfrm>
            <a:off x="1143000" y="457200"/>
            <a:ext cx="9503410" cy="914400"/>
          </a:xfrm>
          <a:prstGeom prst="rect">
            <a:avLst/>
          </a:prstGeom>
        </p:spPr>
        <p:txBody>
          <a:bodyPr vert="horz" wrap="square" lIns="123825" tIns="123825" rIns="57150" bIns="123825" rtlCol="0" anchor="ctr" anchorCtr="0">
            <a:noAutofit/>
          </a:bodyPr>
          <a:p>
            <a:pPr>
              <a:lnSpc>
                <a:spcPct val="140000"/>
              </a:lnSpc>
            </a:pPr>
            <a:r>
              <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开篇</a:t>
            </a:r>
            <a:r>
              <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案例</a:t>
            </a:r>
            <a:endPar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8" name="AutoShape 5"/>
          <p:cNvSpPr/>
          <p:nvPr>
            <p:custDataLst>
              <p:tags r:id="rId3"/>
            </p:custDataLst>
          </p:nvPr>
        </p:nvSpPr>
        <p:spPr>
          <a:xfrm>
            <a:off x="6209665" y="2805430"/>
            <a:ext cx="253365" cy="224790"/>
          </a:xfrm>
          <a:prstGeom prst="ellipse">
            <a:avLst/>
          </a:prstGeom>
          <a:solidFill>
            <a:schemeClr val="accent1">
              <a:alpha val="100000"/>
            </a:schemeClr>
          </a:solidFill>
        </p:spPr>
      </p:sp>
      <p:sp>
        <p:nvSpPr>
          <p:cNvPr id="9" name="TextBox 6"/>
          <p:cNvSpPr txBox="1"/>
          <p:nvPr>
            <p:custDataLst>
              <p:tags r:id="rId4"/>
            </p:custDataLst>
          </p:nvPr>
        </p:nvSpPr>
        <p:spPr>
          <a:xfrm>
            <a:off x="6553200" y="2591435"/>
            <a:ext cx="5128260" cy="666115"/>
          </a:xfrm>
          <a:prstGeom prst="rect">
            <a:avLst/>
          </a:prstGeom>
        </p:spPr>
        <p:txBody>
          <a:bodyPr vert="horz" wrap="square" lIns="123825" tIns="123825" rIns="57150" bIns="123825" rtlCol="0" anchor="b" anchorCtr="0">
            <a:noAutofit/>
          </a:bodyPr>
          <a:p>
            <a:pPr>
              <a:lnSpc>
                <a:spcPct val="120000"/>
              </a:lnSpc>
            </a:pP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阅读</a:t>
            </a: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案例</a:t>
            </a:r>
            <a:endPar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1" name="TextBox 7"/>
          <p:cNvSpPr txBox="1"/>
          <p:nvPr>
            <p:custDataLst>
              <p:tags r:id="rId5"/>
            </p:custDataLst>
          </p:nvPr>
        </p:nvSpPr>
        <p:spPr>
          <a:xfrm>
            <a:off x="6706235" y="3469640"/>
            <a:ext cx="5087620" cy="648335"/>
          </a:xfrm>
          <a:prstGeom prst="rect">
            <a:avLst/>
          </a:prstGeom>
        </p:spPr>
        <p:txBody>
          <a:bodyPr vert="horz" wrap="square" lIns="0" tIns="0" rIns="0" bIns="0" rtlCol="0" anchor="t" anchorCtr="0">
            <a:noAutofit/>
          </a:bodyPr>
          <a:p>
            <a:pPr>
              <a:lnSpc>
                <a:spcPct val="140000"/>
              </a:lnSpc>
            </a:pP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阅读本章开篇案例</a:t>
            </a:r>
            <a:r>
              <a:rPr lang="en-US" altLang="zh-CN" sz="1500">
                <a:solidFill>
                  <a:schemeClr val="dk1">
                    <a:alpha val="100000"/>
                  </a:schemeClr>
                </a:solidFill>
                <a:latin typeface="微软雅黑" panose="020B0503020204020204" charset="-122"/>
                <a:ea typeface="微软雅黑" panose="020B0503020204020204" charset="-122"/>
                <a:cs typeface="微软雅黑" panose="020B0503020204020204" charset="-122"/>
              </a:rPr>
              <a:t>“</a:t>
            </a:r>
            <a:r>
              <a:rPr sz="1500">
                <a:solidFill>
                  <a:schemeClr val="dk1">
                    <a:alpha val="100000"/>
                  </a:schemeClr>
                </a:solidFill>
                <a:latin typeface="微软雅黑" panose="020B0503020204020204" charset="-122"/>
                <a:ea typeface="微软雅黑" panose="020B0503020204020204" charset="-122"/>
                <a:cs typeface="微软雅黑" panose="020B0503020204020204" charset="-122"/>
              </a:rPr>
              <a:t>三鹿的陨落</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a:t>
            </a: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a:t>
            </a:r>
            <a:endPar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2" name="TextBox 8"/>
          <p:cNvSpPr txBox="1"/>
          <p:nvPr>
            <p:custDataLst>
              <p:tags r:id="rId6"/>
            </p:custDataLst>
          </p:nvPr>
        </p:nvSpPr>
        <p:spPr>
          <a:xfrm>
            <a:off x="6553200" y="4231640"/>
            <a:ext cx="5128260" cy="697865"/>
          </a:xfrm>
          <a:prstGeom prst="rect">
            <a:avLst/>
          </a:prstGeom>
        </p:spPr>
        <p:txBody>
          <a:bodyPr vert="horz" wrap="square" lIns="123825" tIns="123825" rIns="57150" bIns="123825" rtlCol="0" anchor="b" anchorCtr="0">
            <a:noAutofit/>
          </a:bodyPr>
          <a:p>
            <a:pPr>
              <a:lnSpc>
                <a:spcPct val="120000"/>
              </a:lnSpc>
            </a:pP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思考与</a:t>
            </a: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分析</a:t>
            </a:r>
            <a:endPar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3" name="TextBox 9"/>
          <p:cNvSpPr txBox="1"/>
          <p:nvPr>
            <p:custDataLst>
              <p:tags r:id="rId7"/>
            </p:custDataLst>
          </p:nvPr>
        </p:nvSpPr>
        <p:spPr>
          <a:xfrm>
            <a:off x="6692900" y="4866005"/>
            <a:ext cx="5100955" cy="914400"/>
          </a:xfrm>
          <a:prstGeom prst="rect">
            <a:avLst/>
          </a:prstGeom>
        </p:spPr>
        <p:txBody>
          <a:bodyPr vert="horz" wrap="square" lIns="0" tIns="0" rIns="0" bIns="0" rtlCol="0" anchor="t" anchorCtr="0">
            <a:noAutofit/>
          </a:bodyPr>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1、三鹿集团陨落的主要原因是什么？</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2、三鹿集团陨落是否不可避免，为什么？</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4" name="AutoShape 11"/>
          <p:cNvSpPr/>
          <p:nvPr>
            <p:custDataLst>
              <p:tags r:id="rId8"/>
            </p:custDataLst>
          </p:nvPr>
        </p:nvSpPr>
        <p:spPr>
          <a:xfrm>
            <a:off x="6223635" y="4461510"/>
            <a:ext cx="239395" cy="238125"/>
          </a:xfrm>
          <a:prstGeom prst="ellipse">
            <a:avLst/>
          </a:prstGeom>
          <a:solidFill>
            <a:schemeClr val="accent1">
              <a:alpha val="100000"/>
            </a:schemeClr>
          </a:solidFill>
        </p:spPr>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17" name="TextBox 9"/>
          <p:cNvSpPr txBox="1"/>
          <p:nvPr/>
        </p:nvSpPr>
        <p:spPr>
          <a:xfrm>
            <a:off x="476023" y="493928"/>
            <a:ext cx="11239500" cy="893445"/>
          </a:xfrm>
          <a:prstGeom prst="rect">
            <a:avLst/>
          </a:prstGeom>
        </p:spPr>
        <p:txBody>
          <a:bodyPr vert="horz" wrap="square" lIns="123825" tIns="123825" rIns="57150" bIns="123825" rtlCol="0" anchor="t" anchorCtr="0">
            <a:spAutoFit/>
          </a:bodyPr>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004 </a:t>
            </a:r>
            <a:r>
              <a:rPr sz="3000" b="1">
                <a:solidFill>
                  <a:schemeClr val="dk2">
                    <a:alpha val="100000"/>
                  </a:schemeClr>
                </a:solidFill>
                <a:latin typeface="微软雅黑" panose="020B0503020204020204" charset="-122"/>
                <a:ea typeface="微软雅黑" panose="020B0503020204020204" charset="-122"/>
                <a:cs typeface="微软雅黑" panose="020B0503020204020204" charset="-122"/>
              </a:rPr>
              <a:t>风险</a:t>
            </a:r>
            <a:r>
              <a:rPr lang="zh-CN" sz="3000" b="1">
                <a:solidFill>
                  <a:schemeClr val="dk2">
                    <a:alpha val="100000"/>
                  </a:schemeClr>
                </a:solidFill>
                <a:latin typeface="微软雅黑" panose="020B0503020204020204" charset="-122"/>
                <a:ea typeface="微软雅黑" panose="020B0503020204020204" charset="-122"/>
                <a:cs typeface="微软雅黑" panose="020B0503020204020204" charset="-122"/>
              </a:rPr>
              <a:t>分析</a:t>
            </a:r>
            <a:r>
              <a:rPr sz="3000" b="1">
                <a:solidFill>
                  <a:schemeClr val="dk2">
                    <a:alpha val="100000"/>
                  </a:schemeClr>
                </a:solidFill>
                <a:latin typeface="微软雅黑" panose="020B0503020204020204" charset="-122"/>
                <a:ea typeface="微软雅黑" panose="020B0503020204020204" charset="-122"/>
                <a:cs typeface="微软雅黑" panose="020B0503020204020204" charset="-122"/>
              </a:rPr>
              <a:t>的输出</a:t>
            </a:r>
            <a:endParaRPr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8" name="矩形 7"/>
          <p:cNvSpPr/>
          <p:nvPr>
            <p:custDataLst>
              <p:tags r:id="rId2"/>
            </p:custDataLst>
          </p:nvPr>
        </p:nvSpPr>
        <p:spPr>
          <a:xfrm>
            <a:off x="1519555" y="1950085"/>
            <a:ext cx="4380865" cy="4078605"/>
          </a:xfrm>
          <a:prstGeom prst="rect">
            <a:avLst/>
          </a:prstGeom>
          <a:solidFill>
            <a:schemeClr val="tx1">
              <a:lumMod val="40000"/>
              <a:lumOff val="60000"/>
              <a:alpha val="20000"/>
            </a:schemeClr>
          </a:solidFill>
          <a:effectLst>
            <a:outerShdw blurRad="127000" dist="38100" dir="2700000" algn="tl" rotWithShape="0">
              <a:schemeClr val="accent1">
                <a:alpha val="10000"/>
              </a:schemeClr>
            </a:outerShdw>
          </a:effectLst>
        </p:spPr>
        <p:style>
          <a:lnRef idx="0">
            <a:srgbClr val="FFFFFF"/>
          </a:lnRef>
          <a:fillRef idx="1">
            <a:schemeClr val="accent1"/>
          </a:fillRef>
          <a:effectRef idx="0">
            <a:srgbClr val="FFFFFF"/>
          </a:effectRef>
          <a:fontRef idx="minor">
            <a:schemeClr val="lt1"/>
          </a:fontRef>
        </p:style>
        <p:txBody>
          <a:bodyPr rtlCol="0" anchor="ctr"/>
          <a:p>
            <a:pPr algn="ctr"/>
            <a:endParaRPr lang="zh-CN" altLang="en-US"/>
          </a:p>
        </p:txBody>
      </p:sp>
      <p:sp>
        <p:nvSpPr>
          <p:cNvPr id="9" name="矩形 8"/>
          <p:cNvSpPr/>
          <p:nvPr>
            <p:custDataLst>
              <p:tags r:id="rId3"/>
            </p:custDataLst>
          </p:nvPr>
        </p:nvSpPr>
        <p:spPr>
          <a:xfrm>
            <a:off x="6461760" y="1946910"/>
            <a:ext cx="4474845" cy="4065270"/>
          </a:xfrm>
          <a:prstGeom prst="rect">
            <a:avLst/>
          </a:prstGeom>
          <a:solidFill>
            <a:schemeClr val="tx1">
              <a:lumMod val="40000"/>
              <a:lumOff val="60000"/>
              <a:alpha val="20000"/>
            </a:schemeClr>
          </a:solidFill>
          <a:effectLst>
            <a:outerShdw blurRad="127000" dist="38100" dir="2700000" algn="tl" rotWithShape="0">
              <a:schemeClr val="accent1">
                <a:alpha val="10000"/>
              </a:schemeClr>
            </a:outerShdw>
          </a:effectLst>
        </p:spPr>
        <p:style>
          <a:lnRef idx="0">
            <a:srgbClr val="FFFFFF"/>
          </a:lnRef>
          <a:fillRef idx="1">
            <a:schemeClr val="accent1"/>
          </a:fillRef>
          <a:effectRef idx="0">
            <a:srgbClr val="FFFFFF"/>
          </a:effectRef>
          <a:fontRef idx="minor">
            <a:schemeClr val="lt1"/>
          </a:fontRef>
        </p:style>
        <p:txBody>
          <a:bodyPr rtlCol="0" anchor="ctr"/>
          <a:p>
            <a:pPr algn="ctr"/>
            <a:endParaRPr lang="zh-CN" altLang="en-US"/>
          </a:p>
        </p:txBody>
      </p:sp>
      <p:pic>
        <p:nvPicPr>
          <p:cNvPr id="10" name="图片 9" descr="C:/Users/NYX/Desktop/图片/7895980_现代白色空间内部螺旋坡道3d渲染图像.jpg7895980_现代白色空间内部螺旋坡道3d渲染图像"/>
          <p:cNvPicPr>
            <a:picLocks noChangeAspect="1"/>
          </p:cNvPicPr>
          <p:nvPr>
            <p:custDataLst>
              <p:tags r:id="rId4"/>
            </p:custDataLst>
          </p:nvPr>
        </p:nvPicPr>
        <p:blipFill>
          <a:blip r:embed="rId5" cstate="print"/>
          <a:srcRect/>
          <a:stretch>
            <a:fillRect/>
          </a:stretch>
        </p:blipFill>
        <p:spPr>
          <a:xfrm>
            <a:off x="6461760" y="1947545"/>
            <a:ext cx="4444365" cy="1234440"/>
          </a:xfrm>
          <a:custGeom>
            <a:avLst/>
            <a:gdLst/>
            <a:ahLst/>
            <a:cxnLst>
              <a:cxn ang="3">
                <a:pos x="hc" y="t"/>
              </a:cxn>
              <a:cxn ang="cd2">
                <a:pos x="l" y="vc"/>
              </a:cxn>
              <a:cxn ang="cd4">
                <a:pos x="hc" y="b"/>
              </a:cxn>
              <a:cxn ang="0">
                <a:pos x="r" y="vc"/>
              </a:cxn>
            </a:cxnLst>
            <a:rect l="l" t="t" r="r" b="b"/>
            <a:pathLst>
              <a:path w="3118" h="1965">
                <a:moveTo>
                  <a:pt x="0" y="0"/>
                </a:moveTo>
                <a:lnTo>
                  <a:pt x="3118" y="0"/>
                </a:lnTo>
                <a:lnTo>
                  <a:pt x="3118" y="1965"/>
                </a:lnTo>
                <a:lnTo>
                  <a:pt x="0" y="1965"/>
                </a:lnTo>
                <a:lnTo>
                  <a:pt x="0" y="0"/>
                </a:lnTo>
                <a:close/>
              </a:path>
            </a:pathLst>
          </a:custGeom>
          <a:solidFill>
            <a:schemeClr val="accent1"/>
          </a:solidFill>
          <a:ln w="3175">
            <a:solidFill>
              <a:schemeClr val="tx1">
                <a:lumMod val="40000"/>
                <a:lumOff val="60000"/>
                <a:alpha val="20000"/>
              </a:schemeClr>
            </a:solidFill>
          </a:ln>
        </p:spPr>
      </p:pic>
      <p:pic>
        <p:nvPicPr>
          <p:cNvPr id="19" name="图片 18" descr="7896068_立方体的混沌构造。三维演示"/>
          <p:cNvPicPr>
            <a:picLocks noChangeAspect="1"/>
          </p:cNvPicPr>
          <p:nvPr>
            <p:custDataLst>
              <p:tags r:id="rId6"/>
            </p:custDataLst>
          </p:nvPr>
        </p:nvPicPr>
        <p:blipFill>
          <a:blip r:embed="rId7" cstate="print"/>
          <a:srcRect/>
          <a:stretch>
            <a:fillRect/>
          </a:stretch>
        </p:blipFill>
        <p:spPr>
          <a:xfrm>
            <a:off x="1522095" y="1947545"/>
            <a:ext cx="4356735" cy="1256030"/>
          </a:xfrm>
          <a:custGeom>
            <a:avLst/>
            <a:gdLst/>
            <a:ahLst/>
            <a:cxnLst>
              <a:cxn ang="3">
                <a:pos x="hc" y="t"/>
              </a:cxn>
              <a:cxn ang="cd2">
                <a:pos x="l" y="vc"/>
              </a:cxn>
              <a:cxn ang="cd4">
                <a:pos x="hc" y="b"/>
              </a:cxn>
              <a:cxn ang="0">
                <a:pos x="r" y="vc"/>
              </a:cxn>
            </a:cxnLst>
            <a:rect l="l" t="t" r="r" b="b"/>
            <a:pathLst>
              <a:path w="3118" h="1965">
                <a:moveTo>
                  <a:pt x="0" y="0"/>
                </a:moveTo>
                <a:lnTo>
                  <a:pt x="3118" y="0"/>
                </a:lnTo>
                <a:lnTo>
                  <a:pt x="3118" y="1965"/>
                </a:lnTo>
                <a:lnTo>
                  <a:pt x="0" y="1965"/>
                </a:lnTo>
                <a:lnTo>
                  <a:pt x="0" y="0"/>
                </a:lnTo>
                <a:close/>
              </a:path>
            </a:pathLst>
          </a:custGeom>
          <a:solidFill>
            <a:schemeClr val="accent1"/>
          </a:solidFill>
          <a:ln w="3175">
            <a:solidFill>
              <a:schemeClr val="tx1">
                <a:lumMod val="40000"/>
                <a:lumOff val="60000"/>
                <a:alpha val="20000"/>
              </a:schemeClr>
            </a:solidFill>
          </a:ln>
        </p:spPr>
      </p:pic>
      <p:sp>
        <p:nvSpPr>
          <p:cNvPr id="20" name="标题"/>
          <p:cNvSpPr txBox="1"/>
          <p:nvPr>
            <p:custDataLst>
              <p:tags r:id="rId8"/>
            </p:custDataLst>
          </p:nvPr>
        </p:nvSpPr>
        <p:spPr>
          <a:xfrm>
            <a:off x="1995170" y="3457575"/>
            <a:ext cx="3863975" cy="573405"/>
          </a:xfrm>
          <a:prstGeom prst="rect">
            <a:avLst/>
          </a:prstGeom>
          <a:noFill/>
        </p:spPr>
        <p:txBody>
          <a:bodyPr wrap="square" lIns="0" tIns="0" rIns="0" bIns="0" rtlCol="0" anchor="b">
            <a:noAutofit/>
          </a:bodyPr>
          <a:p>
            <a:r>
              <a:rPr lang="zh-CN" altLang="en-US" sz="2000" b="1" spc="300">
                <a:gradFill>
                  <a:gsLst>
                    <a:gs pos="0">
                      <a:schemeClr val="accent1">
                        <a:lumMod val="60000"/>
                        <a:lumOff val="40000"/>
                      </a:schemeClr>
                    </a:gs>
                    <a:gs pos="53000">
                      <a:schemeClr val="accent1"/>
                    </a:gs>
                  </a:gsLst>
                  <a:lin ang="2700000" scaled="0"/>
                </a:gradFill>
                <a:latin typeface="微软雅黑" panose="020B0503020204020204" charset="-122"/>
                <a:ea typeface="微软雅黑" panose="020B0503020204020204" charset="-122"/>
                <a:cs typeface="+mn-ea"/>
                <a:sym typeface="+mn-ea"/>
              </a:rPr>
              <a:t>更新风险管理手册</a:t>
            </a:r>
            <a:endParaRPr lang="zh-CN" altLang="en-US" sz="2000" b="1" spc="300">
              <a:gradFill>
                <a:gsLst>
                  <a:gs pos="0">
                    <a:schemeClr val="accent1">
                      <a:lumMod val="60000"/>
                      <a:lumOff val="40000"/>
                    </a:schemeClr>
                  </a:gs>
                  <a:gs pos="53000">
                    <a:schemeClr val="accent1"/>
                  </a:gs>
                </a:gsLst>
                <a:lin ang="2700000" scaled="0"/>
              </a:gradFill>
              <a:latin typeface="微软雅黑" panose="020B0503020204020204" charset="-122"/>
              <a:ea typeface="微软雅黑" panose="020B0503020204020204" charset="-122"/>
              <a:cs typeface="+mn-ea"/>
              <a:sym typeface="+mn-ea"/>
            </a:endParaRPr>
          </a:p>
        </p:txBody>
      </p:sp>
      <p:sp>
        <p:nvSpPr>
          <p:cNvPr id="21" name="序号"/>
          <p:cNvSpPr txBox="1"/>
          <p:nvPr>
            <p:custDataLst>
              <p:tags r:id="rId9"/>
            </p:custDataLst>
          </p:nvPr>
        </p:nvSpPr>
        <p:spPr>
          <a:xfrm>
            <a:off x="1898015" y="2935605"/>
            <a:ext cx="622300" cy="539750"/>
          </a:xfrm>
          <a:prstGeom prst="ellipse">
            <a:avLst/>
          </a:prstGeom>
          <a:gradFill>
            <a:gsLst>
              <a:gs pos="30000">
                <a:schemeClr val="accent1">
                  <a:lumMod val="60000"/>
                  <a:lumOff val="40000"/>
                  <a:alpha val="100000"/>
                </a:schemeClr>
              </a:gs>
              <a:gs pos="100000">
                <a:schemeClr val="accent1"/>
              </a:gs>
            </a:gsLst>
            <a:lin ang="2700000" scaled="0"/>
          </a:gradFill>
        </p:spPr>
        <p:txBody>
          <a:bodyPr wrap="none" lIns="0" tIns="0" rIns="0" bIns="0" rtlCol="0" anchor="ctr" anchorCtr="0">
            <a:noAutofit/>
          </a:bodyPr>
          <a:p>
            <a:pPr algn="ctr">
              <a:lnSpc>
                <a:spcPct val="100000"/>
              </a:lnSpc>
            </a:pPr>
            <a:r>
              <a:rPr lang="en-US" b="1">
                <a:solidFill>
                  <a:srgbClr val="FFFFFF"/>
                </a:solidFill>
                <a:latin typeface="微软雅黑" panose="020B0503020204020204" charset="-122"/>
                <a:ea typeface="微软雅黑" panose="020B0503020204020204" charset="-122"/>
                <a:cs typeface="+mn-ea"/>
                <a:sym typeface="+mn-ea"/>
              </a:rPr>
              <a:t>01</a:t>
            </a:r>
            <a:endParaRPr lang="en-US" b="1" dirty="0">
              <a:solidFill>
                <a:srgbClr val="FFFFFF"/>
              </a:solidFill>
              <a:latin typeface="微软雅黑" panose="020B0503020204020204" charset="-122"/>
              <a:ea typeface="微软雅黑" panose="020B0503020204020204" charset="-122"/>
              <a:cs typeface="+mn-ea"/>
              <a:sym typeface="+mn-ea"/>
            </a:endParaRPr>
          </a:p>
        </p:txBody>
      </p:sp>
      <p:sp>
        <p:nvSpPr>
          <p:cNvPr id="22" name="序号"/>
          <p:cNvSpPr txBox="1"/>
          <p:nvPr>
            <p:custDataLst>
              <p:tags r:id="rId10"/>
            </p:custDataLst>
          </p:nvPr>
        </p:nvSpPr>
        <p:spPr>
          <a:xfrm>
            <a:off x="6920230" y="2936240"/>
            <a:ext cx="591820" cy="547370"/>
          </a:xfrm>
          <a:prstGeom prst="ellipse">
            <a:avLst/>
          </a:prstGeom>
          <a:gradFill>
            <a:gsLst>
              <a:gs pos="30000">
                <a:schemeClr val="accent1">
                  <a:lumMod val="60000"/>
                  <a:lumOff val="40000"/>
                  <a:alpha val="100000"/>
                </a:schemeClr>
              </a:gs>
              <a:gs pos="100000">
                <a:schemeClr val="accent1"/>
              </a:gs>
            </a:gsLst>
            <a:lin ang="2700000" scaled="0"/>
          </a:gradFill>
        </p:spPr>
        <p:txBody>
          <a:bodyPr wrap="none" lIns="0" tIns="0" rIns="0" bIns="0" rtlCol="0" anchor="ctr" anchorCtr="0">
            <a:noAutofit/>
          </a:bodyPr>
          <a:p>
            <a:pPr algn="ctr">
              <a:lnSpc>
                <a:spcPct val="100000"/>
              </a:lnSpc>
            </a:pPr>
            <a:r>
              <a:rPr lang="en-US" b="1" dirty="0">
                <a:solidFill>
                  <a:srgbClr val="FFFFFF"/>
                </a:solidFill>
                <a:latin typeface="微软雅黑" panose="020B0503020204020204" charset="-122"/>
                <a:ea typeface="微软雅黑" panose="020B0503020204020204" charset="-122"/>
                <a:cs typeface="+mn-ea"/>
                <a:sym typeface="+mn-ea"/>
              </a:rPr>
              <a:t>02</a:t>
            </a:r>
            <a:endParaRPr lang="en-US" b="1" dirty="0">
              <a:solidFill>
                <a:srgbClr val="FFFFFF"/>
              </a:solidFill>
              <a:latin typeface="微软雅黑" panose="020B0503020204020204" charset="-122"/>
              <a:ea typeface="微软雅黑" panose="020B0503020204020204" charset="-122"/>
              <a:cs typeface="+mn-ea"/>
              <a:sym typeface="+mn-ea"/>
            </a:endParaRPr>
          </a:p>
        </p:txBody>
      </p:sp>
      <p:sp>
        <p:nvSpPr>
          <p:cNvPr id="23" name="标题"/>
          <p:cNvSpPr txBox="1"/>
          <p:nvPr>
            <p:custDataLst>
              <p:tags r:id="rId11"/>
            </p:custDataLst>
          </p:nvPr>
        </p:nvSpPr>
        <p:spPr>
          <a:xfrm>
            <a:off x="6955155" y="3491230"/>
            <a:ext cx="3262630" cy="509905"/>
          </a:xfrm>
          <a:prstGeom prst="rect">
            <a:avLst/>
          </a:prstGeom>
          <a:noFill/>
        </p:spPr>
        <p:txBody>
          <a:bodyPr wrap="square" lIns="0" tIns="0" rIns="0" bIns="0" rtlCol="0" anchor="b">
            <a:noAutofit/>
          </a:bodyPr>
          <a:p>
            <a:r>
              <a:rPr lang="zh-CN" altLang="en-US" sz="2000" b="1" spc="300">
                <a:gradFill>
                  <a:gsLst>
                    <a:gs pos="0">
                      <a:schemeClr val="accent1">
                        <a:lumMod val="60000"/>
                        <a:lumOff val="40000"/>
                      </a:schemeClr>
                    </a:gs>
                    <a:gs pos="53000">
                      <a:schemeClr val="accent1"/>
                    </a:gs>
                  </a:gsLst>
                  <a:lin ang="2700000" scaled="0"/>
                </a:gradFill>
                <a:latin typeface="微软雅黑" panose="020B0503020204020204" charset="-122"/>
                <a:ea typeface="微软雅黑" panose="020B0503020204020204" charset="-122"/>
                <a:cs typeface="+mn-ea"/>
                <a:sym typeface="+mn-ea"/>
              </a:rPr>
              <a:t>风险分析报告</a:t>
            </a:r>
            <a:endParaRPr lang="zh-CN" altLang="en-US" sz="2000" b="1" spc="300">
              <a:gradFill>
                <a:gsLst>
                  <a:gs pos="0">
                    <a:schemeClr val="accent1">
                      <a:lumMod val="60000"/>
                      <a:lumOff val="40000"/>
                    </a:schemeClr>
                  </a:gs>
                  <a:gs pos="53000">
                    <a:schemeClr val="accent1"/>
                  </a:gs>
                </a:gsLst>
                <a:lin ang="2700000" scaled="0"/>
              </a:gradFill>
              <a:latin typeface="微软雅黑" panose="020B0503020204020204" charset="-122"/>
              <a:ea typeface="微软雅黑" panose="020B0503020204020204" charset="-122"/>
              <a:cs typeface="+mn-ea"/>
              <a:sym typeface="+mn-ea"/>
            </a:endParaRPr>
          </a:p>
        </p:txBody>
      </p:sp>
      <p:sp>
        <p:nvSpPr>
          <p:cNvPr id="24" name="正文"/>
          <p:cNvSpPr txBox="1"/>
          <p:nvPr>
            <p:custDataLst>
              <p:tags r:id="rId12"/>
            </p:custDataLst>
          </p:nvPr>
        </p:nvSpPr>
        <p:spPr>
          <a:xfrm>
            <a:off x="1998345" y="4361180"/>
            <a:ext cx="3602990" cy="1393190"/>
          </a:xfrm>
          <a:prstGeom prst="rect">
            <a:avLst/>
          </a:prstGeom>
          <a:noFill/>
        </p:spPr>
        <p:txBody>
          <a:bodyPr wrap="square" lIns="0" tIns="0" rIns="0" bIns="0" rtlCol="0" anchor="t" anchorCtr="0">
            <a:noAutofit/>
          </a:bodyPr>
          <a:p>
            <a:pPr indent="0" algn="just" fontAlgn="auto">
              <a:lnSpc>
                <a:spcPct val="120000"/>
              </a:lnSpc>
              <a:spcBef>
                <a:spcPts val="0"/>
              </a:spcBef>
              <a:spcAft>
                <a:spcPts val="0"/>
              </a:spcAft>
            </a:pPr>
            <a:r>
              <a:rPr sz="1500" spc="150" dirty="0">
                <a:solidFill>
                  <a:schemeClr val="tx1">
                    <a:lumMod val="85000"/>
                    <a:lumOff val="15000"/>
                  </a:schemeClr>
                </a:solidFill>
                <a:latin typeface="微软雅黑" panose="020B0503020204020204" charset="-122"/>
                <a:ea typeface="微软雅黑" panose="020B0503020204020204" charset="-122"/>
                <a:cs typeface="+mn-ea"/>
                <a:sym typeface="+mn-ea"/>
              </a:rPr>
              <a:t>每个风险的概率和影响评估、风险评级和分值、风险紧迫性或风险分类，以及低概率风险的观察清单</a:t>
            </a:r>
            <a:r>
              <a:rPr lang="zh-CN" sz="1500" spc="150" dirty="0">
                <a:solidFill>
                  <a:schemeClr val="tx1">
                    <a:lumMod val="85000"/>
                    <a:lumOff val="15000"/>
                  </a:schemeClr>
                </a:solidFill>
                <a:latin typeface="微软雅黑" panose="020B0503020204020204" charset="-122"/>
                <a:ea typeface="微软雅黑" panose="020B0503020204020204" charset="-122"/>
                <a:cs typeface="+mn-ea"/>
                <a:sym typeface="+mn-ea"/>
              </a:rPr>
              <a:t>、</a:t>
            </a:r>
            <a:r>
              <a:rPr sz="1500" spc="150" dirty="0">
                <a:solidFill>
                  <a:schemeClr val="tx1">
                    <a:lumMod val="85000"/>
                    <a:lumOff val="15000"/>
                  </a:schemeClr>
                </a:solidFill>
                <a:latin typeface="微软雅黑" panose="020B0503020204020204" charset="-122"/>
                <a:ea typeface="微软雅黑" panose="020B0503020204020204" charset="-122"/>
                <a:cs typeface="+mn-ea"/>
                <a:sym typeface="+mn-ea"/>
              </a:rPr>
              <a:t>需要进一步分析的风险</a:t>
            </a:r>
            <a:endParaRPr sz="1500" spc="150" dirty="0">
              <a:solidFill>
                <a:schemeClr val="tx1">
                  <a:lumMod val="85000"/>
                  <a:lumOff val="15000"/>
                </a:schemeClr>
              </a:solidFill>
              <a:latin typeface="微软雅黑" panose="020B0503020204020204" charset="-122"/>
              <a:ea typeface="微软雅黑" panose="020B0503020204020204" charset="-122"/>
              <a:cs typeface="+mn-ea"/>
              <a:sym typeface="+mn-ea"/>
            </a:endParaRPr>
          </a:p>
        </p:txBody>
      </p:sp>
      <p:sp>
        <p:nvSpPr>
          <p:cNvPr id="25" name="正文"/>
          <p:cNvSpPr txBox="1"/>
          <p:nvPr>
            <p:custDataLst>
              <p:tags r:id="rId13"/>
            </p:custDataLst>
          </p:nvPr>
        </p:nvSpPr>
        <p:spPr>
          <a:xfrm>
            <a:off x="6939915" y="4212590"/>
            <a:ext cx="3930015" cy="1303020"/>
          </a:xfrm>
          <a:prstGeom prst="rect">
            <a:avLst/>
          </a:prstGeom>
          <a:noFill/>
        </p:spPr>
        <p:txBody>
          <a:bodyPr wrap="square" lIns="0" tIns="0" rIns="0" bIns="0" rtlCol="0" anchor="t" anchorCtr="0">
            <a:noAutofit/>
          </a:bodyPr>
          <a:p>
            <a:pPr indent="0" algn="just" fontAlgn="auto">
              <a:lnSpc>
                <a:spcPct val="150000"/>
              </a:lnSpc>
            </a:pPr>
            <a:r>
              <a:rPr sz="1400" spc="150">
                <a:solidFill>
                  <a:schemeClr val="tx1">
                    <a:lumMod val="85000"/>
                    <a:lumOff val="15000"/>
                  </a:schemeClr>
                </a:solidFill>
                <a:latin typeface="微软雅黑" panose="020B0503020204020204" charset="-122"/>
                <a:ea typeface="微软雅黑" panose="020B0503020204020204" charset="-122"/>
                <a:cs typeface="+mn-ea"/>
                <a:sym typeface="+mn-ea"/>
              </a:rPr>
              <a:t>✱风险优先级清单</a:t>
            </a:r>
            <a:endParaRPr sz="1400" spc="150">
              <a:solidFill>
                <a:schemeClr val="tx1">
                  <a:lumMod val="85000"/>
                  <a:lumOff val="15000"/>
                </a:schemeClr>
              </a:solidFill>
              <a:latin typeface="微软雅黑" panose="020B0503020204020204" charset="-122"/>
              <a:ea typeface="微软雅黑" panose="020B0503020204020204" charset="-122"/>
              <a:cs typeface="+mn-ea"/>
              <a:sym typeface="+mn-ea"/>
            </a:endParaRPr>
          </a:p>
          <a:p>
            <a:pPr indent="0" algn="just" fontAlgn="auto">
              <a:lnSpc>
                <a:spcPct val="150000"/>
              </a:lnSpc>
            </a:pPr>
            <a:r>
              <a:rPr sz="1400" spc="150">
                <a:solidFill>
                  <a:schemeClr val="tx1">
                    <a:lumMod val="85000"/>
                    <a:lumOff val="15000"/>
                  </a:schemeClr>
                </a:solidFill>
                <a:latin typeface="微软雅黑" panose="020B0503020204020204" charset="-122"/>
                <a:ea typeface="微软雅黑" panose="020B0503020204020204" charset="-122"/>
                <a:cs typeface="+mn-ea"/>
                <a:sym typeface="+mn-ea"/>
              </a:rPr>
              <a:t>✱风险分析结果的趋势</a:t>
            </a:r>
            <a:endParaRPr sz="1400" spc="150">
              <a:solidFill>
                <a:schemeClr val="tx1">
                  <a:lumMod val="85000"/>
                  <a:lumOff val="15000"/>
                </a:schemeClr>
              </a:solidFill>
              <a:latin typeface="微软雅黑" panose="020B0503020204020204" charset="-122"/>
              <a:ea typeface="微软雅黑" panose="020B0503020204020204" charset="-122"/>
              <a:cs typeface="+mn-ea"/>
              <a:sym typeface="+mn-ea"/>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5356704" y="2388266"/>
            <a:ext cx="5981700" cy="1371600"/>
          </a:xfrm>
          <a:prstGeom prst="rect">
            <a:avLst/>
          </a:prstGeom>
        </p:spPr>
        <p:txBody>
          <a:bodyPr vert="horz" wrap="square" lIns="114300" tIns="57150" rIns="114300" bIns="57150" rtlCol="0" anchor="t" anchorCtr="0">
            <a:spAutoFit/>
          </a:bodyPr>
          <a:lstStyle/>
          <a:p>
            <a:pPr algn="r">
              <a:lnSpc>
                <a:spcPct val="120000"/>
              </a:lnSpc>
            </a:pPr>
            <a:r>
              <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rPr>
              <a:t>04</a:t>
            </a:r>
            <a:endPar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endParaRPr>
          </a:p>
        </p:txBody>
      </p:sp>
      <p:sp>
        <p:nvSpPr>
          <p:cNvPr id="3" name="TextBox 3"/>
          <p:cNvSpPr txBox="1"/>
          <p:nvPr/>
        </p:nvSpPr>
        <p:spPr>
          <a:xfrm>
            <a:off x="853596" y="4258462"/>
            <a:ext cx="10484808" cy="1798058"/>
          </a:xfrm>
          <a:prstGeom prst="rect">
            <a:avLst/>
          </a:prstGeom>
        </p:spPr>
        <p:txBody>
          <a:bodyPr vert="horz" wrap="square" lIns="114300" tIns="57150" rIns="114300" bIns="57150" rtlCol="0" anchor="t" anchorCtr="0">
            <a:normAutofit/>
          </a:bodyPr>
          <a:lstStyle/>
          <a:p>
            <a:pPr algn="r">
              <a:lnSpc>
                <a:spcPct val="120000"/>
              </a:lnSpc>
            </a:pPr>
            <a:r>
              <a:rPr lang="en-US" sz="4050" b="1">
                <a:solidFill>
                  <a:srgbClr val="020A49">
                    <a:alpha val="100000"/>
                  </a:srgbClr>
                </a:solidFill>
                <a:latin typeface="微软雅黑" panose="020B0503020204020204" charset="-122"/>
                <a:ea typeface="微软雅黑" panose="020B0503020204020204" charset="-122"/>
                <a:cs typeface="微软雅黑" panose="020B0503020204020204" charset="-122"/>
              </a:rPr>
              <a:t>风险应对</a:t>
            </a:r>
            <a:endParaRPr lang="en-US" sz="4050" b="1">
              <a:solidFill>
                <a:srgbClr val="020A49">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100000"/>
          </a:blip>
          <a:srcRect t="5742" b="5742"/>
          <a:stretch>
            <a:fillRect/>
          </a:stretch>
        </p:blipFill>
        <p:spPr>
          <a:xfrm>
            <a:off x="6051347" y="1410975"/>
            <a:ext cx="5238701" cy="4637054"/>
          </a:xfrm>
          <a:prstGeom prst="rect">
            <a:avLst/>
          </a:prstGeom>
        </p:spPr>
      </p:pic>
      <p:sp>
        <p:nvSpPr>
          <p:cNvPr id="3" name="TextBox 3"/>
          <p:cNvSpPr txBox="1"/>
          <p:nvPr>
            <p:custDataLst>
              <p:tags r:id="rId3"/>
            </p:custDataLst>
          </p:nvPr>
        </p:nvSpPr>
        <p:spPr>
          <a:xfrm>
            <a:off x="2244606" y="1947878"/>
            <a:ext cx="4238625" cy="914400"/>
          </a:xfrm>
          <a:prstGeom prst="rect">
            <a:avLst/>
          </a:prstGeom>
        </p:spPr>
        <p:txBody>
          <a:bodyPr vert="horz" wrap="square" lIns="123825" tIns="123825" rIns="57150" bIns="123825" rtlCol="0" anchor="t" anchorCtr="0">
            <a:noAutofit/>
          </a:bodyPr>
          <a:lstStyle/>
          <a:p>
            <a:pPr>
              <a:lnSpc>
                <a:spcPct val="120000"/>
              </a:lnSpc>
              <a:spcBef>
                <a:spcPts val="0"/>
              </a:spcBef>
              <a:spcAft>
                <a:spcPts val="0"/>
              </a:spcAft>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 风险管理计划</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a:lnSpc>
                <a:spcPct val="120000"/>
              </a:lnSpc>
              <a:spcBef>
                <a:spcPts val="0"/>
              </a:spcBef>
              <a:spcAft>
                <a:spcPts val="0"/>
              </a:spcAft>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风险管理手册</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4" name="TextBox 4"/>
          <p:cNvSpPr txBox="1"/>
          <p:nvPr>
            <p:custDataLst>
              <p:tags r:id="rId4"/>
            </p:custDataLst>
          </p:nvPr>
        </p:nvSpPr>
        <p:spPr>
          <a:xfrm>
            <a:off x="2244606" y="1370655"/>
            <a:ext cx="4219575" cy="738707"/>
          </a:xfrm>
          <a:prstGeom prst="rect">
            <a:avLst/>
          </a:prstGeom>
        </p:spPr>
        <p:txBody>
          <a:bodyPr vert="horz" wrap="square" lIns="123825" tIns="123825" rIns="57150" bIns="123825" rtlCol="0" anchor="ctr" anchorCtr="0">
            <a:noAutofit/>
          </a:bodyPr>
          <a:lstStyle/>
          <a:p>
            <a:pPr>
              <a:lnSpc>
                <a:spcPct val="150000"/>
              </a:lnSpc>
            </a:pP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输入</a:t>
            </a:r>
            <a:endPar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5" name="TextBox 5"/>
          <p:cNvSpPr txBox="1"/>
          <p:nvPr>
            <p:custDataLst>
              <p:tags r:id="rId5"/>
            </p:custDataLst>
          </p:nvPr>
        </p:nvSpPr>
        <p:spPr>
          <a:xfrm>
            <a:off x="2244606" y="3255773"/>
            <a:ext cx="4238625" cy="914400"/>
          </a:xfrm>
          <a:prstGeom prst="rect">
            <a:avLst/>
          </a:prstGeom>
        </p:spPr>
        <p:txBody>
          <a:bodyPr vert="horz" wrap="square" lIns="123825" tIns="123825" rIns="57150" bIns="123825" rtlCol="0" anchor="t" anchorCtr="0">
            <a:noAutofit/>
          </a:bodyPr>
          <a:lstStyle/>
          <a:p>
            <a:pPr>
              <a:lnSpc>
                <a:spcPct val="120000"/>
              </a:lnSpc>
              <a:spcBef>
                <a:spcPts val="0"/>
              </a:spcBef>
              <a:spcAft>
                <a:spcPts val="0"/>
              </a:spcAft>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 </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减轻风险</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a:lnSpc>
                <a:spcPct val="120000"/>
              </a:lnSpc>
              <a:spcBef>
                <a:spcPts val="0"/>
              </a:spcBef>
              <a:spcAft>
                <a:spcPts val="0"/>
              </a:spcAft>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 </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风险回避</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a:lnSpc>
                <a:spcPct val="120000"/>
              </a:lnSpc>
              <a:spcBef>
                <a:spcPts val="0"/>
              </a:spcBef>
              <a:spcAft>
                <a:spcPts val="0"/>
              </a:spcAft>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 </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风险转移</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a:lnSpc>
                <a:spcPct val="120000"/>
              </a:lnSpc>
              <a:spcBef>
                <a:spcPts val="0"/>
              </a:spcBef>
              <a:spcAft>
                <a:spcPts val="0"/>
              </a:spcAft>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 </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风险接受</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6" name="TextBox 6"/>
          <p:cNvSpPr txBox="1"/>
          <p:nvPr>
            <p:custDataLst>
              <p:tags r:id="rId6"/>
            </p:custDataLst>
          </p:nvPr>
        </p:nvSpPr>
        <p:spPr>
          <a:xfrm>
            <a:off x="2244606" y="2735450"/>
            <a:ext cx="4219575" cy="736876"/>
          </a:xfrm>
          <a:prstGeom prst="rect">
            <a:avLst/>
          </a:prstGeom>
        </p:spPr>
        <p:txBody>
          <a:bodyPr vert="horz" wrap="square" lIns="123825" tIns="123825" rIns="57150" bIns="123825" rtlCol="0" anchor="ctr" anchorCtr="0">
            <a:noAutofit/>
          </a:bodyPr>
          <a:lstStyle/>
          <a:p>
            <a:pPr>
              <a:lnSpc>
                <a:spcPct val="150000"/>
              </a:lnSpc>
            </a:pP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工具与</a:t>
            </a: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技术</a:t>
            </a:r>
            <a:endPar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7" name="TextBox 7"/>
          <p:cNvSpPr txBox="1"/>
          <p:nvPr>
            <p:custDataLst>
              <p:tags r:id="rId7"/>
            </p:custDataLst>
          </p:nvPr>
        </p:nvSpPr>
        <p:spPr>
          <a:xfrm>
            <a:off x="2244606" y="5072303"/>
            <a:ext cx="4238625" cy="914400"/>
          </a:xfrm>
          <a:prstGeom prst="rect">
            <a:avLst/>
          </a:prstGeom>
        </p:spPr>
        <p:txBody>
          <a:bodyPr vert="horz" wrap="square" lIns="123825" tIns="123825" rIns="57150" bIns="123825" rtlCol="0" anchor="t" anchorCtr="0">
            <a:noAutofit/>
          </a:bodyPr>
          <a:lstStyle/>
          <a:p>
            <a:pPr>
              <a:lnSpc>
                <a:spcPct val="120000"/>
              </a:lnSpc>
              <a:spcBef>
                <a:spcPts val="0"/>
              </a:spcBef>
              <a:spcAft>
                <a:spcPts val="0"/>
              </a:spcAft>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 </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风险管理方案</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a:lnSpc>
                <a:spcPct val="120000"/>
              </a:lnSpc>
              <a:spcBef>
                <a:spcPts val="0"/>
              </a:spcBef>
              <a:spcAft>
                <a:spcPts val="0"/>
              </a:spcAft>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 </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预防性计划</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a:lnSpc>
                <a:spcPct val="120000"/>
              </a:lnSpc>
              <a:spcBef>
                <a:spcPts val="0"/>
              </a:spcBef>
              <a:spcAft>
                <a:spcPts val="0"/>
              </a:spcAft>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 储备</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endParaRPr>
          </a:p>
          <a:p>
            <a:pPr>
              <a:lnSpc>
                <a:spcPct val="120000"/>
              </a:lnSpc>
              <a:spcBef>
                <a:spcPts val="0"/>
              </a:spcBef>
              <a:spcAft>
                <a:spcPts val="0"/>
              </a:spcAft>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 契约</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endParaRPr>
          </a:p>
          <a:p>
            <a:pPr>
              <a:lnSpc>
                <a:spcPct val="140000"/>
              </a:lnSpc>
            </a:pP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endParaRPr>
          </a:p>
        </p:txBody>
      </p:sp>
      <p:sp>
        <p:nvSpPr>
          <p:cNvPr id="8" name="TextBox 8"/>
          <p:cNvSpPr txBox="1"/>
          <p:nvPr>
            <p:custDataLst>
              <p:tags r:id="rId8"/>
            </p:custDataLst>
          </p:nvPr>
        </p:nvSpPr>
        <p:spPr>
          <a:xfrm>
            <a:off x="2244606" y="4495081"/>
            <a:ext cx="4219575" cy="749453"/>
          </a:xfrm>
          <a:prstGeom prst="rect">
            <a:avLst/>
          </a:prstGeom>
        </p:spPr>
        <p:txBody>
          <a:bodyPr vert="horz" wrap="square" lIns="123825" tIns="123825" rIns="57150" bIns="123825" rtlCol="0" anchor="ctr" anchorCtr="0">
            <a:noAutofit/>
          </a:bodyPr>
          <a:lstStyle/>
          <a:p>
            <a:pPr>
              <a:lnSpc>
                <a:spcPct val="150000"/>
              </a:lnSpc>
            </a:pP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输出</a:t>
            </a:r>
            <a:endPar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9" name="TextBox 9"/>
          <p:cNvSpPr txBox="1"/>
          <p:nvPr/>
        </p:nvSpPr>
        <p:spPr>
          <a:xfrm>
            <a:off x="476023" y="265328"/>
            <a:ext cx="11239500" cy="893445"/>
          </a:xfrm>
          <a:prstGeom prst="rect">
            <a:avLst/>
          </a:prstGeom>
        </p:spPr>
        <p:txBody>
          <a:bodyPr vert="horz" wrap="square" lIns="123825" tIns="123825" rIns="57150" bIns="123825" rtlCol="0" anchor="t" anchorCtr="0">
            <a:spAutoFit/>
          </a:bodyPr>
          <a:lstStyle/>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001 风险</a:t>
            </a:r>
            <a:r>
              <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应对</a:t>
            </a: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的过程</a:t>
            </a:r>
            <a:endPar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0" name="TextBox 10"/>
          <p:cNvSpPr txBox="1"/>
          <p:nvPr>
            <p:custDataLst>
              <p:tags r:id="rId9"/>
            </p:custDataLst>
          </p:nvPr>
        </p:nvSpPr>
        <p:spPr>
          <a:xfrm>
            <a:off x="1304238" y="1610859"/>
            <a:ext cx="849630" cy="46037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rPr>
              <a:t>001</a:t>
            </a:r>
            <a:endPar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1" name="TextBox 11"/>
          <p:cNvSpPr txBox="1"/>
          <p:nvPr>
            <p:custDataLst>
              <p:tags r:id="rId10"/>
            </p:custDataLst>
          </p:nvPr>
        </p:nvSpPr>
        <p:spPr>
          <a:xfrm>
            <a:off x="1304238" y="2968435"/>
            <a:ext cx="849630" cy="46037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rPr>
              <a:t>002</a:t>
            </a:r>
            <a:endPar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2" name="TextBox 12"/>
          <p:cNvSpPr txBox="1"/>
          <p:nvPr>
            <p:custDataLst>
              <p:tags r:id="rId11"/>
            </p:custDataLst>
          </p:nvPr>
        </p:nvSpPr>
        <p:spPr>
          <a:xfrm>
            <a:off x="1304238" y="4842116"/>
            <a:ext cx="849630" cy="46037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rPr>
              <a:t>003</a:t>
            </a:r>
            <a:endPar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3" name="AutoShape 13"/>
          <p:cNvSpPr/>
          <p:nvPr>
            <p:custDataLst>
              <p:tags r:id="rId12"/>
            </p:custDataLst>
          </p:nvPr>
        </p:nvSpPr>
        <p:spPr>
          <a:xfrm>
            <a:off x="1409738" y="1521732"/>
            <a:ext cx="638629" cy="638629"/>
          </a:xfrm>
          <a:prstGeom prst="rect">
            <a:avLst/>
          </a:prstGeom>
          <a:noFill/>
          <a:ln w="19050">
            <a:solidFill>
              <a:schemeClr val="accent1">
                <a:alpha val="100000"/>
              </a:schemeClr>
            </a:solidFill>
            <a:prstDash val="solid"/>
          </a:ln>
        </p:spPr>
      </p:sp>
      <p:sp>
        <p:nvSpPr>
          <p:cNvPr id="14" name="AutoShape 14"/>
          <p:cNvSpPr/>
          <p:nvPr>
            <p:custDataLst>
              <p:tags r:id="rId13"/>
            </p:custDataLst>
          </p:nvPr>
        </p:nvSpPr>
        <p:spPr>
          <a:xfrm>
            <a:off x="1409738" y="2870661"/>
            <a:ext cx="638629" cy="638629"/>
          </a:xfrm>
          <a:prstGeom prst="rect">
            <a:avLst/>
          </a:prstGeom>
          <a:noFill/>
          <a:ln w="19050">
            <a:solidFill>
              <a:schemeClr val="accent1">
                <a:alpha val="100000"/>
              </a:schemeClr>
            </a:solidFill>
            <a:prstDash val="solid"/>
          </a:ln>
        </p:spPr>
      </p:sp>
      <p:sp>
        <p:nvSpPr>
          <p:cNvPr id="15" name="AutoShape 15"/>
          <p:cNvSpPr/>
          <p:nvPr>
            <p:custDataLst>
              <p:tags r:id="rId14"/>
            </p:custDataLst>
          </p:nvPr>
        </p:nvSpPr>
        <p:spPr>
          <a:xfrm>
            <a:off x="1409738" y="4752989"/>
            <a:ext cx="638629" cy="638629"/>
          </a:xfrm>
          <a:prstGeom prst="rect">
            <a:avLst/>
          </a:prstGeom>
          <a:noFill/>
          <a:ln w="19050">
            <a:solidFill>
              <a:schemeClr val="accent1">
                <a:alpha val="100000"/>
              </a:schemeClr>
            </a:solidFill>
            <a:prstDash val="solid"/>
          </a:ln>
        </p:spPr>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17" name="TextBox 9"/>
          <p:cNvSpPr txBox="1"/>
          <p:nvPr/>
        </p:nvSpPr>
        <p:spPr>
          <a:xfrm>
            <a:off x="476023" y="493928"/>
            <a:ext cx="11239500" cy="893445"/>
          </a:xfrm>
          <a:prstGeom prst="rect">
            <a:avLst/>
          </a:prstGeom>
        </p:spPr>
        <p:txBody>
          <a:bodyPr vert="horz" wrap="square" lIns="123825" tIns="123825" rIns="57150" bIns="123825" rtlCol="0" anchor="t" anchorCtr="0">
            <a:spAutoFit/>
          </a:bodyPr>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002 风险</a:t>
            </a:r>
            <a:r>
              <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应对</a:t>
            </a: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的</a:t>
            </a:r>
            <a:r>
              <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输入</a:t>
            </a:r>
            <a:endPar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8" name="矩形 7"/>
          <p:cNvSpPr/>
          <p:nvPr>
            <p:custDataLst>
              <p:tags r:id="rId2"/>
            </p:custDataLst>
          </p:nvPr>
        </p:nvSpPr>
        <p:spPr>
          <a:xfrm>
            <a:off x="1519555" y="1950085"/>
            <a:ext cx="4380865" cy="4078605"/>
          </a:xfrm>
          <a:prstGeom prst="rect">
            <a:avLst/>
          </a:prstGeom>
          <a:solidFill>
            <a:schemeClr val="tx1">
              <a:lumMod val="40000"/>
              <a:lumOff val="60000"/>
              <a:alpha val="20000"/>
            </a:schemeClr>
          </a:solidFill>
          <a:effectLst>
            <a:outerShdw blurRad="127000" dist="38100" dir="2700000" algn="tl" rotWithShape="0">
              <a:schemeClr val="accent1">
                <a:alpha val="10000"/>
              </a:schemeClr>
            </a:outerShdw>
          </a:effectLst>
        </p:spPr>
        <p:style>
          <a:lnRef idx="0">
            <a:srgbClr val="FFFFFF"/>
          </a:lnRef>
          <a:fillRef idx="1">
            <a:schemeClr val="accent1"/>
          </a:fillRef>
          <a:effectRef idx="0">
            <a:srgbClr val="FFFFFF"/>
          </a:effectRef>
          <a:fontRef idx="minor">
            <a:schemeClr val="lt1"/>
          </a:fontRef>
        </p:style>
        <p:txBody>
          <a:bodyPr rtlCol="0" anchor="ctr"/>
          <a:p>
            <a:pPr algn="ctr"/>
            <a:endParaRPr lang="zh-CN" altLang="en-US"/>
          </a:p>
        </p:txBody>
      </p:sp>
      <p:sp>
        <p:nvSpPr>
          <p:cNvPr id="9" name="矩形 8"/>
          <p:cNvSpPr/>
          <p:nvPr>
            <p:custDataLst>
              <p:tags r:id="rId3"/>
            </p:custDataLst>
          </p:nvPr>
        </p:nvSpPr>
        <p:spPr>
          <a:xfrm>
            <a:off x="6461760" y="1946910"/>
            <a:ext cx="4474845" cy="4065270"/>
          </a:xfrm>
          <a:prstGeom prst="rect">
            <a:avLst/>
          </a:prstGeom>
          <a:solidFill>
            <a:schemeClr val="tx1">
              <a:lumMod val="40000"/>
              <a:lumOff val="60000"/>
              <a:alpha val="20000"/>
            </a:schemeClr>
          </a:solidFill>
          <a:effectLst>
            <a:outerShdw blurRad="127000" dist="38100" dir="2700000" algn="tl" rotWithShape="0">
              <a:schemeClr val="accent1">
                <a:alpha val="10000"/>
              </a:schemeClr>
            </a:outerShdw>
          </a:effectLst>
        </p:spPr>
        <p:style>
          <a:lnRef idx="0">
            <a:srgbClr val="FFFFFF"/>
          </a:lnRef>
          <a:fillRef idx="1">
            <a:schemeClr val="accent1"/>
          </a:fillRef>
          <a:effectRef idx="0">
            <a:srgbClr val="FFFFFF"/>
          </a:effectRef>
          <a:fontRef idx="minor">
            <a:schemeClr val="lt1"/>
          </a:fontRef>
        </p:style>
        <p:txBody>
          <a:bodyPr rtlCol="0" anchor="ctr"/>
          <a:p>
            <a:pPr algn="ctr"/>
            <a:endParaRPr lang="zh-CN" altLang="en-US"/>
          </a:p>
        </p:txBody>
      </p:sp>
      <p:pic>
        <p:nvPicPr>
          <p:cNvPr id="10" name="图片 9" descr="C:/Users/NYX/Desktop/图片/7895980_现代白色空间内部螺旋坡道3d渲染图像.jpg7895980_现代白色空间内部螺旋坡道3d渲染图像"/>
          <p:cNvPicPr>
            <a:picLocks noChangeAspect="1"/>
          </p:cNvPicPr>
          <p:nvPr>
            <p:custDataLst>
              <p:tags r:id="rId4"/>
            </p:custDataLst>
          </p:nvPr>
        </p:nvPicPr>
        <p:blipFill>
          <a:blip r:embed="rId5" cstate="print"/>
          <a:srcRect/>
          <a:stretch>
            <a:fillRect/>
          </a:stretch>
        </p:blipFill>
        <p:spPr>
          <a:xfrm>
            <a:off x="6461760" y="1947545"/>
            <a:ext cx="4444365" cy="1234440"/>
          </a:xfrm>
          <a:custGeom>
            <a:avLst/>
            <a:gdLst/>
            <a:ahLst/>
            <a:cxnLst>
              <a:cxn ang="3">
                <a:pos x="hc" y="t"/>
              </a:cxn>
              <a:cxn ang="cd2">
                <a:pos x="l" y="vc"/>
              </a:cxn>
              <a:cxn ang="cd4">
                <a:pos x="hc" y="b"/>
              </a:cxn>
              <a:cxn ang="0">
                <a:pos x="r" y="vc"/>
              </a:cxn>
            </a:cxnLst>
            <a:rect l="l" t="t" r="r" b="b"/>
            <a:pathLst>
              <a:path w="3118" h="1965">
                <a:moveTo>
                  <a:pt x="0" y="0"/>
                </a:moveTo>
                <a:lnTo>
                  <a:pt x="3118" y="0"/>
                </a:lnTo>
                <a:lnTo>
                  <a:pt x="3118" y="1965"/>
                </a:lnTo>
                <a:lnTo>
                  <a:pt x="0" y="1965"/>
                </a:lnTo>
                <a:lnTo>
                  <a:pt x="0" y="0"/>
                </a:lnTo>
                <a:close/>
              </a:path>
            </a:pathLst>
          </a:custGeom>
          <a:solidFill>
            <a:schemeClr val="accent1"/>
          </a:solidFill>
          <a:ln w="3175">
            <a:solidFill>
              <a:schemeClr val="tx1">
                <a:lumMod val="40000"/>
                <a:lumOff val="60000"/>
                <a:alpha val="20000"/>
              </a:schemeClr>
            </a:solidFill>
          </a:ln>
        </p:spPr>
      </p:pic>
      <p:pic>
        <p:nvPicPr>
          <p:cNvPr id="19" name="图片 18" descr="7896068_立方体的混沌构造。三维演示"/>
          <p:cNvPicPr>
            <a:picLocks noChangeAspect="1"/>
          </p:cNvPicPr>
          <p:nvPr>
            <p:custDataLst>
              <p:tags r:id="rId6"/>
            </p:custDataLst>
          </p:nvPr>
        </p:nvPicPr>
        <p:blipFill>
          <a:blip r:embed="rId7" cstate="print"/>
          <a:srcRect/>
          <a:stretch>
            <a:fillRect/>
          </a:stretch>
        </p:blipFill>
        <p:spPr>
          <a:xfrm>
            <a:off x="1522095" y="1947545"/>
            <a:ext cx="4356735" cy="1256030"/>
          </a:xfrm>
          <a:custGeom>
            <a:avLst/>
            <a:gdLst/>
            <a:ahLst/>
            <a:cxnLst>
              <a:cxn ang="3">
                <a:pos x="hc" y="t"/>
              </a:cxn>
              <a:cxn ang="cd2">
                <a:pos x="l" y="vc"/>
              </a:cxn>
              <a:cxn ang="cd4">
                <a:pos x="hc" y="b"/>
              </a:cxn>
              <a:cxn ang="0">
                <a:pos x="r" y="vc"/>
              </a:cxn>
            </a:cxnLst>
            <a:rect l="l" t="t" r="r" b="b"/>
            <a:pathLst>
              <a:path w="3118" h="1965">
                <a:moveTo>
                  <a:pt x="0" y="0"/>
                </a:moveTo>
                <a:lnTo>
                  <a:pt x="3118" y="0"/>
                </a:lnTo>
                <a:lnTo>
                  <a:pt x="3118" y="1965"/>
                </a:lnTo>
                <a:lnTo>
                  <a:pt x="0" y="1965"/>
                </a:lnTo>
                <a:lnTo>
                  <a:pt x="0" y="0"/>
                </a:lnTo>
                <a:close/>
              </a:path>
            </a:pathLst>
          </a:custGeom>
          <a:solidFill>
            <a:schemeClr val="accent1"/>
          </a:solidFill>
          <a:ln w="3175">
            <a:solidFill>
              <a:schemeClr val="tx1">
                <a:lumMod val="40000"/>
                <a:lumOff val="60000"/>
                <a:alpha val="20000"/>
              </a:schemeClr>
            </a:solidFill>
          </a:ln>
        </p:spPr>
      </p:pic>
      <p:sp>
        <p:nvSpPr>
          <p:cNvPr id="20" name="标题"/>
          <p:cNvSpPr txBox="1"/>
          <p:nvPr>
            <p:custDataLst>
              <p:tags r:id="rId8"/>
            </p:custDataLst>
          </p:nvPr>
        </p:nvSpPr>
        <p:spPr>
          <a:xfrm>
            <a:off x="1995170" y="3457575"/>
            <a:ext cx="3863975" cy="573405"/>
          </a:xfrm>
          <a:prstGeom prst="rect">
            <a:avLst/>
          </a:prstGeom>
          <a:noFill/>
        </p:spPr>
        <p:txBody>
          <a:bodyPr wrap="square" lIns="0" tIns="0" rIns="0" bIns="0" rtlCol="0" anchor="b">
            <a:noAutofit/>
          </a:bodyPr>
          <a:p>
            <a:r>
              <a:rPr lang="zh-CN" altLang="en-US" sz="2000" b="1" spc="300">
                <a:gradFill>
                  <a:gsLst>
                    <a:gs pos="0">
                      <a:schemeClr val="accent1">
                        <a:lumMod val="60000"/>
                        <a:lumOff val="40000"/>
                      </a:schemeClr>
                    </a:gs>
                    <a:gs pos="53000">
                      <a:schemeClr val="accent1"/>
                    </a:gs>
                  </a:gsLst>
                  <a:lin ang="2700000" scaled="0"/>
                </a:gradFill>
                <a:latin typeface="微软雅黑" panose="020B0503020204020204" charset="-122"/>
                <a:ea typeface="微软雅黑" panose="020B0503020204020204" charset="-122"/>
                <a:cs typeface="+mn-ea"/>
                <a:sym typeface="+mn-ea"/>
              </a:rPr>
              <a:t>风险管理计划</a:t>
            </a:r>
            <a:endParaRPr lang="zh-CN" altLang="en-US" sz="2000" b="1" spc="300">
              <a:gradFill>
                <a:gsLst>
                  <a:gs pos="0">
                    <a:schemeClr val="accent1">
                      <a:lumMod val="60000"/>
                      <a:lumOff val="40000"/>
                    </a:schemeClr>
                  </a:gs>
                  <a:gs pos="53000">
                    <a:schemeClr val="accent1"/>
                  </a:gs>
                </a:gsLst>
                <a:lin ang="2700000" scaled="0"/>
              </a:gradFill>
              <a:latin typeface="微软雅黑" panose="020B0503020204020204" charset="-122"/>
              <a:ea typeface="微软雅黑" panose="020B0503020204020204" charset="-122"/>
              <a:cs typeface="+mn-ea"/>
              <a:sym typeface="+mn-ea"/>
            </a:endParaRPr>
          </a:p>
        </p:txBody>
      </p:sp>
      <p:sp>
        <p:nvSpPr>
          <p:cNvPr id="21" name="序号"/>
          <p:cNvSpPr txBox="1"/>
          <p:nvPr>
            <p:custDataLst>
              <p:tags r:id="rId9"/>
            </p:custDataLst>
          </p:nvPr>
        </p:nvSpPr>
        <p:spPr>
          <a:xfrm>
            <a:off x="1898015" y="2935605"/>
            <a:ext cx="622300" cy="539750"/>
          </a:xfrm>
          <a:prstGeom prst="ellipse">
            <a:avLst/>
          </a:prstGeom>
          <a:gradFill>
            <a:gsLst>
              <a:gs pos="30000">
                <a:schemeClr val="accent1">
                  <a:lumMod val="60000"/>
                  <a:lumOff val="40000"/>
                  <a:alpha val="100000"/>
                </a:schemeClr>
              </a:gs>
              <a:gs pos="100000">
                <a:schemeClr val="accent1"/>
              </a:gs>
            </a:gsLst>
            <a:lin ang="2700000" scaled="0"/>
          </a:gradFill>
        </p:spPr>
        <p:txBody>
          <a:bodyPr wrap="none" lIns="0" tIns="0" rIns="0" bIns="0" rtlCol="0" anchor="ctr" anchorCtr="0">
            <a:noAutofit/>
          </a:bodyPr>
          <a:p>
            <a:pPr algn="ctr">
              <a:lnSpc>
                <a:spcPct val="100000"/>
              </a:lnSpc>
            </a:pPr>
            <a:r>
              <a:rPr lang="en-US" b="1">
                <a:solidFill>
                  <a:srgbClr val="FFFFFF"/>
                </a:solidFill>
                <a:latin typeface="微软雅黑" panose="020B0503020204020204" charset="-122"/>
                <a:ea typeface="微软雅黑" panose="020B0503020204020204" charset="-122"/>
                <a:cs typeface="+mn-ea"/>
                <a:sym typeface="+mn-ea"/>
              </a:rPr>
              <a:t>01</a:t>
            </a:r>
            <a:endParaRPr lang="en-US" b="1" dirty="0">
              <a:solidFill>
                <a:srgbClr val="FFFFFF"/>
              </a:solidFill>
              <a:latin typeface="微软雅黑" panose="020B0503020204020204" charset="-122"/>
              <a:ea typeface="微软雅黑" panose="020B0503020204020204" charset="-122"/>
              <a:cs typeface="+mn-ea"/>
              <a:sym typeface="+mn-ea"/>
            </a:endParaRPr>
          </a:p>
        </p:txBody>
      </p:sp>
      <p:sp>
        <p:nvSpPr>
          <p:cNvPr id="22" name="序号"/>
          <p:cNvSpPr txBox="1"/>
          <p:nvPr>
            <p:custDataLst>
              <p:tags r:id="rId10"/>
            </p:custDataLst>
          </p:nvPr>
        </p:nvSpPr>
        <p:spPr>
          <a:xfrm>
            <a:off x="6920230" y="2936240"/>
            <a:ext cx="591820" cy="547370"/>
          </a:xfrm>
          <a:prstGeom prst="ellipse">
            <a:avLst/>
          </a:prstGeom>
          <a:gradFill>
            <a:gsLst>
              <a:gs pos="30000">
                <a:schemeClr val="accent1">
                  <a:lumMod val="60000"/>
                  <a:lumOff val="40000"/>
                  <a:alpha val="100000"/>
                </a:schemeClr>
              </a:gs>
              <a:gs pos="100000">
                <a:schemeClr val="accent1"/>
              </a:gs>
            </a:gsLst>
            <a:lin ang="2700000" scaled="0"/>
          </a:gradFill>
        </p:spPr>
        <p:txBody>
          <a:bodyPr wrap="none" lIns="0" tIns="0" rIns="0" bIns="0" rtlCol="0" anchor="ctr" anchorCtr="0">
            <a:noAutofit/>
          </a:bodyPr>
          <a:p>
            <a:pPr algn="ctr">
              <a:lnSpc>
                <a:spcPct val="100000"/>
              </a:lnSpc>
            </a:pPr>
            <a:r>
              <a:rPr lang="en-US" b="1" dirty="0">
                <a:solidFill>
                  <a:srgbClr val="FFFFFF"/>
                </a:solidFill>
                <a:latin typeface="微软雅黑" panose="020B0503020204020204" charset="-122"/>
                <a:ea typeface="微软雅黑" panose="020B0503020204020204" charset="-122"/>
                <a:cs typeface="+mn-ea"/>
                <a:sym typeface="+mn-ea"/>
              </a:rPr>
              <a:t>02</a:t>
            </a:r>
            <a:endParaRPr lang="en-US" b="1" dirty="0">
              <a:solidFill>
                <a:srgbClr val="FFFFFF"/>
              </a:solidFill>
              <a:latin typeface="微软雅黑" panose="020B0503020204020204" charset="-122"/>
              <a:ea typeface="微软雅黑" panose="020B0503020204020204" charset="-122"/>
              <a:cs typeface="+mn-ea"/>
              <a:sym typeface="+mn-ea"/>
            </a:endParaRPr>
          </a:p>
        </p:txBody>
      </p:sp>
      <p:sp>
        <p:nvSpPr>
          <p:cNvPr id="23" name="标题"/>
          <p:cNvSpPr txBox="1"/>
          <p:nvPr>
            <p:custDataLst>
              <p:tags r:id="rId11"/>
            </p:custDataLst>
          </p:nvPr>
        </p:nvSpPr>
        <p:spPr>
          <a:xfrm>
            <a:off x="6955155" y="3491230"/>
            <a:ext cx="3262630" cy="509905"/>
          </a:xfrm>
          <a:prstGeom prst="rect">
            <a:avLst/>
          </a:prstGeom>
          <a:noFill/>
        </p:spPr>
        <p:txBody>
          <a:bodyPr wrap="square" lIns="0" tIns="0" rIns="0" bIns="0" rtlCol="0" anchor="b">
            <a:noAutofit/>
          </a:bodyPr>
          <a:p>
            <a:r>
              <a:rPr lang="zh-CN" altLang="en-US" sz="2000" b="1" spc="300">
                <a:gradFill>
                  <a:gsLst>
                    <a:gs pos="0">
                      <a:schemeClr val="accent1">
                        <a:lumMod val="60000"/>
                        <a:lumOff val="40000"/>
                      </a:schemeClr>
                    </a:gs>
                    <a:gs pos="53000">
                      <a:schemeClr val="accent1"/>
                    </a:gs>
                  </a:gsLst>
                  <a:lin ang="2700000" scaled="0"/>
                </a:gradFill>
                <a:latin typeface="微软雅黑" panose="020B0503020204020204" charset="-122"/>
                <a:ea typeface="微软雅黑" panose="020B0503020204020204" charset="-122"/>
                <a:cs typeface="+mn-ea"/>
                <a:sym typeface="+mn-ea"/>
              </a:rPr>
              <a:t>风险管理手册</a:t>
            </a:r>
            <a:endParaRPr lang="zh-CN" altLang="en-US" sz="2000" b="1" spc="300">
              <a:gradFill>
                <a:gsLst>
                  <a:gs pos="0">
                    <a:schemeClr val="accent1">
                      <a:lumMod val="60000"/>
                      <a:lumOff val="40000"/>
                    </a:schemeClr>
                  </a:gs>
                  <a:gs pos="53000">
                    <a:schemeClr val="accent1"/>
                  </a:gs>
                </a:gsLst>
                <a:lin ang="2700000" scaled="0"/>
              </a:gradFill>
              <a:latin typeface="微软雅黑" panose="020B0503020204020204" charset="-122"/>
              <a:ea typeface="微软雅黑" panose="020B0503020204020204" charset="-122"/>
              <a:cs typeface="+mn-ea"/>
              <a:sym typeface="+mn-ea"/>
            </a:endParaRPr>
          </a:p>
        </p:txBody>
      </p:sp>
      <p:sp>
        <p:nvSpPr>
          <p:cNvPr id="24" name="正文"/>
          <p:cNvSpPr txBox="1"/>
          <p:nvPr>
            <p:custDataLst>
              <p:tags r:id="rId12"/>
            </p:custDataLst>
          </p:nvPr>
        </p:nvSpPr>
        <p:spPr>
          <a:xfrm>
            <a:off x="1998345" y="4361180"/>
            <a:ext cx="3709035" cy="1393190"/>
          </a:xfrm>
          <a:prstGeom prst="rect">
            <a:avLst/>
          </a:prstGeom>
          <a:noFill/>
        </p:spPr>
        <p:txBody>
          <a:bodyPr wrap="square" lIns="0" tIns="0" rIns="0" bIns="0" rtlCol="0" anchor="t" anchorCtr="0">
            <a:noAutofit/>
          </a:bodyPr>
          <a:p>
            <a:pPr indent="0" algn="just" fontAlgn="auto">
              <a:lnSpc>
                <a:spcPct val="120000"/>
              </a:lnSpc>
              <a:spcBef>
                <a:spcPts val="0"/>
              </a:spcBef>
              <a:spcAft>
                <a:spcPts val="0"/>
              </a:spcAft>
            </a:pPr>
            <a:r>
              <a:rPr sz="1500" spc="150" dirty="0">
                <a:solidFill>
                  <a:schemeClr val="tx1">
                    <a:lumMod val="85000"/>
                    <a:lumOff val="15000"/>
                  </a:schemeClr>
                </a:solidFill>
                <a:latin typeface="微软雅黑" panose="020B0503020204020204" charset="-122"/>
                <a:ea typeface="微软雅黑" panose="020B0503020204020204" charset="-122"/>
                <a:cs typeface="+mn-ea"/>
                <a:sym typeface="+mn-ea"/>
              </a:rPr>
              <a:t>角色和职责、风险分析定义、时间安排（包括调整计划），以及关于低、中、高风险的风险临界值</a:t>
            </a:r>
            <a:endParaRPr sz="1500" spc="150" dirty="0">
              <a:solidFill>
                <a:schemeClr val="tx1">
                  <a:lumMod val="85000"/>
                  <a:lumOff val="15000"/>
                </a:schemeClr>
              </a:solidFill>
              <a:latin typeface="微软雅黑" panose="020B0503020204020204" charset="-122"/>
              <a:ea typeface="微软雅黑" panose="020B0503020204020204" charset="-122"/>
              <a:cs typeface="+mn-ea"/>
              <a:sym typeface="+mn-ea"/>
            </a:endParaRPr>
          </a:p>
        </p:txBody>
      </p:sp>
      <p:sp>
        <p:nvSpPr>
          <p:cNvPr id="25" name="正文"/>
          <p:cNvSpPr txBox="1"/>
          <p:nvPr>
            <p:custDataLst>
              <p:tags r:id="rId13"/>
            </p:custDataLst>
          </p:nvPr>
        </p:nvSpPr>
        <p:spPr>
          <a:xfrm>
            <a:off x="6939915" y="4212590"/>
            <a:ext cx="3930015" cy="1303020"/>
          </a:xfrm>
          <a:prstGeom prst="rect">
            <a:avLst/>
          </a:prstGeom>
          <a:noFill/>
        </p:spPr>
        <p:txBody>
          <a:bodyPr wrap="square" lIns="0" tIns="0" rIns="0" bIns="0" rtlCol="0" anchor="t" anchorCtr="0">
            <a:noAutofit/>
          </a:bodyPr>
          <a:p>
            <a:pPr indent="0" algn="just" fontAlgn="auto">
              <a:lnSpc>
                <a:spcPct val="150000"/>
              </a:lnSpc>
            </a:pPr>
            <a:r>
              <a:rPr sz="1400" spc="150">
                <a:solidFill>
                  <a:schemeClr val="tx1">
                    <a:lumMod val="85000"/>
                    <a:lumOff val="15000"/>
                  </a:schemeClr>
                </a:solidFill>
                <a:latin typeface="微软雅黑" panose="020B0503020204020204" charset="-122"/>
                <a:ea typeface="微软雅黑" panose="020B0503020204020204" charset="-122"/>
                <a:cs typeface="+mn-ea"/>
                <a:sym typeface="+mn-ea"/>
              </a:rPr>
              <a:t>已识别的风险、风险的根本原因、潜在应对措施清单、风险责任人、征兆和预警信号、项目风险的相对评级或优先级清单</a:t>
            </a:r>
            <a:r>
              <a:rPr lang="zh-CN" sz="1400" spc="150">
                <a:solidFill>
                  <a:schemeClr val="tx1">
                    <a:lumMod val="85000"/>
                    <a:lumOff val="15000"/>
                  </a:schemeClr>
                </a:solidFill>
                <a:latin typeface="微软雅黑" panose="020B0503020204020204" charset="-122"/>
                <a:ea typeface="微软雅黑" panose="020B0503020204020204" charset="-122"/>
                <a:cs typeface="+mn-ea"/>
                <a:sym typeface="+mn-ea"/>
              </a:rPr>
              <a:t>等</a:t>
            </a:r>
            <a:endParaRPr lang="zh-CN" sz="1400" spc="150">
              <a:solidFill>
                <a:schemeClr val="tx1">
                  <a:lumMod val="85000"/>
                  <a:lumOff val="15000"/>
                </a:schemeClr>
              </a:solidFill>
              <a:latin typeface="微软雅黑" panose="020B0503020204020204" charset="-122"/>
              <a:ea typeface="微软雅黑" panose="020B0503020204020204" charset="-122"/>
              <a:cs typeface="+mn-ea"/>
              <a:sym typeface="+mn-ea"/>
            </a:endParaRPr>
          </a:p>
          <a:p>
            <a:pPr indent="0" algn="just" fontAlgn="auto">
              <a:lnSpc>
                <a:spcPct val="150000"/>
              </a:lnSpc>
            </a:pPr>
            <a:endParaRPr lang="zh-CN" sz="1400" spc="150">
              <a:solidFill>
                <a:schemeClr val="tx1">
                  <a:lumMod val="85000"/>
                  <a:lumOff val="15000"/>
                </a:schemeClr>
              </a:solidFill>
              <a:latin typeface="微软雅黑" panose="020B0503020204020204" charset="-122"/>
              <a:ea typeface="微软雅黑" panose="020B0503020204020204" charset="-122"/>
              <a:cs typeface="+mn-ea"/>
              <a:sym typeface="+mn-ea"/>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39" name="矩形 38"/>
          <p:cNvSpPr/>
          <p:nvPr>
            <p:custDataLst>
              <p:tags r:id="rId2"/>
            </p:custDataLst>
          </p:nvPr>
        </p:nvSpPr>
        <p:spPr>
          <a:xfrm>
            <a:off x="6234430" y="2026285"/>
            <a:ext cx="2543175" cy="4054475"/>
          </a:xfrm>
          <a:prstGeom prst="rect">
            <a:avLst/>
          </a:prstGeom>
          <a:solidFill>
            <a:schemeClr val="tx1">
              <a:lumMod val="40000"/>
              <a:lumOff val="60000"/>
              <a:alpha val="20000"/>
            </a:schemeClr>
          </a:solidFill>
          <a:effectLst>
            <a:outerShdw blurRad="127000" dist="38100" dir="2700000" algn="tl" rotWithShape="0">
              <a:schemeClr val="accent1">
                <a:alpha val="10000"/>
              </a:schemeClr>
            </a:outerShdw>
          </a:effectLst>
        </p:spPr>
        <p:style>
          <a:lnRef idx="0">
            <a:srgbClr val="FFFFFF"/>
          </a:lnRef>
          <a:fillRef idx="1">
            <a:schemeClr val="accent1"/>
          </a:fillRef>
          <a:effectRef idx="0">
            <a:srgbClr val="FFFFFF"/>
          </a:effectRef>
          <a:fontRef idx="minor">
            <a:schemeClr val="lt1"/>
          </a:fontRef>
        </p:style>
        <p:txBody>
          <a:bodyPr rtlCol="0" anchor="ctr"/>
          <a:p>
            <a:pPr algn="ctr"/>
            <a:endParaRPr lang="zh-CN" altLang="en-US"/>
          </a:p>
        </p:txBody>
      </p:sp>
      <p:pic>
        <p:nvPicPr>
          <p:cNvPr id="11" name="图片 10" descr="C:/Users/NYX/Desktop/图片/7741821_3D抽象留白的背景空间.jpg7741821_3D抽象留白的背景空间"/>
          <p:cNvPicPr>
            <a:picLocks noChangeAspect="1"/>
          </p:cNvPicPr>
          <p:nvPr>
            <p:custDataLst>
              <p:tags r:id="rId3"/>
            </p:custDataLst>
          </p:nvPr>
        </p:nvPicPr>
        <p:blipFill>
          <a:blip r:embed="rId4" cstate="print"/>
          <a:srcRect/>
          <a:stretch>
            <a:fillRect/>
          </a:stretch>
        </p:blipFill>
        <p:spPr>
          <a:xfrm>
            <a:off x="6234430" y="2023745"/>
            <a:ext cx="2523490" cy="1255395"/>
          </a:xfrm>
          <a:custGeom>
            <a:avLst/>
            <a:gdLst/>
            <a:ahLst/>
            <a:cxnLst>
              <a:cxn ang="3">
                <a:pos x="hc" y="t"/>
              </a:cxn>
              <a:cxn ang="cd2">
                <a:pos x="l" y="vc"/>
              </a:cxn>
              <a:cxn ang="cd4">
                <a:pos x="hc" y="b"/>
              </a:cxn>
              <a:cxn ang="0">
                <a:pos x="r" y="vc"/>
              </a:cxn>
            </a:cxnLst>
            <a:rect l="l" t="t" r="r" b="b"/>
            <a:pathLst>
              <a:path w="3118" h="1965">
                <a:moveTo>
                  <a:pt x="0" y="0"/>
                </a:moveTo>
                <a:lnTo>
                  <a:pt x="3118" y="0"/>
                </a:lnTo>
                <a:lnTo>
                  <a:pt x="3118" y="1965"/>
                </a:lnTo>
                <a:lnTo>
                  <a:pt x="0" y="1965"/>
                </a:lnTo>
                <a:lnTo>
                  <a:pt x="0" y="0"/>
                </a:lnTo>
                <a:close/>
              </a:path>
            </a:pathLst>
          </a:custGeom>
          <a:solidFill>
            <a:schemeClr val="accent1"/>
          </a:solidFill>
          <a:ln w="3175">
            <a:solidFill>
              <a:schemeClr val="tx1">
                <a:lumMod val="40000"/>
                <a:lumOff val="60000"/>
                <a:alpha val="20000"/>
              </a:schemeClr>
            </a:solidFill>
          </a:ln>
        </p:spPr>
      </p:pic>
      <p:sp>
        <p:nvSpPr>
          <p:cNvPr id="12" name="矩形 11"/>
          <p:cNvSpPr/>
          <p:nvPr>
            <p:custDataLst>
              <p:tags r:id="rId5"/>
            </p:custDataLst>
          </p:nvPr>
        </p:nvSpPr>
        <p:spPr>
          <a:xfrm>
            <a:off x="902970" y="2026285"/>
            <a:ext cx="2539365" cy="4074160"/>
          </a:xfrm>
          <a:prstGeom prst="rect">
            <a:avLst/>
          </a:prstGeom>
          <a:solidFill>
            <a:schemeClr val="tx1">
              <a:lumMod val="40000"/>
              <a:lumOff val="60000"/>
              <a:alpha val="20000"/>
            </a:schemeClr>
          </a:solidFill>
          <a:effectLst>
            <a:outerShdw blurRad="127000" dist="38100" dir="2700000" algn="tl" rotWithShape="0">
              <a:schemeClr val="accent1">
                <a:alpha val="10000"/>
              </a:schemeClr>
            </a:outerShdw>
          </a:effectLst>
        </p:spPr>
        <p:style>
          <a:lnRef idx="0">
            <a:srgbClr val="FFFFFF"/>
          </a:lnRef>
          <a:fillRef idx="1">
            <a:schemeClr val="accent1"/>
          </a:fillRef>
          <a:effectRef idx="0">
            <a:srgbClr val="FFFFFF"/>
          </a:effectRef>
          <a:fontRef idx="minor">
            <a:schemeClr val="lt1"/>
          </a:fontRef>
        </p:style>
        <p:txBody>
          <a:bodyPr rtlCol="0" anchor="ctr"/>
          <a:p>
            <a:pPr algn="ctr"/>
            <a:endParaRPr lang="zh-CN" altLang="en-US"/>
          </a:p>
        </p:txBody>
      </p:sp>
      <p:sp>
        <p:nvSpPr>
          <p:cNvPr id="33" name="矩形 32"/>
          <p:cNvSpPr/>
          <p:nvPr>
            <p:custDataLst>
              <p:tags r:id="rId6"/>
            </p:custDataLst>
          </p:nvPr>
        </p:nvSpPr>
        <p:spPr>
          <a:xfrm>
            <a:off x="3520440" y="2026285"/>
            <a:ext cx="2586990" cy="4073525"/>
          </a:xfrm>
          <a:prstGeom prst="rect">
            <a:avLst/>
          </a:prstGeom>
          <a:solidFill>
            <a:schemeClr val="tx1">
              <a:lumMod val="40000"/>
              <a:lumOff val="60000"/>
              <a:alpha val="20000"/>
            </a:schemeClr>
          </a:solidFill>
          <a:effectLst>
            <a:outerShdw blurRad="127000" dist="38100" dir="2700000" algn="tl" rotWithShape="0">
              <a:schemeClr val="accent1">
                <a:alpha val="10000"/>
              </a:schemeClr>
            </a:outerShdw>
          </a:effectLst>
        </p:spPr>
        <p:style>
          <a:lnRef idx="0">
            <a:srgbClr val="FFFFFF"/>
          </a:lnRef>
          <a:fillRef idx="1">
            <a:schemeClr val="accent1"/>
          </a:fillRef>
          <a:effectRef idx="0">
            <a:srgbClr val="FFFFFF"/>
          </a:effectRef>
          <a:fontRef idx="minor">
            <a:schemeClr val="lt1"/>
          </a:fontRef>
        </p:style>
        <p:txBody>
          <a:bodyPr rtlCol="0" anchor="ctr"/>
          <a:p>
            <a:pPr algn="ctr"/>
            <a:endParaRPr lang="zh-CN" altLang="en-US"/>
          </a:p>
        </p:txBody>
      </p:sp>
      <p:pic>
        <p:nvPicPr>
          <p:cNvPr id="13" name="图片 12" descr="C:/Users/NYX/Desktop/图片/7895980_现代白色空间内部螺旋坡道3d渲染图像.jpg7895980_现代白色空间内部螺旋坡道3d渲染图像"/>
          <p:cNvPicPr>
            <a:picLocks noChangeAspect="1"/>
          </p:cNvPicPr>
          <p:nvPr>
            <p:custDataLst>
              <p:tags r:id="rId7"/>
            </p:custDataLst>
          </p:nvPr>
        </p:nvPicPr>
        <p:blipFill>
          <a:blip r:embed="rId8" cstate="print"/>
          <a:srcRect/>
          <a:stretch>
            <a:fillRect/>
          </a:stretch>
        </p:blipFill>
        <p:spPr>
          <a:xfrm>
            <a:off x="3520440" y="2023745"/>
            <a:ext cx="2573020" cy="1255395"/>
          </a:xfrm>
          <a:custGeom>
            <a:avLst/>
            <a:gdLst/>
            <a:ahLst/>
            <a:cxnLst>
              <a:cxn ang="3">
                <a:pos x="hc" y="t"/>
              </a:cxn>
              <a:cxn ang="cd2">
                <a:pos x="l" y="vc"/>
              </a:cxn>
              <a:cxn ang="cd4">
                <a:pos x="hc" y="b"/>
              </a:cxn>
              <a:cxn ang="0">
                <a:pos x="r" y="vc"/>
              </a:cxn>
            </a:cxnLst>
            <a:rect l="l" t="t" r="r" b="b"/>
            <a:pathLst>
              <a:path w="3118" h="1965">
                <a:moveTo>
                  <a:pt x="0" y="0"/>
                </a:moveTo>
                <a:lnTo>
                  <a:pt x="3118" y="0"/>
                </a:lnTo>
                <a:lnTo>
                  <a:pt x="3118" y="1965"/>
                </a:lnTo>
                <a:lnTo>
                  <a:pt x="0" y="1965"/>
                </a:lnTo>
                <a:lnTo>
                  <a:pt x="0" y="0"/>
                </a:lnTo>
                <a:close/>
              </a:path>
            </a:pathLst>
          </a:custGeom>
          <a:solidFill>
            <a:schemeClr val="accent1"/>
          </a:solidFill>
          <a:ln w="3175">
            <a:solidFill>
              <a:schemeClr val="tx1">
                <a:lumMod val="40000"/>
                <a:lumOff val="60000"/>
                <a:alpha val="20000"/>
              </a:schemeClr>
            </a:solidFill>
          </a:ln>
        </p:spPr>
      </p:pic>
      <p:pic>
        <p:nvPicPr>
          <p:cNvPr id="14" name="图片 13" descr="7896068_立方体的混沌构造。三维演示"/>
          <p:cNvPicPr>
            <a:picLocks noChangeAspect="1"/>
          </p:cNvPicPr>
          <p:nvPr>
            <p:custDataLst>
              <p:tags r:id="rId9"/>
            </p:custDataLst>
          </p:nvPr>
        </p:nvPicPr>
        <p:blipFill>
          <a:blip r:embed="rId10" cstate="print"/>
          <a:srcRect/>
          <a:stretch>
            <a:fillRect/>
          </a:stretch>
        </p:blipFill>
        <p:spPr>
          <a:xfrm>
            <a:off x="902335" y="2023745"/>
            <a:ext cx="2545715" cy="1381760"/>
          </a:xfrm>
          <a:custGeom>
            <a:avLst/>
            <a:gdLst/>
            <a:ahLst/>
            <a:cxnLst>
              <a:cxn ang="3">
                <a:pos x="hc" y="t"/>
              </a:cxn>
              <a:cxn ang="cd2">
                <a:pos x="l" y="vc"/>
              </a:cxn>
              <a:cxn ang="cd4">
                <a:pos x="hc" y="b"/>
              </a:cxn>
              <a:cxn ang="0">
                <a:pos x="r" y="vc"/>
              </a:cxn>
            </a:cxnLst>
            <a:rect l="l" t="t" r="r" b="b"/>
            <a:pathLst>
              <a:path w="3118" h="1965">
                <a:moveTo>
                  <a:pt x="0" y="0"/>
                </a:moveTo>
                <a:lnTo>
                  <a:pt x="3118" y="0"/>
                </a:lnTo>
                <a:lnTo>
                  <a:pt x="3118" y="1965"/>
                </a:lnTo>
                <a:lnTo>
                  <a:pt x="0" y="1965"/>
                </a:lnTo>
                <a:lnTo>
                  <a:pt x="0" y="0"/>
                </a:lnTo>
                <a:close/>
              </a:path>
            </a:pathLst>
          </a:custGeom>
          <a:solidFill>
            <a:schemeClr val="accent1"/>
          </a:solidFill>
          <a:ln w="3175">
            <a:solidFill>
              <a:schemeClr val="tx1">
                <a:lumMod val="40000"/>
                <a:lumOff val="60000"/>
                <a:alpha val="20000"/>
              </a:schemeClr>
            </a:solidFill>
          </a:ln>
        </p:spPr>
      </p:pic>
      <p:sp>
        <p:nvSpPr>
          <p:cNvPr id="36" name="标题"/>
          <p:cNvSpPr txBox="1"/>
          <p:nvPr>
            <p:custDataLst>
              <p:tags r:id="rId11"/>
            </p:custDataLst>
          </p:nvPr>
        </p:nvSpPr>
        <p:spPr>
          <a:xfrm>
            <a:off x="1079500" y="3508375"/>
            <a:ext cx="2120265" cy="502285"/>
          </a:xfrm>
          <a:prstGeom prst="rect">
            <a:avLst/>
          </a:prstGeom>
          <a:noFill/>
        </p:spPr>
        <p:txBody>
          <a:bodyPr wrap="square" lIns="0" tIns="0" rIns="0" bIns="0" rtlCol="0" anchor="b">
            <a:noAutofit/>
          </a:bodyPr>
          <a:p>
            <a:r>
              <a:rPr lang="zh-CN" altLang="en-US" sz="2000" b="1" spc="300">
                <a:gradFill>
                  <a:gsLst>
                    <a:gs pos="0">
                      <a:schemeClr val="accent1">
                        <a:lumMod val="60000"/>
                        <a:lumOff val="40000"/>
                      </a:schemeClr>
                    </a:gs>
                    <a:gs pos="53000">
                      <a:schemeClr val="accent1"/>
                    </a:gs>
                  </a:gsLst>
                  <a:lin ang="2700000" scaled="0"/>
                </a:gradFill>
                <a:latin typeface="微软雅黑" panose="020B0503020204020204" charset="-122"/>
                <a:ea typeface="微软雅黑" panose="020B0503020204020204" charset="-122"/>
                <a:cs typeface="+mn-ea"/>
                <a:sym typeface="+mn-ea"/>
              </a:rPr>
              <a:t>减轻风险</a:t>
            </a:r>
            <a:endParaRPr lang="zh-CN" altLang="en-US" sz="2000" b="1" spc="300">
              <a:gradFill>
                <a:gsLst>
                  <a:gs pos="0">
                    <a:schemeClr val="accent1">
                      <a:lumMod val="60000"/>
                      <a:lumOff val="40000"/>
                    </a:schemeClr>
                  </a:gs>
                  <a:gs pos="53000">
                    <a:schemeClr val="accent1"/>
                  </a:gs>
                </a:gsLst>
                <a:lin ang="2700000" scaled="0"/>
              </a:gradFill>
              <a:latin typeface="微软雅黑" panose="020B0503020204020204" charset="-122"/>
              <a:ea typeface="微软雅黑" panose="020B0503020204020204" charset="-122"/>
              <a:cs typeface="+mn-ea"/>
              <a:sym typeface="+mn-ea"/>
            </a:endParaRPr>
          </a:p>
        </p:txBody>
      </p:sp>
      <p:sp>
        <p:nvSpPr>
          <p:cNvPr id="15" name="序号"/>
          <p:cNvSpPr txBox="1"/>
          <p:nvPr>
            <p:custDataLst>
              <p:tags r:id="rId12"/>
            </p:custDataLst>
          </p:nvPr>
        </p:nvSpPr>
        <p:spPr>
          <a:xfrm>
            <a:off x="1121410" y="3011805"/>
            <a:ext cx="551180" cy="539115"/>
          </a:xfrm>
          <a:prstGeom prst="ellipse">
            <a:avLst/>
          </a:prstGeom>
          <a:gradFill>
            <a:gsLst>
              <a:gs pos="30000">
                <a:schemeClr val="accent1">
                  <a:lumMod val="60000"/>
                  <a:lumOff val="40000"/>
                  <a:alpha val="100000"/>
                </a:schemeClr>
              </a:gs>
              <a:gs pos="100000">
                <a:schemeClr val="accent1"/>
              </a:gs>
            </a:gsLst>
            <a:lin ang="2700000" scaled="0"/>
          </a:gradFill>
        </p:spPr>
        <p:txBody>
          <a:bodyPr wrap="none" lIns="0" tIns="0" rIns="0" bIns="0" rtlCol="0" anchor="ctr" anchorCtr="0">
            <a:noAutofit/>
          </a:bodyPr>
          <a:p>
            <a:pPr algn="ctr">
              <a:lnSpc>
                <a:spcPct val="100000"/>
              </a:lnSpc>
            </a:pPr>
            <a:r>
              <a:rPr lang="en-US" b="1">
                <a:solidFill>
                  <a:srgbClr val="FFFFFF"/>
                </a:solidFill>
                <a:latin typeface="微软雅黑" panose="020B0503020204020204" charset="-122"/>
                <a:ea typeface="微软雅黑" panose="020B0503020204020204" charset="-122"/>
                <a:cs typeface="+mn-ea"/>
                <a:sym typeface="+mn-ea"/>
              </a:rPr>
              <a:t>01</a:t>
            </a:r>
            <a:endParaRPr lang="en-US" b="1" dirty="0">
              <a:solidFill>
                <a:srgbClr val="FFFFFF"/>
              </a:solidFill>
              <a:latin typeface="微软雅黑" panose="020B0503020204020204" charset="-122"/>
              <a:ea typeface="微软雅黑" panose="020B0503020204020204" charset="-122"/>
              <a:cs typeface="+mn-ea"/>
              <a:sym typeface="+mn-ea"/>
            </a:endParaRPr>
          </a:p>
        </p:txBody>
      </p:sp>
      <p:sp>
        <p:nvSpPr>
          <p:cNvPr id="16" name="序号"/>
          <p:cNvSpPr txBox="1"/>
          <p:nvPr>
            <p:custDataLst>
              <p:tags r:id="rId13"/>
            </p:custDataLst>
          </p:nvPr>
        </p:nvSpPr>
        <p:spPr>
          <a:xfrm>
            <a:off x="3693795" y="3012440"/>
            <a:ext cx="551180" cy="539115"/>
          </a:xfrm>
          <a:prstGeom prst="ellipse">
            <a:avLst/>
          </a:prstGeom>
          <a:gradFill>
            <a:gsLst>
              <a:gs pos="30000">
                <a:schemeClr val="accent1">
                  <a:lumMod val="60000"/>
                  <a:lumOff val="40000"/>
                  <a:alpha val="100000"/>
                </a:schemeClr>
              </a:gs>
              <a:gs pos="100000">
                <a:schemeClr val="accent1"/>
              </a:gs>
            </a:gsLst>
            <a:lin ang="2700000" scaled="0"/>
          </a:gradFill>
        </p:spPr>
        <p:txBody>
          <a:bodyPr wrap="none" lIns="0" tIns="0" rIns="0" bIns="0" rtlCol="0" anchor="ctr" anchorCtr="0">
            <a:noAutofit/>
          </a:bodyPr>
          <a:p>
            <a:pPr algn="ctr">
              <a:lnSpc>
                <a:spcPct val="100000"/>
              </a:lnSpc>
            </a:pPr>
            <a:r>
              <a:rPr lang="en-US" b="1" dirty="0">
                <a:solidFill>
                  <a:srgbClr val="FFFFFF"/>
                </a:solidFill>
                <a:latin typeface="微软雅黑" panose="020B0503020204020204" charset="-122"/>
                <a:ea typeface="微软雅黑" panose="020B0503020204020204" charset="-122"/>
                <a:cs typeface="+mn-ea"/>
                <a:sym typeface="+mn-ea"/>
              </a:rPr>
              <a:t>02</a:t>
            </a:r>
            <a:endParaRPr lang="en-US" b="1" dirty="0">
              <a:solidFill>
                <a:srgbClr val="FFFFFF"/>
              </a:solidFill>
              <a:latin typeface="微软雅黑" panose="020B0503020204020204" charset="-122"/>
              <a:ea typeface="微软雅黑" panose="020B0503020204020204" charset="-122"/>
              <a:cs typeface="+mn-ea"/>
              <a:sym typeface="+mn-ea"/>
            </a:endParaRPr>
          </a:p>
        </p:txBody>
      </p:sp>
      <p:sp>
        <p:nvSpPr>
          <p:cNvPr id="37" name="标题"/>
          <p:cNvSpPr txBox="1"/>
          <p:nvPr>
            <p:custDataLst>
              <p:tags r:id="rId14"/>
            </p:custDataLst>
          </p:nvPr>
        </p:nvSpPr>
        <p:spPr>
          <a:xfrm>
            <a:off x="3693795" y="3508375"/>
            <a:ext cx="1885950" cy="502285"/>
          </a:xfrm>
          <a:prstGeom prst="rect">
            <a:avLst/>
          </a:prstGeom>
          <a:noFill/>
        </p:spPr>
        <p:txBody>
          <a:bodyPr wrap="square" lIns="0" tIns="0" rIns="0" bIns="0" rtlCol="0" anchor="b">
            <a:noAutofit/>
          </a:bodyPr>
          <a:p>
            <a:r>
              <a:rPr lang="zh-CN" altLang="en-US" sz="2000" b="1" spc="300">
                <a:gradFill>
                  <a:gsLst>
                    <a:gs pos="0">
                      <a:schemeClr val="accent1">
                        <a:lumMod val="60000"/>
                        <a:lumOff val="40000"/>
                      </a:schemeClr>
                    </a:gs>
                    <a:gs pos="53000">
                      <a:schemeClr val="accent1"/>
                    </a:gs>
                  </a:gsLst>
                  <a:lin ang="2700000" scaled="0"/>
                </a:gradFill>
                <a:latin typeface="微软雅黑" panose="020B0503020204020204" charset="-122"/>
                <a:ea typeface="微软雅黑" panose="020B0503020204020204" charset="-122"/>
                <a:cs typeface="+mn-ea"/>
                <a:sym typeface="+mn-ea"/>
              </a:rPr>
              <a:t>风险回避</a:t>
            </a:r>
            <a:endParaRPr lang="zh-CN" altLang="en-US" sz="2000" b="1" spc="300">
              <a:gradFill>
                <a:gsLst>
                  <a:gs pos="0">
                    <a:schemeClr val="accent1">
                      <a:lumMod val="60000"/>
                      <a:lumOff val="40000"/>
                    </a:schemeClr>
                  </a:gs>
                  <a:gs pos="53000">
                    <a:schemeClr val="accent1"/>
                  </a:gs>
                </a:gsLst>
                <a:lin ang="2700000" scaled="0"/>
              </a:gradFill>
              <a:latin typeface="微软雅黑" panose="020B0503020204020204" charset="-122"/>
              <a:ea typeface="微软雅黑" panose="020B0503020204020204" charset="-122"/>
              <a:cs typeface="+mn-ea"/>
              <a:sym typeface="+mn-ea"/>
            </a:endParaRPr>
          </a:p>
        </p:txBody>
      </p:sp>
      <p:sp>
        <p:nvSpPr>
          <p:cNvPr id="41" name="正文"/>
          <p:cNvSpPr txBox="1"/>
          <p:nvPr>
            <p:custDataLst>
              <p:tags r:id="rId15"/>
            </p:custDataLst>
          </p:nvPr>
        </p:nvSpPr>
        <p:spPr>
          <a:xfrm>
            <a:off x="1079500" y="4221480"/>
            <a:ext cx="2229485" cy="1531620"/>
          </a:xfrm>
          <a:prstGeom prst="rect">
            <a:avLst/>
          </a:prstGeom>
          <a:noFill/>
        </p:spPr>
        <p:txBody>
          <a:bodyPr wrap="square" lIns="0" tIns="0" rIns="0" bIns="0" rtlCol="0" anchor="t" anchorCtr="0">
            <a:noAutofit/>
          </a:bodyPr>
          <a:p>
            <a:pPr indent="0" algn="just" fontAlgn="auto">
              <a:lnSpc>
                <a:spcPct val="140000"/>
              </a:lnSpc>
              <a:spcBef>
                <a:spcPts val="0"/>
              </a:spcBef>
              <a:spcAft>
                <a:spcPts val="0"/>
              </a:spcAft>
            </a:pPr>
            <a:r>
              <a:rPr sz="1500" spc="150" dirty="0">
                <a:solidFill>
                  <a:schemeClr val="tx1">
                    <a:lumMod val="85000"/>
                    <a:lumOff val="15000"/>
                  </a:schemeClr>
                </a:solidFill>
                <a:latin typeface="微软雅黑" panose="020B0503020204020204" charset="-122"/>
                <a:ea typeface="微软雅黑" panose="020B0503020204020204" charset="-122"/>
                <a:cs typeface="+mn-ea"/>
                <a:sym typeface="+mn-ea"/>
              </a:rPr>
              <a:t>通过各种技术和方法降低损失发生的可能性，缩小其后果的不利影响程度。</a:t>
            </a:r>
            <a:endParaRPr sz="1500" spc="150" dirty="0">
              <a:solidFill>
                <a:schemeClr val="tx1">
                  <a:lumMod val="85000"/>
                  <a:lumOff val="15000"/>
                </a:schemeClr>
              </a:solidFill>
              <a:latin typeface="微软雅黑" panose="020B0503020204020204" charset="-122"/>
              <a:ea typeface="微软雅黑" panose="020B0503020204020204" charset="-122"/>
              <a:cs typeface="+mn-ea"/>
              <a:sym typeface="+mn-ea"/>
            </a:endParaRPr>
          </a:p>
        </p:txBody>
      </p:sp>
      <p:sp>
        <p:nvSpPr>
          <p:cNvPr id="42" name="正文"/>
          <p:cNvSpPr txBox="1"/>
          <p:nvPr>
            <p:custDataLst>
              <p:tags r:id="rId16"/>
            </p:custDataLst>
          </p:nvPr>
        </p:nvSpPr>
        <p:spPr>
          <a:xfrm>
            <a:off x="3693795" y="4153535"/>
            <a:ext cx="2272030" cy="1342390"/>
          </a:xfrm>
          <a:prstGeom prst="rect">
            <a:avLst/>
          </a:prstGeom>
          <a:noFill/>
        </p:spPr>
        <p:txBody>
          <a:bodyPr wrap="square" lIns="0" tIns="0" rIns="0" bIns="0" rtlCol="0" anchor="t" anchorCtr="0">
            <a:noAutofit/>
          </a:bodyPr>
          <a:p>
            <a:pPr indent="0" algn="just" fontAlgn="auto">
              <a:lnSpc>
                <a:spcPct val="150000"/>
              </a:lnSpc>
            </a:pPr>
            <a:r>
              <a:rPr sz="1400" spc="150">
                <a:solidFill>
                  <a:schemeClr val="tx1">
                    <a:lumMod val="85000"/>
                    <a:lumOff val="15000"/>
                  </a:schemeClr>
                </a:solidFill>
                <a:latin typeface="微软雅黑" panose="020B0503020204020204" charset="-122"/>
                <a:ea typeface="微软雅黑" panose="020B0503020204020204" charset="-122"/>
                <a:cs typeface="+mn-ea"/>
                <a:sym typeface="+mn-ea"/>
              </a:rPr>
              <a:t>指当项目风险发生的可能性太大，不利后果很严重，无其他良好策略，主动放弃项目或改变项目目标与行动方案，从而回避风险</a:t>
            </a:r>
            <a:endParaRPr sz="1400" spc="150">
              <a:solidFill>
                <a:schemeClr val="tx1">
                  <a:lumMod val="85000"/>
                  <a:lumOff val="15000"/>
                </a:schemeClr>
              </a:solidFill>
              <a:latin typeface="微软雅黑" panose="020B0503020204020204" charset="-122"/>
              <a:ea typeface="微软雅黑" panose="020B0503020204020204" charset="-122"/>
              <a:cs typeface="+mn-ea"/>
              <a:sym typeface="+mn-ea"/>
            </a:endParaRPr>
          </a:p>
        </p:txBody>
      </p:sp>
      <p:sp>
        <p:nvSpPr>
          <p:cNvPr id="43" name="序号"/>
          <p:cNvSpPr txBox="1"/>
          <p:nvPr>
            <p:custDataLst>
              <p:tags r:id="rId17"/>
            </p:custDataLst>
          </p:nvPr>
        </p:nvSpPr>
        <p:spPr>
          <a:xfrm>
            <a:off x="6391275" y="3011805"/>
            <a:ext cx="551180" cy="539115"/>
          </a:xfrm>
          <a:prstGeom prst="ellipse">
            <a:avLst/>
          </a:prstGeom>
          <a:gradFill>
            <a:gsLst>
              <a:gs pos="30000">
                <a:schemeClr val="accent1">
                  <a:lumMod val="60000"/>
                  <a:lumOff val="40000"/>
                  <a:alpha val="100000"/>
                </a:schemeClr>
              </a:gs>
              <a:gs pos="100000">
                <a:schemeClr val="accent1"/>
              </a:gs>
            </a:gsLst>
            <a:lin ang="2700000" scaled="0"/>
          </a:gradFill>
        </p:spPr>
        <p:txBody>
          <a:bodyPr wrap="none" lIns="0" tIns="0" rIns="0" bIns="0" rtlCol="0" anchor="ctr" anchorCtr="0">
            <a:noAutofit/>
          </a:bodyPr>
          <a:p>
            <a:pPr algn="ctr">
              <a:lnSpc>
                <a:spcPct val="100000"/>
              </a:lnSpc>
            </a:pPr>
            <a:r>
              <a:rPr lang="en-US" b="1">
                <a:solidFill>
                  <a:srgbClr val="FFFFFF"/>
                </a:solidFill>
                <a:latin typeface="微软雅黑" panose="020B0503020204020204" charset="-122"/>
                <a:ea typeface="微软雅黑" panose="020B0503020204020204" charset="-122"/>
                <a:cs typeface="+mn-ea"/>
                <a:sym typeface="+mn-ea"/>
              </a:rPr>
              <a:t>03</a:t>
            </a:r>
            <a:endParaRPr lang="en-US" b="1" dirty="0">
              <a:solidFill>
                <a:srgbClr val="FFFFFF"/>
              </a:solidFill>
              <a:latin typeface="微软雅黑" panose="020B0503020204020204" charset="-122"/>
              <a:ea typeface="微软雅黑" panose="020B0503020204020204" charset="-122"/>
              <a:cs typeface="+mn-ea"/>
              <a:sym typeface="+mn-ea"/>
            </a:endParaRPr>
          </a:p>
        </p:txBody>
      </p:sp>
      <p:sp>
        <p:nvSpPr>
          <p:cNvPr id="44" name="标题"/>
          <p:cNvSpPr txBox="1"/>
          <p:nvPr>
            <p:custDataLst>
              <p:tags r:id="rId18"/>
            </p:custDataLst>
          </p:nvPr>
        </p:nvSpPr>
        <p:spPr>
          <a:xfrm>
            <a:off x="6391275" y="3507740"/>
            <a:ext cx="1885950" cy="502285"/>
          </a:xfrm>
          <a:prstGeom prst="rect">
            <a:avLst/>
          </a:prstGeom>
          <a:noFill/>
        </p:spPr>
        <p:txBody>
          <a:bodyPr wrap="square" lIns="0" tIns="0" rIns="0" bIns="0" rtlCol="0" anchor="b">
            <a:noAutofit/>
          </a:bodyPr>
          <a:p>
            <a:r>
              <a:rPr lang="zh-CN" altLang="en-US" sz="2000" b="1" spc="300">
                <a:gradFill>
                  <a:gsLst>
                    <a:gs pos="0">
                      <a:schemeClr val="accent1">
                        <a:lumMod val="60000"/>
                        <a:lumOff val="40000"/>
                      </a:schemeClr>
                    </a:gs>
                    <a:gs pos="53000">
                      <a:schemeClr val="accent1"/>
                    </a:gs>
                  </a:gsLst>
                  <a:lin ang="2700000" scaled="0"/>
                </a:gradFill>
                <a:latin typeface="微软雅黑" panose="020B0503020204020204" charset="-122"/>
                <a:ea typeface="微软雅黑" panose="020B0503020204020204" charset="-122"/>
                <a:cs typeface="+mn-ea"/>
                <a:sym typeface="+mn-ea"/>
              </a:rPr>
              <a:t>风险转移</a:t>
            </a:r>
            <a:endParaRPr lang="zh-CN" altLang="en-US" sz="2000" b="1" spc="300">
              <a:gradFill>
                <a:gsLst>
                  <a:gs pos="0">
                    <a:schemeClr val="accent1">
                      <a:lumMod val="60000"/>
                      <a:lumOff val="40000"/>
                    </a:schemeClr>
                  </a:gs>
                  <a:gs pos="53000">
                    <a:schemeClr val="accent1"/>
                  </a:gs>
                </a:gsLst>
                <a:lin ang="2700000" scaled="0"/>
              </a:gradFill>
              <a:latin typeface="微软雅黑" panose="020B0503020204020204" charset="-122"/>
              <a:ea typeface="微软雅黑" panose="020B0503020204020204" charset="-122"/>
              <a:cs typeface="+mn-ea"/>
              <a:sym typeface="+mn-ea"/>
            </a:endParaRPr>
          </a:p>
        </p:txBody>
      </p:sp>
      <p:sp>
        <p:nvSpPr>
          <p:cNvPr id="17" name="TextBox 9"/>
          <p:cNvSpPr txBox="1"/>
          <p:nvPr/>
        </p:nvSpPr>
        <p:spPr>
          <a:xfrm>
            <a:off x="476023" y="493928"/>
            <a:ext cx="11239500" cy="893445"/>
          </a:xfrm>
          <a:prstGeom prst="rect">
            <a:avLst/>
          </a:prstGeom>
        </p:spPr>
        <p:txBody>
          <a:bodyPr vert="horz" wrap="square" lIns="123825" tIns="123825" rIns="57150" bIns="123825" rtlCol="0" anchor="t" anchorCtr="0">
            <a:spAutoFit/>
          </a:bodyPr>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003 </a:t>
            </a:r>
            <a:r>
              <a:rPr sz="3000" b="1">
                <a:solidFill>
                  <a:schemeClr val="dk2">
                    <a:alpha val="100000"/>
                  </a:schemeClr>
                </a:solidFill>
                <a:latin typeface="微软雅黑" panose="020B0503020204020204" charset="-122"/>
                <a:ea typeface="微软雅黑" panose="020B0503020204020204" charset="-122"/>
                <a:cs typeface="微软雅黑" panose="020B0503020204020204" charset="-122"/>
              </a:rPr>
              <a:t>工具和方法</a:t>
            </a:r>
            <a:endParaRPr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8" name="正文"/>
          <p:cNvSpPr txBox="1"/>
          <p:nvPr>
            <p:custDataLst>
              <p:tags r:id="rId19"/>
            </p:custDataLst>
          </p:nvPr>
        </p:nvSpPr>
        <p:spPr>
          <a:xfrm>
            <a:off x="6423025" y="4128770"/>
            <a:ext cx="2272030" cy="1970405"/>
          </a:xfrm>
          <a:prstGeom prst="rect">
            <a:avLst/>
          </a:prstGeom>
          <a:noFill/>
        </p:spPr>
        <p:txBody>
          <a:bodyPr wrap="square" lIns="0" tIns="0" rIns="0" bIns="0" rtlCol="0" anchor="t" anchorCtr="0">
            <a:noAutofit/>
          </a:bodyPr>
          <a:p>
            <a:pPr indent="0" algn="just" fontAlgn="auto">
              <a:lnSpc>
                <a:spcPct val="150000"/>
              </a:lnSpc>
            </a:pPr>
            <a:r>
              <a:rPr sz="1400" spc="150">
                <a:solidFill>
                  <a:schemeClr val="tx1">
                    <a:lumMod val="85000"/>
                    <a:lumOff val="15000"/>
                  </a:schemeClr>
                </a:solidFill>
                <a:latin typeface="微软雅黑" panose="020B0503020204020204" charset="-122"/>
                <a:ea typeface="微软雅黑" panose="020B0503020204020204" charset="-122"/>
                <a:cs typeface="+mn-ea"/>
                <a:sym typeface="+mn-ea"/>
              </a:rPr>
              <a:t>指设法将将项目本身面临的风险、风险的后果连同应对的责任转移至其他人或单位去承担的行为</a:t>
            </a:r>
            <a:endParaRPr sz="1400" spc="150">
              <a:solidFill>
                <a:schemeClr val="tx1">
                  <a:lumMod val="85000"/>
                  <a:lumOff val="15000"/>
                </a:schemeClr>
              </a:solidFill>
              <a:latin typeface="微软雅黑" panose="020B0503020204020204" charset="-122"/>
              <a:ea typeface="微软雅黑" panose="020B0503020204020204" charset="-122"/>
              <a:cs typeface="+mn-ea"/>
              <a:sym typeface="+mn-ea"/>
            </a:endParaRPr>
          </a:p>
        </p:txBody>
      </p:sp>
      <p:sp>
        <p:nvSpPr>
          <p:cNvPr id="2" name="矩形 1"/>
          <p:cNvSpPr/>
          <p:nvPr>
            <p:custDataLst>
              <p:tags r:id="rId20"/>
            </p:custDataLst>
          </p:nvPr>
        </p:nvSpPr>
        <p:spPr>
          <a:xfrm>
            <a:off x="8952230" y="2000885"/>
            <a:ext cx="2543175" cy="4054475"/>
          </a:xfrm>
          <a:prstGeom prst="rect">
            <a:avLst/>
          </a:prstGeom>
          <a:solidFill>
            <a:schemeClr val="tx1">
              <a:lumMod val="40000"/>
              <a:lumOff val="60000"/>
              <a:alpha val="20000"/>
            </a:schemeClr>
          </a:solidFill>
          <a:effectLst>
            <a:outerShdw blurRad="127000" dist="38100" dir="2700000" algn="tl" rotWithShape="0">
              <a:schemeClr val="accent1">
                <a:alpha val="10000"/>
              </a:schemeClr>
            </a:outerShdw>
          </a:effectLst>
        </p:spPr>
        <p:style>
          <a:lnRef idx="0">
            <a:srgbClr val="FFFFFF"/>
          </a:lnRef>
          <a:fillRef idx="1">
            <a:schemeClr val="accent1"/>
          </a:fillRef>
          <a:effectRef idx="0">
            <a:srgbClr val="FFFFFF"/>
          </a:effectRef>
          <a:fontRef idx="minor">
            <a:schemeClr val="lt1"/>
          </a:fontRef>
        </p:style>
        <p:txBody>
          <a:bodyPr rtlCol="0" anchor="ctr"/>
          <a:p>
            <a:pPr algn="ctr"/>
            <a:endParaRPr lang="zh-CN" altLang="en-US"/>
          </a:p>
        </p:txBody>
      </p:sp>
      <p:sp>
        <p:nvSpPr>
          <p:cNvPr id="5" name="标题"/>
          <p:cNvSpPr txBox="1"/>
          <p:nvPr>
            <p:custDataLst>
              <p:tags r:id="rId21"/>
            </p:custDataLst>
          </p:nvPr>
        </p:nvSpPr>
        <p:spPr>
          <a:xfrm>
            <a:off x="9109075" y="3482340"/>
            <a:ext cx="1885950" cy="502285"/>
          </a:xfrm>
          <a:prstGeom prst="rect">
            <a:avLst/>
          </a:prstGeom>
          <a:noFill/>
        </p:spPr>
        <p:txBody>
          <a:bodyPr wrap="square" lIns="0" tIns="0" rIns="0" bIns="0" rtlCol="0" anchor="b">
            <a:noAutofit/>
          </a:bodyPr>
          <a:p>
            <a:r>
              <a:rPr lang="zh-CN" altLang="en-US" sz="2000" b="1" spc="300">
                <a:gradFill>
                  <a:gsLst>
                    <a:gs pos="0">
                      <a:schemeClr val="accent1">
                        <a:lumMod val="60000"/>
                        <a:lumOff val="40000"/>
                      </a:schemeClr>
                    </a:gs>
                    <a:gs pos="53000">
                      <a:schemeClr val="accent1"/>
                    </a:gs>
                  </a:gsLst>
                  <a:lin ang="2700000" scaled="0"/>
                </a:gradFill>
                <a:latin typeface="微软雅黑" panose="020B0503020204020204" charset="-122"/>
                <a:ea typeface="微软雅黑" panose="020B0503020204020204" charset="-122"/>
                <a:cs typeface="+mn-ea"/>
                <a:sym typeface="+mn-ea"/>
              </a:rPr>
              <a:t>风险接受</a:t>
            </a:r>
            <a:endParaRPr lang="zh-CN" altLang="en-US" sz="2000" b="1" spc="300">
              <a:gradFill>
                <a:gsLst>
                  <a:gs pos="0">
                    <a:schemeClr val="accent1">
                      <a:lumMod val="60000"/>
                      <a:lumOff val="40000"/>
                    </a:schemeClr>
                  </a:gs>
                  <a:gs pos="53000">
                    <a:schemeClr val="accent1"/>
                  </a:gs>
                </a:gsLst>
                <a:lin ang="2700000" scaled="0"/>
              </a:gradFill>
              <a:latin typeface="微软雅黑" panose="020B0503020204020204" charset="-122"/>
              <a:ea typeface="微软雅黑" panose="020B0503020204020204" charset="-122"/>
              <a:cs typeface="+mn-ea"/>
              <a:sym typeface="+mn-ea"/>
            </a:endParaRPr>
          </a:p>
        </p:txBody>
      </p:sp>
      <p:sp>
        <p:nvSpPr>
          <p:cNvPr id="6" name="正文"/>
          <p:cNvSpPr txBox="1"/>
          <p:nvPr>
            <p:custDataLst>
              <p:tags r:id="rId22"/>
            </p:custDataLst>
          </p:nvPr>
        </p:nvSpPr>
        <p:spPr>
          <a:xfrm>
            <a:off x="9086850" y="4027170"/>
            <a:ext cx="2326005" cy="1320165"/>
          </a:xfrm>
          <a:prstGeom prst="rect">
            <a:avLst/>
          </a:prstGeom>
          <a:noFill/>
        </p:spPr>
        <p:txBody>
          <a:bodyPr wrap="square" lIns="0" tIns="0" rIns="0" bIns="0" rtlCol="0" anchor="t" anchorCtr="0">
            <a:noAutofit/>
          </a:bodyPr>
          <a:p>
            <a:pPr indent="0" algn="just" fontAlgn="auto">
              <a:lnSpc>
                <a:spcPct val="150000"/>
              </a:lnSpc>
            </a:pPr>
            <a:r>
              <a:rPr lang="zh-CN" altLang="en-US" sz="1400" spc="150">
                <a:solidFill>
                  <a:schemeClr val="tx1">
                    <a:lumMod val="85000"/>
                    <a:lumOff val="15000"/>
                  </a:schemeClr>
                </a:solidFill>
                <a:latin typeface="微软雅黑" panose="020B0503020204020204" charset="-122"/>
                <a:ea typeface="微软雅黑" panose="020B0503020204020204" charset="-122"/>
                <a:cs typeface="+mn-ea"/>
                <a:sym typeface="+mn-ea"/>
              </a:rPr>
              <a:t>✱</a:t>
            </a:r>
            <a:r>
              <a:rPr lang="en-US" altLang="zh-CN" sz="1400" spc="150">
                <a:solidFill>
                  <a:schemeClr val="tx1">
                    <a:lumMod val="85000"/>
                    <a:lumOff val="15000"/>
                  </a:schemeClr>
                </a:solidFill>
                <a:latin typeface="微软雅黑" panose="020B0503020204020204" charset="-122"/>
                <a:ea typeface="微软雅黑" panose="020B0503020204020204" charset="-122"/>
                <a:cs typeface="+mn-ea"/>
                <a:sym typeface="+mn-ea"/>
              </a:rPr>
              <a:t> </a:t>
            </a:r>
            <a:r>
              <a:rPr lang="zh-CN" altLang="en-US" sz="1400" spc="150">
                <a:solidFill>
                  <a:schemeClr val="tx1">
                    <a:lumMod val="85000"/>
                    <a:lumOff val="15000"/>
                  </a:schemeClr>
                </a:solidFill>
                <a:latin typeface="微软雅黑" panose="020B0503020204020204" charset="-122"/>
                <a:ea typeface="微软雅黑" panose="020B0503020204020204" charset="-122"/>
                <a:cs typeface="+mn-ea"/>
                <a:sym typeface="+mn-ea"/>
              </a:rPr>
              <a:t>无法找到任何良策</a:t>
            </a:r>
            <a:endParaRPr lang="zh-CN" altLang="en-US" sz="1400" spc="150">
              <a:solidFill>
                <a:schemeClr val="tx1">
                  <a:lumMod val="85000"/>
                  <a:lumOff val="15000"/>
                </a:schemeClr>
              </a:solidFill>
              <a:latin typeface="微软雅黑" panose="020B0503020204020204" charset="-122"/>
              <a:ea typeface="微软雅黑" panose="020B0503020204020204" charset="-122"/>
              <a:cs typeface="+mn-ea"/>
              <a:sym typeface="+mn-ea"/>
            </a:endParaRPr>
          </a:p>
          <a:p>
            <a:pPr indent="0" algn="just" fontAlgn="auto">
              <a:lnSpc>
                <a:spcPct val="150000"/>
              </a:lnSpc>
            </a:pPr>
            <a:r>
              <a:rPr lang="zh-CN" altLang="en-US" sz="1400" spc="150">
                <a:solidFill>
                  <a:schemeClr val="tx1">
                    <a:lumMod val="85000"/>
                    <a:lumOff val="15000"/>
                  </a:schemeClr>
                </a:solidFill>
                <a:latin typeface="微软雅黑" panose="020B0503020204020204" charset="-122"/>
                <a:ea typeface="微软雅黑" panose="020B0503020204020204" charset="-122"/>
                <a:cs typeface="+mn-ea"/>
                <a:sym typeface="+mn-ea"/>
              </a:rPr>
              <a:t>✱</a:t>
            </a:r>
            <a:r>
              <a:rPr lang="en-US" altLang="zh-CN" sz="1400" spc="150">
                <a:solidFill>
                  <a:schemeClr val="tx1">
                    <a:lumMod val="85000"/>
                    <a:lumOff val="15000"/>
                  </a:schemeClr>
                </a:solidFill>
                <a:latin typeface="微软雅黑" panose="020B0503020204020204" charset="-122"/>
                <a:ea typeface="微软雅黑" panose="020B0503020204020204" charset="-122"/>
                <a:cs typeface="+mn-ea"/>
                <a:sym typeface="+mn-ea"/>
              </a:rPr>
              <a:t> </a:t>
            </a:r>
            <a:r>
              <a:rPr lang="zh-CN" altLang="en-US" sz="1400" spc="150">
                <a:solidFill>
                  <a:schemeClr val="tx1">
                    <a:lumMod val="85000"/>
                    <a:lumOff val="15000"/>
                  </a:schemeClr>
                </a:solidFill>
                <a:latin typeface="微软雅黑" panose="020B0503020204020204" charset="-122"/>
                <a:ea typeface="微软雅黑" panose="020B0503020204020204" charset="-122"/>
                <a:cs typeface="+mn-ea"/>
                <a:sym typeface="+mn-ea"/>
              </a:rPr>
              <a:t>规避方法费用大于风险事件造成的损失</a:t>
            </a:r>
            <a:endParaRPr lang="zh-CN" altLang="en-US" sz="1400" spc="150">
              <a:solidFill>
                <a:schemeClr val="tx1">
                  <a:lumMod val="85000"/>
                  <a:lumOff val="15000"/>
                </a:schemeClr>
              </a:solidFill>
              <a:latin typeface="微软雅黑" panose="020B0503020204020204" charset="-122"/>
              <a:ea typeface="微软雅黑" panose="020B0503020204020204" charset="-122"/>
              <a:cs typeface="+mn-ea"/>
              <a:sym typeface="+mn-ea"/>
            </a:endParaRPr>
          </a:p>
          <a:p>
            <a:pPr indent="0" algn="just" fontAlgn="auto">
              <a:lnSpc>
                <a:spcPct val="150000"/>
              </a:lnSpc>
            </a:pPr>
            <a:r>
              <a:rPr lang="zh-CN" altLang="en-US" sz="1400" spc="150">
                <a:solidFill>
                  <a:schemeClr val="tx1">
                    <a:lumMod val="85000"/>
                    <a:lumOff val="15000"/>
                  </a:schemeClr>
                </a:solidFill>
                <a:latin typeface="微软雅黑" panose="020B0503020204020204" charset="-122"/>
                <a:ea typeface="微软雅黑" panose="020B0503020204020204" charset="-122"/>
                <a:cs typeface="+mn-ea"/>
                <a:sym typeface="+mn-ea"/>
              </a:rPr>
              <a:t>✱</a:t>
            </a:r>
            <a:r>
              <a:rPr lang="en-US" altLang="zh-CN" sz="1400" spc="150">
                <a:solidFill>
                  <a:schemeClr val="tx1">
                    <a:lumMod val="85000"/>
                    <a:lumOff val="15000"/>
                  </a:schemeClr>
                </a:solidFill>
                <a:latin typeface="微软雅黑" panose="020B0503020204020204" charset="-122"/>
                <a:ea typeface="微软雅黑" panose="020B0503020204020204" charset="-122"/>
                <a:cs typeface="+mn-ea"/>
                <a:sym typeface="+mn-ea"/>
              </a:rPr>
              <a:t> </a:t>
            </a:r>
            <a:r>
              <a:rPr lang="zh-CN" altLang="en-US" sz="1400" spc="150">
                <a:solidFill>
                  <a:schemeClr val="tx1">
                    <a:lumMod val="85000"/>
                    <a:lumOff val="15000"/>
                  </a:schemeClr>
                </a:solidFill>
                <a:latin typeface="微软雅黑" panose="020B0503020204020204" charset="-122"/>
                <a:ea typeface="微软雅黑" panose="020B0503020204020204" charset="-122"/>
                <a:cs typeface="+mn-ea"/>
                <a:sym typeface="+mn-ea"/>
              </a:rPr>
              <a:t>风险非常大以至不能考虑转移或降低，</a:t>
            </a:r>
            <a:r>
              <a:rPr lang="zh-CN" altLang="en-US" sz="1400" spc="150">
                <a:solidFill>
                  <a:schemeClr val="tx1">
                    <a:lumMod val="85000"/>
                    <a:lumOff val="15000"/>
                  </a:schemeClr>
                </a:solidFill>
                <a:latin typeface="微软雅黑" panose="020B0503020204020204" charset="-122"/>
                <a:ea typeface="微软雅黑" panose="020B0503020204020204" charset="-122"/>
                <a:cs typeface="+mn-ea"/>
                <a:sym typeface="+mn-ea"/>
              </a:rPr>
              <a:t>同时发生的概率比较低</a:t>
            </a:r>
            <a:endParaRPr lang="zh-CN" altLang="en-US" sz="1400" spc="150">
              <a:solidFill>
                <a:schemeClr val="tx1">
                  <a:lumMod val="85000"/>
                  <a:lumOff val="15000"/>
                </a:schemeClr>
              </a:solidFill>
              <a:latin typeface="微软雅黑" panose="020B0503020204020204" charset="-122"/>
              <a:ea typeface="微软雅黑" panose="020B0503020204020204" charset="-122"/>
              <a:cs typeface="+mn-ea"/>
              <a:sym typeface="+mn-ea"/>
            </a:endParaRPr>
          </a:p>
        </p:txBody>
      </p:sp>
      <p:pic>
        <p:nvPicPr>
          <p:cNvPr id="7" name="图片 6" descr="7896068_立方体的混沌构造。三维演示"/>
          <p:cNvPicPr>
            <a:picLocks noChangeAspect="1"/>
          </p:cNvPicPr>
          <p:nvPr>
            <p:custDataLst>
              <p:tags r:id="rId23"/>
            </p:custDataLst>
          </p:nvPr>
        </p:nvPicPr>
        <p:blipFill>
          <a:blip r:embed="rId10" cstate="print"/>
          <a:srcRect/>
          <a:stretch>
            <a:fillRect/>
          </a:stretch>
        </p:blipFill>
        <p:spPr>
          <a:xfrm>
            <a:off x="8966835" y="1981200"/>
            <a:ext cx="2545715" cy="1381760"/>
          </a:xfrm>
          <a:custGeom>
            <a:avLst/>
            <a:gdLst/>
            <a:ahLst/>
            <a:cxnLst>
              <a:cxn ang="3">
                <a:pos x="hc" y="t"/>
              </a:cxn>
              <a:cxn ang="cd2">
                <a:pos x="l" y="vc"/>
              </a:cxn>
              <a:cxn ang="cd4">
                <a:pos x="hc" y="b"/>
              </a:cxn>
              <a:cxn ang="0">
                <a:pos x="r" y="vc"/>
              </a:cxn>
            </a:cxnLst>
            <a:rect l="l" t="t" r="r" b="b"/>
            <a:pathLst>
              <a:path w="3118" h="1965">
                <a:moveTo>
                  <a:pt x="0" y="0"/>
                </a:moveTo>
                <a:lnTo>
                  <a:pt x="3118" y="0"/>
                </a:lnTo>
                <a:lnTo>
                  <a:pt x="3118" y="1965"/>
                </a:lnTo>
                <a:lnTo>
                  <a:pt x="0" y="1965"/>
                </a:lnTo>
                <a:lnTo>
                  <a:pt x="0" y="0"/>
                </a:lnTo>
                <a:close/>
              </a:path>
            </a:pathLst>
          </a:custGeom>
          <a:solidFill>
            <a:schemeClr val="accent1"/>
          </a:solidFill>
          <a:ln w="3175">
            <a:solidFill>
              <a:schemeClr val="tx1">
                <a:lumMod val="40000"/>
                <a:lumOff val="60000"/>
                <a:alpha val="20000"/>
              </a:schemeClr>
            </a:solidFill>
          </a:ln>
        </p:spPr>
      </p:pic>
      <p:sp>
        <p:nvSpPr>
          <p:cNvPr id="4" name="序号"/>
          <p:cNvSpPr txBox="1"/>
          <p:nvPr>
            <p:custDataLst>
              <p:tags r:id="rId24"/>
            </p:custDataLst>
          </p:nvPr>
        </p:nvSpPr>
        <p:spPr>
          <a:xfrm>
            <a:off x="9109075" y="2986405"/>
            <a:ext cx="551180" cy="539115"/>
          </a:xfrm>
          <a:prstGeom prst="ellipse">
            <a:avLst/>
          </a:prstGeom>
          <a:gradFill>
            <a:gsLst>
              <a:gs pos="30000">
                <a:schemeClr val="accent1">
                  <a:lumMod val="60000"/>
                  <a:lumOff val="40000"/>
                  <a:alpha val="100000"/>
                </a:schemeClr>
              </a:gs>
              <a:gs pos="100000">
                <a:schemeClr val="accent1"/>
              </a:gs>
            </a:gsLst>
            <a:lin ang="2700000" scaled="0"/>
          </a:gradFill>
        </p:spPr>
        <p:txBody>
          <a:bodyPr wrap="none" lIns="0" tIns="0" rIns="0" bIns="0" rtlCol="0" anchor="ctr" anchorCtr="0">
            <a:noAutofit/>
          </a:bodyPr>
          <a:p>
            <a:pPr algn="ctr">
              <a:lnSpc>
                <a:spcPct val="100000"/>
              </a:lnSpc>
            </a:pPr>
            <a:r>
              <a:rPr lang="en-US" b="1">
                <a:solidFill>
                  <a:srgbClr val="FFFFFF"/>
                </a:solidFill>
                <a:latin typeface="微软雅黑" panose="020B0503020204020204" charset="-122"/>
                <a:ea typeface="微软雅黑" panose="020B0503020204020204" charset="-122"/>
                <a:cs typeface="+mn-ea"/>
                <a:sym typeface="+mn-ea"/>
              </a:rPr>
              <a:t>04</a:t>
            </a:r>
            <a:endParaRPr lang="en-US" b="1" dirty="0">
              <a:solidFill>
                <a:srgbClr val="FFFFFF"/>
              </a:solidFill>
              <a:latin typeface="微软雅黑" panose="020B0503020204020204" charset="-122"/>
              <a:ea typeface="微软雅黑" panose="020B0503020204020204" charset="-122"/>
              <a:cs typeface="+mn-ea"/>
              <a:sym typeface="+mn-ea"/>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39" name="矩形 38"/>
          <p:cNvSpPr/>
          <p:nvPr>
            <p:custDataLst>
              <p:tags r:id="rId2"/>
            </p:custDataLst>
          </p:nvPr>
        </p:nvSpPr>
        <p:spPr>
          <a:xfrm>
            <a:off x="6234430" y="2026285"/>
            <a:ext cx="2543175" cy="4054475"/>
          </a:xfrm>
          <a:prstGeom prst="rect">
            <a:avLst/>
          </a:prstGeom>
          <a:solidFill>
            <a:schemeClr val="tx1">
              <a:lumMod val="40000"/>
              <a:lumOff val="60000"/>
              <a:alpha val="20000"/>
            </a:schemeClr>
          </a:solidFill>
          <a:effectLst>
            <a:outerShdw blurRad="127000" dist="38100" dir="2700000" algn="tl" rotWithShape="0">
              <a:schemeClr val="accent1">
                <a:alpha val="10000"/>
              </a:schemeClr>
            </a:outerShdw>
          </a:effectLst>
        </p:spPr>
        <p:style>
          <a:lnRef idx="0">
            <a:srgbClr val="FFFFFF"/>
          </a:lnRef>
          <a:fillRef idx="1">
            <a:schemeClr val="accent1"/>
          </a:fillRef>
          <a:effectRef idx="0">
            <a:srgbClr val="FFFFFF"/>
          </a:effectRef>
          <a:fontRef idx="minor">
            <a:schemeClr val="lt1"/>
          </a:fontRef>
        </p:style>
        <p:txBody>
          <a:bodyPr rtlCol="0" anchor="ctr"/>
          <a:p>
            <a:pPr algn="ctr"/>
            <a:endParaRPr lang="zh-CN" altLang="en-US"/>
          </a:p>
        </p:txBody>
      </p:sp>
      <p:pic>
        <p:nvPicPr>
          <p:cNvPr id="11" name="图片 10" descr="C:/Users/NYX/Desktop/图片/7741821_3D抽象留白的背景空间.jpg7741821_3D抽象留白的背景空间"/>
          <p:cNvPicPr>
            <a:picLocks noChangeAspect="1"/>
          </p:cNvPicPr>
          <p:nvPr>
            <p:custDataLst>
              <p:tags r:id="rId3"/>
            </p:custDataLst>
          </p:nvPr>
        </p:nvPicPr>
        <p:blipFill>
          <a:blip r:embed="rId4" cstate="print"/>
          <a:srcRect/>
          <a:stretch>
            <a:fillRect/>
          </a:stretch>
        </p:blipFill>
        <p:spPr>
          <a:xfrm>
            <a:off x="6234430" y="2023745"/>
            <a:ext cx="2540000" cy="1255395"/>
          </a:xfrm>
          <a:custGeom>
            <a:avLst/>
            <a:gdLst/>
            <a:ahLst/>
            <a:cxnLst>
              <a:cxn ang="3">
                <a:pos x="hc" y="t"/>
              </a:cxn>
              <a:cxn ang="cd2">
                <a:pos x="l" y="vc"/>
              </a:cxn>
              <a:cxn ang="cd4">
                <a:pos x="hc" y="b"/>
              </a:cxn>
              <a:cxn ang="0">
                <a:pos x="r" y="vc"/>
              </a:cxn>
            </a:cxnLst>
            <a:rect l="l" t="t" r="r" b="b"/>
            <a:pathLst>
              <a:path w="3118" h="1965">
                <a:moveTo>
                  <a:pt x="0" y="0"/>
                </a:moveTo>
                <a:lnTo>
                  <a:pt x="3118" y="0"/>
                </a:lnTo>
                <a:lnTo>
                  <a:pt x="3118" y="1965"/>
                </a:lnTo>
                <a:lnTo>
                  <a:pt x="0" y="1965"/>
                </a:lnTo>
                <a:lnTo>
                  <a:pt x="0" y="0"/>
                </a:lnTo>
                <a:close/>
              </a:path>
            </a:pathLst>
          </a:custGeom>
          <a:solidFill>
            <a:schemeClr val="accent1"/>
          </a:solidFill>
          <a:ln w="3175">
            <a:solidFill>
              <a:schemeClr val="tx1">
                <a:lumMod val="40000"/>
                <a:lumOff val="60000"/>
                <a:alpha val="20000"/>
              </a:schemeClr>
            </a:solidFill>
          </a:ln>
        </p:spPr>
      </p:pic>
      <p:sp>
        <p:nvSpPr>
          <p:cNvPr id="12" name="矩形 11"/>
          <p:cNvSpPr/>
          <p:nvPr>
            <p:custDataLst>
              <p:tags r:id="rId5"/>
            </p:custDataLst>
          </p:nvPr>
        </p:nvSpPr>
        <p:spPr>
          <a:xfrm>
            <a:off x="902970" y="2026285"/>
            <a:ext cx="2539365" cy="4074160"/>
          </a:xfrm>
          <a:prstGeom prst="rect">
            <a:avLst/>
          </a:prstGeom>
          <a:solidFill>
            <a:schemeClr val="tx1">
              <a:lumMod val="40000"/>
              <a:lumOff val="60000"/>
              <a:alpha val="20000"/>
            </a:schemeClr>
          </a:solidFill>
          <a:effectLst>
            <a:outerShdw blurRad="127000" dist="38100" dir="2700000" algn="tl" rotWithShape="0">
              <a:schemeClr val="accent1">
                <a:alpha val="10000"/>
              </a:schemeClr>
            </a:outerShdw>
          </a:effectLst>
        </p:spPr>
        <p:style>
          <a:lnRef idx="0">
            <a:srgbClr val="FFFFFF"/>
          </a:lnRef>
          <a:fillRef idx="1">
            <a:schemeClr val="accent1"/>
          </a:fillRef>
          <a:effectRef idx="0">
            <a:srgbClr val="FFFFFF"/>
          </a:effectRef>
          <a:fontRef idx="minor">
            <a:schemeClr val="lt1"/>
          </a:fontRef>
        </p:style>
        <p:txBody>
          <a:bodyPr rtlCol="0" anchor="ctr"/>
          <a:p>
            <a:pPr algn="ctr"/>
            <a:endParaRPr lang="zh-CN" altLang="en-US"/>
          </a:p>
        </p:txBody>
      </p:sp>
      <p:sp>
        <p:nvSpPr>
          <p:cNvPr id="33" name="矩形 32"/>
          <p:cNvSpPr/>
          <p:nvPr>
            <p:custDataLst>
              <p:tags r:id="rId6"/>
            </p:custDataLst>
          </p:nvPr>
        </p:nvSpPr>
        <p:spPr>
          <a:xfrm>
            <a:off x="3520440" y="2026285"/>
            <a:ext cx="2586990" cy="4073525"/>
          </a:xfrm>
          <a:prstGeom prst="rect">
            <a:avLst/>
          </a:prstGeom>
          <a:solidFill>
            <a:schemeClr val="tx1">
              <a:lumMod val="40000"/>
              <a:lumOff val="60000"/>
              <a:alpha val="20000"/>
            </a:schemeClr>
          </a:solidFill>
          <a:effectLst>
            <a:outerShdw blurRad="127000" dist="38100" dir="2700000" algn="tl" rotWithShape="0">
              <a:schemeClr val="accent1">
                <a:alpha val="10000"/>
              </a:schemeClr>
            </a:outerShdw>
          </a:effectLst>
        </p:spPr>
        <p:style>
          <a:lnRef idx="0">
            <a:srgbClr val="FFFFFF"/>
          </a:lnRef>
          <a:fillRef idx="1">
            <a:schemeClr val="accent1"/>
          </a:fillRef>
          <a:effectRef idx="0">
            <a:srgbClr val="FFFFFF"/>
          </a:effectRef>
          <a:fontRef idx="minor">
            <a:schemeClr val="lt1"/>
          </a:fontRef>
        </p:style>
        <p:txBody>
          <a:bodyPr rtlCol="0" anchor="ctr"/>
          <a:p>
            <a:pPr algn="ctr"/>
            <a:endParaRPr lang="zh-CN" altLang="en-US"/>
          </a:p>
        </p:txBody>
      </p:sp>
      <p:pic>
        <p:nvPicPr>
          <p:cNvPr id="13" name="图片 12" descr="C:/Users/NYX/Desktop/图片/7895980_现代白色空间内部螺旋坡道3d渲染图像.jpg7895980_现代白色空间内部螺旋坡道3d渲染图像"/>
          <p:cNvPicPr>
            <a:picLocks noChangeAspect="1"/>
          </p:cNvPicPr>
          <p:nvPr>
            <p:custDataLst>
              <p:tags r:id="rId7"/>
            </p:custDataLst>
          </p:nvPr>
        </p:nvPicPr>
        <p:blipFill>
          <a:blip r:embed="rId8" cstate="print"/>
          <a:srcRect/>
          <a:stretch>
            <a:fillRect/>
          </a:stretch>
        </p:blipFill>
        <p:spPr>
          <a:xfrm>
            <a:off x="3520440" y="2023745"/>
            <a:ext cx="2573020" cy="1255395"/>
          </a:xfrm>
          <a:custGeom>
            <a:avLst/>
            <a:gdLst/>
            <a:ahLst/>
            <a:cxnLst>
              <a:cxn ang="3">
                <a:pos x="hc" y="t"/>
              </a:cxn>
              <a:cxn ang="cd2">
                <a:pos x="l" y="vc"/>
              </a:cxn>
              <a:cxn ang="cd4">
                <a:pos x="hc" y="b"/>
              </a:cxn>
              <a:cxn ang="0">
                <a:pos x="r" y="vc"/>
              </a:cxn>
            </a:cxnLst>
            <a:rect l="l" t="t" r="r" b="b"/>
            <a:pathLst>
              <a:path w="3118" h="1965">
                <a:moveTo>
                  <a:pt x="0" y="0"/>
                </a:moveTo>
                <a:lnTo>
                  <a:pt x="3118" y="0"/>
                </a:lnTo>
                <a:lnTo>
                  <a:pt x="3118" y="1965"/>
                </a:lnTo>
                <a:lnTo>
                  <a:pt x="0" y="1965"/>
                </a:lnTo>
                <a:lnTo>
                  <a:pt x="0" y="0"/>
                </a:lnTo>
                <a:close/>
              </a:path>
            </a:pathLst>
          </a:custGeom>
          <a:solidFill>
            <a:schemeClr val="accent1"/>
          </a:solidFill>
          <a:ln w="3175">
            <a:solidFill>
              <a:schemeClr val="tx1">
                <a:lumMod val="40000"/>
                <a:lumOff val="60000"/>
                <a:alpha val="20000"/>
              </a:schemeClr>
            </a:solidFill>
          </a:ln>
        </p:spPr>
      </p:pic>
      <p:pic>
        <p:nvPicPr>
          <p:cNvPr id="14" name="图片 13" descr="7896068_立方体的混沌构造。三维演示"/>
          <p:cNvPicPr>
            <a:picLocks noChangeAspect="1"/>
          </p:cNvPicPr>
          <p:nvPr>
            <p:custDataLst>
              <p:tags r:id="rId9"/>
            </p:custDataLst>
          </p:nvPr>
        </p:nvPicPr>
        <p:blipFill>
          <a:blip r:embed="rId10" cstate="print"/>
          <a:srcRect/>
          <a:stretch>
            <a:fillRect/>
          </a:stretch>
        </p:blipFill>
        <p:spPr>
          <a:xfrm>
            <a:off x="902335" y="2023745"/>
            <a:ext cx="2545715" cy="1381760"/>
          </a:xfrm>
          <a:custGeom>
            <a:avLst/>
            <a:gdLst/>
            <a:ahLst/>
            <a:cxnLst>
              <a:cxn ang="3">
                <a:pos x="hc" y="t"/>
              </a:cxn>
              <a:cxn ang="cd2">
                <a:pos x="l" y="vc"/>
              </a:cxn>
              <a:cxn ang="cd4">
                <a:pos x="hc" y="b"/>
              </a:cxn>
              <a:cxn ang="0">
                <a:pos x="r" y="vc"/>
              </a:cxn>
            </a:cxnLst>
            <a:rect l="l" t="t" r="r" b="b"/>
            <a:pathLst>
              <a:path w="3118" h="1965">
                <a:moveTo>
                  <a:pt x="0" y="0"/>
                </a:moveTo>
                <a:lnTo>
                  <a:pt x="3118" y="0"/>
                </a:lnTo>
                <a:lnTo>
                  <a:pt x="3118" y="1965"/>
                </a:lnTo>
                <a:lnTo>
                  <a:pt x="0" y="1965"/>
                </a:lnTo>
                <a:lnTo>
                  <a:pt x="0" y="0"/>
                </a:lnTo>
                <a:close/>
              </a:path>
            </a:pathLst>
          </a:custGeom>
          <a:solidFill>
            <a:schemeClr val="accent1"/>
          </a:solidFill>
          <a:ln w="3175">
            <a:solidFill>
              <a:schemeClr val="tx1">
                <a:lumMod val="40000"/>
                <a:lumOff val="60000"/>
                <a:alpha val="20000"/>
              </a:schemeClr>
            </a:solidFill>
          </a:ln>
        </p:spPr>
      </p:pic>
      <p:sp>
        <p:nvSpPr>
          <p:cNvPr id="36" name="标题"/>
          <p:cNvSpPr txBox="1"/>
          <p:nvPr>
            <p:custDataLst>
              <p:tags r:id="rId11"/>
            </p:custDataLst>
          </p:nvPr>
        </p:nvSpPr>
        <p:spPr>
          <a:xfrm>
            <a:off x="1079500" y="3508375"/>
            <a:ext cx="2120265" cy="502285"/>
          </a:xfrm>
          <a:prstGeom prst="rect">
            <a:avLst/>
          </a:prstGeom>
          <a:noFill/>
        </p:spPr>
        <p:txBody>
          <a:bodyPr wrap="square" lIns="0" tIns="0" rIns="0" bIns="0" rtlCol="0" anchor="b">
            <a:noAutofit/>
          </a:bodyPr>
          <a:p>
            <a:r>
              <a:rPr lang="zh-CN" altLang="en-US" sz="2000" b="1" spc="300">
                <a:gradFill>
                  <a:gsLst>
                    <a:gs pos="0">
                      <a:schemeClr val="accent1">
                        <a:lumMod val="60000"/>
                        <a:lumOff val="40000"/>
                      </a:schemeClr>
                    </a:gs>
                    <a:gs pos="53000">
                      <a:schemeClr val="accent1"/>
                    </a:gs>
                  </a:gsLst>
                  <a:lin ang="2700000" scaled="0"/>
                </a:gradFill>
                <a:latin typeface="微软雅黑" panose="020B0503020204020204" charset="-122"/>
                <a:ea typeface="微软雅黑" panose="020B0503020204020204" charset="-122"/>
                <a:cs typeface="+mn-ea"/>
                <a:sym typeface="+mn-ea"/>
              </a:rPr>
              <a:t>风险管理方案</a:t>
            </a:r>
            <a:endParaRPr lang="zh-CN" altLang="en-US" sz="2000" b="1" spc="300">
              <a:gradFill>
                <a:gsLst>
                  <a:gs pos="0">
                    <a:schemeClr val="accent1">
                      <a:lumMod val="60000"/>
                      <a:lumOff val="40000"/>
                    </a:schemeClr>
                  </a:gs>
                  <a:gs pos="53000">
                    <a:schemeClr val="accent1"/>
                  </a:gs>
                </a:gsLst>
                <a:lin ang="2700000" scaled="0"/>
              </a:gradFill>
              <a:latin typeface="微软雅黑" panose="020B0503020204020204" charset="-122"/>
              <a:ea typeface="微软雅黑" panose="020B0503020204020204" charset="-122"/>
              <a:cs typeface="+mn-ea"/>
              <a:sym typeface="+mn-ea"/>
            </a:endParaRPr>
          </a:p>
        </p:txBody>
      </p:sp>
      <p:sp>
        <p:nvSpPr>
          <p:cNvPr id="15" name="序号"/>
          <p:cNvSpPr txBox="1"/>
          <p:nvPr>
            <p:custDataLst>
              <p:tags r:id="rId12"/>
            </p:custDataLst>
          </p:nvPr>
        </p:nvSpPr>
        <p:spPr>
          <a:xfrm>
            <a:off x="1121410" y="3011805"/>
            <a:ext cx="551180" cy="539115"/>
          </a:xfrm>
          <a:prstGeom prst="ellipse">
            <a:avLst/>
          </a:prstGeom>
          <a:gradFill>
            <a:gsLst>
              <a:gs pos="30000">
                <a:schemeClr val="accent1">
                  <a:lumMod val="60000"/>
                  <a:lumOff val="40000"/>
                  <a:alpha val="100000"/>
                </a:schemeClr>
              </a:gs>
              <a:gs pos="100000">
                <a:schemeClr val="accent1"/>
              </a:gs>
            </a:gsLst>
            <a:lin ang="2700000" scaled="0"/>
          </a:gradFill>
        </p:spPr>
        <p:txBody>
          <a:bodyPr wrap="none" lIns="0" tIns="0" rIns="0" bIns="0" rtlCol="0" anchor="ctr" anchorCtr="0">
            <a:noAutofit/>
          </a:bodyPr>
          <a:p>
            <a:pPr algn="ctr">
              <a:lnSpc>
                <a:spcPct val="100000"/>
              </a:lnSpc>
            </a:pPr>
            <a:r>
              <a:rPr lang="en-US" b="1">
                <a:solidFill>
                  <a:srgbClr val="FFFFFF"/>
                </a:solidFill>
                <a:latin typeface="微软雅黑" panose="020B0503020204020204" charset="-122"/>
                <a:ea typeface="微软雅黑" panose="020B0503020204020204" charset="-122"/>
                <a:cs typeface="+mn-ea"/>
                <a:sym typeface="+mn-ea"/>
              </a:rPr>
              <a:t>01</a:t>
            </a:r>
            <a:endParaRPr lang="en-US" b="1" dirty="0">
              <a:solidFill>
                <a:srgbClr val="FFFFFF"/>
              </a:solidFill>
              <a:latin typeface="微软雅黑" panose="020B0503020204020204" charset="-122"/>
              <a:ea typeface="微软雅黑" panose="020B0503020204020204" charset="-122"/>
              <a:cs typeface="+mn-ea"/>
              <a:sym typeface="+mn-ea"/>
            </a:endParaRPr>
          </a:p>
        </p:txBody>
      </p:sp>
      <p:sp>
        <p:nvSpPr>
          <p:cNvPr id="16" name="序号"/>
          <p:cNvSpPr txBox="1"/>
          <p:nvPr>
            <p:custDataLst>
              <p:tags r:id="rId13"/>
            </p:custDataLst>
          </p:nvPr>
        </p:nvSpPr>
        <p:spPr>
          <a:xfrm>
            <a:off x="3693795" y="3012440"/>
            <a:ext cx="551180" cy="539115"/>
          </a:xfrm>
          <a:prstGeom prst="ellipse">
            <a:avLst/>
          </a:prstGeom>
          <a:gradFill>
            <a:gsLst>
              <a:gs pos="30000">
                <a:schemeClr val="accent1">
                  <a:lumMod val="60000"/>
                  <a:lumOff val="40000"/>
                  <a:alpha val="100000"/>
                </a:schemeClr>
              </a:gs>
              <a:gs pos="100000">
                <a:schemeClr val="accent1"/>
              </a:gs>
            </a:gsLst>
            <a:lin ang="2700000" scaled="0"/>
          </a:gradFill>
        </p:spPr>
        <p:txBody>
          <a:bodyPr wrap="none" lIns="0" tIns="0" rIns="0" bIns="0" rtlCol="0" anchor="ctr" anchorCtr="0">
            <a:noAutofit/>
          </a:bodyPr>
          <a:p>
            <a:pPr algn="ctr">
              <a:lnSpc>
                <a:spcPct val="100000"/>
              </a:lnSpc>
            </a:pPr>
            <a:r>
              <a:rPr lang="en-US" b="1" dirty="0">
                <a:solidFill>
                  <a:srgbClr val="FFFFFF"/>
                </a:solidFill>
                <a:latin typeface="微软雅黑" panose="020B0503020204020204" charset="-122"/>
                <a:ea typeface="微软雅黑" panose="020B0503020204020204" charset="-122"/>
                <a:cs typeface="+mn-ea"/>
                <a:sym typeface="+mn-ea"/>
              </a:rPr>
              <a:t>02</a:t>
            </a:r>
            <a:endParaRPr lang="en-US" b="1" dirty="0">
              <a:solidFill>
                <a:srgbClr val="FFFFFF"/>
              </a:solidFill>
              <a:latin typeface="微软雅黑" panose="020B0503020204020204" charset="-122"/>
              <a:ea typeface="微软雅黑" panose="020B0503020204020204" charset="-122"/>
              <a:cs typeface="+mn-ea"/>
              <a:sym typeface="+mn-ea"/>
            </a:endParaRPr>
          </a:p>
        </p:txBody>
      </p:sp>
      <p:sp>
        <p:nvSpPr>
          <p:cNvPr id="37" name="标题"/>
          <p:cNvSpPr txBox="1"/>
          <p:nvPr>
            <p:custDataLst>
              <p:tags r:id="rId14"/>
            </p:custDataLst>
          </p:nvPr>
        </p:nvSpPr>
        <p:spPr>
          <a:xfrm>
            <a:off x="3693795" y="3508375"/>
            <a:ext cx="2338070" cy="502285"/>
          </a:xfrm>
          <a:prstGeom prst="rect">
            <a:avLst/>
          </a:prstGeom>
          <a:noFill/>
        </p:spPr>
        <p:txBody>
          <a:bodyPr wrap="square" lIns="0" tIns="0" rIns="0" bIns="0" rtlCol="0" anchor="b">
            <a:noAutofit/>
          </a:bodyPr>
          <a:p>
            <a:r>
              <a:rPr lang="zh-CN" altLang="en-US" sz="2000" b="1" spc="300">
                <a:gradFill>
                  <a:gsLst>
                    <a:gs pos="0">
                      <a:schemeClr val="accent1">
                        <a:lumMod val="60000"/>
                        <a:lumOff val="40000"/>
                      </a:schemeClr>
                    </a:gs>
                    <a:gs pos="53000">
                      <a:schemeClr val="accent1"/>
                    </a:gs>
                  </a:gsLst>
                  <a:lin ang="2700000" scaled="0"/>
                </a:gradFill>
                <a:latin typeface="微软雅黑" panose="020B0503020204020204" charset="-122"/>
                <a:ea typeface="微软雅黑" panose="020B0503020204020204" charset="-122"/>
                <a:cs typeface="+mn-ea"/>
                <a:sym typeface="+mn-ea"/>
              </a:rPr>
              <a:t>预防性计划</a:t>
            </a:r>
            <a:endParaRPr lang="zh-CN" altLang="en-US" sz="2000" b="1" spc="300">
              <a:gradFill>
                <a:gsLst>
                  <a:gs pos="0">
                    <a:schemeClr val="accent1">
                      <a:lumMod val="60000"/>
                      <a:lumOff val="40000"/>
                    </a:schemeClr>
                  </a:gs>
                  <a:gs pos="53000">
                    <a:schemeClr val="accent1"/>
                  </a:gs>
                </a:gsLst>
                <a:lin ang="2700000" scaled="0"/>
              </a:gradFill>
              <a:latin typeface="微软雅黑" panose="020B0503020204020204" charset="-122"/>
              <a:ea typeface="微软雅黑" panose="020B0503020204020204" charset="-122"/>
              <a:cs typeface="+mn-ea"/>
              <a:sym typeface="+mn-ea"/>
            </a:endParaRPr>
          </a:p>
        </p:txBody>
      </p:sp>
      <p:sp>
        <p:nvSpPr>
          <p:cNvPr id="42" name="正文"/>
          <p:cNvSpPr txBox="1"/>
          <p:nvPr>
            <p:custDataLst>
              <p:tags r:id="rId15"/>
            </p:custDataLst>
          </p:nvPr>
        </p:nvSpPr>
        <p:spPr>
          <a:xfrm>
            <a:off x="3693795" y="4305935"/>
            <a:ext cx="2272030" cy="1342390"/>
          </a:xfrm>
          <a:prstGeom prst="rect">
            <a:avLst/>
          </a:prstGeom>
          <a:noFill/>
        </p:spPr>
        <p:txBody>
          <a:bodyPr wrap="square" lIns="0" tIns="0" rIns="0" bIns="0" rtlCol="0" anchor="t" anchorCtr="0">
            <a:noAutofit/>
          </a:bodyPr>
          <a:p>
            <a:pPr indent="0" algn="just" fontAlgn="auto">
              <a:lnSpc>
                <a:spcPct val="150000"/>
              </a:lnSpc>
            </a:pPr>
            <a:r>
              <a:rPr sz="1400" spc="150">
                <a:solidFill>
                  <a:schemeClr val="tx1">
                    <a:lumMod val="85000"/>
                    <a:lumOff val="15000"/>
                  </a:schemeClr>
                </a:solidFill>
                <a:latin typeface="微软雅黑" panose="020B0503020204020204" charset="-122"/>
                <a:ea typeface="微软雅黑" panose="020B0503020204020204" charset="-122"/>
                <a:cs typeface="+mn-ea"/>
                <a:sym typeface="+mn-ea"/>
              </a:rPr>
              <a:t>在识别的风险事件发生时将采取的事先拟定好的行动步 骤。</a:t>
            </a:r>
            <a:endParaRPr sz="1400" spc="150">
              <a:solidFill>
                <a:schemeClr val="tx1">
                  <a:lumMod val="85000"/>
                  <a:lumOff val="15000"/>
                </a:schemeClr>
              </a:solidFill>
              <a:latin typeface="微软雅黑" panose="020B0503020204020204" charset="-122"/>
              <a:ea typeface="微软雅黑" panose="020B0503020204020204" charset="-122"/>
              <a:cs typeface="+mn-ea"/>
              <a:sym typeface="+mn-ea"/>
            </a:endParaRPr>
          </a:p>
        </p:txBody>
      </p:sp>
      <p:sp>
        <p:nvSpPr>
          <p:cNvPr id="43" name="序号"/>
          <p:cNvSpPr txBox="1"/>
          <p:nvPr>
            <p:custDataLst>
              <p:tags r:id="rId16"/>
            </p:custDataLst>
          </p:nvPr>
        </p:nvSpPr>
        <p:spPr>
          <a:xfrm>
            <a:off x="6391275" y="3011805"/>
            <a:ext cx="551180" cy="539115"/>
          </a:xfrm>
          <a:prstGeom prst="ellipse">
            <a:avLst/>
          </a:prstGeom>
          <a:gradFill>
            <a:gsLst>
              <a:gs pos="30000">
                <a:schemeClr val="accent1">
                  <a:lumMod val="60000"/>
                  <a:lumOff val="40000"/>
                  <a:alpha val="100000"/>
                </a:schemeClr>
              </a:gs>
              <a:gs pos="100000">
                <a:schemeClr val="accent1"/>
              </a:gs>
            </a:gsLst>
            <a:lin ang="2700000" scaled="0"/>
          </a:gradFill>
        </p:spPr>
        <p:txBody>
          <a:bodyPr wrap="none" lIns="0" tIns="0" rIns="0" bIns="0" rtlCol="0" anchor="ctr" anchorCtr="0">
            <a:noAutofit/>
          </a:bodyPr>
          <a:p>
            <a:pPr algn="ctr">
              <a:lnSpc>
                <a:spcPct val="100000"/>
              </a:lnSpc>
            </a:pPr>
            <a:r>
              <a:rPr lang="en-US" b="1">
                <a:solidFill>
                  <a:srgbClr val="FFFFFF"/>
                </a:solidFill>
                <a:latin typeface="微软雅黑" panose="020B0503020204020204" charset="-122"/>
                <a:ea typeface="微软雅黑" panose="020B0503020204020204" charset="-122"/>
                <a:cs typeface="+mn-ea"/>
                <a:sym typeface="+mn-ea"/>
              </a:rPr>
              <a:t>03</a:t>
            </a:r>
            <a:endParaRPr lang="en-US" b="1" dirty="0">
              <a:solidFill>
                <a:srgbClr val="FFFFFF"/>
              </a:solidFill>
              <a:latin typeface="微软雅黑" panose="020B0503020204020204" charset="-122"/>
              <a:ea typeface="微软雅黑" panose="020B0503020204020204" charset="-122"/>
              <a:cs typeface="+mn-ea"/>
              <a:sym typeface="+mn-ea"/>
            </a:endParaRPr>
          </a:p>
        </p:txBody>
      </p:sp>
      <p:sp>
        <p:nvSpPr>
          <p:cNvPr id="44" name="标题"/>
          <p:cNvSpPr txBox="1"/>
          <p:nvPr>
            <p:custDataLst>
              <p:tags r:id="rId17"/>
            </p:custDataLst>
          </p:nvPr>
        </p:nvSpPr>
        <p:spPr>
          <a:xfrm>
            <a:off x="6391275" y="3507740"/>
            <a:ext cx="1885950" cy="502285"/>
          </a:xfrm>
          <a:prstGeom prst="rect">
            <a:avLst/>
          </a:prstGeom>
          <a:noFill/>
        </p:spPr>
        <p:txBody>
          <a:bodyPr wrap="square" lIns="0" tIns="0" rIns="0" bIns="0" rtlCol="0" anchor="b">
            <a:noAutofit/>
          </a:bodyPr>
          <a:p>
            <a:r>
              <a:rPr lang="zh-CN" altLang="en-US" sz="2000" b="1" spc="300">
                <a:gradFill>
                  <a:gsLst>
                    <a:gs pos="0">
                      <a:schemeClr val="accent1">
                        <a:lumMod val="60000"/>
                        <a:lumOff val="40000"/>
                      </a:schemeClr>
                    </a:gs>
                    <a:gs pos="53000">
                      <a:schemeClr val="accent1"/>
                    </a:gs>
                  </a:gsLst>
                  <a:lin ang="2700000" scaled="0"/>
                </a:gradFill>
                <a:latin typeface="微软雅黑" panose="020B0503020204020204" charset="-122"/>
                <a:ea typeface="微软雅黑" panose="020B0503020204020204" charset="-122"/>
                <a:cs typeface="+mn-ea"/>
                <a:sym typeface="+mn-ea"/>
              </a:rPr>
              <a:t>储备</a:t>
            </a:r>
            <a:endParaRPr lang="zh-CN" altLang="en-US" sz="2000" b="1" spc="300">
              <a:gradFill>
                <a:gsLst>
                  <a:gs pos="0">
                    <a:schemeClr val="accent1">
                      <a:lumMod val="60000"/>
                      <a:lumOff val="40000"/>
                    </a:schemeClr>
                  </a:gs>
                  <a:gs pos="53000">
                    <a:schemeClr val="accent1"/>
                  </a:gs>
                </a:gsLst>
                <a:lin ang="2700000" scaled="0"/>
              </a:gradFill>
              <a:latin typeface="微软雅黑" panose="020B0503020204020204" charset="-122"/>
              <a:ea typeface="微软雅黑" panose="020B0503020204020204" charset="-122"/>
              <a:cs typeface="+mn-ea"/>
              <a:sym typeface="+mn-ea"/>
            </a:endParaRPr>
          </a:p>
        </p:txBody>
      </p:sp>
      <p:sp>
        <p:nvSpPr>
          <p:cNvPr id="17" name="TextBox 9"/>
          <p:cNvSpPr txBox="1"/>
          <p:nvPr/>
        </p:nvSpPr>
        <p:spPr>
          <a:xfrm>
            <a:off x="476023" y="493928"/>
            <a:ext cx="11239500" cy="893445"/>
          </a:xfrm>
          <a:prstGeom prst="rect">
            <a:avLst/>
          </a:prstGeom>
        </p:spPr>
        <p:txBody>
          <a:bodyPr vert="horz" wrap="square" lIns="123825" tIns="123825" rIns="57150" bIns="123825" rtlCol="0" anchor="t" anchorCtr="0">
            <a:spAutoFit/>
          </a:bodyPr>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004 </a:t>
            </a:r>
            <a:r>
              <a:rPr sz="3000" b="1">
                <a:solidFill>
                  <a:schemeClr val="dk2">
                    <a:alpha val="100000"/>
                  </a:schemeClr>
                </a:solidFill>
                <a:latin typeface="微软雅黑" panose="020B0503020204020204" charset="-122"/>
                <a:ea typeface="微软雅黑" panose="020B0503020204020204" charset="-122"/>
                <a:cs typeface="微软雅黑" panose="020B0503020204020204" charset="-122"/>
              </a:rPr>
              <a:t>风险</a:t>
            </a:r>
            <a:r>
              <a:rPr lang="zh-CN" sz="3000" b="1">
                <a:solidFill>
                  <a:schemeClr val="dk2">
                    <a:alpha val="100000"/>
                  </a:schemeClr>
                </a:solidFill>
                <a:latin typeface="微软雅黑" panose="020B0503020204020204" charset="-122"/>
                <a:ea typeface="微软雅黑" panose="020B0503020204020204" charset="-122"/>
                <a:cs typeface="微软雅黑" panose="020B0503020204020204" charset="-122"/>
              </a:rPr>
              <a:t>应对</a:t>
            </a:r>
            <a:r>
              <a:rPr sz="3000" b="1">
                <a:solidFill>
                  <a:schemeClr val="dk2">
                    <a:alpha val="100000"/>
                  </a:schemeClr>
                </a:solidFill>
                <a:latin typeface="微软雅黑" panose="020B0503020204020204" charset="-122"/>
                <a:ea typeface="微软雅黑" panose="020B0503020204020204" charset="-122"/>
                <a:cs typeface="微软雅黑" panose="020B0503020204020204" charset="-122"/>
              </a:rPr>
              <a:t>的输出</a:t>
            </a:r>
            <a:endParaRPr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8" name="正文"/>
          <p:cNvSpPr txBox="1"/>
          <p:nvPr>
            <p:custDataLst>
              <p:tags r:id="rId18"/>
            </p:custDataLst>
          </p:nvPr>
        </p:nvSpPr>
        <p:spPr>
          <a:xfrm>
            <a:off x="6423025" y="4271645"/>
            <a:ext cx="2272030" cy="1751330"/>
          </a:xfrm>
          <a:prstGeom prst="rect">
            <a:avLst/>
          </a:prstGeom>
          <a:noFill/>
        </p:spPr>
        <p:txBody>
          <a:bodyPr wrap="square" lIns="0" tIns="0" rIns="0" bIns="0" rtlCol="0" anchor="t" anchorCtr="0">
            <a:noAutofit/>
          </a:bodyPr>
          <a:p>
            <a:pPr indent="0" algn="just" fontAlgn="auto">
              <a:lnSpc>
                <a:spcPct val="150000"/>
              </a:lnSpc>
            </a:pPr>
            <a:r>
              <a:rPr sz="1400" spc="150">
                <a:solidFill>
                  <a:schemeClr val="tx1">
                    <a:lumMod val="85000"/>
                    <a:lumOff val="15000"/>
                  </a:schemeClr>
                </a:solidFill>
                <a:latin typeface="微软雅黑" panose="020B0503020204020204" charset="-122"/>
                <a:ea typeface="微软雅黑" panose="020B0503020204020204" charset="-122"/>
                <a:cs typeface="+mn-ea"/>
                <a:sym typeface="+mn-ea"/>
              </a:rPr>
              <a:t>为了减缓成本风险和（或）日程风险而在项目方案中提出的预先准备。</a:t>
            </a:r>
            <a:endParaRPr sz="1400" spc="150">
              <a:solidFill>
                <a:schemeClr val="tx1">
                  <a:lumMod val="85000"/>
                  <a:lumOff val="15000"/>
                </a:schemeClr>
              </a:solidFill>
              <a:latin typeface="微软雅黑" panose="020B0503020204020204" charset="-122"/>
              <a:ea typeface="微软雅黑" panose="020B0503020204020204" charset="-122"/>
              <a:cs typeface="+mn-ea"/>
              <a:sym typeface="+mn-ea"/>
            </a:endParaRPr>
          </a:p>
        </p:txBody>
      </p:sp>
      <p:sp>
        <p:nvSpPr>
          <p:cNvPr id="2" name="矩形 1"/>
          <p:cNvSpPr/>
          <p:nvPr>
            <p:custDataLst>
              <p:tags r:id="rId19"/>
            </p:custDataLst>
          </p:nvPr>
        </p:nvSpPr>
        <p:spPr>
          <a:xfrm>
            <a:off x="8952230" y="2000885"/>
            <a:ext cx="2543175" cy="4054475"/>
          </a:xfrm>
          <a:prstGeom prst="rect">
            <a:avLst/>
          </a:prstGeom>
          <a:solidFill>
            <a:schemeClr val="tx1">
              <a:lumMod val="40000"/>
              <a:lumOff val="60000"/>
              <a:alpha val="20000"/>
            </a:schemeClr>
          </a:solidFill>
          <a:effectLst>
            <a:outerShdw blurRad="127000" dist="38100" dir="2700000" algn="tl" rotWithShape="0">
              <a:schemeClr val="accent1">
                <a:alpha val="10000"/>
              </a:schemeClr>
            </a:outerShdw>
          </a:effectLst>
        </p:spPr>
        <p:style>
          <a:lnRef idx="0">
            <a:srgbClr val="FFFFFF"/>
          </a:lnRef>
          <a:fillRef idx="1">
            <a:schemeClr val="accent1"/>
          </a:fillRef>
          <a:effectRef idx="0">
            <a:srgbClr val="FFFFFF"/>
          </a:effectRef>
          <a:fontRef idx="minor">
            <a:schemeClr val="lt1"/>
          </a:fontRef>
        </p:style>
        <p:txBody>
          <a:bodyPr rtlCol="0" anchor="ctr"/>
          <a:p>
            <a:pPr algn="ctr"/>
            <a:endParaRPr lang="zh-CN" altLang="en-US"/>
          </a:p>
        </p:txBody>
      </p:sp>
      <p:sp>
        <p:nvSpPr>
          <p:cNvPr id="5" name="标题"/>
          <p:cNvSpPr txBox="1"/>
          <p:nvPr>
            <p:custDataLst>
              <p:tags r:id="rId20"/>
            </p:custDataLst>
          </p:nvPr>
        </p:nvSpPr>
        <p:spPr>
          <a:xfrm>
            <a:off x="9109075" y="3482340"/>
            <a:ext cx="2610485" cy="502285"/>
          </a:xfrm>
          <a:prstGeom prst="rect">
            <a:avLst/>
          </a:prstGeom>
          <a:noFill/>
        </p:spPr>
        <p:txBody>
          <a:bodyPr wrap="square" lIns="0" tIns="0" rIns="0" bIns="0" rtlCol="0" anchor="b">
            <a:noAutofit/>
          </a:bodyPr>
          <a:p>
            <a:r>
              <a:rPr lang="zh-CN" altLang="en-US" sz="2000" b="1" spc="300">
                <a:gradFill>
                  <a:gsLst>
                    <a:gs pos="0">
                      <a:schemeClr val="accent1">
                        <a:lumMod val="60000"/>
                        <a:lumOff val="40000"/>
                      </a:schemeClr>
                    </a:gs>
                    <a:gs pos="53000">
                      <a:schemeClr val="accent1"/>
                    </a:gs>
                  </a:gsLst>
                  <a:lin ang="2700000" scaled="0"/>
                </a:gradFill>
                <a:latin typeface="微软雅黑" panose="020B0503020204020204" charset="-122"/>
                <a:ea typeface="微软雅黑" panose="020B0503020204020204" charset="-122"/>
                <a:cs typeface="+mn-ea"/>
                <a:sym typeface="+mn-ea"/>
              </a:rPr>
              <a:t>契约</a:t>
            </a:r>
            <a:endParaRPr lang="zh-CN" altLang="en-US" sz="2000" b="1" spc="300">
              <a:gradFill>
                <a:gsLst>
                  <a:gs pos="0">
                    <a:schemeClr val="accent1">
                      <a:lumMod val="60000"/>
                      <a:lumOff val="40000"/>
                    </a:schemeClr>
                  </a:gs>
                  <a:gs pos="53000">
                    <a:schemeClr val="accent1"/>
                  </a:gs>
                </a:gsLst>
                <a:lin ang="2700000" scaled="0"/>
              </a:gradFill>
              <a:latin typeface="微软雅黑" panose="020B0503020204020204" charset="-122"/>
              <a:ea typeface="微软雅黑" panose="020B0503020204020204" charset="-122"/>
              <a:cs typeface="+mn-ea"/>
              <a:sym typeface="+mn-ea"/>
            </a:endParaRPr>
          </a:p>
        </p:txBody>
      </p:sp>
      <p:sp>
        <p:nvSpPr>
          <p:cNvPr id="6" name="正文"/>
          <p:cNvSpPr txBox="1"/>
          <p:nvPr>
            <p:custDataLst>
              <p:tags r:id="rId21"/>
            </p:custDataLst>
          </p:nvPr>
        </p:nvSpPr>
        <p:spPr>
          <a:xfrm>
            <a:off x="9086850" y="4214495"/>
            <a:ext cx="2326005" cy="1132840"/>
          </a:xfrm>
          <a:prstGeom prst="rect">
            <a:avLst/>
          </a:prstGeom>
          <a:noFill/>
        </p:spPr>
        <p:txBody>
          <a:bodyPr wrap="square" lIns="0" tIns="0" rIns="0" bIns="0" rtlCol="0" anchor="t" anchorCtr="0">
            <a:noAutofit/>
          </a:bodyPr>
          <a:p>
            <a:pPr indent="0" algn="just" fontAlgn="auto">
              <a:lnSpc>
                <a:spcPct val="150000"/>
              </a:lnSpc>
            </a:pPr>
            <a:r>
              <a:rPr sz="1400" spc="150">
                <a:solidFill>
                  <a:schemeClr val="tx1">
                    <a:lumMod val="85000"/>
                    <a:lumOff val="15000"/>
                  </a:schemeClr>
                </a:solidFill>
                <a:latin typeface="微软雅黑" panose="020B0503020204020204" charset="-122"/>
                <a:ea typeface="微软雅黑" panose="020B0503020204020204" charset="-122"/>
                <a:cs typeface="+mn-ea"/>
                <a:sym typeface="+mn-ea"/>
              </a:rPr>
              <a:t>应囊括诸如保险、服务和其它条款用以避免和缓解危胁</a:t>
            </a:r>
            <a:endParaRPr sz="1400" spc="150">
              <a:solidFill>
                <a:schemeClr val="tx1">
                  <a:lumMod val="85000"/>
                  <a:lumOff val="15000"/>
                </a:schemeClr>
              </a:solidFill>
              <a:latin typeface="微软雅黑" panose="020B0503020204020204" charset="-122"/>
              <a:ea typeface="微软雅黑" panose="020B0503020204020204" charset="-122"/>
              <a:cs typeface="+mn-ea"/>
              <a:sym typeface="+mn-ea"/>
            </a:endParaRPr>
          </a:p>
        </p:txBody>
      </p:sp>
      <p:sp>
        <p:nvSpPr>
          <p:cNvPr id="7" name="正文"/>
          <p:cNvSpPr txBox="1"/>
          <p:nvPr>
            <p:custDataLst>
              <p:tags r:id="rId22"/>
            </p:custDataLst>
          </p:nvPr>
        </p:nvSpPr>
        <p:spPr>
          <a:xfrm>
            <a:off x="1066800" y="4305300"/>
            <a:ext cx="2619375" cy="1321435"/>
          </a:xfrm>
          <a:prstGeom prst="rect">
            <a:avLst/>
          </a:prstGeom>
          <a:noFill/>
        </p:spPr>
        <p:txBody>
          <a:bodyPr wrap="square" lIns="0" tIns="0" rIns="0" bIns="0" rtlCol="0" anchor="t" anchorCtr="0">
            <a:noAutofit/>
          </a:bodyPr>
          <a:p>
            <a:pPr indent="0" algn="just" fontAlgn="auto">
              <a:lnSpc>
                <a:spcPct val="150000"/>
              </a:lnSpc>
            </a:pPr>
            <a:r>
              <a:rPr lang="zh-CN" altLang="en-US" sz="1400" spc="150">
                <a:solidFill>
                  <a:schemeClr val="tx1">
                    <a:lumMod val="85000"/>
                    <a:lumOff val="15000"/>
                  </a:schemeClr>
                </a:solidFill>
                <a:latin typeface="微软雅黑" panose="020B0503020204020204" charset="-122"/>
                <a:ea typeface="微软雅黑" panose="020B0503020204020204" charset="-122"/>
                <a:cs typeface="+mn-ea"/>
                <a:sym typeface="+mn-ea"/>
              </a:rPr>
              <a:t>✱</a:t>
            </a:r>
            <a:r>
              <a:rPr lang="en-US" altLang="zh-CN" sz="1400" spc="150">
                <a:solidFill>
                  <a:schemeClr val="tx1">
                    <a:lumMod val="85000"/>
                    <a:lumOff val="15000"/>
                  </a:schemeClr>
                </a:solidFill>
                <a:latin typeface="微软雅黑" panose="020B0503020204020204" charset="-122"/>
                <a:ea typeface="微软雅黑" panose="020B0503020204020204" charset="-122"/>
                <a:cs typeface="+mn-ea"/>
                <a:sym typeface="+mn-ea"/>
              </a:rPr>
              <a:t> </a:t>
            </a:r>
            <a:r>
              <a:rPr sz="1400" spc="150">
                <a:solidFill>
                  <a:schemeClr val="tx1">
                    <a:lumMod val="85000"/>
                    <a:lumOff val="15000"/>
                  </a:schemeClr>
                </a:solidFill>
                <a:latin typeface="微软雅黑" panose="020B0503020204020204" charset="-122"/>
                <a:ea typeface="微软雅黑" panose="020B0503020204020204" charset="-122"/>
                <a:cs typeface="+mn-ea"/>
                <a:sym typeface="+mn-ea"/>
              </a:rPr>
              <a:t>正式的或非正式的</a:t>
            </a:r>
            <a:endParaRPr sz="1400" spc="150">
              <a:solidFill>
                <a:schemeClr val="tx1">
                  <a:lumMod val="85000"/>
                  <a:lumOff val="15000"/>
                </a:schemeClr>
              </a:solidFill>
              <a:latin typeface="微软雅黑" panose="020B0503020204020204" charset="-122"/>
              <a:ea typeface="微软雅黑" panose="020B0503020204020204" charset="-122"/>
              <a:cs typeface="+mn-ea"/>
              <a:sym typeface="+mn-ea"/>
            </a:endParaRPr>
          </a:p>
          <a:p>
            <a:pPr indent="0" algn="just" fontAlgn="auto">
              <a:lnSpc>
                <a:spcPct val="150000"/>
              </a:lnSpc>
            </a:pPr>
            <a:r>
              <a:rPr lang="zh-CN" altLang="en-US" sz="1400" spc="150">
                <a:solidFill>
                  <a:schemeClr val="tx1">
                    <a:lumMod val="85000"/>
                    <a:lumOff val="15000"/>
                  </a:schemeClr>
                </a:solidFill>
                <a:latin typeface="微软雅黑" panose="020B0503020204020204" charset="-122"/>
                <a:ea typeface="微软雅黑" panose="020B0503020204020204" charset="-122"/>
                <a:cs typeface="+mn-ea"/>
                <a:sym typeface="+mn-ea"/>
              </a:rPr>
              <a:t>✱</a:t>
            </a:r>
            <a:r>
              <a:rPr lang="en-US" altLang="zh-CN" sz="1400" spc="150">
                <a:solidFill>
                  <a:schemeClr val="tx1">
                    <a:lumMod val="85000"/>
                    <a:lumOff val="15000"/>
                  </a:schemeClr>
                </a:solidFill>
                <a:latin typeface="微软雅黑" panose="020B0503020204020204" charset="-122"/>
                <a:ea typeface="微软雅黑" panose="020B0503020204020204" charset="-122"/>
                <a:cs typeface="+mn-ea"/>
                <a:sym typeface="+mn-ea"/>
              </a:rPr>
              <a:t> </a:t>
            </a:r>
            <a:r>
              <a:rPr sz="1400" spc="150">
                <a:solidFill>
                  <a:schemeClr val="tx1">
                    <a:lumMod val="85000"/>
                    <a:lumOff val="15000"/>
                  </a:schemeClr>
                </a:solidFill>
                <a:latin typeface="微软雅黑" panose="020B0503020204020204" charset="-122"/>
                <a:ea typeface="微软雅黑" panose="020B0503020204020204" charset="-122"/>
                <a:cs typeface="+mn-ea"/>
                <a:sym typeface="+mn-ea"/>
              </a:rPr>
              <a:t>细致或框架</a:t>
            </a:r>
            <a:endParaRPr sz="1400" spc="150">
              <a:solidFill>
                <a:schemeClr val="tx1">
                  <a:lumMod val="85000"/>
                  <a:lumOff val="15000"/>
                </a:schemeClr>
              </a:solidFill>
              <a:latin typeface="微软雅黑" panose="020B0503020204020204" charset="-122"/>
              <a:ea typeface="微软雅黑" panose="020B0503020204020204" charset="-122"/>
              <a:cs typeface="+mn-ea"/>
              <a:sym typeface="+mn-ea"/>
            </a:endParaRPr>
          </a:p>
          <a:p>
            <a:pPr indent="0" algn="just" fontAlgn="auto">
              <a:lnSpc>
                <a:spcPct val="150000"/>
              </a:lnSpc>
            </a:pPr>
            <a:r>
              <a:rPr lang="zh-CN" altLang="en-US" sz="1400" spc="150">
                <a:solidFill>
                  <a:schemeClr val="tx1">
                    <a:lumMod val="85000"/>
                    <a:lumOff val="15000"/>
                  </a:schemeClr>
                </a:solidFill>
                <a:latin typeface="微软雅黑" panose="020B0503020204020204" charset="-122"/>
                <a:ea typeface="微软雅黑" panose="020B0503020204020204" charset="-122"/>
                <a:cs typeface="+mn-ea"/>
                <a:sym typeface="+mn-ea"/>
              </a:rPr>
              <a:t>✱</a:t>
            </a:r>
            <a:r>
              <a:rPr lang="en-US" altLang="zh-CN" sz="1400" spc="150">
                <a:solidFill>
                  <a:schemeClr val="tx1">
                    <a:lumMod val="85000"/>
                    <a:lumOff val="15000"/>
                  </a:schemeClr>
                </a:solidFill>
                <a:latin typeface="微软雅黑" panose="020B0503020204020204" charset="-122"/>
                <a:ea typeface="微软雅黑" panose="020B0503020204020204" charset="-122"/>
                <a:cs typeface="+mn-ea"/>
                <a:sym typeface="+mn-ea"/>
              </a:rPr>
              <a:t> </a:t>
            </a:r>
            <a:r>
              <a:rPr lang="zh-CN" altLang="en-US" sz="1400" spc="150">
                <a:solidFill>
                  <a:schemeClr val="tx1">
                    <a:lumMod val="85000"/>
                    <a:lumOff val="15000"/>
                  </a:schemeClr>
                </a:solidFill>
                <a:latin typeface="微软雅黑" panose="020B0503020204020204" charset="-122"/>
                <a:ea typeface="微软雅黑" panose="020B0503020204020204" charset="-122"/>
                <a:cs typeface="+mn-ea"/>
                <a:sym typeface="+mn-ea"/>
              </a:rPr>
              <a:t>辅助方案</a:t>
            </a:r>
            <a:endParaRPr lang="zh-CN" altLang="en-US" sz="1400" spc="150">
              <a:solidFill>
                <a:schemeClr val="tx1">
                  <a:lumMod val="85000"/>
                  <a:lumOff val="15000"/>
                </a:schemeClr>
              </a:solidFill>
              <a:latin typeface="微软雅黑" panose="020B0503020204020204" charset="-122"/>
              <a:ea typeface="微软雅黑" panose="020B0503020204020204" charset="-122"/>
              <a:cs typeface="+mn-ea"/>
              <a:sym typeface="+mn-ea"/>
            </a:endParaRPr>
          </a:p>
        </p:txBody>
      </p:sp>
      <p:pic>
        <p:nvPicPr>
          <p:cNvPr id="8" name="图片 7" descr="7896068_立方体的混沌构造。三维演示"/>
          <p:cNvPicPr>
            <a:picLocks noChangeAspect="1"/>
          </p:cNvPicPr>
          <p:nvPr>
            <p:custDataLst>
              <p:tags r:id="rId23"/>
            </p:custDataLst>
          </p:nvPr>
        </p:nvPicPr>
        <p:blipFill>
          <a:blip r:embed="rId10" cstate="print"/>
          <a:srcRect/>
          <a:stretch>
            <a:fillRect/>
          </a:stretch>
        </p:blipFill>
        <p:spPr>
          <a:xfrm>
            <a:off x="8916035" y="1981200"/>
            <a:ext cx="2576195" cy="1381760"/>
          </a:xfrm>
          <a:custGeom>
            <a:avLst/>
            <a:gdLst/>
            <a:ahLst/>
            <a:cxnLst>
              <a:cxn ang="3">
                <a:pos x="hc" y="t"/>
              </a:cxn>
              <a:cxn ang="cd2">
                <a:pos x="l" y="vc"/>
              </a:cxn>
              <a:cxn ang="cd4">
                <a:pos x="hc" y="b"/>
              </a:cxn>
              <a:cxn ang="0">
                <a:pos x="r" y="vc"/>
              </a:cxn>
            </a:cxnLst>
            <a:rect l="l" t="t" r="r" b="b"/>
            <a:pathLst>
              <a:path w="3118" h="1965">
                <a:moveTo>
                  <a:pt x="0" y="0"/>
                </a:moveTo>
                <a:lnTo>
                  <a:pt x="3118" y="0"/>
                </a:lnTo>
                <a:lnTo>
                  <a:pt x="3118" y="1965"/>
                </a:lnTo>
                <a:lnTo>
                  <a:pt x="0" y="1965"/>
                </a:lnTo>
                <a:lnTo>
                  <a:pt x="0" y="0"/>
                </a:lnTo>
                <a:close/>
              </a:path>
            </a:pathLst>
          </a:custGeom>
          <a:solidFill>
            <a:schemeClr val="accent1"/>
          </a:solidFill>
          <a:ln w="3175">
            <a:solidFill>
              <a:schemeClr val="tx1">
                <a:lumMod val="40000"/>
                <a:lumOff val="60000"/>
                <a:alpha val="20000"/>
              </a:schemeClr>
            </a:solidFill>
          </a:ln>
        </p:spPr>
      </p:pic>
      <p:sp>
        <p:nvSpPr>
          <p:cNvPr id="4" name="序号"/>
          <p:cNvSpPr txBox="1"/>
          <p:nvPr>
            <p:custDataLst>
              <p:tags r:id="rId24"/>
            </p:custDataLst>
          </p:nvPr>
        </p:nvSpPr>
        <p:spPr>
          <a:xfrm>
            <a:off x="9109075" y="2986405"/>
            <a:ext cx="551180" cy="539115"/>
          </a:xfrm>
          <a:prstGeom prst="ellipse">
            <a:avLst/>
          </a:prstGeom>
          <a:gradFill>
            <a:gsLst>
              <a:gs pos="30000">
                <a:schemeClr val="accent1">
                  <a:lumMod val="60000"/>
                  <a:lumOff val="40000"/>
                  <a:alpha val="100000"/>
                </a:schemeClr>
              </a:gs>
              <a:gs pos="100000">
                <a:schemeClr val="accent1"/>
              </a:gs>
            </a:gsLst>
            <a:lin ang="2700000" scaled="0"/>
          </a:gradFill>
        </p:spPr>
        <p:txBody>
          <a:bodyPr wrap="none" lIns="0" tIns="0" rIns="0" bIns="0" rtlCol="0" anchor="ctr" anchorCtr="0">
            <a:noAutofit/>
          </a:bodyPr>
          <a:p>
            <a:pPr algn="ctr">
              <a:lnSpc>
                <a:spcPct val="100000"/>
              </a:lnSpc>
            </a:pPr>
            <a:r>
              <a:rPr lang="en-US" b="1">
                <a:solidFill>
                  <a:srgbClr val="FFFFFF"/>
                </a:solidFill>
                <a:latin typeface="微软雅黑" panose="020B0503020204020204" charset="-122"/>
                <a:ea typeface="微软雅黑" panose="020B0503020204020204" charset="-122"/>
                <a:cs typeface="+mn-ea"/>
                <a:sym typeface="+mn-ea"/>
              </a:rPr>
              <a:t>04</a:t>
            </a:r>
            <a:endParaRPr lang="en-US" b="1" dirty="0">
              <a:solidFill>
                <a:srgbClr val="FFFFFF"/>
              </a:solidFill>
              <a:latin typeface="微软雅黑" panose="020B0503020204020204" charset="-122"/>
              <a:ea typeface="微软雅黑" panose="020B0503020204020204" charset="-122"/>
              <a:cs typeface="+mn-ea"/>
              <a:sym typeface="+mn-ea"/>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5356704" y="2388266"/>
            <a:ext cx="5981700" cy="1332230"/>
          </a:xfrm>
          <a:prstGeom prst="rect">
            <a:avLst/>
          </a:prstGeom>
        </p:spPr>
        <p:txBody>
          <a:bodyPr vert="horz" wrap="square" lIns="114300" tIns="57150" rIns="114300" bIns="57150" rtlCol="0" anchor="t" anchorCtr="0">
            <a:spAutoFit/>
          </a:bodyPr>
          <a:lstStyle/>
          <a:p>
            <a:pPr algn="r">
              <a:lnSpc>
                <a:spcPct val="120000"/>
              </a:lnSpc>
            </a:pPr>
            <a:r>
              <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rPr>
              <a:t>05</a:t>
            </a:r>
            <a:endPar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endParaRPr>
          </a:p>
        </p:txBody>
      </p:sp>
      <p:sp>
        <p:nvSpPr>
          <p:cNvPr id="3" name="TextBox 3"/>
          <p:cNvSpPr txBox="1"/>
          <p:nvPr/>
        </p:nvSpPr>
        <p:spPr>
          <a:xfrm>
            <a:off x="853596" y="4258462"/>
            <a:ext cx="10484808" cy="1798058"/>
          </a:xfrm>
          <a:prstGeom prst="rect">
            <a:avLst/>
          </a:prstGeom>
        </p:spPr>
        <p:txBody>
          <a:bodyPr vert="horz" wrap="square" lIns="114300" tIns="57150" rIns="114300" bIns="57150" rtlCol="0" anchor="t" anchorCtr="0">
            <a:normAutofit/>
          </a:bodyPr>
          <a:lstStyle/>
          <a:p>
            <a:pPr algn="r">
              <a:lnSpc>
                <a:spcPct val="120000"/>
              </a:lnSpc>
            </a:pPr>
            <a:r>
              <a:rPr lang="zh-CN" altLang="en-US" sz="4050" b="1">
                <a:solidFill>
                  <a:srgbClr val="020A49">
                    <a:alpha val="100000"/>
                  </a:srgbClr>
                </a:solidFill>
                <a:latin typeface="微软雅黑" panose="020B0503020204020204" charset="-122"/>
                <a:ea typeface="微软雅黑" panose="020B0503020204020204" charset="-122"/>
                <a:cs typeface="微软雅黑" panose="020B0503020204020204" charset="-122"/>
              </a:rPr>
              <a:t>风险监控 </a:t>
            </a:r>
            <a:endParaRPr lang="zh-CN" altLang="en-US" sz="4050" b="1">
              <a:solidFill>
                <a:srgbClr val="020A49">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100000"/>
          </a:blip>
          <a:srcRect t="5742" b="5742"/>
          <a:stretch>
            <a:fillRect/>
          </a:stretch>
        </p:blipFill>
        <p:spPr>
          <a:xfrm>
            <a:off x="6051347" y="1410975"/>
            <a:ext cx="5238701" cy="4637054"/>
          </a:xfrm>
          <a:prstGeom prst="rect">
            <a:avLst/>
          </a:prstGeom>
        </p:spPr>
      </p:pic>
      <p:sp>
        <p:nvSpPr>
          <p:cNvPr id="3" name="TextBox 3"/>
          <p:cNvSpPr txBox="1"/>
          <p:nvPr>
            <p:custDataLst>
              <p:tags r:id="rId3"/>
            </p:custDataLst>
          </p:nvPr>
        </p:nvSpPr>
        <p:spPr>
          <a:xfrm>
            <a:off x="2244606" y="2024078"/>
            <a:ext cx="4238625" cy="914400"/>
          </a:xfrm>
          <a:prstGeom prst="rect">
            <a:avLst/>
          </a:prstGeom>
        </p:spPr>
        <p:txBody>
          <a:bodyPr vert="horz" wrap="square" lIns="123825" tIns="123825" rIns="57150" bIns="123825" rtlCol="0" anchor="t" anchorCtr="0">
            <a:noAutofit/>
          </a:bodyPr>
          <a:lstStyle/>
          <a:p>
            <a:pPr>
              <a:lnSpc>
                <a:spcPct val="150000"/>
              </a:lnSpc>
              <a:spcBef>
                <a:spcPts val="0"/>
              </a:spcBef>
              <a:spcAft>
                <a:spcPts val="0"/>
              </a:spcAft>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 风险管理计划</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a:lnSpc>
                <a:spcPct val="150000"/>
              </a:lnSpc>
              <a:spcBef>
                <a:spcPts val="0"/>
              </a:spcBef>
              <a:spcAft>
                <a:spcPts val="0"/>
              </a:spcAft>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 </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实际风险事件</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a:lnSpc>
                <a:spcPct val="150000"/>
              </a:lnSpc>
              <a:spcBef>
                <a:spcPts val="0"/>
              </a:spcBef>
              <a:spcAft>
                <a:spcPts val="0"/>
              </a:spcAft>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 </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附加风险识别和分析</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4" name="TextBox 4"/>
          <p:cNvSpPr txBox="1"/>
          <p:nvPr>
            <p:custDataLst>
              <p:tags r:id="rId4"/>
            </p:custDataLst>
          </p:nvPr>
        </p:nvSpPr>
        <p:spPr>
          <a:xfrm>
            <a:off x="2244606" y="1446855"/>
            <a:ext cx="4219575" cy="738707"/>
          </a:xfrm>
          <a:prstGeom prst="rect">
            <a:avLst/>
          </a:prstGeom>
        </p:spPr>
        <p:txBody>
          <a:bodyPr vert="horz" wrap="square" lIns="123825" tIns="123825" rIns="57150" bIns="123825" rtlCol="0" anchor="ctr" anchorCtr="0">
            <a:noAutofit/>
          </a:bodyPr>
          <a:lstStyle/>
          <a:p>
            <a:pPr>
              <a:lnSpc>
                <a:spcPct val="150000"/>
              </a:lnSpc>
            </a:pP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输入</a:t>
            </a:r>
            <a:endPar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5" name="TextBox 5"/>
          <p:cNvSpPr txBox="1"/>
          <p:nvPr>
            <p:custDataLst>
              <p:tags r:id="rId5"/>
            </p:custDataLst>
          </p:nvPr>
        </p:nvSpPr>
        <p:spPr>
          <a:xfrm>
            <a:off x="2244606" y="3804413"/>
            <a:ext cx="4238625" cy="914400"/>
          </a:xfrm>
          <a:prstGeom prst="rect">
            <a:avLst/>
          </a:prstGeom>
        </p:spPr>
        <p:txBody>
          <a:bodyPr vert="horz" wrap="square" lIns="123825" tIns="123825" rIns="57150" bIns="123825" rtlCol="0" anchor="t" anchorCtr="0">
            <a:noAutofit/>
          </a:bodyPr>
          <a:lstStyle/>
          <a:p>
            <a:pPr>
              <a:lnSpc>
                <a:spcPct val="150000"/>
              </a:lnSpc>
              <a:spcBef>
                <a:spcPts val="0"/>
              </a:spcBef>
              <a:spcAft>
                <a:spcPts val="0"/>
              </a:spcAft>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 </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信息的采集</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a:lnSpc>
                <a:spcPct val="150000"/>
              </a:lnSpc>
              <a:spcBef>
                <a:spcPts val="0"/>
              </a:spcBef>
              <a:spcAft>
                <a:spcPts val="0"/>
              </a:spcAft>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 </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风险预警</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6" name="TextBox 6"/>
          <p:cNvSpPr txBox="1"/>
          <p:nvPr>
            <p:custDataLst>
              <p:tags r:id="rId6"/>
            </p:custDataLst>
          </p:nvPr>
        </p:nvSpPr>
        <p:spPr>
          <a:xfrm>
            <a:off x="2244606" y="3268850"/>
            <a:ext cx="4219575" cy="736876"/>
          </a:xfrm>
          <a:prstGeom prst="rect">
            <a:avLst/>
          </a:prstGeom>
        </p:spPr>
        <p:txBody>
          <a:bodyPr vert="horz" wrap="square" lIns="123825" tIns="123825" rIns="57150" bIns="123825" rtlCol="0" anchor="ctr" anchorCtr="0">
            <a:noAutofit/>
          </a:bodyPr>
          <a:lstStyle/>
          <a:p>
            <a:pPr>
              <a:lnSpc>
                <a:spcPct val="150000"/>
              </a:lnSpc>
            </a:pP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工具与</a:t>
            </a: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技术</a:t>
            </a:r>
            <a:endPar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7" name="TextBox 7"/>
          <p:cNvSpPr txBox="1"/>
          <p:nvPr>
            <p:custDataLst>
              <p:tags r:id="rId7"/>
            </p:custDataLst>
          </p:nvPr>
        </p:nvSpPr>
        <p:spPr>
          <a:xfrm>
            <a:off x="2244606" y="5300903"/>
            <a:ext cx="4238625" cy="914400"/>
          </a:xfrm>
          <a:prstGeom prst="rect">
            <a:avLst/>
          </a:prstGeom>
        </p:spPr>
        <p:txBody>
          <a:bodyPr vert="horz" wrap="square" lIns="123825" tIns="123825" rIns="57150" bIns="123825" rtlCol="0" anchor="t" anchorCtr="0">
            <a:noAutofit/>
          </a:bodyPr>
          <a:lstStyle/>
          <a:p>
            <a:pPr>
              <a:lnSpc>
                <a:spcPct val="150000"/>
              </a:lnSpc>
              <a:spcBef>
                <a:spcPts val="0"/>
              </a:spcBef>
              <a:spcAft>
                <a:spcPts val="0"/>
              </a:spcAft>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 </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项目风险报告</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a:lnSpc>
                <a:spcPct val="150000"/>
              </a:lnSpc>
              <a:spcBef>
                <a:spcPts val="0"/>
              </a:spcBef>
              <a:spcAft>
                <a:spcPts val="0"/>
              </a:spcAft>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 </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项目风险响应计划</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8" name="TextBox 8"/>
          <p:cNvSpPr txBox="1"/>
          <p:nvPr>
            <p:custDataLst>
              <p:tags r:id="rId8"/>
            </p:custDataLst>
          </p:nvPr>
        </p:nvSpPr>
        <p:spPr>
          <a:xfrm>
            <a:off x="2244606" y="4769401"/>
            <a:ext cx="4219575" cy="749453"/>
          </a:xfrm>
          <a:prstGeom prst="rect">
            <a:avLst/>
          </a:prstGeom>
        </p:spPr>
        <p:txBody>
          <a:bodyPr vert="horz" wrap="square" lIns="123825" tIns="123825" rIns="57150" bIns="123825" rtlCol="0" anchor="ctr" anchorCtr="0">
            <a:noAutofit/>
          </a:bodyPr>
          <a:lstStyle/>
          <a:p>
            <a:pPr>
              <a:lnSpc>
                <a:spcPct val="150000"/>
              </a:lnSpc>
            </a:pP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输出</a:t>
            </a:r>
            <a:endPar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9" name="TextBox 9"/>
          <p:cNvSpPr txBox="1"/>
          <p:nvPr/>
        </p:nvSpPr>
        <p:spPr>
          <a:xfrm>
            <a:off x="476023" y="265328"/>
            <a:ext cx="11239500" cy="893445"/>
          </a:xfrm>
          <a:prstGeom prst="rect">
            <a:avLst/>
          </a:prstGeom>
        </p:spPr>
        <p:txBody>
          <a:bodyPr vert="horz" wrap="square" lIns="123825" tIns="123825" rIns="57150" bIns="123825" rtlCol="0" anchor="t" anchorCtr="0">
            <a:spAutoFit/>
          </a:bodyPr>
          <a:lstStyle/>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001 风险</a:t>
            </a:r>
            <a:r>
              <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监控</a:t>
            </a: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的过程</a:t>
            </a:r>
            <a:endPar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0" name="TextBox 10"/>
          <p:cNvSpPr txBox="1"/>
          <p:nvPr>
            <p:custDataLst>
              <p:tags r:id="rId9"/>
            </p:custDataLst>
          </p:nvPr>
        </p:nvSpPr>
        <p:spPr>
          <a:xfrm>
            <a:off x="1304238" y="1687059"/>
            <a:ext cx="849630" cy="46037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rPr>
              <a:t>001</a:t>
            </a:r>
            <a:endPar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1" name="TextBox 11"/>
          <p:cNvSpPr txBox="1"/>
          <p:nvPr>
            <p:custDataLst>
              <p:tags r:id="rId10"/>
            </p:custDataLst>
          </p:nvPr>
        </p:nvSpPr>
        <p:spPr>
          <a:xfrm>
            <a:off x="1304238" y="3501835"/>
            <a:ext cx="849630" cy="46037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rPr>
              <a:t>002</a:t>
            </a:r>
            <a:endPar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2" name="TextBox 12"/>
          <p:cNvSpPr txBox="1"/>
          <p:nvPr>
            <p:custDataLst>
              <p:tags r:id="rId11"/>
            </p:custDataLst>
          </p:nvPr>
        </p:nvSpPr>
        <p:spPr>
          <a:xfrm>
            <a:off x="1304238" y="4994516"/>
            <a:ext cx="849630" cy="46037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rPr>
              <a:t>003</a:t>
            </a:r>
            <a:endPar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3" name="AutoShape 13"/>
          <p:cNvSpPr/>
          <p:nvPr>
            <p:custDataLst>
              <p:tags r:id="rId12"/>
            </p:custDataLst>
          </p:nvPr>
        </p:nvSpPr>
        <p:spPr>
          <a:xfrm>
            <a:off x="1409738" y="1597932"/>
            <a:ext cx="638629" cy="638629"/>
          </a:xfrm>
          <a:prstGeom prst="rect">
            <a:avLst/>
          </a:prstGeom>
          <a:noFill/>
          <a:ln w="19050">
            <a:solidFill>
              <a:schemeClr val="accent1">
                <a:alpha val="100000"/>
              </a:schemeClr>
            </a:solidFill>
            <a:prstDash val="solid"/>
          </a:ln>
        </p:spPr>
      </p:sp>
      <p:sp>
        <p:nvSpPr>
          <p:cNvPr id="14" name="AutoShape 14"/>
          <p:cNvSpPr/>
          <p:nvPr>
            <p:custDataLst>
              <p:tags r:id="rId13"/>
            </p:custDataLst>
          </p:nvPr>
        </p:nvSpPr>
        <p:spPr>
          <a:xfrm>
            <a:off x="1409738" y="3404061"/>
            <a:ext cx="638629" cy="638629"/>
          </a:xfrm>
          <a:prstGeom prst="rect">
            <a:avLst/>
          </a:prstGeom>
          <a:noFill/>
          <a:ln w="19050">
            <a:solidFill>
              <a:schemeClr val="accent1">
                <a:alpha val="100000"/>
              </a:schemeClr>
            </a:solidFill>
            <a:prstDash val="solid"/>
          </a:ln>
        </p:spPr>
      </p:sp>
      <p:sp>
        <p:nvSpPr>
          <p:cNvPr id="15" name="AutoShape 15"/>
          <p:cNvSpPr/>
          <p:nvPr>
            <p:custDataLst>
              <p:tags r:id="rId14"/>
            </p:custDataLst>
          </p:nvPr>
        </p:nvSpPr>
        <p:spPr>
          <a:xfrm>
            <a:off x="1409738" y="4905389"/>
            <a:ext cx="638629" cy="638629"/>
          </a:xfrm>
          <a:prstGeom prst="rect">
            <a:avLst/>
          </a:prstGeom>
          <a:noFill/>
          <a:ln w="19050">
            <a:solidFill>
              <a:schemeClr val="accent1">
                <a:alpha val="100000"/>
              </a:schemeClr>
            </a:solidFill>
            <a:prstDash val="solid"/>
          </a:ln>
        </p:spPr>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39" name="矩形 38"/>
          <p:cNvSpPr/>
          <p:nvPr>
            <p:custDataLst>
              <p:tags r:id="rId2"/>
            </p:custDataLst>
          </p:nvPr>
        </p:nvSpPr>
        <p:spPr>
          <a:xfrm>
            <a:off x="7987030" y="2021205"/>
            <a:ext cx="2933065" cy="4059555"/>
          </a:xfrm>
          <a:prstGeom prst="rect">
            <a:avLst/>
          </a:prstGeom>
          <a:solidFill>
            <a:schemeClr val="tx1">
              <a:lumMod val="40000"/>
              <a:lumOff val="60000"/>
              <a:alpha val="20000"/>
            </a:schemeClr>
          </a:solidFill>
          <a:effectLst>
            <a:outerShdw blurRad="127000" dist="38100" dir="2700000" algn="tl" rotWithShape="0">
              <a:schemeClr val="accent1">
                <a:alpha val="10000"/>
              </a:schemeClr>
            </a:outerShdw>
          </a:effectLst>
        </p:spPr>
        <p:style>
          <a:lnRef idx="0">
            <a:srgbClr val="FFFFFF"/>
          </a:lnRef>
          <a:fillRef idx="1">
            <a:schemeClr val="accent1"/>
          </a:fillRef>
          <a:effectRef idx="0">
            <a:srgbClr val="FFFFFF"/>
          </a:effectRef>
          <a:fontRef idx="minor">
            <a:schemeClr val="lt1"/>
          </a:fontRef>
        </p:style>
        <p:txBody>
          <a:bodyPr rtlCol="0" anchor="ctr"/>
          <a:p>
            <a:pPr algn="ctr"/>
            <a:endParaRPr lang="zh-CN" altLang="en-US"/>
          </a:p>
        </p:txBody>
      </p:sp>
      <p:pic>
        <p:nvPicPr>
          <p:cNvPr id="11" name="图片 10" descr="C:/Users/NYX/Desktop/图片/7741821_3D抽象留白的背景空间.jpg7741821_3D抽象留白的背景空间"/>
          <p:cNvPicPr>
            <a:picLocks noChangeAspect="1"/>
          </p:cNvPicPr>
          <p:nvPr>
            <p:custDataLst>
              <p:tags r:id="rId3"/>
            </p:custDataLst>
          </p:nvPr>
        </p:nvPicPr>
        <p:blipFill>
          <a:blip r:embed="rId4" cstate="print"/>
          <a:srcRect/>
          <a:stretch>
            <a:fillRect/>
          </a:stretch>
        </p:blipFill>
        <p:spPr>
          <a:xfrm>
            <a:off x="7987030" y="2022475"/>
            <a:ext cx="2905760" cy="1256665"/>
          </a:xfrm>
          <a:custGeom>
            <a:avLst/>
            <a:gdLst/>
            <a:ahLst/>
            <a:cxnLst>
              <a:cxn ang="3">
                <a:pos x="hc" y="t"/>
              </a:cxn>
              <a:cxn ang="cd2">
                <a:pos x="l" y="vc"/>
              </a:cxn>
              <a:cxn ang="cd4">
                <a:pos x="hc" y="b"/>
              </a:cxn>
              <a:cxn ang="0">
                <a:pos x="r" y="vc"/>
              </a:cxn>
            </a:cxnLst>
            <a:rect l="l" t="t" r="r" b="b"/>
            <a:pathLst>
              <a:path w="3118" h="1965">
                <a:moveTo>
                  <a:pt x="0" y="0"/>
                </a:moveTo>
                <a:lnTo>
                  <a:pt x="3118" y="0"/>
                </a:lnTo>
                <a:lnTo>
                  <a:pt x="3118" y="1965"/>
                </a:lnTo>
                <a:lnTo>
                  <a:pt x="0" y="1965"/>
                </a:lnTo>
                <a:lnTo>
                  <a:pt x="0" y="0"/>
                </a:lnTo>
                <a:close/>
              </a:path>
            </a:pathLst>
          </a:custGeom>
          <a:solidFill>
            <a:schemeClr val="accent1"/>
          </a:solidFill>
          <a:ln w="3175">
            <a:solidFill>
              <a:schemeClr val="tx1">
                <a:lumMod val="40000"/>
                <a:lumOff val="60000"/>
                <a:alpha val="20000"/>
              </a:schemeClr>
            </a:solidFill>
          </a:ln>
        </p:spPr>
      </p:pic>
      <p:sp>
        <p:nvSpPr>
          <p:cNvPr id="12" name="矩形 11"/>
          <p:cNvSpPr/>
          <p:nvPr>
            <p:custDataLst>
              <p:tags r:id="rId5"/>
            </p:custDataLst>
          </p:nvPr>
        </p:nvSpPr>
        <p:spPr>
          <a:xfrm>
            <a:off x="1360170" y="2021840"/>
            <a:ext cx="2927985" cy="4078605"/>
          </a:xfrm>
          <a:prstGeom prst="rect">
            <a:avLst/>
          </a:prstGeom>
          <a:solidFill>
            <a:schemeClr val="tx1">
              <a:lumMod val="40000"/>
              <a:lumOff val="60000"/>
              <a:alpha val="20000"/>
            </a:schemeClr>
          </a:solidFill>
          <a:effectLst>
            <a:outerShdw blurRad="127000" dist="38100" dir="2700000" algn="tl" rotWithShape="0">
              <a:schemeClr val="accent1">
                <a:alpha val="10000"/>
              </a:schemeClr>
            </a:outerShdw>
          </a:effectLst>
        </p:spPr>
        <p:style>
          <a:lnRef idx="0">
            <a:srgbClr val="FFFFFF"/>
          </a:lnRef>
          <a:fillRef idx="1">
            <a:schemeClr val="accent1"/>
          </a:fillRef>
          <a:effectRef idx="0">
            <a:srgbClr val="FFFFFF"/>
          </a:effectRef>
          <a:fontRef idx="minor">
            <a:schemeClr val="lt1"/>
          </a:fontRef>
        </p:style>
        <p:txBody>
          <a:bodyPr rtlCol="0" anchor="ctr"/>
          <a:p>
            <a:pPr algn="ctr"/>
            <a:endParaRPr lang="zh-CN" altLang="en-US"/>
          </a:p>
        </p:txBody>
      </p:sp>
      <p:sp>
        <p:nvSpPr>
          <p:cNvPr id="33" name="矩形 32"/>
          <p:cNvSpPr/>
          <p:nvPr>
            <p:custDataLst>
              <p:tags r:id="rId6"/>
            </p:custDataLst>
          </p:nvPr>
        </p:nvSpPr>
        <p:spPr>
          <a:xfrm>
            <a:off x="4663440" y="2021840"/>
            <a:ext cx="2982595" cy="4077970"/>
          </a:xfrm>
          <a:prstGeom prst="rect">
            <a:avLst/>
          </a:prstGeom>
          <a:solidFill>
            <a:schemeClr val="tx1">
              <a:lumMod val="40000"/>
              <a:lumOff val="60000"/>
              <a:alpha val="20000"/>
            </a:schemeClr>
          </a:solidFill>
          <a:effectLst>
            <a:outerShdw blurRad="127000" dist="38100" dir="2700000" algn="tl" rotWithShape="0">
              <a:schemeClr val="accent1">
                <a:alpha val="10000"/>
              </a:schemeClr>
            </a:outerShdw>
          </a:effectLst>
        </p:spPr>
        <p:style>
          <a:lnRef idx="0">
            <a:srgbClr val="FFFFFF"/>
          </a:lnRef>
          <a:fillRef idx="1">
            <a:schemeClr val="accent1"/>
          </a:fillRef>
          <a:effectRef idx="0">
            <a:srgbClr val="FFFFFF"/>
          </a:effectRef>
          <a:fontRef idx="minor">
            <a:schemeClr val="lt1"/>
          </a:fontRef>
        </p:style>
        <p:txBody>
          <a:bodyPr rtlCol="0" anchor="ctr"/>
          <a:p>
            <a:pPr algn="ctr"/>
            <a:endParaRPr lang="zh-CN" altLang="en-US"/>
          </a:p>
        </p:txBody>
      </p:sp>
      <p:pic>
        <p:nvPicPr>
          <p:cNvPr id="13" name="图片 12" descr="C:/Users/NYX/Desktop/图片/7895980_现代白色空间内部螺旋坡道3d渲染图像.jpg7895980_现代白色空间内部螺旋坡道3d渲染图像"/>
          <p:cNvPicPr>
            <a:picLocks noChangeAspect="1"/>
          </p:cNvPicPr>
          <p:nvPr>
            <p:custDataLst>
              <p:tags r:id="rId7"/>
            </p:custDataLst>
          </p:nvPr>
        </p:nvPicPr>
        <p:blipFill>
          <a:blip r:embed="rId8" cstate="print"/>
          <a:srcRect/>
          <a:stretch>
            <a:fillRect/>
          </a:stretch>
        </p:blipFill>
        <p:spPr>
          <a:xfrm>
            <a:off x="4663440" y="2022475"/>
            <a:ext cx="2948305" cy="1256665"/>
          </a:xfrm>
          <a:custGeom>
            <a:avLst/>
            <a:gdLst/>
            <a:ahLst/>
            <a:cxnLst>
              <a:cxn ang="3">
                <a:pos x="hc" y="t"/>
              </a:cxn>
              <a:cxn ang="cd2">
                <a:pos x="l" y="vc"/>
              </a:cxn>
              <a:cxn ang="cd4">
                <a:pos x="hc" y="b"/>
              </a:cxn>
              <a:cxn ang="0">
                <a:pos x="r" y="vc"/>
              </a:cxn>
            </a:cxnLst>
            <a:rect l="l" t="t" r="r" b="b"/>
            <a:pathLst>
              <a:path w="3118" h="1965">
                <a:moveTo>
                  <a:pt x="0" y="0"/>
                </a:moveTo>
                <a:lnTo>
                  <a:pt x="3118" y="0"/>
                </a:lnTo>
                <a:lnTo>
                  <a:pt x="3118" y="1965"/>
                </a:lnTo>
                <a:lnTo>
                  <a:pt x="0" y="1965"/>
                </a:lnTo>
                <a:lnTo>
                  <a:pt x="0" y="0"/>
                </a:lnTo>
                <a:close/>
              </a:path>
            </a:pathLst>
          </a:custGeom>
          <a:solidFill>
            <a:schemeClr val="accent1"/>
          </a:solidFill>
          <a:ln w="3175">
            <a:solidFill>
              <a:schemeClr val="tx1">
                <a:lumMod val="40000"/>
                <a:lumOff val="60000"/>
                <a:alpha val="20000"/>
              </a:schemeClr>
            </a:solidFill>
          </a:ln>
        </p:spPr>
      </p:pic>
      <p:pic>
        <p:nvPicPr>
          <p:cNvPr id="14" name="图片 13" descr="7896068_立方体的混沌构造。三维演示"/>
          <p:cNvPicPr>
            <a:picLocks noChangeAspect="1"/>
          </p:cNvPicPr>
          <p:nvPr>
            <p:custDataLst>
              <p:tags r:id="rId9"/>
            </p:custDataLst>
          </p:nvPr>
        </p:nvPicPr>
        <p:blipFill>
          <a:blip r:embed="rId10" cstate="print"/>
          <a:srcRect/>
          <a:stretch>
            <a:fillRect/>
          </a:stretch>
        </p:blipFill>
        <p:spPr>
          <a:xfrm>
            <a:off x="1359535" y="2022475"/>
            <a:ext cx="2929255" cy="1383030"/>
          </a:xfrm>
          <a:custGeom>
            <a:avLst/>
            <a:gdLst/>
            <a:ahLst/>
            <a:cxnLst>
              <a:cxn ang="3">
                <a:pos x="hc" y="t"/>
              </a:cxn>
              <a:cxn ang="cd2">
                <a:pos x="l" y="vc"/>
              </a:cxn>
              <a:cxn ang="cd4">
                <a:pos x="hc" y="b"/>
              </a:cxn>
              <a:cxn ang="0">
                <a:pos x="r" y="vc"/>
              </a:cxn>
            </a:cxnLst>
            <a:rect l="l" t="t" r="r" b="b"/>
            <a:pathLst>
              <a:path w="3118" h="1965">
                <a:moveTo>
                  <a:pt x="0" y="0"/>
                </a:moveTo>
                <a:lnTo>
                  <a:pt x="3118" y="0"/>
                </a:lnTo>
                <a:lnTo>
                  <a:pt x="3118" y="1965"/>
                </a:lnTo>
                <a:lnTo>
                  <a:pt x="0" y="1965"/>
                </a:lnTo>
                <a:lnTo>
                  <a:pt x="0" y="0"/>
                </a:lnTo>
                <a:close/>
              </a:path>
            </a:pathLst>
          </a:custGeom>
          <a:solidFill>
            <a:schemeClr val="accent1"/>
          </a:solidFill>
          <a:ln w="3175">
            <a:solidFill>
              <a:schemeClr val="tx1">
                <a:lumMod val="40000"/>
                <a:lumOff val="60000"/>
                <a:alpha val="20000"/>
              </a:schemeClr>
            </a:solidFill>
          </a:ln>
        </p:spPr>
      </p:pic>
      <p:sp>
        <p:nvSpPr>
          <p:cNvPr id="36" name="标题"/>
          <p:cNvSpPr txBox="1"/>
          <p:nvPr>
            <p:custDataLst>
              <p:tags r:id="rId11"/>
            </p:custDataLst>
          </p:nvPr>
        </p:nvSpPr>
        <p:spPr>
          <a:xfrm>
            <a:off x="1536700" y="3507740"/>
            <a:ext cx="2444750" cy="502920"/>
          </a:xfrm>
          <a:prstGeom prst="rect">
            <a:avLst/>
          </a:prstGeom>
          <a:noFill/>
        </p:spPr>
        <p:txBody>
          <a:bodyPr wrap="square" lIns="0" tIns="0" rIns="0" bIns="0" rtlCol="0" anchor="b">
            <a:noAutofit/>
          </a:bodyPr>
          <a:p>
            <a:r>
              <a:rPr lang="zh-CN" altLang="en-US" sz="2000" b="1" spc="300">
                <a:gradFill>
                  <a:gsLst>
                    <a:gs pos="0">
                      <a:schemeClr val="accent1">
                        <a:lumMod val="60000"/>
                        <a:lumOff val="40000"/>
                      </a:schemeClr>
                    </a:gs>
                    <a:gs pos="53000">
                      <a:schemeClr val="accent1"/>
                    </a:gs>
                  </a:gsLst>
                  <a:lin ang="2700000" scaled="0"/>
                </a:gradFill>
                <a:latin typeface="微软雅黑" panose="020B0503020204020204" charset="-122"/>
                <a:ea typeface="微软雅黑" panose="020B0503020204020204" charset="-122"/>
                <a:cs typeface="+mn-ea"/>
                <a:sym typeface="+mn-ea"/>
              </a:rPr>
              <a:t>风险管理计划</a:t>
            </a:r>
            <a:endParaRPr lang="zh-CN" altLang="en-US" sz="2000" b="1" spc="300">
              <a:gradFill>
                <a:gsLst>
                  <a:gs pos="0">
                    <a:schemeClr val="accent1">
                      <a:lumMod val="60000"/>
                      <a:lumOff val="40000"/>
                    </a:schemeClr>
                  </a:gs>
                  <a:gs pos="53000">
                    <a:schemeClr val="accent1"/>
                  </a:gs>
                </a:gsLst>
                <a:lin ang="2700000" scaled="0"/>
              </a:gradFill>
              <a:latin typeface="微软雅黑" panose="020B0503020204020204" charset="-122"/>
              <a:ea typeface="微软雅黑" panose="020B0503020204020204" charset="-122"/>
              <a:cs typeface="+mn-ea"/>
              <a:sym typeface="+mn-ea"/>
            </a:endParaRPr>
          </a:p>
        </p:txBody>
      </p:sp>
      <p:sp>
        <p:nvSpPr>
          <p:cNvPr id="15" name="序号"/>
          <p:cNvSpPr txBox="1"/>
          <p:nvPr>
            <p:custDataLst>
              <p:tags r:id="rId12"/>
            </p:custDataLst>
          </p:nvPr>
        </p:nvSpPr>
        <p:spPr>
          <a:xfrm>
            <a:off x="1578610" y="3011487"/>
            <a:ext cx="540000" cy="540000"/>
          </a:xfrm>
          <a:prstGeom prst="ellipse">
            <a:avLst/>
          </a:prstGeom>
          <a:gradFill>
            <a:gsLst>
              <a:gs pos="30000">
                <a:schemeClr val="accent1">
                  <a:lumMod val="60000"/>
                  <a:lumOff val="40000"/>
                  <a:alpha val="100000"/>
                </a:schemeClr>
              </a:gs>
              <a:gs pos="100000">
                <a:schemeClr val="accent1"/>
              </a:gs>
            </a:gsLst>
            <a:lin ang="2700000" scaled="0"/>
          </a:gradFill>
        </p:spPr>
        <p:txBody>
          <a:bodyPr wrap="none" lIns="0" tIns="0" rIns="0" bIns="0" rtlCol="0" anchor="ctr" anchorCtr="0">
            <a:noAutofit/>
          </a:bodyPr>
          <a:p>
            <a:pPr algn="ctr">
              <a:lnSpc>
                <a:spcPct val="100000"/>
              </a:lnSpc>
            </a:pPr>
            <a:r>
              <a:rPr lang="en-US" b="1">
                <a:solidFill>
                  <a:srgbClr val="FFFFFF"/>
                </a:solidFill>
                <a:latin typeface="微软雅黑" panose="020B0503020204020204" charset="-122"/>
                <a:ea typeface="微软雅黑" panose="020B0503020204020204" charset="-122"/>
                <a:cs typeface="+mn-ea"/>
                <a:sym typeface="+mn-ea"/>
              </a:rPr>
              <a:t>01</a:t>
            </a:r>
            <a:endParaRPr lang="en-US" b="1" dirty="0">
              <a:solidFill>
                <a:srgbClr val="FFFFFF"/>
              </a:solidFill>
              <a:latin typeface="微软雅黑" panose="020B0503020204020204" charset="-122"/>
              <a:ea typeface="微软雅黑" panose="020B0503020204020204" charset="-122"/>
              <a:cs typeface="+mn-ea"/>
              <a:sym typeface="+mn-ea"/>
            </a:endParaRPr>
          </a:p>
        </p:txBody>
      </p:sp>
      <p:sp>
        <p:nvSpPr>
          <p:cNvPr id="16" name="序号"/>
          <p:cNvSpPr txBox="1"/>
          <p:nvPr>
            <p:custDataLst>
              <p:tags r:id="rId13"/>
            </p:custDataLst>
          </p:nvPr>
        </p:nvSpPr>
        <p:spPr>
          <a:xfrm>
            <a:off x="4912995" y="3011488"/>
            <a:ext cx="540000" cy="540000"/>
          </a:xfrm>
          <a:prstGeom prst="ellipse">
            <a:avLst/>
          </a:prstGeom>
          <a:gradFill>
            <a:gsLst>
              <a:gs pos="30000">
                <a:schemeClr val="accent1">
                  <a:lumMod val="60000"/>
                  <a:lumOff val="40000"/>
                  <a:alpha val="100000"/>
                </a:schemeClr>
              </a:gs>
              <a:gs pos="100000">
                <a:schemeClr val="accent1"/>
              </a:gs>
            </a:gsLst>
            <a:lin ang="2700000" scaled="0"/>
          </a:gradFill>
        </p:spPr>
        <p:txBody>
          <a:bodyPr wrap="none" lIns="0" tIns="0" rIns="0" bIns="0" rtlCol="0" anchor="ctr" anchorCtr="0">
            <a:noAutofit/>
          </a:bodyPr>
          <a:p>
            <a:pPr algn="ctr">
              <a:lnSpc>
                <a:spcPct val="100000"/>
              </a:lnSpc>
            </a:pPr>
            <a:r>
              <a:rPr lang="en-US" b="1" dirty="0">
                <a:solidFill>
                  <a:srgbClr val="FFFFFF"/>
                </a:solidFill>
                <a:latin typeface="微软雅黑" panose="020B0503020204020204" charset="-122"/>
                <a:ea typeface="微软雅黑" panose="020B0503020204020204" charset="-122"/>
                <a:cs typeface="+mn-ea"/>
                <a:sym typeface="+mn-ea"/>
              </a:rPr>
              <a:t>02</a:t>
            </a:r>
            <a:endParaRPr lang="en-US" b="1" dirty="0">
              <a:solidFill>
                <a:srgbClr val="FFFFFF"/>
              </a:solidFill>
              <a:latin typeface="微软雅黑" panose="020B0503020204020204" charset="-122"/>
              <a:ea typeface="微软雅黑" panose="020B0503020204020204" charset="-122"/>
              <a:cs typeface="+mn-ea"/>
              <a:sym typeface="+mn-ea"/>
            </a:endParaRPr>
          </a:p>
        </p:txBody>
      </p:sp>
      <p:sp>
        <p:nvSpPr>
          <p:cNvPr id="37" name="标题"/>
          <p:cNvSpPr txBox="1"/>
          <p:nvPr>
            <p:custDataLst>
              <p:tags r:id="rId14"/>
            </p:custDataLst>
          </p:nvPr>
        </p:nvSpPr>
        <p:spPr>
          <a:xfrm>
            <a:off x="4912995" y="3507740"/>
            <a:ext cx="2174240" cy="502920"/>
          </a:xfrm>
          <a:prstGeom prst="rect">
            <a:avLst/>
          </a:prstGeom>
          <a:noFill/>
        </p:spPr>
        <p:txBody>
          <a:bodyPr wrap="square" lIns="0" tIns="0" rIns="0" bIns="0" rtlCol="0" anchor="b">
            <a:noAutofit/>
          </a:bodyPr>
          <a:p>
            <a:r>
              <a:rPr lang="zh-CN" altLang="en-US" sz="2000" b="1" spc="300">
                <a:gradFill>
                  <a:gsLst>
                    <a:gs pos="0">
                      <a:schemeClr val="accent1">
                        <a:lumMod val="60000"/>
                        <a:lumOff val="40000"/>
                      </a:schemeClr>
                    </a:gs>
                    <a:gs pos="53000">
                      <a:schemeClr val="accent1"/>
                    </a:gs>
                  </a:gsLst>
                  <a:lin ang="2700000" scaled="0"/>
                </a:gradFill>
                <a:latin typeface="微软雅黑" panose="020B0503020204020204" charset="-122"/>
                <a:ea typeface="微软雅黑" panose="020B0503020204020204" charset="-122"/>
                <a:cs typeface="+mn-ea"/>
                <a:sym typeface="+mn-ea"/>
              </a:rPr>
              <a:t>实际风险事件</a:t>
            </a:r>
            <a:endParaRPr lang="zh-CN" altLang="en-US" sz="2000" b="1" spc="300">
              <a:gradFill>
                <a:gsLst>
                  <a:gs pos="0">
                    <a:schemeClr val="accent1">
                      <a:lumMod val="60000"/>
                      <a:lumOff val="40000"/>
                    </a:schemeClr>
                  </a:gs>
                  <a:gs pos="53000">
                    <a:schemeClr val="accent1"/>
                  </a:gs>
                </a:gsLst>
                <a:lin ang="2700000" scaled="0"/>
              </a:gradFill>
              <a:latin typeface="微软雅黑" panose="020B0503020204020204" charset="-122"/>
              <a:ea typeface="微软雅黑" panose="020B0503020204020204" charset="-122"/>
              <a:cs typeface="+mn-ea"/>
              <a:sym typeface="+mn-ea"/>
            </a:endParaRPr>
          </a:p>
        </p:txBody>
      </p:sp>
      <p:sp>
        <p:nvSpPr>
          <p:cNvPr id="41" name="正文"/>
          <p:cNvSpPr txBox="1"/>
          <p:nvPr>
            <p:custDataLst>
              <p:tags r:id="rId15"/>
            </p:custDataLst>
          </p:nvPr>
        </p:nvSpPr>
        <p:spPr>
          <a:xfrm>
            <a:off x="1536700" y="4295775"/>
            <a:ext cx="2571115" cy="1533525"/>
          </a:xfrm>
          <a:prstGeom prst="rect">
            <a:avLst/>
          </a:prstGeom>
          <a:noFill/>
        </p:spPr>
        <p:txBody>
          <a:bodyPr wrap="square" lIns="0" tIns="0" rIns="0" bIns="0" rtlCol="0" anchor="t" anchorCtr="0">
            <a:noAutofit/>
          </a:bodyPr>
          <a:p>
            <a:pPr indent="0" algn="just" fontAlgn="auto">
              <a:lnSpc>
                <a:spcPct val="120000"/>
              </a:lnSpc>
              <a:spcBef>
                <a:spcPts val="0"/>
              </a:spcBef>
              <a:spcAft>
                <a:spcPts val="0"/>
              </a:spcAft>
            </a:pPr>
            <a:r>
              <a:rPr sz="1500" spc="150" dirty="0">
                <a:solidFill>
                  <a:schemeClr val="tx1">
                    <a:lumMod val="85000"/>
                    <a:lumOff val="15000"/>
                  </a:schemeClr>
                </a:solidFill>
                <a:latin typeface="微软雅黑" panose="020B0503020204020204" charset="-122"/>
                <a:ea typeface="微软雅黑" panose="020B0503020204020204" charset="-122"/>
                <a:cs typeface="+mn-ea"/>
                <a:sym typeface="+mn-ea"/>
              </a:rPr>
              <a:t>风险管理计划编制是识别项目可能面临的风险并给出相应处理措施的过程。</a:t>
            </a:r>
            <a:endParaRPr lang="en-US" altLang="zh-CN" sz="1500" spc="150" dirty="0">
              <a:solidFill>
                <a:schemeClr val="tx1">
                  <a:lumMod val="85000"/>
                  <a:lumOff val="15000"/>
                </a:schemeClr>
              </a:solidFill>
              <a:latin typeface="微软雅黑" panose="020B0503020204020204" charset="-122"/>
              <a:ea typeface="微软雅黑" panose="020B0503020204020204" charset="-122"/>
              <a:cs typeface="+mn-ea"/>
              <a:sym typeface="+mn-ea"/>
            </a:endParaRPr>
          </a:p>
        </p:txBody>
      </p:sp>
      <p:sp>
        <p:nvSpPr>
          <p:cNvPr id="42" name="正文"/>
          <p:cNvSpPr txBox="1"/>
          <p:nvPr>
            <p:custDataLst>
              <p:tags r:id="rId16"/>
            </p:custDataLst>
          </p:nvPr>
        </p:nvSpPr>
        <p:spPr>
          <a:xfrm>
            <a:off x="4912995" y="4203700"/>
            <a:ext cx="2619375" cy="1184910"/>
          </a:xfrm>
          <a:prstGeom prst="rect">
            <a:avLst/>
          </a:prstGeom>
          <a:noFill/>
        </p:spPr>
        <p:txBody>
          <a:bodyPr wrap="square" lIns="0" tIns="0" rIns="0" bIns="0" rtlCol="0" anchor="t" anchorCtr="0">
            <a:noAutofit/>
          </a:bodyPr>
          <a:p>
            <a:pPr indent="0" algn="just" fontAlgn="auto">
              <a:lnSpc>
                <a:spcPct val="150000"/>
              </a:lnSpc>
            </a:pPr>
            <a:r>
              <a:rPr sz="1400" spc="150">
                <a:solidFill>
                  <a:schemeClr val="tx1">
                    <a:lumMod val="85000"/>
                    <a:lumOff val="15000"/>
                  </a:schemeClr>
                </a:solidFill>
                <a:latin typeface="微软雅黑" panose="020B0503020204020204" charset="-122"/>
                <a:ea typeface="微软雅黑" panose="020B0503020204020204" charset="-122"/>
                <a:cs typeface="+mn-ea"/>
                <a:sym typeface="+mn-ea"/>
              </a:rPr>
              <a:t>发生了的风险事件是实际风险事件或说是风险的起源，而项目管理人员应总结已发生的风险事件以便进行进一步的 对策研究。</a:t>
            </a:r>
            <a:endParaRPr sz="1400" spc="150">
              <a:solidFill>
                <a:schemeClr val="tx1">
                  <a:lumMod val="85000"/>
                  <a:lumOff val="15000"/>
                </a:schemeClr>
              </a:solidFill>
              <a:latin typeface="微软雅黑" panose="020B0503020204020204" charset="-122"/>
              <a:ea typeface="微软雅黑" panose="020B0503020204020204" charset="-122"/>
              <a:cs typeface="+mn-ea"/>
              <a:sym typeface="+mn-ea"/>
            </a:endParaRPr>
          </a:p>
        </p:txBody>
      </p:sp>
      <p:sp>
        <p:nvSpPr>
          <p:cNvPr id="43" name="序号"/>
          <p:cNvSpPr txBox="1"/>
          <p:nvPr>
            <p:custDataLst>
              <p:tags r:id="rId17"/>
            </p:custDataLst>
          </p:nvPr>
        </p:nvSpPr>
        <p:spPr>
          <a:xfrm>
            <a:off x="8220075" y="3010853"/>
            <a:ext cx="540000" cy="540000"/>
          </a:xfrm>
          <a:prstGeom prst="ellipse">
            <a:avLst/>
          </a:prstGeom>
          <a:gradFill>
            <a:gsLst>
              <a:gs pos="30000">
                <a:schemeClr val="accent1">
                  <a:lumMod val="60000"/>
                  <a:lumOff val="40000"/>
                  <a:alpha val="100000"/>
                </a:schemeClr>
              </a:gs>
              <a:gs pos="100000">
                <a:schemeClr val="accent1"/>
              </a:gs>
            </a:gsLst>
            <a:lin ang="2700000" scaled="0"/>
          </a:gradFill>
        </p:spPr>
        <p:txBody>
          <a:bodyPr wrap="none" lIns="0" tIns="0" rIns="0" bIns="0" rtlCol="0" anchor="ctr" anchorCtr="0">
            <a:noAutofit/>
          </a:bodyPr>
          <a:p>
            <a:pPr algn="ctr">
              <a:lnSpc>
                <a:spcPct val="100000"/>
              </a:lnSpc>
            </a:pPr>
            <a:r>
              <a:rPr lang="en-US" b="1">
                <a:solidFill>
                  <a:srgbClr val="FFFFFF"/>
                </a:solidFill>
                <a:latin typeface="微软雅黑" panose="020B0503020204020204" charset="-122"/>
                <a:ea typeface="微软雅黑" panose="020B0503020204020204" charset="-122"/>
                <a:cs typeface="+mn-ea"/>
                <a:sym typeface="+mn-ea"/>
              </a:rPr>
              <a:t>03</a:t>
            </a:r>
            <a:endParaRPr lang="en-US" b="1" dirty="0">
              <a:solidFill>
                <a:srgbClr val="FFFFFF"/>
              </a:solidFill>
              <a:latin typeface="微软雅黑" panose="020B0503020204020204" charset="-122"/>
              <a:ea typeface="微软雅黑" panose="020B0503020204020204" charset="-122"/>
              <a:cs typeface="+mn-ea"/>
              <a:sym typeface="+mn-ea"/>
            </a:endParaRPr>
          </a:p>
        </p:txBody>
      </p:sp>
      <p:sp>
        <p:nvSpPr>
          <p:cNvPr id="44" name="标题"/>
          <p:cNvSpPr txBox="1"/>
          <p:nvPr>
            <p:custDataLst>
              <p:tags r:id="rId18"/>
            </p:custDataLst>
          </p:nvPr>
        </p:nvSpPr>
        <p:spPr>
          <a:xfrm>
            <a:off x="8220075" y="3507105"/>
            <a:ext cx="2758440" cy="502920"/>
          </a:xfrm>
          <a:prstGeom prst="rect">
            <a:avLst/>
          </a:prstGeom>
          <a:noFill/>
        </p:spPr>
        <p:txBody>
          <a:bodyPr wrap="square" lIns="0" tIns="0" rIns="0" bIns="0" rtlCol="0" anchor="b">
            <a:noAutofit/>
          </a:bodyPr>
          <a:p>
            <a:r>
              <a:rPr lang="zh-CN" altLang="en-US" sz="2000" b="1" spc="300">
                <a:gradFill>
                  <a:gsLst>
                    <a:gs pos="0">
                      <a:schemeClr val="accent1">
                        <a:lumMod val="60000"/>
                        <a:lumOff val="40000"/>
                      </a:schemeClr>
                    </a:gs>
                    <a:gs pos="53000">
                      <a:schemeClr val="accent1"/>
                    </a:gs>
                  </a:gsLst>
                  <a:lin ang="2700000" scaled="0"/>
                </a:gradFill>
                <a:latin typeface="微软雅黑" panose="020B0503020204020204" charset="-122"/>
                <a:ea typeface="微软雅黑" panose="020B0503020204020204" charset="-122"/>
                <a:cs typeface="+mn-ea"/>
                <a:sym typeface="+mn-ea"/>
              </a:rPr>
              <a:t>附加风险识别和分析</a:t>
            </a:r>
            <a:endParaRPr lang="zh-CN" altLang="en-US" sz="2000" b="1" spc="300">
              <a:gradFill>
                <a:gsLst>
                  <a:gs pos="0">
                    <a:schemeClr val="accent1">
                      <a:lumMod val="60000"/>
                      <a:lumOff val="40000"/>
                    </a:schemeClr>
                  </a:gs>
                  <a:gs pos="53000">
                    <a:schemeClr val="accent1"/>
                  </a:gs>
                </a:gsLst>
                <a:lin ang="2700000" scaled="0"/>
              </a:gradFill>
              <a:latin typeface="微软雅黑" panose="020B0503020204020204" charset="-122"/>
              <a:ea typeface="微软雅黑" panose="020B0503020204020204" charset="-122"/>
              <a:cs typeface="+mn-ea"/>
              <a:sym typeface="+mn-ea"/>
            </a:endParaRPr>
          </a:p>
        </p:txBody>
      </p:sp>
      <p:sp>
        <p:nvSpPr>
          <p:cNvPr id="18" name="正文"/>
          <p:cNvSpPr txBox="1"/>
          <p:nvPr>
            <p:custDataLst>
              <p:tags r:id="rId19"/>
            </p:custDataLst>
          </p:nvPr>
        </p:nvSpPr>
        <p:spPr>
          <a:xfrm>
            <a:off x="8251825" y="4162425"/>
            <a:ext cx="2538730" cy="1210310"/>
          </a:xfrm>
          <a:prstGeom prst="rect">
            <a:avLst/>
          </a:prstGeom>
          <a:noFill/>
        </p:spPr>
        <p:txBody>
          <a:bodyPr wrap="square" lIns="0" tIns="0" rIns="0" bIns="0" rtlCol="0" anchor="t" anchorCtr="0">
            <a:noAutofit/>
          </a:bodyPr>
          <a:p>
            <a:pPr indent="0" algn="just" fontAlgn="auto">
              <a:lnSpc>
                <a:spcPct val="150000"/>
              </a:lnSpc>
            </a:pPr>
            <a:r>
              <a:rPr sz="1400" spc="150">
                <a:solidFill>
                  <a:schemeClr val="tx1">
                    <a:lumMod val="85000"/>
                    <a:lumOff val="15000"/>
                  </a:schemeClr>
                </a:solidFill>
                <a:latin typeface="微软雅黑" panose="020B0503020204020204" charset="-122"/>
                <a:ea typeface="微软雅黑" panose="020B0503020204020204" charset="-122"/>
                <a:cs typeface="+mn-ea"/>
                <a:sym typeface="+mn-ea"/>
              </a:rPr>
              <a:t>当项目进程受到评价和总结时，事先未被识别的潜在风险事件或风险的起源将会浮出水面。</a:t>
            </a:r>
            <a:endParaRPr sz="1400" spc="150">
              <a:solidFill>
                <a:schemeClr val="tx1">
                  <a:lumMod val="85000"/>
                  <a:lumOff val="15000"/>
                </a:schemeClr>
              </a:solidFill>
              <a:latin typeface="微软雅黑" panose="020B0503020204020204" charset="-122"/>
              <a:ea typeface="微软雅黑" panose="020B0503020204020204" charset="-122"/>
              <a:cs typeface="+mn-ea"/>
              <a:sym typeface="+mn-ea"/>
            </a:endParaRPr>
          </a:p>
        </p:txBody>
      </p:sp>
      <p:sp>
        <p:nvSpPr>
          <p:cNvPr id="2" name="TextBox 9"/>
          <p:cNvSpPr txBox="1"/>
          <p:nvPr/>
        </p:nvSpPr>
        <p:spPr>
          <a:xfrm>
            <a:off x="552223" y="570128"/>
            <a:ext cx="11239500" cy="893445"/>
          </a:xfrm>
          <a:prstGeom prst="rect">
            <a:avLst/>
          </a:prstGeom>
        </p:spPr>
        <p:txBody>
          <a:bodyPr vert="horz" wrap="square" lIns="123825" tIns="123825" rIns="57150" bIns="123825" rtlCol="0" anchor="t" anchorCtr="0">
            <a:spAutoFit/>
          </a:bodyPr>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002 风险</a:t>
            </a:r>
            <a:r>
              <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监控</a:t>
            </a: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的</a:t>
            </a:r>
            <a:r>
              <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输入</a:t>
            </a:r>
            <a:endPar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17" name="TextBox 9"/>
          <p:cNvSpPr txBox="1"/>
          <p:nvPr/>
        </p:nvSpPr>
        <p:spPr>
          <a:xfrm>
            <a:off x="476023" y="493928"/>
            <a:ext cx="11239500" cy="1539875"/>
          </a:xfrm>
          <a:prstGeom prst="rect">
            <a:avLst/>
          </a:prstGeom>
        </p:spPr>
        <p:txBody>
          <a:bodyPr vert="horz" wrap="square" lIns="123825" tIns="123825" rIns="57150" bIns="123825" rtlCol="0" anchor="t" anchorCtr="0">
            <a:spAutoFit/>
          </a:bodyPr>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003 </a:t>
            </a:r>
            <a:r>
              <a:rPr sz="3000" b="1">
                <a:solidFill>
                  <a:schemeClr val="dk2">
                    <a:alpha val="100000"/>
                  </a:schemeClr>
                </a:solidFill>
                <a:latin typeface="微软雅黑" panose="020B0503020204020204" charset="-122"/>
                <a:ea typeface="微软雅黑" panose="020B0503020204020204" charset="-122"/>
                <a:cs typeface="微软雅黑" panose="020B0503020204020204" charset="-122"/>
                <a:sym typeface="+mn-ea"/>
              </a:rPr>
              <a:t>工具和方法</a:t>
            </a:r>
            <a:endParaRPr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a:p>
            <a:pPr>
              <a:lnSpc>
                <a:spcPct val="140000"/>
              </a:lnSpc>
            </a:pPr>
            <a:endPar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8" name="矩形 7"/>
          <p:cNvSpPr/>
          <p:nvPr>
            <p:custDataLst>
              <p:tags r:id="rId2"/>
            </p:custDataLst>
          </p:nvPr>
        </p:nvSpPr>
        <p:spPr>
          <a:xfrm>
            <a:off x="1519555" y="1950085"/>
            <a:ext cx="4380865" cy="4078605"/>
          </a:xfrm>
          <a:prstGeom prst="rect">
            <a:avLst/>
          </a:prstGeom>
          <a:solidFill>
            <a:schemeClr val="tx1">
              <a:lumMod val="40000"/>
              <a:lumOff val="60000"/>
              <a:alpha val="20000"/>
            </a:schemeClr>
          </a:solidFill>
          <a:effectLst>
            <a:outerShdw blurRad="127000" dist="38100" dir="2700000" algn="tl" rotWithShape="0">
              <a:schemeClr val="accent1">
                <a:alpha val="10000"/>
              </a:schemeClr>
            </a:outerShdw>
          </a:effectLst>
        </p:spPr>
        <p:style>
          <a:lnRef idx="0">
            <a:srgbClr val="FFFFFF"/>
          </a:lnRef>
          <a:fillRef idx="1">
            <a:schemeClr val="accent1"/>
          </a:fillRef>
          <a:effectRef idx="0">
            <a:srgbClr val="FFFFFF"/>
          </a:effectRef>
          <a:fontRef idx="minor">
            <a:schemeClr val="lt1"/>
          </a:fontRef>
        </p:style>
        <p:txBody>
          <a:bodyPr rtlCol="0" anchor="ctr"/>
          <a:p>
            <a:pPr algn="ctr"/>
            <a:endParaRPr lang="zh-CN" altLang="en-US"/>
          </a:p>
        </p:txBody>
      </p:sp>
      <p:sp>
        <p:nvSpPr>
          <p:cNvPr id="9" name="矩形 8"/>
          <p:cNvSpPr/>
          <p:nvPr>
            <p:custDataLst>
              <p:tags r:id="rId3"/>
            </p:custDataLst>
          </p:nvPr>
        </p:nvSpPr>
        <p:spPr>
          <a:xfrm>
            <a:off x="6461760" y="1946910"/>
            <a:ext cx="4474845" cy="4065270"/>
          </a:xfrm>
          <a:prstGeom prst="rect">
            <a:avLst/>
          </a:prstGeom>
          <a:solidFill>
            <a:schemeClr val="tx1">
              <a:lumMod val="40000"/>
              <a:lumOff val="60000"/>
              <a:alpha val="20000"/>
            </a:schemeClr>
          </a:solidFill>
          <a:effectLst>
            <a:outerShdw blurRad="127000" dist="38100" dir="2700000" algn="tl" rotWithShape="0">
              <a:schemeClr val="accent1">
                <a:alpha val="10000"/>
              </a:schemeClr>
            </a:outerShdw>
          </a:effectLst>
        </p:spPr>
        <p:style>
          <a:lnRef idx="0">
            <a:srgbClr val="FFFFFF"/>
          </a:lnRef>
          <a:fillRef idx="1">
            <a:schemeClr val="accent1"/>
          </a:fillRef>
          <a:effectRef idx="0">
            <a:srgbClr val="FFFFFF"/>
          </a:effectRef>
          <a:fontRef idx="minor">
            <a:schemeClr val="lt1"/>
          </a:fontRef>
        </p:style>
        <p:txBody>
          <a:bodyPr rtlCol="0" anchor="ctr"/>
          <a:p>
            <a:pPr algn="ctr"/>
            <a:endParaRPr lang="zh-CN" altLang="en-US"/>
          </a:p>
        </p:txBody>
      </p:sp>
      <p:pic>
        <p:nvPicPr>
          <p:cNvPr id="10" name="图片 9" descr="C:/Users/NYX/Desktop/图片/7895980_现代白色空间内部螺旋坡道3d渲染图像.jpg7895980_现代白色空间内部螺旋坡道3d渲染图像"/>
          <p:cNvPicPr>
            <a:picLocks noChangeAspect="1"/>
          </p:cNvPicPr>
          <p:nvPr>
            <p:custDataLst>
              <p:tags r:id="rId4"/>
            </p:custDataLst>
          </p:nvPr>
        </p:nvPicPr>
        <p:blipFill>
          <a:blip r:embed="rId5" cstate="print"/>
          <a:srcRect/>
          <a:stretch>
            <a:fillRect/>
          </a:stretch>
        </p:blipFill>
        <p:spPr>
          <a:xfrm>
            <a:off x="6461760" y="1947545"/>
            <a:ext cx="4444365" cy="1234440"/>
          </a:xfrm>
          <a:custGeom>
            <a:avLst/>
            <a:gdLst/>
            <a:ahLst/>
            <a:cxnLst>
              <a:cxn ang="3">
                <a:pos x="hc" y="t"/>
              </a:cxn>
              <a:cxn ang="cd2">
                <a:pos x="l" y="vc"/>
              </a:cxn>
              <a:cxn ang="cd4">
                <a:pos x="hc" y="b"/>
              </a:cxn>
              <a:cxn ang="0">
                <a:pos x="r" y="vc"/>
              </a:cxn>
            </a:cxnLst>
            <a:rect l="l" t="t" r="r" b="b"/>
            <a:pathLst>
              <a:path w="3118" h="1965">
                <a:moveTo>
                  <a:pt x="0" y="0"/>
                </a:moveTo>
                <a:lnTo>
                  <a:pt x="3118" y="0"/>
                </a:lnTo>
                <a:lnTo>
                  <a:pt x="3118" y="1965"/>
                </a:lnTo>
                <a:lnTo>
                  <a:pt x="0" y="1965"/>
                </a:lnTo>
                <a:lnTo>
                  <a:pt x="0" y="0"/>
                </a:lnTo>
                <a:close/>
              </a:path>
            </a:pathLst>
          </a:custGeom>
          <a:solidFill>
            <a:schemeClr val="accent1"/>
          </a:solidFill>
          <a:ln w="3175">
            <a:solidFill>
              <a:schemeClr val="tx1">
                <a:lumMod val="40000"/>
                <a:lumOff val="60000"/>
                <a:alpha val="20000"/>
              </a:schemeClr>
            </a:solidFill>
          </a:ln>
        </p:spPr>
      </p:pic>
      <p:pic>
        <p:nvPicPr>
          <p:cNvPr id="19" name="图片 18" descr="7896068_立方体的混沌构造。三维演示"/>
          <p:cNvPicPr>
            <a:picLocks noChangeAspect="1"/>
          </p:cNvPicPr>
          <p:nvPr>
            <p:custDataLst>
              <p:tags r:id="rId6"/>
            </p:custDataLst>
          </p:nvPr>
        </p:nvPicPr>
        <p:blipFill>
          <a:blip r:embed="rId7" cstate="print"/>
          <a:srcRect/>
          <a:stretch>
            <a:fillRect/>
          </a:stretch>
        </p:blipFill>
        <p:spPr>
          <a:xfrm>
            <a:off x="1522095" y="1947545"/>
            <a:ext cx="4356735" cy="1256030"/>
          </a:xfrm>
          <a:custGeom>
            <a:avLst/>
            <a:gdLst/>
            <a:ahLst/>
            <a:cxnLst>
              <a:cxn ang="3">
                <a:pos x="hc" y="t"/>
              </a:cxn>
              <a:cxn ang="cd2">
                <a:pos x="l" y="vc"/>
              </a:cxn>
              <a:cxn ang="cd4">
                <a:pos x="hc" y="b"/>
              </a:cxn>
              <a:cxn ang="0">
                <a:pos x="r" y="vc"/>
              </a:cxn>
            </a:cxnLst>
            <a:rect l="l" t="t" r="r" b="b"/>
            <a:pathLst>
              <a:path w="3118" h="1965">
                <a:moveTo>
                  <a:pt x="0" y="0"/>
                </a:moveTo>
                <a:lnTo>
                  <a:pt x="3118" y="0"/>
                </a:lnTo>
                <a:lnTo>
                  <a:pt x="3118" y="1965"/>
                </a:lnTo>
                <a:lnTo>
                  <a:pt x="0" y="1965"/>
                </a:lnTo>
                <a:lnTo>
                  <a:pt x="0" y="0"/>
                </a:lnTo>
                <a:close/>
              </a:path>
            </a:pathLst>
          </a:custGeom>
          <a:solidFill>
            <a:schemeClr val="accent1"/>
          </a:solidFill>
          <a:ln w="3175">
            <a:solidFill>
              <a:schemeClr val="tx1">
                <a:lumMod val="40000"/>
                <a:lumOff val="60000"/>
                <a:alpha val="20000"/>
              </a:schemeClr>
            </a:solidFill>
          </a:ln>
        </p:spPr>
      </p:pic>
      <p:sp>
        <p:nvSpPr>
          <p:cNvPr id="20" name="标题"/>
          <p:cNvSpPr txBox="1"/>
          <p:nvPr>
            <p:custDataLst>
              <p:tags r:id="rId8"/>
            </p:custDataLst>
          </p:nvPr>
        </p:nvSpPr>
        <p:spPr>
          <a:xfrm>
            <a:off x="1995170" y="3457575"/>
            <a:ext cx="3863975" cy="573405"/>
          </a:xfrm>
          <a:prstGeom prst="rect">
            <a:avLst/>
          </a:prstGeom>
          <a:noFill/>
        </p:spPr>
        <p:txBody>
          <a:bodyPr wrap="square" lIns="0" tIns="0" rIns="0" bIns="0" rtlCol="0" anchor="b">
            <a:noAutofit/>
          </a:bodyPr>
          <a:p>
            <a:r>
              <a:rPr lang="zh-CN" altLang="en-US" sz="2000" b="1" spc="300">
                <a:gradFill>
                  <a:gsLst>
                    <a:gs pos="0">
                      <a:schemeClr val="accent1">
                        <a:lumMod val="60000"/>
                        <a:lumOff val="40000"/>
                      </a:schemeClr>
                    </a:gs>
                    <a:gs pos="53000">
                      <a:schemeClr val="accent1"/>
                    </a:gs>
                  </a:gsLst>
                  <a:lin ang="2700000" scaled="0"/>
                </a:gradFill>
                <a:latin typeface="微软雅黑" panose="020B0503020204020204" charset="-122"/>
                <a:ea typeface="微软雅黑" panose="020B0503020204020204" charset="-122"/>
                <a:cs typeface="+mn-ea"/>
                <a:sym typeface="+mn-ea"/>
              </a:rPr>
              <a:t>信息的采集</a:t>
            </a:r>
            <a:endParaRPr lang="zh-CN" altLang="en-US" sz="2000" b="1" spc="300">
              <a:gradFill>
                <a:gsLst>
                  <a:gs pos="0">
                    <a:schemeClr val="accent1">
                      <a:lumMod val="60000"/>
                      <a:lumOff val="40000"/>
                    </a:schemeClr>
                  </a:gs>
                  <a:gs pos="53000">
                    <a:schemeClr val="accent1"/>
                  </a:gs>
                </a:gsLst>
                <a:lin ang="2700000" scaled="0"/>
              </a:gradFill>
              <a:latin typeface="微软雅黑" panose="020B0503020204020204" charset="-122"/>
              <a:ea typeface="微软雅黑" panose="020B0503020204020204" charset="-122"/>
              <a:cs typeface="+mn-ea"/>
              <a:sym typeface="+mn-ea"/>
            </a:endParaRPr>
          </a:p>
        </p:txBody>
      </p:sp>
      <p:sp>
        <p:nvSpPr>
          <p:cNvPr id="21" name="序号"/>
          <p:cNvSpPr txBox="1"/>
          <p:nvPr>
            <p:custDataLst>
              <p:tags r:id="rId9"/>
            </p:custDataLst>
          </p:nvPr>
        </p:nvSpPr>
        <p:spPr>
          <a:xfrm>
            <a:off x="1898015" y="2935605"/>
            <a:ext cx="622300" cy="539750"/>
          </a:xfrm>
          <a:prstGeom prst="ellipse">
            <a:avLst/>
          </a:prstGeom>
          <a:gradFill>
            <a:gsLst>
              <a:gs pos="30000">
                <a:schemeClr val="accent1">
                  <a:lumMod val="60000"/>
                  <a:lumOff val="40000"/>
                  <a:alpha val="100000"/>
                </a:schemeClr>
              </a:gs>
              <a:gs pos="100000">
                <a:schemeClr val="accent1"/>
              </a:gs>
            </a:gsLst>
            <a:lin ang="2700000" scaled="0"/>
          </a:gradFill>
        </p:spPr>
        <p:txBody>
          <a:bodyPr wrap="none" lIns="0" tIns="0" rIns="0" bIns="0" rtlCol="0" anchor="ctr" anchorCtr="0">
            <a:noAutofit/>
          </a:bodyPr>
          <a:p>
            <a:pPr algn="ctr">
              <a:lnSpc>
                <a:spcPct val="100000"/>
              </a:lnSpc>
            </a:pPr>
            <a:r>
              <a:rPr lang="en-US" b="1">
                <a:solidFill>
                  <a:srgbClr val="FFFFFF"/>
                </a:solidFill>
                <a:latin typeface="微软雅黑" panose="020B0503020204020204" charset="-122"/>
                <a:ea typeface="微软雅黑" panose="020B0503020204020204" charset="-122"/>
                <a:cs typeface="+mn-ea"/>
                <a:sym typeface="+mn-ea"/>
              </a:rPr>
              <a:t>01</a:t>
            </a:r>
            <a:endParaRPr lang="en-US" b="1" dirty="0">
              <a:solidFill>
                <a:srgbClr val="FFFFFF"/>
              </a:solidFill>
              <a:latin typeface="微软雅黑" panose="020B0503020204020204" charset="-122"/>
              <a:ea typeface="微软雅黑" panose="020B0503020204020204" charset="-122"/>
              <a:cs typeface="+mn-ea"/>
              <a:sym typeface="+mn-ea"/>
            </a:endParaRPr>
          </a:p>
        </p:txBody>
      </p:sp>
      <p:sp>
        <p:nvSpPr>
          <p:cNvPr id="22" name="序号"/>
          <p:cNvSpPr txBox="1"/>
          <p:nvPr>
            <p:custDataLst>
              <p:tags r:id="rId10"/>
            </p:custDataLst>
          </p:nvPr>
        </p:nvSpPr>
        <p:spPr>
          <a:xfrm>
            <a:off x="6920230" y="2936240"/>
            <a:ext cx="591820" cy="547370"/>
          </a:xfrm>
          <a:prstGeom prst="ellipse">
            <a:avLst/>
          </a:prstGeom>
          <a:gradFill>
            <a:gsLst>
              <a:gs pos="30000">
                <a:schemeClr val="accent1">
                  <a:lumMod val="60000"/>
                  <a:lumOff val="40000"/>
                  <a:alpha val="100000"/>
                </a:schemeClr>
              </a:gs>
              <a:gs pos="100000">
                <a:schemeClr val="accent1"/>
              </a:gs>
            </a:gsLst>
            <a:lin ang="2700000" scaled="0"/>
          </a:gradFill>
        </p:spPr>
        <p:txBody>
          <a:bodyPr wrap="none" lIns="0" tIns="0" rIns="0" bIns="0" rtlCol="0" anchor="ctr" anchorCtr="0">
            <a:noAutofit/>
          </a:bodyPr>
          <a:p>
            <a:pPr algn="ctr">
              <a:lnSpc>
                <a:spcPct val="100000"/>
              </a:lnSpc>
            </a:pPr>
            <a:r>
              <a:rPr lang="en-US" b="1" dirty="0">
                <a:solidFill>
                  <a:srgbClr val="FFFFFF"/>
                </a:solidFill>
                <a:latin typeface="微软雅黑" panose="020B0503020204020204" charset="-122"/>
                <a:ea typeface="微软雅黑" panose="020B0503020204020204" charset="-122"/>
                <a:cs typeface="+mn-ea"/>
                <a:sym typeface="+mn-ea"/>
              </a:rPr>
              <a:t>02</a:t>
            </a:r>
            <a:endParaRPr lang="en-US" b="1" dirty="0">
              <a:solidFill>
                <a:srgbClr val="FFFFFF"/>
              </a:solidFill>
              <a:latin typeface="微软雅黑" panose="020B0503020204020204" charset="-122"/>
              <a:ea typeface="微软雅黑" panose="020B0503020204020204" charset="-122"/>
              <a:cs typeface="+mn-ea"/>
              <a:sym typeface="+mn-ea"/>
            </a:endParaRPr>
          </a:p>
        </p:txBody>
      </p:sp>
      <p:sp>
        <p:nvSpPr>
          <p:cNvPr id="23" name="标题"/>
          <p:cNvSpPr txBox="1"/>
          <p:nvPr>
            <p:custDataLst>
              <p:tags r:id="rId11"/>
            </p:custDataLst>
          </p:nvPr>
        </p:nvSpPr>
        <p:spPr>
          <a:xfrm>
            <a:off x="6955155" y="3491230"/>
            <a:ext cx="3262630" cy="509905"/>
          </a:xfrm>
          <a:prstGeom prst="rect">
            <a:avLst/>
          </a:prstGeom>
          <a:noFill/>
        </p:spPr>
        <p:txBody>
          <a:bodyPr wrap="square" lIns="0" tIns="0" rIns="0" bIns="0" rtlCol="0" anchor="b">
            <a:noAutofit/>
          </a:bodyPr>
          <a:p>
            <a:r>
              <a:rPr lang="zh-CN" altLang="en-US" sz="2000" b="1" spc="300">
                <a:gradFill>
                  <a:gsLst>
                    <a:gs pos="0">
                      <a:schemeClr val="accent1">
                        <a:lumMod val="60000"/>
                        <a:lumOff val="40000"/>
                      </a:schemeClr>
                    </a:gs>
                    <a:gs pos="53000">
                      <a:schemeClr val="accent1"/>
                    </a:gs>
                  </a:gsLst>
                  <a:lin ang="2700000" scaled="0"/>
                </a:gradFill>
                <a:latin typeface="微软雅黑" panose="020B0503020204020204" charset="-122"/>
                <a:ea typeface="微软雅黑" panose="020B0503020204020204" charset="-122"/>
                <a:cs typeface="+mn-ea"/>
                <a:sym typeface="+mn-ea"/>
              </a:rPr>
              <a:t>风险预警 </a:t>
            </a:r>
            <a:endParaRPr lang="zh-CN" altLang="en-US" sz="2000" b="1" spc="300">
              <a:gradFill>
                <a:gsLst>
                  <a:gs pos="0">
                    <a:schemeClr val="accent1">
                      <a:lumMod val="60000"/>
                      <a:lumOff val="40000"/>
                    </a:schemeClr>
                  </a:gs>
                  <a:gs pos="53000">
                    <a:schemeClr val="accent1"/>
                  </a:gs>
                </a:gsLst>
                <a:lin ang="2700000" scaled="0"/>
              </a:gradFill>
              <a:latin typeface="微软雅黑" panose="020B0503020204020204" charset="-122"/>
              <a:ea typeface="微软雅黑" panose="020B0503020204020204" charset="-122"/>
              <a:cs typeface="+mn-ea"/>
              <a:sym typeface="+mn-ea"/>
            </a:endParaRPr>
          </a:p>
        </p:txBody>
      </p:sp>
      <p:sp>
        <p:nvSpPr>
          <p:cNvPr id="24" name="正文"/>
          <p:cNvSpPr txBox="1"/>
          <p:nvPr>
            <p:custDataLst>
              <p:tags r:id="rId12"/>
            </p:custDataLst>
          </p:nvPr>
        </p:nvSpPr>
        <p:spPr>
          <a:xfrm>
            <a:off x="1998345" y="4361180"/>
            <a:ext cx="3709035" cy="1393190"/>
          </a:xfrm>
          <a:prstGeom prst="rect">
            <a:avLst/>
          </a:prstGeom>
          <a:noFill/>
        </p:spPr>
        <p:txBody>
          <a:bodyPr wrap="square" lIns="0" tIns="0" rIns="0" bIns="0" rtlCol="0" anchor="t" anchorCtr="0">
            <a:noAutofit/>
          </a:bodyPr>
          <a:p>
            <a:pPr indent="0" algn="just" fontAlgn="auto">
              <a:lnSpc>
                <a:spcPct val="120000"/>
              </a:lnSpc>
              <a:spcBef>
                <a:spcPts val="0"/>
              </a:spcBef>
              <a:spcAft>
                <a:spcPts val="0"/>
              </a:spcAft>
            </a:pPr>
            <a:r>
              <a:rPr sz="1500" spc="150" dirty="0">
                <a:solidFill>
                  <a:schemeClr val="tx1">
                    <a:lumMod val="85000"/>
                    <a:lumOff val="15000"/>
                  </a:schemeClr>
                </a:solidFill>
                <a:latin typeface="微软雅黑" panose="020B0503020204020204" charset="-122"/>
                <a:ea typeface="微软雅黑" panose="020B0503020204020204" charset="-122"/>
                <a:cs typeface="+mn-ea"/>
                <a:sym typeface="+mn-ea"/>
              </a:rPr>
              <a:t>项目风险一般有三种表达形式：产品达不到规定的性能或质量水平；实际费用过高；交付延时。</a:t>
            </a:r>
            <a:endParaRPr sz="1500" spc="150" dirty="0">
              <a:solidFill>
                <a:schemeClr val="tx1">
                  <a:lumMod val="85000"/>
                  <a:lumOff val="15000"/>
                </a:schemeClr>
              </a:solidFill>
              <a:latin typeface="微软雅黑" panose="020B0503020204020204" charset="-122"/>
              <a:ea typeface="微软雅黑" panose="020B0503020204020204" charset="-122"/>
              <a:cs typeface="+mn-ea"/>
              <a:sym typeface="+mn-ea"/>
            </a:endParaRPr>
          </a:p>
        </p:txBody>
      </p:sp>
      <p:sp>
        <p:nvSpPr>
          <p:cNvPr id="25" name="正文"/>
          <p:cNvSpPr txBox="1"/>
          <p:nvPr>
            <p:custDataLst>
              <p:tags r:id="rId13"/>
            </p:custDataLst>
          </p:nvPr>
        </p:nvSpPr>
        <p:spPr>
          <a:xfrm>
            <a:off x="6939915" y="4212590"/>
            <a:ext cx="3748405" cy="1303020"/>
          </a:xfrm>
          <a:prstGeom prst="rect">
            <a:avLst/>
          </a:prstGeom>
          <a:noFill/>
        </p:spPr>
        <p:txBody>
          <a:bodyPr wrap="square" lIns="0" tIns="0" rIns="0" bIns="0" rtlCol="0" anchor="t" anchorCtr="0">
            <a:noAutofit/>
          </a:bodyPr>
          <a:p>
            <a:pPr indent="0" algn="just" fontAlgn="auto">
              <a:lnSpc>
                <a:spcPct val="150000"/>
              </a:lnSpc>
            </a:pPr>
            <a:r>
              <a:rPr sz="1400" spc="150">
                <a:solidFill>
                  <a:schemeClr val="tx1">
                    <a:lumMod val="85000"/>
                    <a:lumOff val="15000"/>
                  </a:schemeClr>
                </a:solidFill>
                <a:latin typeface="微软雅黑" panose="020B0503020204020204" charset="-122"/>
                <a:ea typeface="微软雅黑" panose="020B0503020204020204" charset="-122"/>
                <a:cs typeface="+mn-ea"/>
                <a:sym typeface="+mn-ea"/>
              </a:rPr>
              <a:t>指对项目管理过程中有可能出现的风险，采取超前或预先 防范的管理方式，一旦在监控过程中发现有发生风险的征兆，及时发出预警信号并采取校正行动，以最大限度地控制不利后果的发生。</a:t>
            </a:r>
            <a:endParaRPr sz="1400" spc="150">
              <a:solidFill>
                <a:schemeClr val="tx1">
                  <a:lumMod val="85000"/>
                  <a:lumOff val="15000"/>
                </a:schemeClr>
              </a:solidFill>
              <a:latin typeface="微软雅黑" panose="020B0503020204020204" charset="-122"/>
              <a:ea typeface="微软雅黑" panose="020B0503020204020204" charset="-122"/>
              <a:cs typeface="+mn-ea"/>
              <a:sym typeface="+mn-ea"/>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76200" y="-75565"/>
            <a:ext cx="12192000" cy="6858000"/>
          </a:xfrm>
          <a:prstGeom prst="rect">
            <a:avLst/>
          </a:prstGeom>
        </p:spPr>
      </p:pic>
      <p:sp>
        <p:nvSpPr>
          <p:cNvPr id="3" name="TextBox 3"/>
          <p:cNvSpPr txBox="1"/>
          <p:nvPr/>
        </p:nvSpPr>
        <p:spPr>
          <a:xfrm>
            <a:off x="9776770" y="663596"/>
            <a:ext cx="2197085" cy="766889"/>
          </a:xfrm>
          <a:prstGeom prst="rect">
            <a:avLst/>
          </a:prstGeom>
        </p:spPr>
        <p:txBody>
          <a:bodyPr vert="horz" wrap="square" lIns="114300" tIns="57150" rIns="114300" bIns="57150" rtlCol="0" anchor="b" anchorCtr="0">
            <a:normAutofit/>
          </a:bodyPr>
          <a:lstStyle/>
          <a:p>
            <a:pPr algn="ctr">
              <a:lnSpc>
                <a:spcPct val="120000"/>
              </a:lnSpc>
            </a:pPr>
            <a:r>
              <a:rPr lang="en-US" sz="1200">
                <a:solidFill>
                  <a:srgbClr val="232323">
                    <a:alpha val="100000"/>
                  </a:srgbClr>
                </a:solidFill>
                <a:latin typeface="微软雅黑" panose="020B0503020204020204" charset="-122"/>
                <a:ea typeface="微软雅黑" panose="020B0503020204020204" charset="-122"/>
                <a:cs typeface="微软雅黑" panose="020B0503020204020204" charset="-122"/>
              </a:rPr>
              <a:t>CATALOGUE</a:t>
            </a:r>
            <a:endParaRPr lang="en-US" sz="1200">
              <a:solidFill>
                <a:srgbClr val="232323">
                  <a:alpha val="100000"/>
                </a:srgbClr>
              </a:solidFill>
              <a:latin typeface="微软雅黑" panose="020B0503020204020204" charset="-122"/>
              <a:ea typeface="微软雅黑" panose="020B0503020204020204" charset="-122"/>
              <a:cs typeface="微软雅黑" panose="020B0503020204020204" charset="-122"/>
            </a:endParaRPr>
          </a:p>
        </p:txBody>
      </p:sp>
      <p:sp>
        <p:nvSpPr>
          <p:cNvPr id="4" name="TextBox 4"/>
          <p:cNvSpPr txBox="1"/>
          <p:nvPr/>
        </p:nvSpPr>
        <p:spPr>
          <a:xfrm>
            <a:off x="7492225" y="198162"/>
            <a:ext cx="4405428" cy="977265"/>
          </a:xfrm>
          <a:prstGeom prst="rect">
            <a:avLst/>
          </a:prstGeom>
        </p:spPr>
        <p:txBody>
          <a:bodyPr vert="horz" wrap="square" lIns="91440" tIns="45720" rIns="91440" bIns="45720" rtlCol="0" anchor="b" anchorCtr="0">
            <a:normAutofit/>
          </a:bodyPr>
          <a:lstStyle/>
          <a:p>
            <a:pPr algn="r">
              <a:lnSpc>
                <a:spcPct val="100000"/>
              </a:lnSpc>
              <a:spcBef>
                <a:spcPts val="375"/>
              </a:spcBef>
            </a:pPr>
            <a:r>
              <a:rPr lang="en-US" sz="5400" b="1">
                <a:solidFill>
                  <a:srgbClr val="1338FD">
                    <a:alpha val="100000"/>
                  </a:srgbClr>
                </a:solidFill>
                <a:latin typeface="微软雅黑" panose="020B0503020204020204" charset="-122"/>
                <a:ea typeface="微软雅黑" panose="020B0503020204020204" charset="-122"/>
                <a:cs typeface="微软雅黑" panose="020B0503020204020204" charset="-122"/>
              </a:rPr>
              <a:t>目 录</a:t>
            </a:r>
            <a:endParaRPr lang="en-US" sz="5400" b="1">
              <a:solidFill>
                <a:srgbClr val="1338FD">
                  <a:alpha val="100000"/>
                </a:srgbClr>
              </a:solidFill>
              <a:latin typeface="微软雅黑" panose="020B0503020204020204" charset="-122"/>
              <a:ea typeface="微软雅黑" panose="020B0503020204020204" charset="-122"/>
              <a:cs typeface="微软雅黑" panose="020B0503020204020204" charset="-122"/>
            </a:endParaRPr>
          </a:p>
        </p:txBody>
      </p:sp>
      <p:sp>
        <p:nvSpPr>
          <p:cNvPr id="5" name="TextBox 5"/>
          <p:cNvSpPr txBox="1"/>
          <p:nvPr/>
        </p:nvSpPr>
        <p:spPr>
          <a:xfrm>
            <a:off x="3929543" y="1484275"/>
            <a:ext cx="6612681" cy="4969951"/>
          </a:xfrm>
          <a:prstGeom prst="rect">
            <a:avLst/>
          </a:prstGeom>
        </p:spPr>
        <p:txBody>
          <a:bodyPr vert="horz" wrap="square" lIns="91440" tIns="45720" rIns="91440" bIns="45720" rtlCol="0" anchor="ctr" anchorCtr="0">
            <a:noAutofit/>
          </a:bodyPr>
          <a:lstStyle/>
          <a:p>
            <a:pPr marL="203200" lvl="0" indent="-203200" algn="l">
              <a:lnSpc>
                <a:spcPct val="150000"/>
              </a:lnSpc>
              <a:spcBef>
                <a:spcPts val="375"/>
              </a:spcBef>
              <a:buFont typeface="Arial" panose="020B0604020202020204"/>
              <a:buChar char="•"/>
            </a:pPr>
            <a:r>
              <a:rPr lang="en-US" sz="2400">
                <a:solidFill>
                  <a:srgbClr val="020A49">
                    <a:alpha val="100000"/>
                  </a:srgbClr>
                </a:solidFill>
                <a:latin typeface="微软雅黑" panose="020B0503020204020204" charset="-122"/>
                <a:ea typeface="微软雅黑" panose="020B0503020204020204" charset="-122"/>
                <a:cs typeface="微软雅黑" panose="020B0503020204020204" charset="-122"/>
              </a:rPr>
              <a:t>项目</a:t>
            </a:r>
            <a:r>
              <a:rPr lang="zh-CN" altLang="en-US" sz="2400">
                <a:solidFill>
                  <a:srgbClr val="020A49">
                    <a:alpha val="100000"/>
                  </a:srgbClr>
                </a:solidFill>
                <a:latin typeface="微软雅黑" panose="020B0503020204020204" charset="-122"/>
                <a:ea typeface="微软雅黑" panose="020B0503020204020204" charset="-122"/>
                <a:cs typeface="微软雅黑" panose="020B0503020204020204" charset="-122"/>
              </a:rPr>
              <a:t>风险管理相关概念</a:t>
            </a:r>
            <a:endParaRPr lang="en-US" sz="2400">
              <a:solidFill>
                <a:srgbClr val="020A49">
                  <a:alpha val="100000"/>
                </a:srgbClr>
              </a:solidFill>
              <a:latin typeface="微软雅黑" panose="020B0503020204020204" charset="-122"/>
              <a:ea typeface="微软雅黑" panose="020B0503020204020204" charset="-122"/>
              <a:cs typeface="微软雅黑" panose="020B0503020204020204" charset="-122"/>
            </a:endParaRPr>
          </a:p>
          <a:p>
            <a:pPr marL="203200" lvl="0" indent="-203200" algn="l">
              <a:lnSpc>
                <a:spcPct val="150000"/>
              </a:lnSpc>
              <a:spcBef>
                <a:spcPts val="375"/>
              </a:spcBef>
              <a:buFont typeface="Arial" panose="020B0604020202020204"/>
              <a:buChar char="•"/>
            </a:pPr>
            <a:r>
              <a:rPr lang="zh-CN" altLang="en-US" sz="2400">
                <a:solidFill>
                  <a:srgbClr val="020A49">
                    <a:alpha val="100000"/>
                  </a:srgbClr>
                </a:solidFill>
                <a:latin typeface="微软雅黑" panose="020B0503020204020204" charset="-122"/>
                <a:ea typeface="微软雅黑" panose="020B0503020204020204" charset="-122"/>
                <a:cs typeface="微软雅黑" panose="020B0503020204020204" charset="-122"/>
              </a:rPr>
              <a:t>风险识别</a:t>
            </a:r>
            <a:endParaRPr lang="zh-CN" altLang="en-US" sz="2400">
              <a:solidFill>
                <a:srgbClr val="020A49">
                  <a:alpha val="100000"/>
                </a:srgbClr>
              </a:solidFill>
              <a:latin typeface="微软雅黑" panose="020B0503020204020204" charset="-122"/>
              <a:ea typeface="微软雅黑" panose="020B0503020204020204" charset="-122"/>
              <a:cs typeface="微软雅黑" panose="020B0503020204020204" charset="-122"/>
            </a:endParaRPr>
          </a:p>
          <a:p>
            <a:pPr marL="203200" lvl="0" indent="-203200" algn="l">
              <a:lnSpc>
                <a:spcPct val="150000"/>
              </a:lnSpc>
              <a:spcBef>
                <a:spcPts val="375"/>
              </a:spcBef>
              <a:buFont typeface="Arial" panose="020B0604020202020204"/>
              <a:buChar char="•"/>
            </a:pPr>
            <a:r>
              <a:rPr lang="zh-CN" altLang="en-US" sz="2400">
                <a:solidFill>
                  <a:srgbClr val="020A49">
                    <a:alpha val="100000"/>
                  </a:srgbClr>
                </a:solidFill>
                <a:latin typeface="微软雅黑" panose="020B0503020204020204" charset="-122"/>
                <a:ea typeface="微软雅黑" panose="020B0503020204020204" charset="-122"/>
                <a:cs typeface="微软雅黑" panose="020B0503020204020204" charset="-122"/>
              </a:rPr>
              <a:t>风险</a:t>
            </a:r>
            <a:r>
              <a:rPr lang="zh-CN" altLang="en-US" sz="2400">
                <a:solidFill>
                  <a:srgbClr val="020A49">
                    <a:alpha val="100000"/>
                  </a:srgbClr>
                </a:solidFill>
                <a:latin typeface="微软雅黑" panose="020B0503020204020204" charset="-122"/>
                <a:ea typeface="微软雅黑" panose="020B0503020204020204" charset="-122"/>
                <a:cs typeface="微软雅黑" panose="020B0503020204020204" charset="-122"/>
              </a:rPr>
              <a:t>分析</a:t>
            </a:r>
            <a:endParaRPr lang="zh-CN" altLang="en-US" sz="2400">
              <a:solidFill>
                <a:srgbClr val="020A49">
                  <a:alpha val="100000"/>
                </a:srgbClr>
              </a:solidFill>
              <a:latin typeface="微软雅黑" panose="020B0503020204020204" charset="-122"/>
              <a:ea typeface="微软雅黑" panose="020B0503020204020204" charset="-122"/>
              <a:cs typeface="微软雅黑" panose="020B0503020204020204" charset="-122"/>
            </a:endParaRPr>
          </a:p>
          <a:p>
            <a:pPr marL="203200" lvl="0" indent="-203200" algn="l">
              <a:lnSpc>
                <a:spcPct val="150000"/>
              </a:lnSpc>
              <a:spcBef>
                <a:spcPts val="375"/>
              </a:spcBef>
              <a:buFont typeface="Arial" panose="020B0604020202020204"/>
              <a:buChar char="•"/>
            </a:pPr>
            <a:r>
              <a:rPr lang="zh-CN" altLang="en-US" sz="2400">
                <a:solidFill>
                  <a:srgbClr val="020A49">
                    <a:alpha val="100000"/>
                  </a:srgbClr>
                </a:solidFill>
                <a:latin typeface="微软雅黑" panose="020B0503020204020204" charset="-122"/>
                <a:ea typeface="微软雅黑" panose="020B0503020204020204" charset="-122"/>
                <a:cs typeface="微软雅黑" panose="020B0503020204020204" charset="-122"/>
              </a:rPr>
              <a:t>风险</a:t>
            </a:r>
            <a:r>
              <a:rPr lang="zh-CN" altLang="en-US" sz="2400">
                <a:solidFill>
                  <a:srgbClr val="020A49">
                    <a:alpha val="100000"/>
                  </a:srgbClr>
                </a:solidFill>
                <a:latin typeface="微软雅黑" panose="020B0503020204020204" charset="-122"/>
                <a:ea typeface="微软雅黑" panose="020B0503020204020204" charset="-122"/>
                <a:cs typeface="微软雅黑" panose="020B0503020204020204" charset="-122"/>
              </a:rPr>
              <a:t>应对</a:t>
            </a:r>
            <a:endParaRPr lang="zh-CN" altLang="en-US" sz="2400">
              <a:solidFill>
                <a:srgbClr val="020A49">
                  <a:alpha val="100000"/>
                </a:srgbClr>
              </a:solidFill>
              <a:latin typeface="微软雅黑" panose="020B0503020204020204" charset="-122"/>
              <a:ea typeface="微软雅黑" panose="020B0503020204020204" charset="-122"/>
              <a:cs typeface="微软雅黑" panose="020B0503020204020204" charset="-122"/>
            </a:endParaRPr>
          </a:p>
          <a:p>
            <a:pPr marL="203200" lvl="0" indent="-203200" algn="l">
              <a:lnSpc>
                <a:spcPct val="150000"/>
              </a:lnSpc>
              <a:spcBef>
                <a:spcPts val="375"/>
              </a:spcBef>
              <a:buFont typeface="Arial" panose="020B0604020202020204"/>
              <a:buChar char="•"/>
            </a:pPr>
            <a:r>
              <a:rPr lang="zh-CN" altLang="en-US" sz="2400">
                <a:solidFill>
                  <a:srgbClr val="020A49">
                    <a:alpha val="100000"/>
                  </a:srgbClr>
                </a:solidFill>
                <a:latin typeface="微软雅黑" panose="020B0503020204020204" charset="-122"/>
                <a:ea typeface="微软雅黑" panose="020B0503020204020204" charset="-122"/>
                <a:cs typeface="微软雅黑" panose="020B0503020204020204" charset="-122"/>
              </a:rPr>
              <a:t>风险</a:t>
            </a:r>
            <a:r>
              <a:rPr lang="zh-CN" altLang="en-US" sz="2400">
                <a:solidFill>
                  <a:srgbClr val="020A49">
                    <a:alpha val="100000"/>
                  </a:srgbClr>
                </a:solidFill>
                <a:latin typeface="微软雅黑" panose="020B0503020204020204" charset="-122"/>
                <a:ea typeface="微软雅黑" panose="020B0503020204020204" charset="-122"/>
                <a:cs typeface="微软雅黑" panose="020B0503020204020204" charset="-122"/>
              </a:rPr>
              <a:t>监控</a:t>
            </a:r>
            <a:endParaRPr lang="zh-CN" altLang="en-US" sz="2400">
              <a:solidFill>
                <a:srgbClr val="020A49">
                  <a:alpha val="100000"/>
                </a:srgbClr>
              </a:solidFill>
              <a:latin typeface="微软雅黑" panose="020B0503020204020204" charset="-122"/>
              <a:ea typeface="微软雅黑" panose="020B0503020204020204" charset="-122"/>
              <a:cs typeface="微软雅黑" panose="020B0503020204020204" charset="-122"/>
            </a:endParaRPr>
          </a:p>
          <a:p>
            <a:pPr marL="203200" lvl="0" indent="-203200" algn="l">
              <a:lnSpc>
                <a:spcPct val="150000"/>
              </a:lnSpc>
              <a:spcBef>
                <a:spcPts val="375"/>
              </a:spcBef>
              <a:buFont typeface="Arial" panose="020B0604020202020204"/>
              <a:buChar char="•"/>
            </a:pPr>
            <a:r>
              <a:rPr lang="en-US" sz="2400">
                <a:solidFill>
                  <a:srgbClr val="020A49">
                    <a:alpha val="100000"/>
                  </a:srgbClr>
                </a:solidFill>
                <a:latin typeface="微软雅黑" panose="020B0503020204020204" charset="-122"/>
                <a:ea typeface="微软雅黑" panose="020B0503020204020204" charset="-122"/>
                <a:cs typeface="微软雅黑" panose="020B0503020204020204" charset="-122"/>
              </a:rPr>
              <a:t>案例分析 - </a:t>
            </a:r>
            <a:r>
              <a:rPr lang="zh-CN" altLang="en-US" sz="2400">
                <a:solidFill>
                  <a:srgbClr val="020A49">
                    <a:alpha val="100000"/>
                  </a:srgbClr>
                </a:solidFill>
                <a:latin typeface="微软雅黑" panose="020B0503020204020204" charset="-122"/>
                <a:ea typeface="微软雅黑" panose="020B0503020204020204" charset="-122"/>
                <a:cs typeface="微软雅黑" panose="020B0503020204020204" charset="-122"/>
              </a:rPr>
              <a:t>波音公司</a:t>
            </a:r>
            <a:r>
              <a:rPr lang="en-US" altLang="zh-CN" sz="2400">
                <a:solidFill>
                  <a:srgbClr val="020A49">
                    <a:alpha val="100000"/>
                  </a:srgbClr>
                </a:solidFill>
                <a:latin typeface="微软雅黑" panose="020B0503020204020204" charset="-122"/>
                <a:ea typeface="微软雅黑" panose="020B0503020204020204" charset="-122"/>
                <a:cs typeface="微软雅黑" panose="020B0503020204020204" charset="-122"/>
              </a:rPr>
              <a:t>73Max</a:t>
            </a:r>
            <a:r>
              <a:rPr lang="zh-CN" altLang="en-US" sz="2400">
                <a:solidFill>
                  <a:srgbClr val="020A49">
                    <a:alpha val="100000"/>
                  </a:srgbClr>
                </a:solidFill>
                <a:latin typeface="微软雅黑" panose="020B0503020204020204" charset="-122"/>
                <a:ea typeface="微软雅黑" panose="020B0503020204020204" charset="-122"/>
                <a:cs typeface="微软雅黑" panose="020B0503020204020204" charset="-122"/>
              </a:rPr>
              <a:t>飞机安全管理</a:t>
            </a:r>
            <a:endParaRPr lang="zh-CN" altLang="en-US" sz="2400">
              <a:solidFill>
                <a:srgbClr val="020A49">
                  <a:alpha val="100000"/>
                </a:srgbClr>
              </a:solidFill>
              <a:latin typeface="微软雅黑" panose="020B0503020204020204" charset="-122"/>
              <a:ea typeface="微软雅黑" panose="020B0503020204020204" charset="-122"/>
              <a:cs typeface="微软雅黑" panose="020B0503020204020204" charset="-122"/>
            </a:endParaRPr>
          </a:p>
          <a:p>
            <a:pPr marL="203200" lvl="0" indent="-203200" algn="l">
              <a:lnSpc>
                <a:spcPct val="150000"/>
              </a:lnSpc>
              <a:spcBef>
                <a:spcPts val="375"/>
              </a:spcBef>
              <a:buFont typeface="Arial" panose="020B0604020202020204"/>
              <a:buChar char="•"/>
            </a:pPr>
            <a:r>
              <a:rPr lang="en-US" sz="2400">
                <a:solidFill>
                  <a:srgbClr val="020A49">
                    <a:alpha val="100000"/>
                  </a:srgbClr>
                </a:solidFill>
                <a:latin typeface="微软雅黑" panose="020B0503020204020204" charset="-122"/>
                <a:ea typeface="微软雅黑" panose="020B0503020204020204" charset="-122"/>
                <a:cs typeface="微软雅黑" panose="020B0503020204020204" charset="-122"/>
              </a:rPr>
              <a:t>实训任务 - H</a:t>
            </a:r>
            <a:r>
              <a:rPr lang="zh-CN" altLang="en-US" sz="2400">
                <a:solidFill>
                  <a:srgbClr val="020A49">
                    <a:alpha val="100000"/>
                  </a:srgbClr>
                </a:solidFill>
                <a:latin typeface="微软雅黑" panose="020B0503020204020204" charset="-122"/>
                <a:ea typeface="微软雅黑" panose="020B0503020204020204" charset="-122"/>
                <a:cs typeface="微软雅黑" panose="020B0503020204020204" charset="-122"/>
              </a:rPr>
              <a:t>公司</a:t>
            </a:r>
            <a:r>
              <a:rPr lang="en-US" sz="2400">
                <a:solidFill>
                  <a:srgbClr val="020A49">
                    <a:alpha val="100000"/>
                  </a:srgbClr>
                </a:solidFill>
                <a:latin typeface="微软雅黑" panose="020B0503020204020204" charset="-122"/>
                <a:ea typeface="微软雅黑" panose="020B0503020204020204" charset="-122"/>
                <a:cs typeface="微软雅黑" panose="020B0503020204020204" charset="-122"/>
              </a:rPr>
              <a:t>项目案例</a:t>
            </a:r>
            <a:endParaRPr lang="en-US" sz="2400">
              <a:solidFill>
                <a:srgbClr val="020A49">
                  <a:alpha val="100000"/>
                </a:srgbClr>
              </a:solidFill>
              <a:latin typeface="微软雅黑" panose="020B0503020204020204" charset="-122"/>
              <a:ea typeface="微软雅黑" panose="020B0503020204020204" charset="-122"/>
              <a:cs typeface="微软雅黑" panose="020B0503020204020204" charset="-122"/>
            </a:endParaRPr>
          </a:p>
          <a:p>
            <a:pPr marL="203200" lvl="0" indent="-203200" algn="l">
              <a:lnSpc>
                <a:spcPct val="150000"/>
              </a:lnSpc>
              <a:spcBef>
                <a:spcPts val="375"/>
              </a:spcBef>
              <a:buFont typeface="Arial" panose="020B0604020202020204"/>
              <a:buChar char="•"/>
            </a:pPr>
            <a:r>
              <a:rPr lang="en-US" sz="2400">
                <a:solidFill>
                  <a:srgbClr val="020A49">
                    <a:alpha val="100000"/>
                  </a:srgbClr>
                </a:solidFill>
                <a:latin typeface="微软雅黑" panose="020B0503020204020204" charset="-122"/>
                <a:ea typeface="微软雅黑" panose="020B0503020204020204" charset="-122"/>
                <a:cs typeface="微软雅黑" panose="020B0503020204020204" charset="-122"/>
              </a:rPr>
              <a:t>分组讨论</a:t>
            </a:r>
            <a:endParaRPr lang="en-US" sz="2400">
              <a:solidFill>
                <a:srgbClr val="020A49">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17" name="TextBox 9"/>
          <p:cNvSpPr txBox="1"/>
          <p:nvPr/>
        </p:nvSpPr>
        <p:spPr>
          <a:xfrm>
            <a:off x="476023" y="493928"/>
            <a:ext cx="11239500" cy="893445"/>
          </a:xfrm>
          <a:prstGeom prst="rect">
            <a:avLst/>
          </a:prstGeom>
        </p:spPr>
        <p:txBody>
          <a:bodyPr vert="horz" wrap="square" lIns="123825" tIns="123825" rIns="57150" bIns="123825" rtlCol="0" anchor="t" anchorCtr="0">
            <a:spAutoFit/>
          </a:bodyPr>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00</a:t>
            </a: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sym typeface="+mn-ea"/>
              </a:rPr>
              <a:t>4 </a:t>
            </a:r>
            <a:r>
              <a:rPr sz="3000" b="1">
                <a:solidFill>
                  <a:schemeClr val="dk2">
                    <a:alpha val="100000"/>
                  </a:schemeClr>
                </a:solidFill>
                <a:latin typeface="微软雅黑" panose="020B0503020204020204" charset="-122"/>
                <a:ea typeface="微软雅黑" panose="020B0503020204020204" charset="-122"/>
                <a:cs typeface="微软雅黑" panose="020B0503020204020204" charset="-122"/>
                <a:sym typeface="+mn-ea"/>
              </a:rPr>
              <a:t>风险识别的输出</a:t>
            </a:r>
            <a:endPar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8" name="矩形 7"/>
          <p:cNvSpPr/>
          <p:nvPr>
            <p:custDataLst>
              <p:tags r:id="rId2"/>
            </p:custDataLst>
          </p:nvPr>
        </p:nvSpPr>
        <p:spPr>
          <a:xfrm>
            <a:off x="1519555" y="1950085"/>
            <a:ext cx="4380865" cy="4078605"/>
          </a:xfrm>
          <a:prstGeom prst="rect">
            <a:avLst/>
          </a:prstGeom>
          <a:solidFill>
            <a:schemeClr val="tx1">
              <a:lumMod val="40000"/>
              <a:lumOff val="60000"/>
              <a:alpha val="20000"/>
            </a:schemeClr>
          </a:solidFill>
          <a:effectLst>
            <a:outerShdw blurRad="127000" dist="38100" dir="2700000" algn="tl" rotWithShape="0">
              <a:schemeClr val="accent1">
                <a:alpha val="10000"/>
              </a:schemeClr>
            </a:outerShdw>
          </a:effectLst>
        </p:spPr>
        <p:style>
          <a:lnRef idx="0">
            <a:srgbClr val="FFFFFF"/>
          </a:lnRef>
          <a:fillRef idx="1">
            <a:schemeClr val="accent1"/>
          </a:fillRef>
          <a:effectRef idx="0">
            <a:srgbClr val="FFFFFF"/>
          </a:effectRef>
          <a:fontRef idx="minor">
            <a:schemeClr val="lt1"/>
          </a:fontRef>
        </p:style>
        <p:txBody>
          <a:bodyPr rtlCol="0" anchor="ctr"/>
          <a:p>
            <a:pPr algn="ctr"/>
            <a:endParaRPr lang="zh-CN" altLang="en-US"/>
          </a:p>
        </p:txBody>
      </p:sp>
      <p:sp>
        <p:nvSpPr>
          <p:cNvPr id="9" name="矩形 8"/>
          <p:cNvSpPr/>
          <p:nvPr>
            <p:custDataLst>
              <p:tags r:id="rId3"/>
            </p:custDataLst>
          </p:nvPr>
        </p:nvSpPr>
        <p:spPr>
          <a:xfrm>
            <a:off x="6461760" y="1946910"/>
            <a:ext cx="4474845" cy="4065270"/>
          </a:xfrm>
          <a:prstGeom prst="rect">
            <a:avLst/>
          </a:prstGeom>
          <a:solidFill>
            <a:schemeClr val="tx1">
              <a:lumMod val="40000"/>
              <a:lumOff val="60000"/>
              <a:alpha val="20000"/>
            </a:schemeClr>
          </a:solidFill>
          <a:effectLst>
            <a:outerShdw blurRad="127000" dist="38100" dir="2700000" algn="tl" rotWithShape="0">
              <a:schemeClr val="accent1">
                <a:alpha val="10000"/>
              </a:schemeClr>
            </a:outerShdw>
          </a:effectLst>
        </p:spPr>
        <p:style>
          <a:lnRef idx="0">
            <a:srgbClr val="FFFFFF"/>
          </a:lnRef>
          <a:fillRef idx="1">
            <a:schemeClr val="accent1"/>
          </a:fillRef>
          <a:effectRef idx="0">
            <a:srgbClr val="FFFFFF"/>
          </a:effectRef>
          <a:fontRef idx="minor">
            <a:schemeClr val="lt1"/>
          </a:fontRef>
        </p:style>
        <p:txBody>
          <a:bodyPr rtlCol="0" anchor="ctr"/>
          <a:p>
            <a:pPr algn="ctr"/>
            <a:endParaRPr lang="zh-CN" altLang="en-US"/>
          </a:p>
        </p:txBody>
      </p:sp>
      <p:pic>
        <p:nvPicPr>
          <p:cNvPr id="10" name="图片 9" descr="C:/Users/NYX/Desktop/图片/7895980_现代白色空间内部螺旋坡道3d渲染图像.jpg7895980_现代白色空间内部螺旋坡道3d渲染图像"/>
          <p:cNvPicPr>
            <a:picLocks noChangeAspect="1"/>
          </p:cNvPicPr>
          <p:nvPr>
            <p:custDataLst>
              <p:tags r:id="rId4"/>
            </p:custDataLst>
          </p:nvPr>
        </p:nvPicPr>
        <p:blipFill>
          <a:blip r:embed="rId5" cstate="print"/>
          <a:srcRect/>
          <a:stretch>
            <a:fillRect/>
          </a:stretch>
        </p:blipFill>
        <p:spPr>
          <a:xfrm>
            <a:off x="6461760" y="1947545"/>
            <a:ext cx="4444365" cy="1234440"/>
          </a:xfrm>
          <a:custGeom>
            <a:avLst/>
            <a:gdLst/>
            <a:ahLst/>
            <a:cxnLst>
              <a:cxn ang="3">
                <a:pos x="hc" y="t"/>
              </a:cxn>
              <a:cxn ang="cd2">
                <a:pos x="l" y="vc"/>
              </a:cxn>
              <a:cxn ang="cd4">
                <a:pos x="hc" y="b"/>
              </a:cxn>
              <a:cxn ang="0">
                <a:pos x="r" y="vc"/>
              </a:cxn>
            </a:cxnLst>
            <a:rect l="l" t="t" r="r" b="b"/>
            <a:pathLst>
              <a:path w="3118" h="1965">
                <a:moveTo>
                  <a:pt x="0" y="0"/>
                </a:moveTo>
                <a:lnTo>
                  <a:pt x="3118" y="0"/>
                </a:lnTo>
                <a:lnTo>
                  <a:pt x="3118" y="1965"/>
                </a:lnTo>
                <a:lnTo>
                  <a:pt x="0" y="1965"/>
                </a:lnTo>
                <a:lnTo>
                  <a:pt x="0" y="0"/>
                </a:lnTo>
                <a:close/>
              </a:path>
            </a:pathLst>
          </a:custGeom>
          <a:solidFill>
            <a:schemeClr val="accent1"/>
          </a:solidFill>
          <a:ln w="3175">
            <a:solidFill>
              <a:schemeClr val="tx1">
                <a:lumMod val="40000"/>
                <a:lumOff val="60000"/>
                <a:alpha val="20000"/>
              </a:schemeClr>
            </a:solidFill>
          </a:ln>
        </p:spPr>
      </p:pic>
      <p:pic>
        <p:nvPicPr>
          <p:cNvPr id="19" name="图片 18" descr="7896068_立方体的混沌构造。三维演示"/>
          <p:cNvPicPr>
            <a:picLocks noChangeAspect="1"/>
          </p:cNvPicPr>
          <p:nvPr>
            <p:custDataLst>
              <p:tags r:id="rId6"/>
            </p:custDataLst>
          </p:nvPr>
        </p:nvPicPr>
        <p:blipFill>
          <a:blip r:embed="rId7" cstate="print"/>
          <a:srcRect/>
          <a:stretch>
            <a:fillRect/>
          </a:stretch>
        </p:blipFill>
        <p:spPr>
          <a:xfrm>
            <a:off x="1522095" y="1947545"/>
            <a:ext cx="4356735" cy="1256030"/>
          </a:xfrm>
          <a:custGeom>
            <a:avLst/>
            <a:gdLst/>
            <a:ahLst/>
            <a:cxnLst>
              <a:cxn ang="3">
                <a:pos x="hc" y="t"/>
              </a:cxn>
              <a:cxn ang="cd2">
                <a:pos x="l" y="vc"/>
              </a:cxn>
              <a:cxn ang="cd4">
                <a:pos x="hc" y="b"/>
              </a:cxn>
              <a:cxn ang="0">
                <a:pos x="r" y="vc"/>
              </a:cxn>
            </a:cxnLst>
            <a:rect l="l" t="t" r="r" b="b"/>
            <a:pathLst>
              <a:path w="3118" h="1965">
                <a:moveTo>
                  <a:pt x="0" y="0"/>
                </a:moveTo>
                <a:lnTo>
                  <a:pt x="3118" y="0"/>
                </a:lnTo>
                <a:lnTo>
                  <a:pt x="3118" y="1965"/>
                </a:lnTo>
                <a:lnTo>
                  <a:pt x="0" y="1965"/>
                </a:lnTo>
                <a:lnTo>
                  <a:pt x="0" y="0"/>
                </a:lnTo>
                <a:close/>
              </a:path>
            </a:pathLst>
          </a:custGeom>
          <a:solidFill>
            <a:schemeClr val="accent1"/>
          </a:solidFill>
          <a:ln w="3175">
            <a:solidFill>
              <a:schemeClr val="tx1">
                <a:lumMod val="40000"/>
                <a:lumOff val="60000"/>
                <a:alpha val="20000"/>
              </a:schemeClr>
            </a:solidFill>
          </a:ln>
        </p:spPr>
      </p:pic>
      <p:sp>
        <p:nvSpPr>
          <p:cNvPr id="20" name="标题"/>
          <p:cNvSpPr txBox="1"/>
          <p:nvPr>
            <p:custDataLst>
              <p:tags r:id="rId8"/>
            </p:custDataLst>
          </p:nvPr>
        </p:nvSpPr>
        <p:spPr>
          <a:xfrm>
            <a:off x="1995170" y="3457575"/>
            <a:ext cx="3863975" cy="573405"/>
          </a:xfrm>
          <a:prstGeom prst="rect">
            <a:avLst/>
          </a:prstGeom>
          <a:noFill/>
        </p:spPr>
        <p:txBody>
          <a:bodyPr wrap="square" lIns="0" tIns="0" rIns="0" bIns="0" rtlCol="0" anchor="b">
            <a:noAutofit/>
          </a:bodyPr>
          <a:p>
            <a:r>
              <a:rPr lang="zh-CN" altLang="en-US" sz="2000" b="1" spc="300">
                <a:gradFill>
                  <a:gsLst>
                    <a:gs pos="0">
                      <a:schemeClr val="accent1">
                        <a:lumMod val="60000"/>
                        <a:lumOff val="40000"/>
                      </a:schemeClr>
                    </a:gs>
                    <a:gs pos="53000">
                      <a:schemeClr val="accent1"/>
                    </a:gs>
                  </a:gsLst>
                  <a:lin ang="2700000" scaled="0"/>
                </a:gradFill>
                <a:latin typeface="微软雅黑" panose="020B0503020204020204" charset="-122"/>
                <a:ea typeface="微软雅黑" panose="020B0503020204020204" charset="-122"/>
                <a:cs typeface="+mn-ea"/>
                <a:sym typeface="+mn-ea"/>
              </a:rPr>
              <a:t>项目风险报告</a:t>
            </a:r>
            <a:endParaRPr lang="zh-CN" altLang="en-US" sz="2000" b="1" spc="300">
              <a:gradFill>
                <a:gsLst>
                  <a:gs pos="0">
                    <a:schemeClr val="accent1">
                      <a:lumMod val="60000"/>
                      <a:lumOff val="40000"/>
                    </a:schemeClr>
                  </a:gs>
                  <a:gs pos="53000">
                    <a:schemeClr val="accent1"/>
                  </a:gs>
                </a:gsLst>
                <a:lin ang="2700000" scaled="0"/>
              </a:gradFill>
              <a:latin typeface="微软雅黑" panose="020B0503020204020204" charset="-122"/>
              <a:ea typeface="微软雅黑" panose="020B0503020204020204" charset="-122"/>
              <a:cs typeface="+mn-ea"/>
              <a:sym typeface="+mn-ea"/>
            </a:endParaRPr>
          </a:p>
        </p:txBody>
      </p:sp>
      <p:sp>
        <p:nvSpPr>
          <p:cNvPr id="21" name="序号"/>
          <p:cNvSpPr txBox="1"/>
          <p:nvPr>
            <p:custDataLst>
              <p:tags r:id="rId9"/>
            </p:custDataLst>
          </p:nvPr>
        </p:nvSpPr>
        <p:spPr>
          <a:xfrm>
            <a:off x="1898015" y="2935605"/>
            <a:ext cx="622300" cy="539750"/>
          </a:xfrm>
          <a:prstGeom prst="ellipse">
            <a:avLst/>
          </a:prstGeom>
          <a:gradFill>
            <a:gsLst>
              <a:gs pos="30000">
                <a:schemeClr val="accent1">
                  <a:lumMod val="60000"/>
                  <a:lumOff val="40000"/>
                  <a:alpha val="100000"/>
                </a:schemeClr>
              </a:gs>
              <a:gs pos="100000">
                <a:schemeClr val="accent1"/>
              </a:gs>
            </a:gsLst>
            <a:lin ang="2700000" scaled="0"/>
          </a:gradFill>
        </p:spPr>
        <p:txBody>
          <a:bodyPr wrap="none" lIns="0" tIns="0" rIns="0" bIns="0" rtlCol="0" anchor="ctr" anchorCtr="0">
            <a:noAutofit/>
          </a:bodyPr>
          <a:p>
            <a:pPr algn="ctr">
              <a:lnSpc>
                <a:spcPct val="100000"/>
              </a:lnSpc>
            </a:pPr>
            <a:r>
              <a:rPr lang="en-US" b="1">
                <a:solidFill>
                  <a:srgbClr val="FFFFFF"/>
                </a:solidFill>
                <a:latin typeface="微软雅黑" panose="020B0503020204020204" charset="-122"/>
                <a:ea typeface="微软雅黑" panose="020B0503020204020204" charset="-122"/>
                <a:cs typeface="+mn-ea"/>
                <a:sym typeface="+mn-ea"/>
              </a:rPr>
              <a:t>01</a:t>
            </a:r>
            <a:endParaRPr lang="en-US" b="1" dirty="0">
              <a:solidFill>
                <a:srgbClr val="FFFFFF"/>
              </a:solidFill>
              <a:latin typeface="微软雅黑" panose="020B0503020204020204" charset="-122"/>
              <a:ea typeface="微软雅黑" panose="020B0503020204020204" charset="-122"/>
              <a:cs typeface="+mn-ea"/>
              <a:sym typeface="+mn-ea"/>
            </a:endParaRPr>
          </a:p>
        </p:txBody>
      </p:sp>
      <p:sp>
        <p:nvSpPr>
          <p:cNvPr id="22" name="序号"/>
          <p:cNvSpPr txBox="1"/>
          <p:nvPr>
            <p:custDataLst>
              <p:tags r:id="rId10"/>
            </p:custDataLst>
          </p:nvPr>
        </p:nvSpPr>
        <p:spPr>
          <a:xfrm>
            <a:off x="6920230" y="2936240"/>
            <a:ext cx="591820" cy="547370"/>
          </a:xfrm>
          <a:prstGeom prst="ellipse">
            <a:avLst/>
          </a:prstGeom>
          <a:gradFill>
            <a:gsLst>
              <a:gs pos="30000">
                <a:schemeClr val="accent1">
                  <a:lumMod val="60000"/>
                  <a:lumOff val="40000"/>
                  <a:alpha val="100000"/>
                </a:schemeClr>
              </a:gs>
              <a:gs pos="100000">
                <a:schemeClr val="accent1"/>
              </a:gs>
            </a:gsLst>
            <a:lin ang="2700000" scaled="0"/>
          </a:gradFill>
        </p:spPr>
        <p:txBody>
          <a:bodyPr wrap="none" lIns="0" tIns="0" rIns="0" bIns="0" rtlCol="0" anchor="ctr" anchorCtr="0">
            <a:noAutofit/>
          </a:bodyPr>
          <a:p>
            <a:pPr algn="ctr">
              <a:lnSpc>
                <a:spcPct val="100000"/>
              </a:lnSpc>
            </a:pPr>
            <a:r>
              <a:rPr lang="en-US" b="1" dirty="0">
                <a:solidFill>
                  <a:srgbClr val="FFFFFF"/>
                </a:solidFill>
                <a:latin typeface="微软雅黑" panose="020B0503020204020204" charset="-122"/>
                <a:ea typeface="微软雅黑" panose="020B0503020204020204" charset="-122"/>
                <a:cs typeface="+mn-ea"/>
                <a:sym typeface="+mn-ea"/>
              </a:rPr>
              <a:t>02</a:t>
            </a:r>
            <a:endParaRPr lang="en-US" b="1" dirty="0">
              <a:solidFill>
                <a:srgbClr val="FFFFFF"/>
              </a:solidFill>
              <a:latin typeface="微软雅黑" panose="020B0503020204020204" charset="-122"/>
              <a:ea typeface="微软雅黑" panose="020B0503020204020204" charset="-122"/>
              <a:cs typeface="+mn-ea"/>
              <a:sym typeface="+mn-ea"/>
            </a:endParaRPr>
          </a:p>
        </p:txBody>
      </p:sp>
      <p:sp>
        <p:nvSpPr>
          <p:cNvPr id="23" name="标题"/>
          <p:cNvSpPr txBox="1"/>
          <p:nvPr>
            <p:custDataLst>
              <p:tags r:id="rId11"/>
            </p:custDataLst>
          </p:nvPr>
        </p:nvSpPr>
        <p:spPr>
          <a:xfrm>
            <a:off x="6955155" y="3491230"/>
            <a:ext cx="3262630" cy="509905"/>
          </a:xfrm>
          <a:prstGeom prst="rect">
            <a:avLst/>
          </a:prstGeom>
          <a:noFill/>
        </p:spPr>
        <p:txBody>
          <a:bodyPr wrap="square" lIns="0" tIns="0" rIns="0" bIns="0" rtlCol="0" anchor="b">
            <a:noAutofit/>
          </a:bodyPr>
          <a:p>
            <a:r>
              <a:rPr lang="zh-CN" altLang="en-US" sz="2000" b="1" spc="300">
                <a:gradFill>
                  <a:gsLst>
                    <a:gs pos="0">
                      <a:schemeClr val="accent1">
                        <a:lumMod val="60000"/>
                        <a:lumOff val="40000"/>
                      </a:schemeClr>
                    </a:gs>
                    <a:gs pos="53000">
                      <a:schemeClr val="accent1"/>
                    </a:gs>
                  </a:gsLst>
                  <a:lin ang="2700000" scaled="0"/>
                </a:gradFill>
                <a:latin typeface="微软雅黑" panose="020B0503020204020204" charset="-122"/>
                <a:ea typeface="微软雅黑" panose="020B0503020204020204" charset="-122"/>
                <a:cs typeface="+mn-ea"/>
                <a:sym typeface="+mn-ea"/>
              </a:rPr>
              <a:t>项目风险响应计划 </a:t>
            </a:r>
            <a:endParaRPr lang="zh-CN" altLang="en-US" sz="2000" b="1" spc="300">
              <a:gradFill>
                <a:gsLst>
                  <a:gs pos="0">
                    <a:schemeClr val="accent1">
                      <a:lumMod val="60000"/>
                      <a:lumOff val="40000"/>
                    </a:schemeClr>
                  </a:gs>
                  <a:gs pos="53000">
                    <a:schemeClr val="accent1"/>
                  </a:gs>
                </a:gsLst>
                <a:lin ang="2700000" scaled="0"/>
              </a:gradFill>
              <a:latin typeface="微软雅黑" panose="020B0503020204020204" charset="-122"/>
              <a:ea typeface="微软雅黑" panose="020B0503020204020204" charset="-122"/>
              <a:cs typeface="+mn-ea"/>
              <a:sym typeface="+mn-ea"/>
            </a:endParaRPr>
          </a:p>
        </p:txBody>
      </p:sp>
      <p:sp>
        <p:nvSpPr>
          <p:cNvPr id="24" name="正文"/>
          <p:cNvSpPr txBox="1"/>
          <p:nvPr>
            <p:custDataLst>
              <p:tags r:id="rId12"/>
            </p:custDataLst>
          </p:nvPr>
        </p:nvSpPr>
        <p:spPr>
          <a:xfrm>
            <a:off x="1998345" y="4361180"/>
            <a:ext cx="3709035" cy="1393190"/>
          </a:xfrm>
          <a:prstGeom prst="rect">
            <a:avLst/>
          </a:prstGeom>
          <a:noFill/>
        </p:spPr>
        <p:txBody>
          <a:bodyPr wrap="square" lIns="0" tIns="0" rIns="0" bIns="0" rtlCol="0" anchor="t" anchorCtr="0">
            <a:noAutofit/>
          </a:bodyPr>
          <a:p>
            <a:pPr indent="0" algn="just" fontAlgn="auto">
              <a:lnSpc>
                <a:spcPct val="120000"/>
              </a:lnSpc>
              <a:spcBef>
                <a:spcPts val="0"/>
              </a:spcBef>
              <a:spcAft>
                <a:spcPts val="0"/>
              </a:spcAft>
            </a:pPr>
            <a:r>
              <a:rPr sz="1500" spc="150" dirty="0">
                <a:solidFill>
                  <a:schemeClr val="tx1">
                    <a:lumMod val="85000"/>
                    <a:lumOff val="15000"/>
                  </a:schemeClr>
                </a:solidFill>
                <a:latin typeface="微软雅黑" panose="020B0503020204020204" charset="-122"/>
                <a:ea typeface="微软雅黑" panose="020B0503020204020204" charset="-122"/>
                <a:cs typeface="+mn-ea"/>
                <a:sym typeface="+mn-ea"/>
              </a:rPr>
              <a:t>✱</a:t>
            </a:r>
            <a:r>
              <a:rPr lang="en-US" sz="1500" spc="150" dirty="0">
                <a:solidFill>
                  <a:schemeClr val="tx1">
                    <a:lumMod val="85000"/>
                    <a:lumOff val="15000"/>
                  </a:schemeClr>
                </a:solidFill>
                <a:latin typeface="微软雅黑" panose="020B0503020204020204" charset="-122"/>
                <a:ea typeface="微软雅黑" panose="020B0503020204020204" charset="-122"/>
                <a:cs typeface="+mn-ea"/>
                <a:sym typeface="+mn-ea"/>
              </a:rPr>
              <a:t> </a:t>
            </a:r>
            <a:r>
              <a:rPr sz="1500" spc="150" dirty="0">
                <a:solidFill>
                  <a:schemeClr val="tx1">
                    <a:lumMod val="85000"/>
                    <a:lumOff val="15000"/>
                  </a:schemeClr>
                </a:solidFill>
                <a:latin typeface="微软雅黑" panose="020B0503020204020204" charset="-122"/>
                <a:ea typeface="微软雅黑" panose="020B0503020204020204" charset="-122"/>
                <a:cs typeface="+mn-ea"/>
                <a:sym typeface="+mn-ea"/>
              </a:rPr>
              <a:t>项在项目实施之前根据风险分析的结果进行汇总的项目风险响应计划。</a:t>
            </a:r>
            <a:endParaRPr sz="1500" spc="150" dirty="0">
              <a:solidFill>
                <a:schemeClr val="tx1">
                  <a:lumMod val="85000"/>
                  <a:lumOff val="15000"/>
                </a:schemeClr>
              </a:solidFill>
              <a:latin typeface="微软雅黑" panose="020B0503020204020204" charset="-122"/>
              <a:ea typeface="微软雅黑" panose="020B0503020204020204" charset="-122"/>
              <a:cs typeface="+mn-ea"/>
              <a:sym typeface="+mn-ea"/>
            </a:endParaRPr>
          </a:p>
          <a:p>
            <a:pPr indent="0" algn="just" fontAlgn="auto">
              <a:lnSpc>
                <a:spcPct val="120000"/>
              </a:lnSpc>
              <a:spcBef>
                <a:spcPts val="0"/>
              </a:spcBef>
              <a:spcAft>
                <a:spcPts val="0"/>
              </a:spcAft>
            </a:pPr>
            <a:r>
              <a:rPr sz="1500" spc="150" dirty="0">
                <a:solidFill>
                  <a:schemeClr val="tx1">
                    <a:lumMod val="85000"/>
                    <a:lumOff val="15000"/>
                  </a:schemeClr>
                </a:solidFill>
                <a:latin typeface="微软雅黑" panose="020B0503020204020204" charset="-122"/>
                <a:ea typeface="微软雅黑" panose="020B0503020204020204" charset="-122"/>
                <a:cs typeface="+mn-ea"/>
                <a:sym typeface="+mn-ea"/>
              </a:rPr>
              <a:t>✱</a:t>
            </a:r>
            <a:r>
              <a:rPr lang="en-US" sz="1500" spc="150" dirty="0">
                <a:solidFill>
                  <a:schemeClr val="tx1">
                    <a:lumMod val="85000"/>
                    <a:lumOff val="15000"/>
                  </a:schemeClr>
                </a:solidFill>
                <a:latin typeface="微软雅黑" panose="020B0503020204020204" charset="-122"/>
                <a:ea typeface="微软雅黑" panose="020B0503020204020204" charset="-122"/>
                <a:cs typeface="+mn-ea"/>
                <a:sym typeface="+mn-ea"/>
              </a:rPr>
              <a:t> </a:t>
            </a:r>
            <a:r>
              <a:rPr sz="1500" spc="150" dirty="0">
                <a:solidFill>
                  <a:schemeClr val="tx1">
                    <a:lumMod val="85000"/>
                    <a:lumOff val="15000"/>
                  </a:schemeClr>
                </a:solidFill>
                <a:latin typeface="微软雅黑" panose="020B0503020204020204" charset="-122"/>
                <a:ea typeface="微软雅黑" panose="020B0503020204020204" charset="-122"/>
                <a:cs typeface="+mn-ea"/>
                <a:sym typeface="+mn-ea"/>
              </a:rPr>
              <a:t>在项目执行过程中对风险事件进行监控和状态汇报的风险管理情况报告和风险日志。</a:t>
            </a:r>
            <a:endParaRPr sz="1500" spc="150" dirty="0">
              <a:solidFill>
                <a:schemeClr val="tx1">
                  <a:lumMod val="85000"/>
                  <a:lumOff val="15000"/>
                </a:schemeClr>
              </a:solidFill>
              <a:latin typeface="微软雅黑" panose="020B0503020204020204" charset="-122"/>
              <a:ea typeface="微软雅黑" panose="020B0503020204020204" charset="-122"/>
              <a:cs typeface="+mn-ea"/>
              <a:sym typeface="+mn-ea"/>
            </a:endParaRPr>
          </a:p>
        </p:txBody>
      </p:sp>
      <p:sp>
        <p:nvSpPr>
          <p:cNvPr id="25" name="正文"/>
          <p:cNvSpPr txBox="1"/>
          <p:nvPr>
            <p:custDataLst>
              <p:tags r:id="rId13"/>
            </p:custDataLst>
          </p:nvPr>
        </p:nvSpPr>
        <p:spPr>
          <a:xfrm>
            <a:off x="6939915" y="4311015"/>
            <a:ext cx="3748405" cy="1204595"/>
          </a:xfrm>
          <a:prstGeom prst="rect">
            <a:avLst/>
          </a:prstGeom>
          <a:noFill/>
        </p:spPr>
        <p:txBody>
          <a:bodyPr wrap="square" lIns="0" tIns="0" rIns="0" bIns="0" rtlCol="0" anchor="t" anchorCtr="0">
            <a:noAutofit/>
          </a:bodyPr>
          <a:p>
            <a:pPr indent="0" algn="just" fontAlgn="auto">
              <a:lnSpc>
                <a:spcPct val="150000"/>
              </a:lnSpc>
            </a:pPr>
            <a:r>
              <a:rPr sz="1400" spc="150">
                <a:solidFill>
                  <a:schemeClr val="tx1">
                    <a:lumMod val="85000"/>
                    <a:lumOff val="15000"/>
                  </a:schemeClr>
                </a:solidFill>
                <a:latin typeface="微软雅黑" panose="020B0503020204020204" charset="-122"/>
                <a:ea typeface="微软雅黑" panose="020B0503020204020204" charset="-122"/>
                <a:cs typeface="+mn-ea"/>
                <a:sym typeface="+mn-ea"/>
              </a:rPr>
              <a:t>包括风险简要描述、原因、发生概率、对项目目标的影响、建议的应对措施、风险的责任者。</a:t>
            </a:r>
            <a:endParaRPr sz="1400" spc="150">
              <a:solidFill>
                <a:schemeClr val="tx1">
                  <a:lumMod val="85000"/>
                  <a:lumOff val="15000"/>
                </a:schemeClr>
              </a:solidFill>
              <a:latin typeface="微软雅黑" panose="020B0503020204020204" charset="-122"/>
              <a:ea typeface="微软雅黑" panose="020B0503020204020204" charset="-122"/>
              <a:cs typeface="+mn-ea"/>
              <a:sym typeface="+mn-ea"/>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5356704" y="2388266"/>
            <a:ext cx="5981700" cy="1332230"/>
          </a:xfrm>
          <a:prstGeom prst="rect">
            <a:avLst/>
          </a:prstGeom>
        </p:spPr>
        <p:txBody>
          <a:bodyPr vert="horz" wrap="square" lIns="114300" tIns="57150" rIns="114300" bIns="57150" rtlCol="0" anchor="t" anchorCtr="0">
            <a:spAutoFit/>
          </a:bodyPr>
          <a:lstStyle/>
          <a:p>
            <a:pPr algn="r">
              <a:lnSpc>
                <a:spcPct val="120000"/>
              </a:lnSpc>
            </a:pPr>
            <a:r>
              <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rPr>
              <a:t>06</a:t>
            </a:r>
            <a:endPar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endParaRPr>
          </a:p>
        </p:txBody>
      </p:sp>
      <p:sp>
        <p:nvSpPr>
          <p:cNvPr id="3" name="TextBox 3"/>
          <p:cNvSpPr txBox="1"/>
          <p:nvPr/>
        </p:nvSpPr>
        <p:spPr>
          <a:xfrm>
            <a:off x="853596" y="4258462"/>
            <a:ext cx="10484808" cy="1798058"/>
          </a:xfrm>
          <a:prstGeom prst="rect">
            <a:avLst/>
          </a:prstGeom>
        </p:spPr>
        <p:txBody>
          <a:bodyPr vert="horz" wrap="square" lIns="114300" tIns="57150" rIns="114300" bIns="57150" rtlCol="0" anchor="t" anchorCtr="0">
            <a:normAutofit/>
          </a:bodyPr>
          <a:lstStyle/>
          <a:p>
            <a:pPr algn="r">
              <a:lnSpc>
                <a:spcPct val="120000"/>
              </a:lnSpc>
            </a:pPr>
            <a:r>
              <a:rPr sz="4050" b="1">
                <a:solidFill>
                  <a:srgbClr val="020A49">
                    <a:alpha val="100000"/>
                  </a:srgbClr>
                </a:solidFill>
                <a:latin typeface="微软雅黑" panose="020B0503020204020204" charset="-122"/>
                <a:ea typeface="微软雅黑" panose="020B0503020204020204" charset="-122"/>
                <a:cs typeface="微软雅黑" panose="020B0503020204020204" charset="-122"/>
              </a:rPr>
              <a:t>案例分析 - 波音公司73Max飞机安全管理</a:t>
            </a:r>
            <a:endParaRPr sz="4050" b="1">
              <a:solidFill>
                <a:srgbClr val="020A49">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4462463" y="2088071"/>
            <a:ext cx="3267075" cy="3267075"/>
          </a:xfrm>
          <a:prstGeom prst="ellipse">
            <a:avLst/>
          </a:prstGeom>
          <a:ln w="57150">
            <a:solidFill>
              <a:schemeClr val="accent1"/>
            </a:solidFill>
            <a:prstDash val="solid"/>
          </a:ln>
        </p:spPr>
      </p:pic>
      <p:sp>
        <p:nvSpPr>
          <p:cNvPr id="3" name="TextBox 3"/>
          <p:cNvSpPr txBox="1"/>
          <p:nvPr/>
        </p:nvSpPr>
        <p:spPr>
          <a:xfrm>
            <a:off x="539110" y="2972036"/>
            <a:ext cx="3314231" cy="647995"/>
          </a:xfrm>
          <a:prstGeom prst="rect">
            <a:avLst/>
          </a:prstGeom>
        </p:spPr>
        <p:txBody>
          <a:bodyPr vert="horz" wrap="square" lIns="114300" tIns="57150" rIns="114300" bIns="57150" rtlCol="0" anchor="ctr" anchorCtr="0">
            <a:noAutofit/>
          </a:bodyPr>
          <a:lstStyle/>
          <a:p>
            <a:pPr algn="r">
              <a:lnSpc>
                <a:spcPct val="120000"/>
              </a:lnSpc>
            </a:pP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背景</a:t>
            </a:r>
            <a:endPar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4" name="TextBox 4"/>
          <p:cNvSpPr txBox="1"/>
          <p:nvPr/>
        </p:nvSpPr>
        <p:spPr>
          <a:xfrm>
            <a:off x="8059848" y="1716027"/>
            <a:ext cx="3314231" cy="1580007"/>
          </a:xfrm>
          <a:prstGeom prst="rect">
            <a:avLst/>
          </a:prstGeom>
        </p:spPr>
        <p:txBody>
          <a:bodyPr vert="horz" wrap="square" lIns="114300" tIns="57150" rIns="114300" bIns="57150" rtlCol="0" anchor="t" anchorCtr="0">
            <a:noAutofit/>
          </a:bodyPr>
          <a:lstStyle/>
          <a:p>
            <a:pPr algn="l">
              <a:lnSpc>
                <a:spcPct val="140000"/>
              </a:lnSpc>
            </a:pP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舆情</a:t>
            </a: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危机</a:t>
            </a:r>
            <a:endPar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algn="l">
              <a:lnSpc>
                <a:spcPct val="140000"/>
              </a:lnSpc>
            </a:pP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客户</a:t>
            </a: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流失</a:t>
            </a:r>
            <a:endPar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algn="l">
              <a:lnSpc>
                <a:spcPct val="140000"/>
              </a:lnSpc>
            </a:pP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订单</a:t>
            </a: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建设</a:t>
            </a:r>
            <a:endPar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algn="l">
              <a:lnSpc>
                <a:spcPct val="140000"/>
              </a:lnSpc>
            </a:pP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声誉</a:t>
            </a: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下降</a:t>
            </a:r>
            <a:endPar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5" name="TextBox 5"/>
          <p:cNvSpPr txBox="1"/>
          <p:nvPr/>
        </p:nvSpPr>
        <p:spPr>
          <a:xfrm>
            <a:off x="8059848" y="1097369"/>
            <a:ext cx="3314231" cy="622955"/>
          </a:xfrm>
          <a:prstGeom prst="rect">
            <a:avLst/>
          </a:prstGeom>
        </p:spPr>
        <p:txBody>
          <a:bodyPr vert="horz" wrap="square" lIns="114300" tIns="57150" rIns="114300" bIns="57150" rtlCol="0" anchor="ctr" anchorCtr="0">
            <a:noAutofit/>
          </a:bodyPr>
          <a:lstStyle/>
          <a:p>
            <a:pPr>
              <a:lnSpc>
                <a:spcPct val="96000"/>
              </a:lnSpc>
            </a:pP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影响</a:t>
            </a:r>
            <a:endPar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6" name="TextBox 6"/>
          <p:cNvSpPr txBox="1"/>
          <p:nvPr/>
        </p:nvSpPr>
        <p:spPr>
          <a:xfrm>
            <a:off x="8059848" y="4019931"/>
            <a:ext cx="3314231" cy="547835"/>
          </a:xfrm>
          <a:prstGeom prst="rect">
            <a:avLst/>
          </a:prstGeom>
        </p:spPr>
        <p:txBody>
          <a:bodyPr vert="horz" wrap="square" lIns="114300" tIns="57150" rIns="114300" bIns="57150" rtlCol="0" anchor="b" anchorCtr="0">
            <a:noAutofit/>
          </a:bodyPr>
          <a:lstStyle/>
          <a:p>
            <a:pPr>
              <a:lnSpc>
                <a:spcPct val="120000"/>
              </a:lnSpc>
            </a:pP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风险管理</a:t>
            </a: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实操</a:t>
            </a:r>
            <a:endPar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7" name="TextBox 7"/>
          <p:cNvSpPr txBox="1"/>
          <p:nvPr/>
        </p:nvSpPr>
        <p:spPr>
          <a:xfrm>
            <a:off x="8059848" y="4565142"/>
            <a:ext cx="3314231" cy="1580007"/>
          </a:xfrm>
          <a:prstGeom prst="rect">
            <a:avLst/>
          </a:prstGeom>
        </p:spPr>
        <p:txBody>
          <a:bodyPr vert="horz" wrap="square" lIns="114300" tIns="57150" rIns="114300" bIns="57150" rtlCol="0" anchor="t" anchorCtr="0">
            <a:noAutofit/>
          </a:bodyPr>
          <a:lstStyle/>
          <a:p>
            <a:pPr algn="l">
              <a:lnSpc>
                <a:spcPct val="140000"/>
              </a:lnSpc>
            </a:pP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停飞</a:t>
            </a:r>
            <a:endPar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algn="l">
              <a:lnSpc>
                <a:spcPct val="140000"/>
              </a:lnSpc>
            </a:pP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形象</a:t>
            </a: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受损</a:t>
            </a:r>
            <a:endPar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8" name="TextBox 8"/>
          <p:cNvSpPr txBox="1"/>
          <p:nvPr/>
        </p:nvSpPr>
        <p:spPr>
          <a:xfrm>
            <a:off x="539110" y="3620031"/>
            <a:ext cx="3314231" cy="1580007"/>
          </a:xfrm>
          <a:prstGeom prst="rect">
            <a:avLst/>
          </a:prstGeom>
        </p:spPr>
        <p:txBody>
          <a:bodyPr vert="horz" wrap="square" lIns="114300" tIns="57150" rIns="114300" bIns="57150" rtlCol="0" anchor="t" anchorCtr="0">
            <a:noAutofit/>
          </a:bodyPr>
          <a:lstStyle/>
          <a:p>
            <a:pPr algn="r">
              <a:lnSpc>
                <a:spcPct val="140000"/>
              </a:lnSpc>
            </a:pPr>
            <a:r>
              <a:rPr sz="1500">
                <a:solidFill>
                  <a:schemeClr val="dk1">
                    <a:alpha val="100000"/>
                  </a:schemeClr>
                </a:solidFill>
                <a:latin typeface="微软雅黑" panose="020B0503020204020204" charset="-122"/>
                <a:ea typeface="微软雅黑" panose="020B0503020204020204" charset="-122"/>
                <a:cs typeface="微软雅黑" panose="020B0503020204020204" charset="-122"/>
              </a:rPr>
              <a:t>73Max飞机</a:t>
            </a:r>
            <a:r>
              <a:rPr lang="zh-CN" sz="1500">
                <a:solidFill>
                  <a:schemeClr val="dk1">
                    <a:alpha val="100000"/>
                  </a:schemeClr>
                </a:solidFill>
                <a:latin typeface="微软雅黑" panose="020B0503020204020204" charset="-122"/>
                <a:ea typeface="微软雅黑" panose="020B0503020204020204" charset="-122"/>
                <a:cs typeface="微软雅黑" panose="020B0503020204020204" charset="-122"/>
              </a:rPr>
              <a:t>连续发生</a:t>
            </a:r>
            <a:r>
              <a:rPr lang="zh-CN" sz="1500">
                <a:solidFill>
                  <a:schemeClr val="dk1">
                    <a:alpha val="100000"/>
                  </a:schemeClr>
                </a:solidFill>
                <a:latin typeface="微软雅黑" panose="020B0503020204020204" charset="-122"/>
                <a:ea typeface="微软雅黑" panose="020B0503020204020204" charset="-122"/>
                <a:cs typeface="微软雅黑" panose="020B0503020204020204" charset="-122"/>
              </a:rPr>
              <a:t>空难</a:t>
            </a:r>
            <a:endParaRPr lang="zh-CN"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9" name="TextBox 9"/>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nSpc>
                <a:spcPct val="140000"/>
              </a:lnSpc>
            </a:pPr>
            <a:r>
              <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波音公司73Max飞机安全管理</a:t>
            </a:r>
            <a:endPar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100000"/>
          </a:blip>
          <a:srcRect l="16667" r="16667"/>
          <a:stretch>
            <a:fillRect/>
          </a:stretch>
        </p:blipFill>
        <p:spPr>
          <a:xfrm>
            <a:off x="1009423" y="1726817"/>
            <a:ext cx="4434840" cy="4434841"/>
          </a:xfrm>
          <a:prstGeom prst="roundRect">
            <a:avLst/>
          </a:prstGeom>
        </p:spPr>
      </p:pic>
      <p:sp>
        <p:nvSpPr>
          <p:cNvPr id="5" name="AutoShape 5"/>
          <p:cNvSpPr/>
          <p:nvPr>
            <p:custDataLst>
              <p:tags r:id="rId3"/>
            </p:custDataLst>
          </p:nvPr>
        </p:nvSpPr>
        <p:spPr>
          <a:xfrm>
            <a:off x="5801201" y="2445575"/>
            <a:ext cx="238125" cy="238125"/>
          </a:xfrm>
          <a:prstGeom prst="ellipse">
            <a:avLst/>
          </a:prstGeom>
          <a:solidFill>
            <a:schemeClr val="accent1">
              <a:alpha val="100000"/>
            </a:schemeClr>
          </a:solidFill>
        </p:spPr>
      </p:sp>
      <p:sp>
        <p:nvSpPr>
          <p:cNvPr id="6" name="TextBox 6"/>
          <p:cNvSpPr txBox="1"/>
          <p:nvPr>
            <p:custDataLst>
              <p:tags r:id="rId4"/>
            </p:custDataLst>
          </p:nvPr>
        </p:nvSpPr>
        <p:spPr>
          <a:xfrm>
            <a:off x="6095587" y="2231598"/>
            <a:ext cx="6000750" cy="666079"/>
          </a:xfrm>
          <a:prstGeom prst="rect">
            <a:avLst/>
          </a:prstGeom>
        </p:spPr>
        <p:txBody>
          <a:bodyPr vert="horz" wrap="square" lIns="123825" tIns="123825" rIns="57150" bIns="123825" rtlCol="0" anchor="b" anchorCtr="0">
            <a:noAutofit/>
          </a:bodyPr>
          <a:lstStyle/>
          <a:p>
            <a:pPr>
              <a:lnSpc>
                <a:spcPct val="120000"/>
              </a:lnSpc>
            </a:pP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案例</a:t>
            </a: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分析</a:t>
            </a:r>
            <a:endPar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7" name="TextBox 7"/>
          <p:cNvSpPr txBox="1"/>
          <p:nvPr>
            <p:custDataLst>
              <p:tags r:id="rId5"/>
            </p:custDataLst>
          </p:nvPr>
        </p:nvSpPr>
        <p:spPr>
          <a:xfrm>
            <a:off x="5801201" y="2843638"/>
            <a:ext cx="6477000" cy="914400"/>
          </a:xfrm>
          <a:prstGeom prst="rect">
            <a:avLst/>
          </a:prstGeom>
        </p:spPr>
        <p:txBody>
          <a:bodyPr vert="horz" wrap="square" lIns="0" tIns="0" rIns="0" bIns="0" rtlCol="0" anchor="t" anchorCtr="0">
            <a:noAutofit/>
          </a:bodyPr>
          <a:lstStyle/>
          <a:p>
            <a:pPr>
              <a:lnSpc>
                <a:spcPct val="140000"/>
              </a:lnSpc>
            </a:pPr>
            <a:r>
              <a:rPr lang="en-US" altLang="zh-CN" sz="1500">
                <a:solidFill>
                  <a:schemeClr val="dk1">
                    <a:alpha val="100000"/>
                  </a:schemeClr>
                </a:solidFill>
                <a:latin typeface="微软雅黑" panose="020B0503020204020204" charset="-122"/>
                <a:ea typeface="微软雅黑" panose="020B0503020204020204" charset="-122"/>
                <a:cs typeface="微软雅黑" panose="020B0503020204020204" charset="-122"/>
              </a:rPr>
              <a:t>        </a:t>
            </a: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案例做法</a:t>
            </a: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分析</a:t>
            </a:r>
            <a:endPar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8" name="TextBox 8"/>
          <p:cNvSpPr txBox="1"/>
          <p:nvPr>
            <p:custDataLst>
              <p:tags r:id="rId6"/>
            </p:custDataLst>
          </p:nvPr>
        </p:nvSpPr>
        <p:spPr>
          <a:xfrm>
            <a:off x="6095587" y="3871874"/>
            <a:ext cx="6000750" cy="697555"/>
          </a:xfrm>
          <a:prstGeom prst="rect">
            <a:avLst/>
          </a:prstGeom>
        </p:spPr>
        <p:txBody>
          <a:bodyPr vert="horz" wrap="square" lIns="123825" tIns="123825" rIns="57150" bIns="123825" rtlCol="0" anchor="b" anchorCtr="0">
            <a:noAutofit/>
          </a:bodyPr>
          <a:lstStyle/>
          <a:p>
            <a:pPr>
              <a:lnSpc>
                <a:spcPct val="120000"/>
              </a:lnSpc>
            </a:pP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研讨</a:t>
            </a:r>
            <a:endPar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9" name="TextBox 9"/>
          <p:cNvSpPr txBox="1"/>
          <p:nvPr>
            <p:custDataLst>
              <p:tags r:id="rId7"/>
            </p:custDataLst>
          </p:nvPr>
        </p:nvSpPr>
        <p:spPr>
          <a:xfrm>
            <a:off x="6137910" y="4505960"/>
            <a:ext cx="6140450" cy="914400"/>
          </a:xfrm>
          <a:prstGeom prst="rect">
            <a:avLst/>
          </a:prstGeom>
        </p:spPr>
        <p:txBody>
          <a:bodyPr vert="horz" wrap="square" lIns="0" tIns="0" rIns="0" bIns="0" rtlCol="0" anchor="t" anchorCtr="0">
            <a:noAutofit/>
          </a:bodyPr>
          <a:lstStyle/>
          <a:p>
            <a:pPr>
              <a:lnSpc>
                <a:spcPct val="200000"/>
              </a:lnSpc>
            </a:pPr>
            <a:r>
              <a:rPr lang="en-US" altLang="zh-CN" sz="1500">
                <a:solidFill>
                  <a:schemeClr val="dk1">
                    <a:alpha val="100000"/>
                  </a:schemeClr>
                </a:solidFill>
                <a:latin typeface="微软雅黑" panose="020B0503020204020204" charset="-122"/>
                <a:ea typeface="微软雅黑" panose="020B0503020204020204" charset="-122"/>
                <a:cs typeface="微软雅黑" panose="020B0503020204020204" charset="-122"/>
              </a:rPr>
              <a:t>1</a:t>
            </a: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、波音</a:t>
            </a: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公司如何操作才能缓解危机，赢得大众</a:t>
            </a: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信任？</a:t>
            </a:r>
            <a:endPar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a:lnSpc>
                <a:spcPct val="200000"/>
              </a:lnSpc>
            </a:pPr>
            <a:r>
              <a:rPr lang="en-US" altLang="zh-CN" sz="1500">
                <a:solidFill>
                  <a:schemeClr val="dk1">
                    <a:alpha val="100000"/>
                  </a:schemeClr>
                </a:solidFill>
                <a:latin typeface="微软雅黑" panose="020B0503020204020204" charset="-122"/>
                <a:ea typeface="微软雅黑" panose="020B0503020204020204" charset="-122"/>
                <a:cs typeface="微软雅黑" panose="020B0503020204020204" charset="-122"/>
              </a:rPr>
              <a:t>2</a:t>
            </a: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、波音公司如何避免类似</a:t>
            </a: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风险。</a:t>
            </a:r>
            <a:endPar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0" name="TextBox 10"/>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nSpc>
                <a:spcPct val="140000"/>
              </a:lnSpc>
            </a:pPr>
            <a:r>
              <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sym typeface="+mn-ea"/>
              </a:rPr>
              <a:t>波音公司73Max飞机安全管理</a:t>
            </a:r>
            <a:endPar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1" name="AutoShape 11"/>
          <p:cNvSpPr/>
          <p:nvPr>
            <p:custDataLst>
              <p:tags r:id="rId8"/>
            </p:custDataLst>
          </p:nvPr>
        </p:nvSpPr>
        <p:spPr>
          <a:xfrm>
            <a:off x="5801201" y="4101589"/>
            <a:ext cx="238125" cy="238125"/>
          </a:xfrm>
          <a:prstGeom prst="ellipse">
            <a:avLst/>
          </a:prstGeom>
          <a:solidFill>
            <a:schemeClr val="accent1">
              <a:alpha val="100000"/>
            </a:schemeClr>
          </a:solidFill>
        </p:spPr>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5356704" y="2388266"/>
            <a:ext cx="5981700" cy="1332230"/>
          </a:xfrm>
          <a:prstGeom prst="rect">
            <a:avLst/>
          </a:prstGeom>
        </p:spPr>
        <p:txBody>
          <a:bodyPr vert="horz" wrap="square" lIns="114300" tIns="57150" rIns="114300" bIns="57150" rtlCol="0" anchor="t" anchorCtr="0">
            <a:spAutoFit/>
          </a:bodyPr>
          <a:lstStyle/>
          <a:p>
            <a:pPr algn="r">
              <a:lnSpc>
                <a:spcPct val="120000"/>
              </a:lnSpc>
            </a:pPr>
            <a:r>
              <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rPr>
              <a:t>07</a:t>
            </a:r>
            <a:endPar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endParaRPr>
          </a:p>
        </p:txBody>
      </p:sp>
      <p:sp>
        <p:nvSpPr>
          <p:cNvPr id="3" name="TextBox 3"/>
          <p:cNvSpPr txBox="1"/>
          <p:nvPr/>
        </p:nvSpPr>
        <p:spPr>
          <a:xfrm>
            <a:off x="853596" y="4258462"/>
            <a:ext cx="10484808" cy="1798058"/>
          </a:xfrm>
          <a:prstGeom prst="rect">
            <a:avLst/>
          </a:prstGeom>
        </p:spPr>
        <p:txBody>
          <a:bodyPr vert="horz" wrap="square" lIns="114300" tIns="57150" rIns="114300" bIns="57150" rtlCol="0" anchor="t" anchorCtr="0">
            <a:normAutofit/>
          </a:bodyPr>
          <a:lstStyle/>
          <a:p>
            <a:pPr algn="r">
              <a:lnSpc>
                <a:spcPct val="120000"/>
              </a:lnSpc>
            </a:pPr>
            <a:r>
              <a:rPr lang="en-US" sz="4050" b="1">
                <a:solidFill>
                  <a:srgbClr val="020A49">
                    <a:alpha val="100000"/>
                  </a:srgbClr>
                </a:solidFill>
                <a:latin typeface="微软雅黑" panose="020B0503020204020204" charset="-122"/>
                <a:ea typeface="微软雅黑" panose="020B0503020204020204" charset="-122"/>
                <a:cs typeface="微软雅黑" panose="020B0503020204020204" charset="-122"/>
              </a:rPr>
              <a:t>实训任务 - H公司项目案例</a:t>
            </a:r>
            <a:endParaRPr lang="en-US" sz="4050" b="1">
              <a:solidFill>
                <a:srgbClr val="020A49">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6234986" y="2896583"/>
            <a:ext cx="5052139" cy="3467154"/>
          </a:xfrm>
          <a:prstGeom prst="roundRect">
            <a:avLst>
              <a:gd name="adj" fmla="val 5952"/>
            </a:avLst>
          </a:prstGeom>
          <a:solidFill>
            <a:schemeClr val="lt2">
              <a:alpha val="80000"/>
            </a:schemeClr>
          </a:solidFill>
        </p:spPr>
      </p:sp>
      <p:sp>
        <p:nvSpPr>
          <p:cNvPr id="3" name="AutoShape 3"/>
          <p:cNvSpPr/>
          <p:nvPr/>
        </p:nvSpPr>
        <p:spPr>
          <a:xfrm>
            <a:off x="879670" y="2896583"/>
            <a:ext cx="5052139" cy="3467154"/>
          </a:xfrm>
          <a:prstGeom prst="roundRect">
            <a:avLst>
              <a:gd name="adj" fmla="val 5952"/>
            </a:avLst>
          </a:prstGeom>
          <a:solidFill>
            <a:schemeClr val="lt2">
              <a:alpha val="80000"/>
            </a:schemeClr>
          </a:solidFill>
        </p:spPr>
      </p:sp>
      <p:sp>
        <p:nvSpPr>
          <p:cNvPr id="5" name="TextBox 5"/>
          <p:cNvSpPr txBox="1"/>
          <p:nvPr/>
        </p:nvSpPr>
        <p:spPr>
          <a:xfrm>
            <a:off x="1380405" y="4752068"/>
            <a:ext cx="4050670" cy="490334"/>
          </a:xfrm>
          <a:prstGeom prst="rect">
            <a:avLst/>
          </a:prstGeom>
        </p:spPr>
        <p:txBody>
          <a:bodyPr vert="horz" wrap="square" lIns="66008" tIns="33052" rIns="66008" bIns="33052" rtlCol="0" anchor="ctr" anchorCtr="0">
            <a:noAutofit/>
          </a:bodyPr>
          <a:lstStyle/>
          <a:p>
            <a:pPr algn="ctr">
              <a:lnSpc>
                <a:spcPct val="120000"/>
              </a:lnSpc>
            </a:pP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高利润</a:t>
            </a: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全风险</a:t>
            </a: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的新项目</a:t>
            </a:r>
            <a:endPar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6" name="TextBox 6"/>
          <p:cNvSpPr txBox="1"/>
          <p:nvPr/>
        </p:nvSpPr>
        <p:spPr>
          <a:xfrm>
            <a:off x="1380490" y="5384800"/>
            <a:ext cx="4050665" cy="1018540"/>
          </a:xfrm>
          <a:prstGeom prst="rect">
            <a:avLst/>
          </a:prstGeom>
        </p:spPr>
        <p:txBody>
          <a:bodyPr vert="horz" wrap="square" lIns="66008" tIns="33052" rIns="66008" bIns="33052" rtlCol="0" anchor="t" anchorCtr="0">
            <a:noAutofit/>
          </a:bodyPr>
          <a:lstStyle/>
          <a:p>
            <a:pPr algn="l">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H</a:t>
            </a: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公司新项目</a:t>
            </a: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立项</a:t>
            </a:r>
            <a:endPar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algn="l">
              <a:lnSpc>
                <a:spcPct val="140000"/>
              </a:lnSpc>
            </a:pPr>
            <a:r>
              <a:rPr lang="en-US" altLang="zh-CN" sz="1500">
                <a:solidFill>
                  <a:schemeClr val="dk1">
                    <a:alpha val="100000"/>
                  </a:schemeClr>
                </a:solidFill>
                <a:latin typeface="微软雅黑" panose="020B0503020204020204" charset="-122"/>
                <a:ea typeface="微软雅黑" panose="020B0503020204020204" charset="-122"/>
                <a:cs typeface="微软雅黑" panose="020B0503020204020204" charset="-122"/>
              </a:rPr>
              <a:t>CSAI</a:t>
            </a: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、宏达</a:t>
            </a: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中标，宏达承担全部</a:t>
            </a: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风险</a:t>
            </a:r>
            <a:endPar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endParaRPr>
          </a:p>
          <a:p>
            <a:pPr algn="l">
              <a:lnSpc>
                <a:spcPct val="140000"/>
              </a:lnSpc>
            </a:pPr>
            <a:endPar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endParaRPr>
          </a:p>
        </p:txBody>
      </p:sp>
      <p:pic>
        <p:nvPicPr>
          <p:cNvPr id="7" name="Picture 7"/>
          <p:cNvPicPr>
            <a:picLocks noChangeAspect="1"/>
          </p:cNvPicPr>
          <p:nvPr/>
        </p:nvPicPr>
        <p:blipFill>
          <a:blip r:embed="rId2"/>
          <a:srcRect/>
          <a:stretch>
            <a:fillRect/>
          </a:stretch>
        </p:blipFill>
        <p:spPr>
          <a:xfrm>
            <a:off x="6246455" y="1371600"/>
            <a:ext cx="5029200" cy="3162577"/>
          </a:xfrm>
          <a:prstGeom prst="rect">
            <a:avLst/>
          </a:prstGeom>
        </p:spPr>
      </p:pic>
      <p:sp>
        <p:nvSpPr>
          <p:cNvPr id="8" name="TextBox 8"/>
          <p:cNvSpPr txBox="1"/>
          <p:nvPr/>
        </p:nvSpPr>
        <p:spPr>
          <a:xfrm>
            <a:off x="6735721" y="4759543"/>
            <a:ext cx="4050670" cy="490334"/>
          </a:xfrm>
          <a:prstGeom prst="rect">
            <a:avLst/>
          </a:prstGeom>
        </p:spPr>
        <p:txBody>
          <a:bodyPr vert="horz" wrap="square" lIns="66008" tIns="33052" rIns="66008" bIns="33052" rtlCol="0" anchor="ctr" anchorCtr="0">
            <a:noAutofit/>
          </a:bodyPr>
          <a:lstStyle/>
          <a:p>
            <a:pPr algn="ctr">
              <a:lnSpc>
                <a:spcPct val="120000"/>
              </a:lnSpc>
            </a:pP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项目无限</a:t>
            </a: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延期</a:t>
            </a:r>
            <a:endPar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9" name="TextBox 9"/>
          <p:cNvSpPr txBox="1"/>
          <p:nvPr/>
        </p:nvSpPr>
        <p:spPr>
          <a:xfrm>
            <a:off x="6735721" y="5239719"/>
            <a:ext cx="4050670" cy="824485"/>
          </a:xfrm>
          <a:prstGeom prst="rect">
            <a:avLst/>
          </a:prstGeom>
        </p:spPr>
        <p:txBody>
          <a:bodyPr vert="horz" wrap="square" lIns="66008" tIns="33052" rIns="66008" bIns="33052" rtlCol="0" anchor="t" anchorCtr="0">
            <a:noAutofit/>
          </a:bodyPr>
          <a:lstStyle/>
          <a:p>
            <a:pPr algn="l">
              <a:lnSpc>
                <a:spcPct val="140000"/>
              </a:lnSpc>
            </a:pP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项目交付，品控</a:t>
            </a: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延期</a:t>
            </a:r>
            <a:endPar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algn="l">
              <a:lnSpc>
                <a:spcPct val="140000"/>
              </a:lnSpc>
            </a:pPr>
            <a:r>
              <a:rPr lang="en-US" altLang="zh-CN" sz="1500">
                <a:solidFill>
                  <a:schemeClr val="dk1">
                    <a:alpha val="100000"/>
                  </a:schemeClr>
                </a:solidFill>
                <a:latin typeface="微软雅黑" panose="020B0503020204020204" charset="-122"/>
                <a:ea typeface="微软雅黑" panose="020B0503020204020204" charset="-122"/>
                <a:cs typeface="微软雅黑" panose="020B0503020204020204" charset="-122"/>
              </a:rPr>
              <a:t>CASI</a:t>
            </a: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退出，宏达项目无法</a:t>
            </a: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收尾</a:t>
            </a:r>
            <a:endPar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0" name="TextBox 10"/>
          <p:cNvSpPr txBox="1"/>
          <p:nvPr/>
        </p:nvSpPr>
        <p:spPr>
          <a:xfrm>
            <a:off x="476023" y="265328"/>
            <a:ext cx="11239500" cy="893445"/>
          </a:xfrm>
          <a:prstGeom prst="rect">
            <a:avLst/>
          </a:prstGeom>
        </p:spPr>
        <p:txBody>
          <a:bodyPr vert="horz" wrap="square" lIns="123825" tIns="123825" rIns="57150" bIns="123825" rtlCol="0" anchor="t" anchorCtr="0">
            <a:spAutoFit/>
          </a:bodyPr>
          <a:lstStyle/>
          <a:p>
            <a:pPr>
              <a:lnSpc>
                <a:spcPct val="140000"/>
              </a:lnSpc>
            </a:pPr>
            <a:r>
              <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实训任务</a:t>
            </a:r>
            <a:r>
              <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介绍</a:t>
            </a:r>
            <a:endPar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pic>
        <p:nvPicPr>
          <p:cNvPr id="12" name="图片 11"/>
          <p:cNvPicPr>
            <a:picLocks noChangeAspect="1"/>
          </p:cNvPicPr>
          <p:nvPr/>
        </p:nvPicPr>
        <p:blipFill>
          <a:blip r:embed="rId3"/>
          <a:stretch>
            <a:fillRect/>
          </a:stretch>
        </p:blipFill>
        <p:spPr>
          <a:xfrm>
            <a:off x="880110" y="1448435"/>
            <a:ext cx="5067300" cy="3026410"/>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5246568" y="2374499"/>
            <a:ext cx="5981700" cy="1332230"/>
          </a:xfrm>
          <a:prstGeom prst="rect">
            <a:avLst/>
          </a:prstGeom>
        </p:spPr>
        <p:txBody>
          <a:bodyPr vert="horz" wrap="square" lIns="114300" tIns="57150" rIns="114300" bIns="57150" rtlCol="0" anchor="t" anchorCtr="0">
            <a:spAutoFit/>
          </a:bodyPr>
          <a:lstStyle/>
          <a:p>
            <a:pPr algn="r">
              <a:lnSpc>
                <a:spcPct val="120000"/>
              </a:lnSpc>
            </a:pPr>
            <a:r>
              <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rPr>
              <a:t>08</a:t>
            </a:r>
            <a:endPar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endParaRPr>
          </a:p>
        </p:txBody>
      </p:sp>
      <p:sp>
        <p:nvSpPr>
          <p:cNvPr id="3" name="TextBox 3"/>
          <p:cNvSpPr txBox="1"/>
          <p:nvPr/>
        </p:nvSpPr>
        <p:spPr>
          <a:xfrm>
            <a:off x="853596" y="4258462"/>
            <a:ext cx="10484808" cy="1798058"/>
          </a:xfrm>
          <a:prstGeom prst="rect">
            <a:avLst/>
          </a:prstGeom>
        </p:spPr>
        <p:txBody>
          <a:bodyPr vert="horz" wrap="square" lIns="114300" tIns="57150" rIns="114300" bIns="57150" rtlCol="0" anchor="t" anchorCtr="0">
            <a:normAutofit/>
          </a:bodyPr>
          <a:lstStyle/>
          <a:p>
            <a:pPr algn="r">
              <a:lnSpc>
                <a:spcPct val="120000"/>
              </a:lnSpc>
            </a:pPr>
            <a:r>
              <a:rPr lang="en-US" sz="4050" b="1">
                <a:solidFill>
                  <a:srgbClr val="020A49">
                    <a:alpha val="100000"/>
                  </a:srgbClr>
                </a:solidFill>
                <a:latin typeface="微软雅黑" panose="020B0503020204020204" charset="-122"/>
                <a:ea typeface="微软雅黑" panose="020B0503020204020204" charset="-122"/>
                <a:cs typeface="微软雅黑" panose="020B0503020204020204" charset="-122"/>
              </a:rPr>
              <a:t>分组讨论</a:t>
            </a:r>
            <a:endParaRPr lang="en-US" sz="4050" b="1">
              <a:solidFill>
                <a:srgbClr val="020A49">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552651" y="1629738"/>
            <a:ext cx="4219249" cy="4219249"/>
          </a:xfrm>
          <a:prstGeom prst="ellipse">
            <a:avLst/>
          </a:prstGeom>
        </p:spPr>
      </p:pic>
      <p:sp>
        <p:nvSpPr>
          <p:cNvPr id="3" name="TextBox 3"/>
          <p:cNvSpPr txBox="1"/>
          <p:nvPr/>
        </p:nvSpPr>
        <p:spPr>
          <a:xfrm>
            <a:off x="5316538" y="1567945"/>
            <a:ext cx="6096000" cy="400050"/>
          </a:xfrm>
          <a:prstGeom prst="rect">
            <a:avLst/>
          </a:prstGeom>
        </p:spPr>
        <p:txBody>
          <a:bodyPr vert="horz" wrap="square" lIns="114300" tIns="57150" rIns="114300" bIns="57150" rtlCol="0" anchor="b" anchorCtr="0">
            <a:noAutofit/>
          </a:bodyPr>
          <a:lstStyle/>
          <a:p>
            <a:pPr>
              <a:lnSpc>
                <a:spcPct val="77000"/>
              </a:lnSpc>
              <a:spcBef>
                <a:spcPts val="450"/>
              </a:spcBef>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讨论主题</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4" name="TextBox 4"/>
          <p:cNvSpPr txBox="1"/>
          <p:nvPr/>
        </p:nvSpPr>
        <p:spPr>
          <a:xfrm>
            <a:off x="5316538" y="2054291"/>
            <a:ext cx="6096000" cy="852311"/>
          </a:xfrm>
          <a:prstGeom prst="rect">
            <a:avLst/>
          </a:prstGeom>
        </p:spPr>
        <p:txBody>
          <a:bodyPr vert="horz" wrap="square" lIns="114300" tIns="57150" rIns="114300" bIns="57150"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H</a:t>
            </a: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公司项目中，风险管理的主要问题和</a:t>
            </a: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原因</a:t>
            </a:r>
            <a:endPar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5" name="TextBox 5"/>
          <p:cNvSpPr txBox="1"/>
          <p:nvPr>
            <p:custDataLst>
              <p:tags r:id="rId3"/>
            </p:custDataLst>
          </p:nvPr>
        </p:nvSpPr>
        <p:spPr>
          <a:xfrm>
            <a:off x="5344099" y="3218179"/>
            <a:ext cx="6096000" cy="400050"/>
          </a:xfrm>
          <a:prstGeom prst="rect">
            <a:avLst/>
          </a:prstGeom>
        </p:spPr>
        <p:txBody>
          <a:bodyPr vert="horz" wrap="square" lIns="114300" tIns="57150" rIns="114300" bIns="57150" rtlCol="0" anchor="b" anchorCtr="0">
            <a:noAutofit/>
          </a:bodyPr>
          <a:lstStyle/>
          <a:p>
            <a:pPr>
              <a:lnSpc>
                <a:spcPct val="77000"/>
              </a:lnSpc>
              <a:spcBef>
                <a:spcPts val="450"/>
              </a:spcBef>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讨论目的</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6" name="TextBox 6"/>
          <p:cNvSpPr txBox="1"/>
          <p:nvPr>
            <p:custDataLst>
              <p:tags r:id="rId4"/>
            </p:custDataLst>
          </p:nvPr>
        </p:nvSpPr>
        <p:spPr>
          <a:xfrm>
            <a:off x="5344160" y="3704590"/>
            <a:ext cx="6344285" cy="852170"/>
          </a:xfrm>
          <a:prstGeom prst="rect">
            <a:avLst/>
          </a:prstGeom>
        </p:spPr>
        <p:txBody>
          <a:bodyPr vert="horz" wrap="square" lIns="114300" tIns="57150" rIns="114300" bIns="57150"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通过分析</a:t>
            </a: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案例，研讨该项目存在的主要问题和原因，并找到解决办法。</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7" name="TextBox 7"/>
          <p:cNvSpPr txBox="1"/>
          <p:nvPr>
            <p:custDataLst>
              <p:tags r:id="rId5"/>
            </p:custDataLst>
          </p:nvPr>
        </p:nvSpPr>
        <p:spPr>
          <a:xfrm>
            <a:off x="5371661" y="4868412"/>
            <a:ext cx="6096000" cy="400050"/>
          </a:xfrm>
          <a:prstGeom prst="rect">
            <a:avLst/>
          </a:prstGeom>
        </p:spPr>
        <p:txBody>
          <a:bodyPr vert="horz" wrap="square" lIns="114300" tIns="57150" rIns="114300" bIns="57150" rtlCol="0" anchor="b" anchorCtr="0">
            <a:noAutofit/>
          </a:bodyPr>
          <a:lstStyle/>
          <a:p>
            <a:pPr>
              <a:lnSpc>
                <a:spcPct val="77000"/>
              </a:lnSpc>
              <a:spcBef>
                <a:spcPts val="450"/>
              </a:spcBef>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讨论流程</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8" name="TextBox 8"/>
          <p:cNvSpPr txBox="1"/>
          <p:nvPr>
            <p:custDataLst>
              <p:tags r:id="rId6"/>
            </p:custDataLst>
          </p:nvPr>
        </p:nvSpPr>
        <p:spPr>
          <a:xfrm>
            <a:off x="5371661" y="5354759"/>
            <a:ext cx="6096000" cy="852311"/>
          </a:xfrm>
          <a:prstGeom prst="rect">
            <a:avLst/>
          </a:prstGeom>
        </p:spPr>
        <p:txBody>
          <a:bodyPr vert="horz" wrap="square" lIns="114300" tIns="57150" rIns="114300" bIns="57150"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小组内成员共同讨论，集思广益，</a:t>
            </a: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提出</a:t>
            </a: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优化的风险管理方案</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9" name="TextBox 9"/>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讨论主题的介绍</a:t>
            </a:r>
            <a:endPar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100000"/>
          </a:blip>
          <a:srcRect/>
          <a:stretch>
            <a:fillRect/>
          </a:stretch>
        </p:blipFill>
        <p:spPr>
          <a:xfrm>
            <a:off x="6203747" y="1487175"/>
            <a:ext cx="5238701" cy="4637054"/>
          </a:xfrm>
          <a:prstGeom prst="rect">
            <a:avLst/>
          </a:prstGeom>
        </p:spPr>
      </p:pic>
      <p:sp>
        <p:nvSpPr>
          <p:cNvPr id="3" name="TextBox 3"/>
          <p:cNvSpPr txBox="1"/>
          <p:nvPr>
            <p:custDataLst>
              <p:tags r:id="rId3"/>
            </p:custDataLst>
          </p:nvPr>
        </p:nvSpPr>
        <p:spPr>
          <a:xfrm>
            <a:off x="1482606" y="1947878"/>
            <a:ext cx="4238625" cy="914400"/>
          </a:xfrm>
          <a:prstGeom prst="rect">
            <a:avLst/>
          </a:prstGeom>
        </p:spPr>
        <p:txBody>
          <a:bodyPr vert="horz" wrap="square" lIns="123825" tIns="123825" rIns="57150" bIns="123825"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通过分组讨论和小组代表发言，实现全班范围内思想的碰撞和交流。</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4" name="TextBox 4"/>
          <p:cNvSpPr txBox="1"/>
          <p:nvPr>
            <p:custDataLst>
              <p:tags r:id="rId4"/>
            </p:custDataLst>
          </p:nvPr>
        </p:nvSpPr>
        <p:spPr>
          <a:xfrm>
            <a:off x="1482606" y="1370655"/>
            <a:ext cx="4219575" cy="738707"/>
          </a:xfrm>
          <a:prstGeom prst="rect">
            <a:avLst/>
          </a:prstGeom>
        </p:spPr>
        <p:txBody>
          <a:bodyPr vert="horz" wrap="square" lIns="123825" tIns="123825" rIns="57150" bIns="123825" rtlCol="0" anchor="ctr" anchorCtr="0">
            <a:noAutofit/>
          </a:bodyPr>
          <a:lstStyle/>
          <a:p>
            <a:pPr>
              <a:lnSpc>
                <a:spcPct val="150000"/>
              </a:lnSpc>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交换思想</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5" name="TextBox 5"/>
          <p:cNvSpPr txBox="1"/>
          <p:nvPr>
            <p:custDataLst>
              <p:tags r:id="rId5"/>
            </p:custDataLst>
          </p:nvPr>
        </p:nvSpPr>
        <p:spPr>
          <a:xfrm>
            <a:off x="1482606" y="3712973"/>
            <a:ext cx="4238625" cy="914400"/>
          </a:xfrm>
          <a:prstGeom prst="rect">
            <a:avLst/>
          </a:prstGeom>
        </p:spPr>
        <p:txBody>
          <a:bodyPr vert="horz" wrap="square" lIns="123825" tIns="123825" rIns="57150" bIns="123825"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每个小组内部成员进行讨论，集思广益，</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为</a:t>
            </a: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阐述该项目所述问题的解决方法</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6" name="TextBox 6"/>
          <p:cNvSpPr txBox="1"/>
          <p:nvPr>
            <p:custDataLst>
              <p:tags r:id="rId6"/>
            </p:custDataLst>
          </p:nvPr>
        </p:nvSpPr>
        <p:spPr>
          <a:xfrm>
            <a:off x="1482606" y="3116450"/>
            <a:ext cx="4219575" cy="736876"/>
          </a:xfrm>
          <a:prstGeom prst="rect">
            <a:avLst/>
          </a:prstGeom>
        </p:spPr>
        <p:txBody>
          <a:bodyPr vert="horz" wrap="square" lIns="123825" tIns="123825" rIns="57150" bIns="123825" rtlCol="0" anchor="ctr" anchorCtr="0">
            <a:noAutofit/>
          </a:bodyPr>
          <a:lstStyle/>
          <a:p>
            <a:pPr>
              <a:lnSpc>
                <a:spcPct val="150000"/>
              </a:lnSpc>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分组讨论</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7" name="TextBox 7"/>
          <p:cNvSpPr txBox="1"/>
          <p:nvPr>
            <p:custDataLst>
              <p:tags r:id="rId7"/>
            </p:custDataLst>
          </p:nvPr>
        </p:nvSpPr>
        <p:spPr>
          <a:xfrm>
            <a:off x="1482606" y="5377103"/>
            <a:ext cx="4238625" cy="914400"/>
          </a:xfrm>
          <a:prstGeom prst="rect">
            <a:avLst/>
          </a:prstGeom>
        </p:spPr>
        <p:txBody>
          <a:bodyPr vert="horz" wrap="square" lIns="123825" tIns="123825" rIns="57150" bIns="123825"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每个小组选派代表上台发言，分享本组讨论的结果和观点。</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8" name="TextBox 8"/>
          <p:cNvSpPr txBox="1"/>
          <p:nvPr>
            <p:custDataLst>
              <p:tags r:id="rId8"/>
            </p:custDataLst>
          </p:nvPr>
        </p:nvSpPr>
        <p:spPr>
          <a:xfrm>
            <a:off x="1482606" y="4799881"/>
            <a:ext cx="4219575" cy="749453"/>
          </a:xfrm>
          <a:prstGeom prst="rect">
            <a:avLst/>
          </a:prstGeom>
        </p:spPr>
        <p:txBody>
          <a:bodyPr vert="horz" wrap="square" lIns="123825" tIns="123825" rIns="57150" bIns="123825" rtlCol="0" anchor="ctr" anchorCtr="0">
            <a:noAutofit/>
          </a:bodyPr>
          <a:lstStyle/>
          <a:p>
            <a:pPr>
              <a:lnSpc>
                <a:spcPct val="150000"/>
              </a:lnSpc>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小组代表发言</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9" name="TextBox 9"/>
          <p:cNvSpPr txBox="1"/>
          <p:nvPr/>
        </p:nvSpPr>
        <p:spPr>
          <a:xfrm>
            <a:off x="476023" y="265328"/>
            <a:ext cx="11239500" cy="914400"/>
          </a:xfrm>
          <a:prstGeom prst="rect">
            <a:avLst/>
          </a:prstGeom>
        </p:spPr>
        <p:txBody>
          <a:bodyPr vert="horz" wrap="square" lIns="123825" tIns="123825" rIns="57150" bIns="123825" rtlCol="0" anchor="t" anchorCtr="0">
            <a:spAutoFit/>
          </a:bodyPr>
          <a:lstStyle/>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交换思想的流程</a:t>
            </a:r>
            <a:endPar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0" name="TextBox 10"/>
          <p:cNvSpPr txBox="1"/>
          <p:nvPr>
            <p:custDataLst>
              <p:tags r:id="rId9"/>
            </p:custDataLst>
          </p:nvPr>
        </p:nvSpPr>
        <p:spPr>
          <a:xfrm>
            <a:off x="542238" y="1676264"/>
            <a:ext cx="849630" cy="48196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rPr>
              <a:t>01</a:t>
            </a:r>
            <a:endPar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1" name="TextBox 11"/>
          <p:cNvSpPr txBox="1"/>
          <p:nvPr>
            <p:custDataLst>
              <p:tags r:id="rId10"/>
            </p:custDataLst>
          </p:nvPr>
        </p:nvSpPr>
        <p:spPr>
          <a:xfrm>
            <a:off x="542238" y="3414840"/>
            <a:ext cx="849630" cy="48196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rPr>
              <a:t>02</a:t>
            </a:r>
            <a:endPar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2" name="TextBox 12"/>
          <p:cNvSpPr txBox="1"/>
          <p:nvPr>
            <p:custDataLst>
              <p:tags r:id="rId11"/>
            </p:custDataLst>
          </p:nvPr>
        </p:nvSpPr>
        <p:spPr>
          <a:xfrm>
            <a:off x="542238" y="5136121"/>
            <a:ext cx="849630" cy="48196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rPr>
              <a:t>03</a:t>
            </a:r>
            <a:endPar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3" name="AutoShape 13"/>
          <p:cNvSpPr/>
          <p:nvPr>
            <p:custDataLst>
              <p:tags r:id="rId12"/>
            </p:custDataLst>
          </p:nvPr>
        </p:nvSpPr>
        <p:spPr>
          <a:xfrm>
            <a:off x="647738" y="1597932"/>
            <a:ext cx="638629" cy="638629"/>
          </a:xfrm>
          <a:prstGeom prst="rect">
            <a:avLst/>
          </a:prstGeom>
          <a:noFill/>
          <a:ln w="19050">
            <a:solidFill>
              <a:schemeClr val="accent1">
                <a:alpha val="100000"/>
              </a:schemeClr>
            </a:solidFill>
            <a:prstDash val="solid"/>
          </a:ln>
        </p:spPr>
      </p:sp>
      <p:sp>
        <p:nvSpPr>
          <p:cNvPr id="14" name="AutoShape 14"/>
          <p:cNvSpPr/>
          <p:nvPr>
            <p:custDataLst>
              <p:tags r:id="rId13"/>
            </p:custDataLst>
          </p:nvPr>
        </p:nvSpPr>
        <p:spPr>
          <a:xfrm>
            <a:off x="647738" y="3327861"/>
            <a:ext cx="638629" cy="638629"/>
          </a:xfrm>
          <a:prstGeom prst="rect">
            <a:avLst/>
          </a:prstGeom>
          <a:noFill/>
          <a:ln w="19050">
            <a:solidFill>
              <a:schemeClr val="accent1">
                <a:alpha val="100000"/>
              </a:schemeClr>
            </a:solidFill>
            <a:prstDash val="solid"/>
          </a:ln>
        </p:spPr>
      </p:sp>
      <p:sp>
        <p:nvSpPr>
          <p:cNvPr id="15" name="AutoShape 15"/>
          <p:cNvSpPr/>
          <p:nvPr>
            <p:custDataLst>
              <p:tags r:id="rId14"/>
            </p:custDataLst>
          </p:nvPr>
        </p:nvSpPr>
        <p:spPr>
          <a:xfrm>
            <a:off x="647738" y="5057789"/>
            <a:ext cx="638629" cy="638629"/>
          </a:xfrm>
          <a:prstGeom prst="rect">
            <a:avLst/>
          </a:prstGeom>
          <a:noFill/>
          <a:ln w="19050">
            <a:solidFill>
              <a:schemeClr val="accent1">
                <a:alpha val="100000"/>
              </a:schemeClr>
            </a:solidFill>
            <a:prstDash val="solid"/>
          </a:ln>
        </p:spPr>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5356704" y="2388266"/>
            <a:ext cx="5981700" cy="1332230"/>
          </a:xfrm>
          <a:prstGeom prst="rect">
            <a:avLst/>
          </a:prstGeom>
        </p:spPr>
        <p:txBody>
          <a:bodyPr vert="horz" wrap="square" lIns="114300" tIns="57150" rIns="114300" bIns="57150" rtlCol="0" anchor="t" anchorCtr="0">
            <a:spAutoFit/>
          </a:bodyPr>
          <a:lstStyle/>
          <a:p>
            <a:pPr algn="r">
              <a:lnSpc>
                <a:spcPct val="120000"/>
              </a:lnSpc>
            </a:pPr>
            <a:r>
              <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rPr>
              <a:t>08</a:t>
            </a:r>
            <a:endPar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endParaRPr>
          </a:p>
        </p:txBody>
      </p:sp>
      <p:sp>
        <p:nvSpPr>
          <p:cNvPr id="3" name="TextBox 3"/>
          <p:cNvSpPr txBox="1"/>
          <p:nvPr/>
        </p:nvSpPr>
        <p:spPr>
          <a:xfrm>
            <a:off x="853596" y="4258462"/>
            <a:ext cx="10484808" cy="1798058"/>
          </a:xfrm>
          <a:prstGeom prst="rect">
            <a:avLst/>
          </a:prstGeom>
        </p:spPr>
        <p:txBody>
          <a:bodyPr vert="horz" wrap="square" lIns="114300" tIns="57150" rIns="114300" bIns="57150" rtlCol="0" anchor="t" anchorCtr="0">
            <a:normAutofit/>
          </a:bodyPr>
          <a:lstStyle/>
          <a:p>
            <a:pPr algn="r">
              <a:lnSpc>
                <a:spcPct val="120000"/>
              </a:lnSpc>
            </a:pPr>
            <a:r>
              <a:rPr lang="en-US" sz="4050" b="1">
                <a:solidFill>
                  <a:srgbClr val="020A49">
                    <a:alpha val="100000"/>
                  </a:srgbClr>
                </a:solidFill>
                <a:latin typeface="微软雅黑" panose="020B0503020204020204" charset="-122"/>
                <a:ea typeface="微软雅黑" panose="020B0503020204020204" charset="-122"/>
                <a:cs typeface="微软雅黑" panose="020B0503020204020204" charset="-122"/>
              </a:rPr>
              <a:t>互相点评</a:t>
            </a:r>
            <a:endParaRPr lang="en-US" sz="4050" b="1">
              <a:solidFill>
                <a:srgbClr val="020A49">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5356704" y="2388266"/>
            <a:ext cx="5981700" cy="1371600"/>
          </a:xfrm>
          <a:prstGeom prst="rect">
            <a:avLst/>
          </a:prstGeom>
        </p:spPr>
        <p:txBody>
          <a:bodyPr vert="horz" wrap="square" lIns="114300" tIns="57150" rIns="114300" bIns="57150" rtlCol="0" anchor="t" anchorCtr="0">
            <a:spAutoFit/>
          </a:bodyPr>
          <a:lstStyle/>
          <a:p>
            <a:pPr algn="r">
              <a:lnSpc>
                <a:spcPct val="120000"/>
              </a:lnSpc>
            </a:pPr>
            <a:r>
              <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rPr>
              <a:t>01</a:t>
            </a:r>
            <a:endPar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endParaRPr>
          </a:p>
        </p:txBody>
      </p:sp>
      <p:sp>
        <p:nvSpPr>
          <p:cNvPr id="3" name="TextBox 3"/>
          <p:cNvSpPr txBox="1"/>
          <p:nvPr/>
        </p:nvSpPr>
        <p:spPr>
          <a:xfrm>
            <a:off x="853596" y="4258462"/>
            <a:ext cx="10484808" cy="1798058"/>
          </a:xfrm>
          <a:prstGeom prst="rect">
            <a:avLst/>
          </a:prstGeom>
        </p:spPr>
        <p:txBody>
          <a:bodyPr vert="horz" wrap="square" lIns="114300" tIns="57150" rIns="114300" bIns="57150" rtlCol="0" anchor="t" anchorCtr="0">
            <a:normAutofit/>
          </a:bodyPr>
          <a:lstStyle/>
          <a:p>
            <a:pPr algn="r">
              <a:lnSpc>
                <a:spcPct val="120000"/>
              </a:lnSpc>
            </a:pPr>
            <a:r>
              <a:rPr lang="en-US" sz="4050">
                <a:solidFill>
                  <a:srgbClr val="020A49">
                    <a:alpha val="100000"/>
                  </a:srgbClr>
                </a:solidFill>
                <a:latin typeface="微软雅黑" panose="020B0503020204020204" charset="-122"/>
                <a:ea typeface="微软雅黑" panose="020B0503020204020204" charset="-122"/>
                <a:cs typeface="微软雅黑" panose="020B0503020204020204" charset="-122"/>
                <a:sym typeface="+mn-ea"/>
              </a:rPr>
              <a:t>项目</a:t>
            </a:r>
            <a:r>
              <a:rPr lang="zh-CN" altLang="en-US" sz="4050">
                <a:solidFill>
                  <a:srgbClr val="020A49">
                    <a:alpha val="100000"/>
                  </a:srgbClr>
                </a:solidFill>
                <a:latin typeface="微软雅黑" panose="020B0503020204020204" charset="-122"/>
                <a:ea typeface="微软雅黑" panose="020B0503020204020204" charset="-122"/>
                <a:cs typeface="微软雅黑" panose="020B0503020204020204" charset="-122"/>
                <a:sym typeface="+mn-ea"/>
              </a:rPr>
              <a:t>风险管理相关概念</a:t>
            </a:r>
            <a:endParaRPr lang="en-US" sz="4050" b="1">
              <a:solidFill>
                <a:srgbClr val="020A49">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AutoShape 2"/>
          <p:cNvSpPr/>
          <p:nvPr>
            <p:custDataLst>
              <p:tags r:id="rId2"/>
            </p:custDataLst>
          </p:nvPr>
        </p:nvSpPr>
        <p:spPr>
          <a:xfrm>
            <a:off x="1148206" y="1811771"/>
            <a:ext cx="6612160" cy="1685627"/>
          </a:xfrm>
          <a:prstGeom prst="roundRect">
            <a:avLst>
              <a:gd name="adj" fmla="val 9080"/>
            </a:avLst>
          </a:prstGeom>
          <a:solidFill>
            <a:schemeClr val="lt2">
              <a:alpha val="80000"/>
            </a:schemeClr>
          </a:solidFill>
        </p:spPr>
      </p:sp>
      <p:sp>
        <p:nvSpPr>
          <p:cNvPr id="3" name="TextBox 3"/>
          <p:cNvSpPr txBox="1"/>
          <p:nvPr>
            <p:custDataLst>
              <p:tags r:id="rId3"/>
            </p:custDataLst>
          </p:nvPr>
        </p:nvSpPr>
        <p:spPr>
          <a:xfrm>
            <a:off x="1295420" y="2149760"/>
            <a:ext cx="1143000" cy="1104900"/>
          </a:xfrm>
          <a:prstGeom prst="rect">
            <a:avLst/>
          </a:prstGeom>
        </p:spPr>
        <p:txBody>
          <a:bodyPr vert="horz" wrap="square" lIns="114300" tIns="57150" rIns="114300" bIns="57150" rtlCol="0" anchor="ctr" anchorCtr="0">
            <a:noAutofit/>
          </a:bodyPr>
          <a:lstStyle/>
          <a:p>
            <a:pPr algn="ctr">
              <a:lnSpc>
                <a:spcPct val="120000"/>
              </a:lnSpc>
              <a:spcBef>
                <a:spcPts val="450"/>
              </a:spcBef>
            </a:pPr>
            <a:r>
              <a:rPr lang="en-US" sz="5175" b="1">
                <a:solidFill>
                  <a:schemeClr val="accent1">
                    <a:alpha val="100000"/>
                  </a:schemeClr>
                </a:solidFill>
                <a:latin typeface="微软雅黑" panose="020B0503020204020204" charset="-122"/>
                <a:ea typeface="微软雅黑" panose="020B0503020204020204" charset="-122"/>
                <a:cs typeface="微软雅黑" panose="020B0503020204020204" charset="-122"/>
              </a:rPr>
              <a:t>01</a:t>
            </a:r>
            <a:endParaRPr lang="en-US" sz="5175"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4" name="TextBox 4"/>
          <p:cNvSpPr txBox="1"/>
          <p:nvPr>
            <p:custDataLst>
              <p:tags r:id="rId4"/>
            </p:custDataLst>
          </p:nvPr>
        </p:nvSpPr>
        <p:spPr>
          <a:xfrm>
            <a:off x="2438420" y="1954331"/>
            <a:ext cx="3493916" cy="579431"/>
          </a:xfrm>
          <a:prstGeom prst="rect">
            <a:avLst/>
          </a:prstGeom>
        </p:spPr>
        <p:txBody>
          <a:bodyPr vert="horz" wrap="square" lIns="114300" tIns="57150" rIns="114300" bIns="57150" rtlCol="0" anchor="b" anchorCtr="0">
            <a:noAutofit/>
          </a:bodyPr>
          <a:lstStyle/>
          <a:p>
            <a:pPr algn="l">
              <a:lnSpc>
                <a:spcPct val="120000"/>
              </a:lnSpc>
            </a:pPr>
            <a:r>
              <a:rPr lang="en-US" sz="2400" b="1">
                <a:solidFill>
                  <a:schemeClr val="dk1">
                    <a:alpha val="100000"/>
                  </a:schemeClr>
                </a:solidFill>
                <a:latin typeface="微软雅黑" panose="020B0503020204020204" charset="-122"/>
                <a:ea typeface="微软雅黑" panose="020B0503020204020204" charset="-122"/>
                <a:cs typeface="微软雅黑" panose="020B0503020204020204" charset="-122"/>
              </a:rPr>
              <a:t>各组答案的要点</a:t>
            </a:r>
            <a:endParaRPr lang="en-US" sz="2400" b="1">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5" name="TextBox 5"/>
          <p:cNvSpPr txBox="1"/>
          <p:nvPr>
            <p:custDataLst>
              <p:tags r:id="rId5"/>
            </p:custDataLst>
          </p:nvPr>
        </p:nvSpPr>
        <p:spPr>
          <a:xfrm>
            <a:off x="2438420" y="2514713"/>
            <a:ext cx="4995999" cy="818289"/>
          </a:xfrm>
          <a:prstGeom prst="rect">
            <a:avLst/>
          </a:prstGeom>
        </p:spPr>
        <p:txBody>
          <a:bodyPr vert="horz" wrap="square" lIns="114300" tIns="57150" rIns="114300" bIns="57150" rtlCol="0" anchor="t" anchorCtr="0">
            <a:noAutofit/>
          </a:bodyPr>
          <a:lstStyle/>
          <a:p>
            <a:pPr algn="l">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列出各组回答的关键点，确保点评时考虑到所有组的贡献。</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6" name="TextBox 6"/>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互相点评</a:t>
            </a:r>
            <a:endPar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7" name="AutoShape 7"/>
          <p:cNvSpPr/>
          <p:nvPr>
            <p:custDataLst>
              <p:tags r:id="rId6"/>
            </p:custDataLst>
          </p:nvPr>
        </p:nvSpPr>
        <p:spPr>
          <a:xfrm>
            <a:off x="4419674" y="3809896"/>
            <a:ext cx="6612160" cy="1685627"/>
          </a:xfrm>
          <a:prstGeom prst="roundRect">
            <a:avLst>
              <a:gd name="adj" fmla="val 9080"/>
            </a:avLst>
          </a:prstGeom>
          <a:solidFill>
            <a:schemeClr val="lt2">
              <a:alpha val="80000"/>
            </a:schemeClr>
          </a:solidFill>
        </p:spPr>
      </p:sp>
      <p:sp>
        <p:nvSpPr>
          <p:cNvPr id="8" name="TextBox 8"/>
          <p:cNvSpPr txBox="1"/>
          <p:nvPr>
            <p:custDataLst>
              <p:tags r:id="rId7"/>
            </p:custDataLst>
          </p:nvPr>
        </p:nvSpPr>
        <p:spPr>
          <a:xfrm>
            <a:off x="4566889" y="4147885"/>
            <a:ext cx="1143000" cy="1104900"/>
          </a:xfrm>
          <a:prstGeom prst="rect">
            <a:avLst/>
          </a:prstGeom>
        </p:spPr>
        <p:txBody>
          <a:bodyPr vert="horz" wrap="square" lIns="114300" tIns="57150" rIns="114300" bIns="57150" rtlCol="0" anchor="ctr" anchorCtr="0">
            <a:noAutofit/>
          </a:bodyPr>
          <a:lstStyle/>
          <a:p>
            <a:pPr algn="ctr">
              <a:lnSpc>
                <a:spcPct val="120000"/>
              </a:lnSpc>
              <a:spcBef>
                <a:spcPts val="450"/>
              </a:spcBef>
            </a:pPr>
            <a:r>
              <a:rPr lang="en-US" sz="5175" b="1">
                <a:solidFill>
                  <a:schemeClr val="accent1">
                    <a:alpha val="100000"/>
                  </a:schemeClr>
                </a:solidFill>
                <a:latin typeface="微软雅黑" panose="020B0503020204020204" charset="-122"/>
                <a:ea typeface="微软雅黑" panose="020B0503020204020204" charset="-122"/>
                <a:cs typeface="微软雅黑" panose="020B0503020204020204" charset="-122"/>
              </a:rPr>
              <a:t>02</a:t>
            </a:r>
            <a:endParaRPr lang="en-US" sz="5175"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9" name="TextBox 9"/>
          <p:cNvSpPr txBox="1"/>
          <p:nvPr>
            <p:custDataLst>
              <p:tags r:id="rId8"/>
            </p:custDataLst>
          </p:nvPr>
        </p:nvSpPr>
        <p:spPr>
          <a:xfrm>
            <a:off x="5709889" y="3952457"/>
            <a:ext cx="3493916" cy="579431"/>
          </a:xfrm>
          <a:prstGeom prst="rect">
            <a:avLst/>
          </a:prstGeom>
        </p:spPr>
        <p:txBody>
          <a:bodyPr vert="horz" wrap="square" lIns="114300" tIns="57150" rIns="114300" bIns="57150" rtlCol="0" anchor="b" anchorCtr="0">
            <a:noAutofit/>
          </a:bodyPr>
          <a:lstStyle/>
          <a:p>
            <a:pPr algn="l">
              <a:lnSpc>
                <a:spcPct val="120000"/>
              </a:lnSpc>
            </a:pPr>
            <a:r>
              <a:rPr lang="en-US" sz="2400" b="1">
                <a:solidFill>
                  <a:schemeClr val="dk1">
                    <a:alpha val="100000"/>
                  </a:schemeClr>
                </a:solidFill>
                <a:latin typeface="微软雅黑" panose="020B0503020204020204" charset="-122"/>
                <a:ea typeface="微软雅黑" panose="020B0503020204020204" charset="-122"/>
                <a:cs typeface="微软雅黑" panose="020B0503020204020204" charset="-122"/>
              </a:rPr>
              <a:t>授课教师的点评</a:t>
            </a:r>
            <a:endParaRPr lang="en-US" sz="2400" b="1">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0" name="TextBox 10"/>
          <p:cNvSpPr txBox="1"/>
          <p:nvPr>
            <p:custDataLst>
              <p:tags r:id="rId9"/>
            </p:custDataLst>
          </p:nvPr>
        </p:nvSpPr>
        <p:spPr>
          <a:xfrm>
            <a:off x="5709889" y="4512838"/>
            <a:ext cx="4995999" cy="818289"/>
          </a:xfrm>
          <a:prstGeom prst="rect">
            <a:avLst/>
          </a:prstGeom>
        </p:spPr>
        <p:txBody>
          <a:bodyPr vert="horz" wrap="square" lIns="114300" tIns="57150" rIns="114300" bIns="57150" rtlCol="0" anchor="t" anchorCtr="0">
            <a:noAutofit/>
          </a:bodyPr>
          <a:lstStyle/>
          <a:p>
            <a:pPr algn="l">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教师需对每组的答案进行点评，确保学生了解自己的优点和不足。</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598539" y="1671764"/>
            <a:ext cx="7924800" cy="2162175"/>
          </a:xfrm>
          <a:prstGeom prst="rect">
            <a:avLst/>
          </a:prstGeom>
        </p:spPr>
        <p:txBody>
          <a:bodyPr vert="horz" wrap="square" lIns="114300" tIns="57150" rIns="114300" bIns="57150" rtlCol="0" anchor="ctr" anchorCtr="0">
            <a:spAutoFit/>
          </a:bodyPr>
          <a:lstStyle/>
          <a:p>
            <a:pPr>
              <a:lnSpc>
                <a:spcPct val="120000"/>
              </a:lnSpc>
            </a:pPr>
            <a:r>
              <a:rPr lang="en-US" sz="10725" b="1">
                <a:solidFill>
                  <a:srgbClr val="1338FD">
                    <a:alpha val="100000"/>
                  </a:srgbClr>
                </a:solidFill>
                <a:latin typeface="微软雅黑" panose="020B0503020204020204" charset="-122"/>
                <a:ea typeface="微软雅黑" panose="020B0503020204020204" charset="-122"/>
                <a:cs typeface="微软雅黑" panose="020B0503020204020204" charset="-122"/>
              </a:rPr>
              <a:t>THANKS</a:t>
            </a:r>
            <a:endParaRPr lang="en-US" sz="10725" b="1">
              <a:solidFill>
                <a:srgbClr val="1338FD">
                  <a:alpha val="100000"/>
                </a:srgbClr>
              </a:solidFill>
              <a:latin typeface="微软雅黑" panose="020B0503020204020204" charset="-122"/>
              <a:ea typeface="微软雅黑" panose="020B0503020204020204" charset="-122"/>
              <a:cs typeface="微软雅黑" panose="020B0503020204020204" charset="-122"/>
            </a:endParaRPr>
          </a:p>
        </p:txBody>
      </p:sp>
      <p:sp>
        <p:nvSpPr>
          <p:cNvPr id="3" name="TextBox 3"/>
          <p:cNvSpPr txBox="1"/>
          <p:nvPr/>
        </p:nvSpPr>
        <p:spPr>
          <a:xfrm>
            <a:off x="598539" y="3724145"/>
            <a:ext cx="4943475" cy="628650"/>
          </a:xfrm>
          <a:prstGeom prst="rect">
            <a:avLst/>
          </a:prstGeom>
        </p:spPr>
        <p:txBody>
          <a:bodyPr vert="horz" wrap="square" lIns="114300" tIns="57150" rIns="114300" bIns="57150" rtlCol="0" anchor="ctr" anchorCtr="0">
            <a:spAutoFit/>
          </a:bodyPr>
          <a:lstStyle/>
          <a:p>
            <a:pPr algn="l">
              <a:lnSpc>
                <a:spcPct val="120000"/>
              </a:lnSpc>
            </a:pPr>
            <a:r>
              <a:rPr lang="en-US" sz="2700">
                <a:solidFill>
                  <a:srgbClr val="020A49">
                    <a:alpha val="100000"/>
                  </a:srgbClr>
                </a:solidFill>
                <a:latin typeface="微软雅黑" panose="020B0503020204020204" charset="-122"/>
                <a:ea typeface="微软雅黑" panose="020B0503020204020204" charset="-122"/>
                <a:cs typeface="微软雅黑" panose="020B0503020204020204" charset="-122"/>
              </a:rPr>
              <a:t>感谢观看</a:t>
            </a:r>
            <a:endParaRPr lang="en-US" sz="2700">
              <a:solidFill>
                <a:srgbClr val="020A49">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837973" y="609498"/>
            <a:ext cx="11239500" cy="893445"/>
          </a:xfrm>
          <a:prstGeom prst="rect">
            <a:avLst/>
          </a:prstGeom>
        </p:spPr>
        <p:txBody>
          <a:bodyPr vert="horz" wrap="square" lIns="123825" tIns="123825" rIns="57150" bIns="123825" rtlCol="0" anchor="t" anchorCtr="0">
            <a:spAutoFit/>
          </a:bodyPr>
          <a:lstStyle/>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sym typeface="+mn-ea"/>
              </a:rPr>
              <a:t>001 </a:t>
            </a:r>
            <a:r>
              <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sym typeface="+mn-ea"/>
              </a:rPr>
              <a:t>风险</a:t>
            </a:r>
            <a:endPar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sym typeface="+mn-ea"/>
            </a:endParaRPr>
          </a:p>
        </p:txBody>
      </p:sp>
      <p:sp>
        <p:nvSpPr>
          <p:cNvPr id="6" name="TextBox 6"/>
          <p:cNvSpPr txBox="1"/>
          <p:nvPr>
            <p:custDataLst>
              <p:tags r:id="rId2"/>
            </p:custDataLst>
          </p:nvPr>
        </p:nvSpPr>
        <p:spPr>
          <a:xfrm>
            <a:off x="6477000" y="2374900"/>
            <a:ext cx="5013325" cy="3172460"/>
          </a:xfrm>
          <a:prstGeom prst="rect">
            <a:avLst/>
          </a:prstGeom>
        </p:spPr>
        <p:txBody>
          <a:bodyPr vert="horz" wrap="square" lIns="66008" tIns="33052" rIns="66008" bIns="33052" rtlCol="0" anchor="t" anchorCtr="0">
            <a:noAutofit/>
          </a:bodyPr>
          <a:lstStyle/>
          <a:p>
            <a:pPr indent="0" algn="l" fontAlgn="auto">
              <a:lnSpc>
                <a:spcPct val="140000"/>
              </a:lnSpc>
              <a:spcBef>
                <a:spcPts val="1200"/>
              </a:spcBef>
              <a:spcAft>
                <a:spcPts val="0"/>
              </a:spcAft>
            </a:pPr>
            <a:r>
              <a:rPr lang="en-US" sz="1700">
                <a:solidFill>
                  <a:schemeClr val="dk1">
                    <a:alpha val="100000"/>
                  </a:schemeClr>
                </a:solidFill>
                <a:latin typeface="微软雅黑" panose="020B0503020204020204" charset="-122"/>
                <a:ea typeface="微软雅黑" panose="020B0503020204020204" charset="-122"/>
                <a:cs typeface="微软雅黑" panose="020B0503020204020204" charset="-122"/>
              </a:rPr>
              <a:t>      风险包括三个要素：一个事件、该事件发生的可能性和该事件发生后产生的不良后果。</a:t>
            </a:r>
            <a:endParaRPr lang="en-US" sz="170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indent="0" algn="l" fontAlgn="auto">
              <a:lnSpc>
                <a:spcPct val="140000"/>
              </a:lnSpc>
              <a:spcBef>
                <a:spcPts val="1200"/>
              </a:spcBef>
              <a:spcAft>
                <a:spcPts val="0"/>
              </a:spcAft>
            </a:pPr>
            <a:endParaRPr lang="en-US" sz="170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indent="0" algn="l" fontAlgn="auto">
              <a:lnSpc>
                <a:spcPct val="140000"/>
              </a:lnSpc>
              <a:spcBef>
                <a:spcPts val="1200"/>
              </a:spcBef>
              <a:spcAft>
                <a:spcPts val="0"/>
              </a:spcAft>
            </a:pPr>
            <a:r>
              <a:rPr lang="en-US" sz="1700">
                <a:solidFill>
                  <a:schemeClr val="dk1">
                    <a:alpha val="100000"/>
                  </a:schemeClr>
                </a:solidFill>
                <a:latin typeface="微软雅黑" panose="020B0503020204020204" charset="-122"/>
                <a:ea typeface="微软雅黑" panose="020B0503020204020204" charset="-122"/>
                <a:cs typeface="微软雅黑" panose="020B0503020204020204" charset="-122"/>
              </a:rPr>
              <a:t>      风险的特征或者说风险的本质及其发生规律的表现就包括：不确定性、后果的现实性、风险的可控性。</a:t>
            </a:r>
            <a:endParaRPr lang="en-US" sz="17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pic>
        <p:nvPicPr>
          <p:cNvPr id="16" name="图片 15"/>
          <p:cNvPicPr>
            <a:picLocks noChangeAspect="1"/>
          </p:cNvPicPr>
          <p:nvPr/>
        </p:nvPicPr>
        <p:blipFill>
          <a:blip r:embed="rId3"/>
          <a:stretch>
            <a:fillRect/>
          </a:stretch>
        </p:blipFill>
        <p:spPr>
          <a:xfrm>
            <a:off x="990600" y="2096135"/>
            <a:ext cx="5231130" cy="3352165"/>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837973" y="609498"/>
            <a:ext cx="11239500" cy="893445"/>
          </a:xfrm>
          <a:prstGeom prst="rect">
            <a:avLst/>
          </a:prstGeom>
        </p:spPr>
        <p:txBody>
          <a:bodyPr vert="horz" wrap="square" lIns="123825" tIns="123825" rIns="57150" bIns="123825" rtlCol="0" anchor="t" anchorCtr="0">
            <a:spAutoFit/>
          </a:bodyPr>
          <a:lstStyle/>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sym typeface="+mn-ea"/>
              </a:rPr>
              <a:t>002 </a:t>
            </a:r>
            <a:r>
              <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sym typeface="+mn-ea"/>
              </a:rPr>
              <a:t>风险</a:t>
            </a:r>
            <a:r>
              <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sym typeface="+mn-ea"/>
              </a:rPr>
              <a:t>管理</a:t>
            </a:r>
            <a:endPar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sym typeface="+mn-ea"/>
            </a:endParaRPr>
          </a:p>
        </p:txBody>
      </p:sp>
      <p:sp>
        <p:nvSpPr>
          <p:cNvPr id="6" name="TextBox 6"/>
          <p:cNvSpPr txBox="1"/>
          <p:nvPr>
            <p:custDataLst>
              <p:tags r:id="rId2"/>
            </p:custDataLst>
          </p:nvPr>
        </p:nvSpPr>
        <p:spPr>
          <a:xfrm>
            <a:off x="6683375" y="1980565"/>
            <a:ext cx="5083175" cy="3529330"/>
          </a:xfrm>
          <a:prstGeom prst="rect">
            <a:avLst/>
          </a:prstGeom>
        </p:spPr>
        <p:txBody>
          <a:bodyPr vert="horz" wrap="square" lIns="66008" tIns="33052" rIns="66008" bIns="33052" rtlCol="0" anchor="t" anchorCtr="0">
            <a:noAutofit/>
          </a:bodyPr>
          <a:lstStyle/>
          <a:p>
            <a:pPr indent="0" algn="l" fontAlgn="auto">
              <a:lnSpc>
                <a:spcPct val="140000"/>
              </a:lnSpc>
              <a:spcBef>
                <a:spcPts val="1200"/>
              </a:spcBef>
              <a:spcAft>
                <a:spcPts val="0"/>
              </a:spcAft>
            </a:pPr>
            <a:r>
              <a:rPr lang="en-US" sz="1700">
                <a:solidFill>
                  <a:schemeClr val="dk1">
                    <a:alpha val="100000"/>
                  </a:schemeClr>
                </a:solidFill>
                <a:latin typeface="微软雅黑" panose="020B0503020204020204" charset="-122"/>
                <a:ea typeface="微软雅黑" panose="020B0503020204020204" charset="-122"/>
                <a:cs typeface="微软雅黑" panose="020B0503020204020204" charset="-122"/>
              </a:rPr>
              <a:t>       风险管理有三个重要要素，即风险识别、风险评估和风险应对。</a:t>
            </a:r>
            <a:endParaRPr lang="en-US" sz="170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indent="0" algn="l" fontAlgn="auto">
              <a:lnSpc>
                <a:spcPct val="140000"/>
              </a:lnSpc>
              <a:spcBef>
                <a:spcPts val="1200"/>
              </a:spcBef>
              <a:spcAft>
                <a:spcPts val="0"/>
              </a:spcAft>
            </a:pPr>
            <a:r>
              <a:rPr lang="en-US" sz="1700">
                <a:solidFill>
                  <a:schemeClr val="dk1">
                    <a:alpha val="100000"/>
                  </a:schemeClr>
                </a:solidFill>
                <a:latin typeface="微软雅黑" panose="020B0503020204020204" charset="-122"/>
                <a:ea typeface="微软雅黑" panose="020B0503020204020204" charset="-122"/>
                <a:cs typeface="微软雅黑" panose="020B0503020204020204" charset="-122"/>
              </a:rPr>
              <a:t>       风险识别目的是识别并记录所有可能影响企业和组织目标的不确定性因素，并尽可能地提前识别，为风险管理后续的评估和应对提供充分依据。</a:t>
            </a:r>
            <a:endParaRPr lang="en-US" sz="170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indent="0" algn="l" fontAlgn="auto">
              <a:lnSpc>
                <a:spcPct val="140000"/>
              </a:lnSpc>
              <a:spcBef>
                <a:spcPts val="1200"/>
              </a:spcBef>
              <a:spcAft>
                <a:spcPts val="0"/>
              </a:spcAft>
            </a:pPr>
            <a:r>
              <a:rPr lang="en-US" sz="1700">
                <a:solidFill>
                  <a:schemeClr val="dk1">
                    <a:alpha val="100000"/>
                  </a:schemeClr>
                </a:solidFill>
                <a:latin typeface="微软雅黑" panose="020B0503020204020204" charset="-122"/>
                <a:ea typeface="微软雅黑" panose="020B0503020204020204" charset="-122"/>
                <a:cs typeface="微软雅黑" panose="020B0503020204020204" charset="-122"/>
              </a:rPr>
              <a:t>      对风险进行评估可以帮助企业和组织确定风险发生的概率和影响程度，以便决定如何应对这些风险。</a:t>
            </a:r>
            <a:endParaRPr lang="en-US" sz="170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indent="0" algn="l" fontAlgn="auto">
              <a:lnSpc>
                <a:spcPct val="140000"/>
              </a:lnSpc>
              <a:spcBef>
                <a:spcPts val="1200"/>
              </a:spcBef>
              <a:spcAft>
                <a:spcPts val="0"/>
              </a:spcAft>
            </a:pPr>
            <a:r>
              <a:rPr lang="en-US" sz="1700">
                <a:solidFill>
                  <a:schemeClr val="dk1">
                    <a:alpha val="100000"/>
                  </a:schemeClr>
                </a:solidFill>
                <a:latin typeface="微软雅黑" panose="020B0503020204020204" charset="-122"/>
                <a:ea typeface="微软雅黑" panose="020B0503020204020204" charset="-122"/>
                <a:cs typeface="微软雅黑" panose="020B0503020204020204" charset="-122"/>
              </a:rPr>
              <a:t>       针对风险所采取的措施是风险应对重点，通常采取三种策略：风险回避、风险转移和风险缓解。</a:t>
            </a:r>
            <a:endParaRPr lang="en-US" sz="17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pic>
        <p:nvPicPr>
          <p:cNvPr id="4" name="图片 3"/>
          <p:cNvPicPr>
            <a:picLocks noChangeAspect="1"/>
          </p:cNvPicPr>
          <p:nvPr/>
        </p:nvPicPr>
        <p:blipFill>
          <a:blip r:embed="rId3"/>
          <a:stretch>
            <a:fillRect/>
          </a:stretch>
        </p:blipFill>
        <p:spPr>
          <a:xfrm>
            <a:off x="914400" y="2082165"/>
            <a:ext cx="5700395" cy="378079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837973" y="609498"/>
            <a:ext cx="11239500" cy="893445"/>
          </a:xfrm>
          <a:prstGeom prst="rect">
            <a:avLst/>
          </a:prstGeom>
        </p:spPr>
        <p:txBody>
          <a:bodyPr vert="horz" wrap="square" lIns="123825" tIns="123825" rIns="57150" bIns="123825" rtlCol="0" anchor="t" anchorCtr="0">
            <a:spAutoFit/>
          </a:bodyPr>
          <a:lstStyle/>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sym typeface="+mn-ea"/>
              </a:rPr>
              <a:t>003 </a:t>
            </a:r>
            <a:r>
              <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sym typeface="+mn-ea"/>
              </a:rPr>
              <a:t>项目风险</a:t>
            </a:r>
            <a:r>
              <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sym typeface="+mn-ea"/>
              </a:rPr>
              <a:t>管理</a:t>
            </a:r>
            <a:endPar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sym typeface="+mn-ea"/>
            </a:endParaRPr>
          </a:p>
        </p:txBody>
      </p:sp>
      <p:sp>
        <p:nvSpPr>
          <p:cNvPr id="3" name="AutoShape 2"/>
          <p:cNvSpPr/>
          <p:nvPr>
            <p:custDataLst>
              <p:tags r:id="rId2"/>
            </p:custDataLst>
          </p:nvPr>
        </p:nvSpPr>
        <p:spPr>
          <a:xfrm>
            <a:off x="5163040" y="1445440"/>
            <a:ext cx="503142" cy="503142"/>
          </a:xfrm>
          <a:prstGeom prst="ellipse">
            <a:avLst/>
          </a:prstGeom>
          <a:solidFill>
            <a:schemeClr val="accent1">
              <a:alpha val="20000"/>
            </a:schemeClr>
          </a:solidFill>
        </p:spPr>
      </p:sp>
      <p:sp>
        <p:nvSpPr>
          <p:cNvPr id="6" name="AutoShape 3"/>
          <p:cNvSpPr/>
          <p:nvPr>
            <p:custDataLst>
              <p:tags r:id="rId3"/>
            </p:custDataLst>
          </p:nvPr>
        </p:nvSpPr>
        <p:spPr>
          <a:xfrm>
            <a:off x="5269281" y="1551681"/>
            <a:ext cx="290660" cy="290660"/>
          </a:xfrm>
          <a:prstGeom prst="ellipse">
            <a:avLst/>
          </a:prstGeom>
          <a:solidFill>
            <a:schemeClr val="accent1">
              <a:alpha val="100000"/>
            </a:schemeClr>
          </a:solidFill>
        </p:spPr>
      </p:sp>
      <p:sp>
        <p:nvSpPr>
          <p:cNvPr id="17" name="TextBox 4"/>
          <p:cNvSpPr txBox="1"/>
          <p:nvPr>
            <p:custDataLst>
              <p:tags r:id="rId4"/>
            </p:custDataLst>
          </p:nvPr>
        </p:nvSpPr>
        <p:spPr>
          <a:xfrm>
            <a:off x="5764929" y="1393968"/>
            <a:ext cx="5429805" cy="603886"/>
          </a:xfrm>
          <a:prstGeom prst="rect">
            <a:avLst/>
          </a:prstGeom>
        </p:spPr>
        <p:txBody>
          <a:bodyPr vert="horz" wrap="square" lIns="123825" tIns="123825" rIns="57150" bIns="123825" rtlCol="0" anchor="b" anchorCtr="0">
            <a:noAutofit/>
          </a:bodyPr>
          <a:p>
            <a:pPr algn="l">
              <a:lnSpc>
                <a:spcPct val="120000"/>
              </a:lnSpc>
            </a:pP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sym typeface="+mn-ea"/>
              </a:rPr>
              <a:t>项目风险</a:t>
            </a:r>
            <a:endPar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8" name="TextBox 5"/>
          <p:cNvSpPr txBox="1"/>
          <p:nvPr>
            <p:custDataLst>
              <p:tags r:id="rId5"/>
            </p:custDataLst>
          </p:nvPr>
        </p:nvSpPr>
        <p:spPr>
          <a:xfrm>
            <a:off x="5765165" y="1852930"/>
            <a:ext cx="6049645" cy="774065"/>
          </a:xfrm>
          <a:prstGeom prst="rect">
            <a:avLst/>
          </a:prstGeom>
        </p:spPr>
        <p:txBody>
          <a:bodyPr vert="horz" wrap="square" lIns="123825" tIns="123825" rIns="57150" bIns="123825" rtlCol="0" anchor="t" anchorCtr="0">
            <a:noAutofit/>
          </a:bodyPr>
          <a:p>
            <a:pPr>
              <a:lnSpc>
                <a:spcPct val="140000"/>
              </a:lnSpc>
            </a:pPr>
            <a:r>
              <a:rPr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指在项目生命周期内，由于某些不确定性而可能导致项目偏离目标，造成项目损失的风险</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endParaRPr>
          </a:p>
        </p:txBody>
      </p:sp>
      <p:pic>
        <p:nvPicPr>
          <p:cNvPr id="19" name="Picture 6"/>
          <p:cNvPicPr>
            <a:picLocks noChangeAspect="1"/>
          </p:cNvPicPr>
          <p:nvPr/>
        </p:nvPicPr>
        <p:blipFill>
          <a:blip r:embed="rId6">
            <a:alphaModFix amt="100000"/>
          </a:blip>
          <a:srcRect/>
          <a:stretch>
            <a:fillRect/>
          </a:stretch>
        </p:blipFill>
        <p:spPr>
          <a:xfrm>
            <a:off x="685727" y="1905610"/>
            <a:ext cx="4421505" cy="4421505"/>
          </a:xfrm>
          <a:prstGeom prst="ellipse">
            <a:avLst/>
          </a:prstGeom>
        </p:spPr>
      </p:pic>
      <p:sp>
        <p:nvSpPr>
          <p:cNvPr id="20" name="AutoShape 7"/>
          <p:cNvSpPr/>
          <p:nvPr>
            <p:custDataLst>
              <p:tags r:id="rId7"/>
            </p:custDataLst>
          </p:nvPr>
        </p:nvSpPr>
        <p:spPr>
          <a:xfrm>
            <a:off x="5163040" y="2832331"/>
            <a:ext cx="503142" cy="503142"/>
          </a:xfrm>
          <a:prstGeom prst="ellipse">
            <a:avLst/>
          </a:prstGeom>
          <a:solidFill>
            <a:schemeClr val="accent1">
              <a:alpha val="20000"/>
            </a:schemeClr>
          </a:solidFill>
        </p:spPr>
      </p:sp>
      <p:sp>
        <p:nvSpPr>
          <p:cNvPr id="21" name="AutoShape 8"/>
          <p:cNvSpPr/>
          <p:nvPr>
            <p:custDataLst>
              <p:tags r:id="rId8"/>
            </p:custDataLst>
          </p:nvPr>
        </p:nvSpPr>
        <p:spPr>
          <a:xfrm>
            <a:off x="5269281" y="2938572"/>
            <a:ext cx="290660" cy="290660"/>
          </a:xfrm>
          <a:prstGeom prst="ellipse">
            <a:avLst/>
          </a:prstGeom>
          <a:solidFill>
            <a:schemeClr val="accent1">
              <a:alpha val="100000"/>
            </a:schemeClr>
          </a:solidFill>
        </p:spPr>
      </p:sp>
      <p:sp>
        <p:nvSpPr>
          <p:cNvPr id="22" name="TextBox 9"/>
          <p:cNvSpPr txBox="1"/>
          <p:nvPr>
            <p:custDataLst>
              <p:tags r:id="rId9"/>
            </p:custDataLst>
          </p:nvPr>
        </p:nvSpPr>
        <p:spPr>
          <a:xfrm>
            <a:off x="5764929" y="2825043"/>
            <a:ext cx="5429805" cy="606958"/>
          </a:xfrm>
          <a:prstGeom prst="rect">
            <a:avLst/>
          </a:prstGeom>
        </p:spPr>
        <p:txBody>
          <a:bodyPr vert="horz" wrap="square" lIns="123825" tIns="123825" rIns="57150" bIns="123825" rtlCol="0" anchor="b" anchorCtr="0">
            <a:noAutofit/>
          </a:bodyPr>
          <a:p>
            <a:pPr>
              <a:lnSpc>
                <a:spcPct val="140000"/>
              </a:lnSpc>
            </a:pP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sym typeface="+mn-ea"/>
              </a:rPr>
              <a:t>项目风险管理</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23" name="AutoShape 10"/>
          <p:cNvSpPr/>
          <p:nvPr>
            <p:custDataLst>
              <p:tags r:id="rId10"/>
            </p:custDataLst>
          </p:nvPr>
        </p:nvSpPr>
        <p:spPr>
          <a:xfrm>
            <a:off x="5163040" y="4645943"/>
            <a:ext cx="503142" cy="503142"/>
          </a:xfrm>
          <a:prstGeom prst="ellipse">
            <a:avLst/>
          </a:prstGeom>
          <a:solidFill>
            <a:schemeClr val="accent1">
              <a:alpha val="20000"/>
            </a:schemeClr>
          </a:solidFill>
        </p:spPr>
      </p:sp>
      <p:sp>
        <p:nvSpPr>
          <p:cNvPr id="24" name="AutoShape 11"/>
          <p:cNvSpPr/>
          <p:nvPr>
            <p:custDataLst>
              <p:tags r:id="rId11"/>
            </p:custDataLst>
          </p:nvPr>
        </p:nvSpPr>
        <p:spPr>
          <a:xfrm>
            <a:off x="5269281" y="4752183"/>
            <a:ext cx="290660" cy="290660"/>
          </a:xfrm>
          <a:prstGeom prst="ellipse">
            <a:avLst/>
          </a:prstGeom>
          <a:solidFill>
            <a:schemeClr val="accent1">
              <a:alpha val="100000"/>
            </a:schemeClr>
          </a:solidFill>
        </p:spPr>
      </p:sp>
      <p:sp>
        <p:nvSpPr>
          <p:cNvPr id="25" name="TextBox 12"/>
          <p:cNvSpPr txBox="1"/>
          <p:nvPr>
            <p:custDataLst>
              <p:tags r:id="rId12"/>
            </p:custDataLst>
          </p:nvPr>
        </p:nvSpPr>
        <p:spPr>
          <a:xfrm>
            <a:off x="5764929" y="4652695"/>
            <a:ext cx="5429805" cy="578876"/>
          </a:xfrm>
          <a:prstGeom prst="rect">
            <a:avLst/>
          </a:prstGeom>
        </p:spPr>
        <p:txBody>
          <a:bodyPr vert="horz" wrap="square" lIns="123825" tIns="123825" rIns="57150" bIns="123825" rtlCol="0" anchor="b" anchorCtr="0">
            <a:noAutofit/>
          </a:bodyPr>
          <a:p>
            <a:pPr>
              <a:lnSpc>
                <a:spcPct val="140000"/>
              </a:lnSpc>
            </a:pP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sym typeface="+mn-ea"/>
              </a:rPr>
              <a:t>项目风险管理</a:t>
            </a: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sym typeface="+mn-ea"/>
              </a:rPr>
              <a:t>过程</a:t>
            </a:r>
            <a:endPar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sym typeface="+mn-ea"/>
            </a:endParaRPr>
          </a:p>
        </p:txBody>
      </p:sp>
      <p:sp>
        <p:nvSpPr>
          <p:cNvPr id="27" name="TextBox 14"/>
          <p:cNvSpPr txBox="1"/>
          <p:nvPr>
            <p:custDataLst>
              <p:tags r:id="rId13"/>
            </p:custDataLst>
          </p:nvPr>
        </p:nvSpPr>
        <p:spPr>
          <a:xfrm>
            <a:off x="5765165" y="3230880"/>
            <a:ext cx="5969635" cy="923290"/>
          </a:xfrm>
          <a:prstGeom prst="rect">
            <a:avLst/>
          </a:prstGeom>
        </p:spPr>
        <p:txBody>
          <a:bodyPr vert="horz" wrap="square" lIns="123825" tIns="123825" rIns="57150" bIns="123825" rtlCol="0" anchor="t" anchorCtr="0">
            <a:noAutofit/>
          </a:bodyPr>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指项目承担单位对项目全寿命期内可能遇到的风险进行预测、识别、分析、评估，并在此基础上采取措施，提出对策，减少风险的损失，从而实现项目科学管理的过程，是一种综合性的管理活动。</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a:lnSpc>
                <a:spcPct val="140000"/>
              </a:lnSpc>
            </a:pPr>
            <a:endPar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endParaRPr>
          </a:p>
        </p:txBody>
      </p:sp>
      <p:sp>
        <p:nvSpPr>
          <p:cNvPr id="28" name="TextBox 15"/>
          <p:cNvSpPr txBox="1"/>
          <p:nvPr>
            <p:custDataLst>
              <p:tags r:id="rId14"/>
            </p:custDataLst>
          </p:nvPr>
        </p:nvSpPr>
        <p:spPr>
          <a:xfrm>
            <a:off x="5791200" y="5029835"/>
            <a:ext cx="6026785" cy="774065"/>
          </a:xfrm>
          <a:prstGeom prst="rect">
            <a:avLst/>
          </a:prstGeom>
        </p:spPr>
        <p:txBody>
          <a:bodyPr vert="horz" wrap="square" lIns="123825" tIns="123825" rIns="57150" bIns="123825" rtlCol="0" anchor="t" anchorCtr="0">
            <a:noAutofit/>
          </a:bodyPr>
          <a:p>
            <a:pPr>
              <a:lnSpc>
                <a:spcPct val="140000"/>
              </a:lnSpc>
            </a:pPr>
            <a:r>
              <a:rPr sz="1500">
                <a:solidFill>
                  <a:schemeClr val="dk1">
                    <a:alpha val="100000"/>
                  </a:schemeClr>
                </a:solidFill>
                <a:latin typeface="微软雅黑" panose="020B0503020204020204" charset="-122"/>
                <a:ea typeface="微软雅黑" panose="020B0503020204020204" charset="-122"/>
                <a:cs typeface="微软雅黑" panose="020B0503020204020204" charset="-122"/>
              </a:rPr>
              <a:t>在实际执行过程中，项目风险管理通常简化为风险识别、风险估计、制定应对措施和风险监控四个过程</a:t>
            </a:r>
            <a:endParaRPr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837973" y="609498"/>
            <a:ext cx="11239500" cy="893445"/>
          </a:xfrm>
          <a:prstGeom prst="rect">
            <a:avLst/>
          </a:prstGeom>
        </p:spPr>
        <p:txBody>
          <a:bodyPr vert="horz" wrap="square" lIns="123825" tIns="123825" rIns="57150" bIns="123825" rtlCol="0" anchor="t" anchorCtr="0">
            <a:spAutoFit/>
          </a:bodyPr>
          <a:lstStyle/>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sym typeface="+mn-ea"/>
              </a:rPr>
              <a:t>003 </a:t>
            </a:r>
            <a:r>
              <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sym typeface="+mn-ea"/>
              </a:rPr>
              <a:t>项目风险管理的</a:t>
            </a:r>
            <a:r>
              <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sym typeface="+mn-ea"/>
              </a:rPr>
              <a:t>内涵</a:t>
            </a:r>
            <a:endPar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sym typeface="+mn-ea"/>
            </a:endParaRPr>
          </a:p>
        </p:txBody>
      </p:sp>
      <p:sp>
        <p:nvSpPr>
          <p:cNvPr id="5" name="TextBox 3"/>
          <p:cNvSpPr txBox="1"/>
          <p:nvPr>
            <p:custDataLst>
              <p:tags r:id="rId2"/>
            </p:custDataLst>
          </p:nvPr>
        </p:nvSpPr>
        <p:spPr>
          <a:xfrm>
            <a:off x="990089" y="4085631"/>
            <a:ext cx="2809875" cy="507055"/>
          </a:xfrm>
          <a:prstGeom prst="rect">
            <a:avLst/>
          </a:prstGeom>
          <a:ln>
            <a:solidFill>
              <a:schemeClr val="accent1">
                <a:alpha val="100000"/>
              </a:schemeClr>
            </a:solidFill>
          </a:ln>
        </p:spPr>
        <p:txBody>
          <a:bodyPr vert="horz" wrap="square" lIns="114300" tIns="57150" rIns="114300" bIns="57150" rtlCol="0" anchor="t" anchorCtr="0">
            <a:noAutofit/>
          </a:bodyPr>
          <a:p>
            <a:pPr algn="ctr">
              <a:lnSpc>
                <a:spcPct val="120000"/>
              </a:lnSpc>
            </a:pP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sym typeface="+mn-ea"/>
              </a:rPr>
              <a:t>全过程管理</a:t>
            </a:r>
            <a:endPar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sym typeface="+mn-ea"/>
            </a:endParaRPr>
          </a:p>
        </p:txBody>
      </p:sp>
      <p:cxnSp>
        <p:nvCxnSpPr>
          <p:cNvPr id="7" name="Connector 4"/>
          <p:cNvCxnSpPr/>
          <p:nvPr>
            <p:custDataLst>
              <p:tags r:id="rId3"/>
            </p:custDataLst>
          </p:nvPr>
        </p:nvCxnSpPr>
        <p:spPr>
          <a:xfrm>
            <a:off x="1056616" y="4732887"/>
            <a:ext cx="2676821" cy="0"/>
          </a:xfrm>
          <a:prstGeom prst="line">
            <a:avLst/>
          </a:prstGeom>
          <a:ln w="9525">
            <a:solidFill>
              <a:schemeClr val="accent1"/>
            </a:solidFill>
            <a:prstDash val="dash"/>
            <a:headEnd type="none"/>
            <a:tailEnd type="none"/>
          </a:ln>
        </p:spPr>
        <p:style>
          <a:lnRef idx="0">
            <a:schemeClr val="accent1"/>
          </a:lnRef>
          <a:fillRef idx="1">
            <a:schemeClr val="accent1"/>
          </a:fillRef>
          <a:effectRef idx="0">
            <a:schemeClr val="accent1"/>
          </a:effectRef>
          <a:fontRef idx="minor">
            <a:schemeClr val="lt1"/>
          </a:fontRef>
        </p:style>
      </p:cxnSp>
      <p:pic>
        <p:nvPicPr>
          <p:cNvPr id="8" name="Picture 5"/>
          <p:cNvPicPr>
            <a:picLocks noChangeAspect="1"/>
          </p:cNvPicPr>
          <p:nvPr>
            <p:custDataLst>
              <p:tags r:id="rId4"/>
            </p:custDataLst>
          </p:nvPr>
        </p:nvPicPr>
        <p:blipFill>
          <a:blip r:embed="rId5"/>
          <a:srcRect l="12964" r="12964"/>
          <a:stretch>
            <a:fillRect/>
          </a:stretch>
        </p:blipFill>
        <p:spPr>
          <a:xfrm>
            <a:off x="4980951" y="1649322"/>
            <a:ext cx="2231507" cy="2231507"/>
          </a:xfrm>
          <a:prstGeom prst="ellipse">
            <a:avLst/>
          </a:prstGeom>
        </p:spPr>
      </p:pic>
      <p:sp>
        <p:nvSpPr>
          <p:cNvPr id="9" name="TextBox 6"/>
          <p:cNvSpPr txBox="1"/>
          <p:nvPr>
            <p:custDataLst>
              <p:tags r:id="rId6"/>
            </p:custDataLst>
          </p:nvPr>
        </p:nvSpPr>
        <p:spPr>
          <a:xfrm>
            <a:off x="4725104" y="4085631"/>
            <a:ext cx="2743200" cy="507055"/>
          </a:xfrm>
          <a:prstGeom prst="rect">
            <a:avLst/>
          </a:prstGeom>
          <a:ln>
            <a:solidFill>
              <a:schemeClr val="accent1">
                <a:alpha val="100000"/>
              </a:schemeClr>
            </a:solidFill>
          </a:ln>
        </p:spPr>
        <p:txBody>
          <a:bodyPr vert="horz" wrap="square" lIns="114300" tIns="57150" rIns="114300" bIns="57150" rtlCol="0" anchor="t" anchorCtr="0">
            <a:noAutofit/>
          </a:bodyPr>
          <a:p>
            <a:pPr algn="ctr">
              <a:lnSpc>
                <a:spcPct val="120000"/>
              </a:lnSpc>
            </a:pP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sym typeface="+mn-ea"/>
              </a:rPr>
              <a:t>全员管理</a:t>
            </a:r>
            <a:endPar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sym typeface="+mn-ea"/>
            </a:endParaRPr>
          </a:p>
        </p:txBody>
      </p:sp>
      <p:cxnSp>
        <p:nvCxnSpPr>
          <p:cNvPr id="10" name="Connector 7"/>
          <p:cNvCxnSpPr/>
          <p:nvPr>
            <p:custDataLst>
              <p:tags r:id="rId7"/>
            </p:custDataLst>
          </p:nvPr>
        </p:nvCxnSpPr>
        <p:spPr>
          <a:xfrm>
            <a:off x="4758293" y="4732887"/>
            <a:ext cx="2676821" cy="0"/>
          </a:xfrm>
          <a:prstGeom prst="line">
            <a:avLst/>
          </a:prstGeom>
          <a:ln w="9525">
            <a:solidFill>
              <a:schemeClr val="accent1"/>
            </a:solidFill>
            <a:prstDash val="dash"/>
            <a:headEnd type="none"/>
            <a:tailEnd type="none"/>
          </a:ln>
        </p:spPr>
        <p:style>
          <a:lnRef idx="0">
            <a:schemeClr val="accent1"/>
          </a:lnRef>
          <a:fillRef idx="1">
            <a:schemeClr val="accent1"/>
          </a:fillRef>
          <a:effectRef idx="0">
            <a:schemeClr val="accent1"/>
          </a:effectRef>
          <a:fontRef idx="minor">
            <a:schemeClr val="lt1"/>
          </a:fontRef>
        </p:style>
      </p:cxnSp>
      <p:pic>
        <p:nvPicPr>
          <p:cNvPr id="11" name="Picture 8"/>
          <p:cNvPicPr>
            <a:picLocks noChangeAspect="1"/>
          </p:cNvPicPr>
          <p:nvPr>
            <p:custDataLst>
              <p:tags r:id="rId8"/>
            </p:custDataLst>
          </p:nvPr>
        </p:nvPicPr>
        <p:blipFill>
          <a:blip r:embed="rId9"/>
          <a:srcRect/>
          <a:stretch>
            <a:fillRect/>
          </a:stretch>
        </p:blipFill>
        <p:spPr>
          <a:xfrm>
            <a:off x="8682668" y="1649322"/>
            <a:ext cx="2231507" cy="2231507"/>
          </a:xfrm>
          <a:prstGeom prst="ellipse">
            <a:avLst/>
          </a:prstGeom>
        </p:spPr>
      </p:pic>
      <p:sp>
        <p:nvSpPr>
          <p:cNvPr id="12" name="TextBox 9"/>
          <p:cNvSpPr txBox="1"/>
          <p:nvPr>
            <p:custDataLst>
              <p:tags r:id="rId10"/>
            </p:custDataLst>
          </p:nvPr>
        </p:nvSpPr>
        <p:spPr>
          <a:xfrm>
            <a:off x="8374434" y="4085631"/>
            <a:ext cx="2847975" cy="507055"/>
          </a:xfrm>
          <a:prstGeom prst="rect">
            <a:avLst/>
          </a:prstGeom>
          <a:ln>
            <a:solidFill>
              <a:schemeClr val="accent1">
                <a:alpha val="100000"/>
              </a:schemeClr>
            </a:solidFill>
          </a:ln>
        </p:spPr>
        <p:txBody>
          <a:bodyPr vert="horz" wrap="square" lIns="114300" tIns="57150" rIns="114300" bIns="57150" rtlCol="0" anchor="t" anchorCtr="0">
            <a:noAutofit/>
          </a:bodyPr>
          <a:p>
            <a:pPr algn="ctr">
              <a:lnSpc>
                <a:spcPct val="120000"/>
              </a:lnSpc>
            </a:pP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sym typeface="+mn-ea"/>
              </a:rPr>
              <a:t>全要素集成管理</a:t>
            </a:r>
            <a:endPar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sym typeface="+mn-ea"/>
            </a:endParaRPr>
          </a:p>
        </p:txBody>
      </p:sp>
      <p:cxnSp>
        <p:nvCxnSpPr>
          <p:cNvPr id="13" name="Connector 10"/>
          <p:cNvCxnSpPr/>
          <p:nvPr>
            <p:custDataLst>
              <p:tags r:id="rId11"/>
            </p:custDataLst>
          </p:nvPr>
        </p:nvCxnSpPr>
        <p:spPr>
          <a:xfrm>
            <a:off x="8460012" y="4732887"/>
            <a:ext cx="2676821" cy="0"/>
          </a:xfrm>
          <a:prstGeom prst="line">
            <a:avLst/>
          </a:prstGeom>
          <a:ln w="9525">
            <a:solidFill>
              <a:schemeClr val="accent1"/>
            </a:solidFill>
            <a:prstDash val="dash"/>
            <a:headEnd type="none"/>
            <a:tailEnd type="none"/>
          </a:ln>
        </p:spPr>
        <p:style>
          <a:lnRef idx="0">
            <a:schemeClr val="accent1"/>
          </a:lnRef>
          <a:fillRef idx="1">
            <a:schemeClr val="accent1"/>
          </a:fillRef>
          <a:effectRef idx="0">
            <a:schemeClr val="accent1"/>
          </a:effectRef>
          <a:fontRef idx="minor">
            <a:schemeClr val="lt1"/>
          </a:fontRef>
        </p:style>
      </p:cxnSp>
      <p:pic>
        <p:nvPicPr>
          <p:cNvPr id="14" name="Picture 11"/>
          <p:cNvPicPr>
            <a:picLocks noChangeAspect="1"/>
          </p:cNvPicPr>
          <p:nvPr>
            <p:custDataLst>
              <p:tags r:id="rId12"/>
            </p:custDataLst>
          </p:nvPr>
        </p:nvPicPr>
        <p:blipFill>
          <a:blip r:embed="rId13"/>
          <a:srcRect l="18750" r="18750"/>
          <a:stretch>
            <a:fillRect/>
          </a:stretch>
        </p:blipFill>
        <p:spPr>
          <a:xfrm>
            <a:off x="1279273" y="1649322"/>
            <a:ext cx="2231507" cy="2231507"/>
          </a:xfrm>
          <a:prstGeom prst="ellipse">
            <a:avLst/>
          </a:prstGeom>
        </p:spPr>
      </p:pic>
      <p:sp>
        <p:nvSpPr>
          <p:cNvPr id="15" name="TextBox 12"/>
          <p:cNvSpPr txBox="1"/>
          <p:nvPr>
            <p:custDataLst>
              <p:tags r:id="rId14"/>
            </p:custDataLst>
          </p:nvPr>
        </p:nvSpPr>
        <p:spPr>
          <a:xfrm>
            <a:off x="4712639" y="4933294"/>
            <a:ext cx="2768130" cy="1140368"/>
          </a:xfrm>
          <a:prstGeom prst="rect">
            <a:avLst/>
          </a:prstGeom>
        </p:spPr>
        <p:txBody>
          <a:bodyPr vert="horz" wrap="square" lIns="114300" tIns="57150" rIns="114300" bIns="57150" rtlCol="0" anchor="t" anchorCtr="0">
            <a:noAutofit/>
          </a:bodyPr>
          <a:p>
            <a:pPr algn="l">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所有的人员均能够参与项目风险的管理</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6" name="TextBox 13"/>
          <p:cNvSpPr txBox="1"/>
          <p:nvPr>
            <p:custDataLst>
              <p:tags r:id="rId15"/>
            </p:custDataLst>
          </p:nvPr>
        </p:nvSpPr>
        <p:spPr>
          <a:xfrm>
            <a:off x="8373015" y="4933294"/>
            <a:ext cx="2850815" cy="1140368"/>
          </a:xfrm>
          <a:prstGeom prst="rect">
            <a:avLst/>
          </a:prstGeom>
        </p:spPr>
        <p:txBody>
          <a:bodyPr vert="horz" wrap="square" lIns="114300" tIns="57150" rIns="114300" bIns="57150" rtlCol="0" anchor="t" anchorCtr="0">
            <a:noAutofit/>
          </a:bodyPr>
          <a:p>
            <a:pPr algn="l">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主要涉及项目周期、成本以及质量三方面</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7" name="文本框 16"/>
          <p:cNvSpPr txBox="1"/>
          <p:nvPr/>
        </p:nvSpPr>
        <p:spPr>
          <a:xfrm>
            <a:off x="1470025" y="5039360"/>
            <a:ext cx="2548890" cy="1567815"/>
          </a:xfrm>
          <a:prstGeom prst="rect">
            <a:avLst/>
          </a:prstGeom>
        </p:spPr>
        <p:txBody>
          <a:bodyPr wrap="square">
            <a:noAutofit/>
          </a:bodyPr>
          <a:p>
            <a:pPr marL="0" indent="0" defTabSz="266700">
              <a:lnSpc>
                <a:spcPts val="2200"/>
              </a:lnSpc>
              <a:spcAft>
                <a:spcPct val="0"/>
              </a:spcAft>
            </a:pPr>
            <a:r>
              <a:rPr lang="zh-CN" altLang="en-US" sz="1500">
                <a:latin typeface="微软雅黑" panose="020B0503020204020204" charset="-122"/>
                <a:ea typeface="微软雅黑" panose="020B0503020204020204" charset="-122"/>
              </a:rPr>
              <a:t>全过程管理</a:t>
            </a:r>
            <a:endParaRPr lang="zh-CN" altLang="en-US" sz="1500">
              <a:latin typeface="微软雅黑" panose="020B0503020204020204" charset="-122"/>
              <a:ea typeface="微软雅黑" panose="020B0503020204020204" charset="-122"/>
            </a:endParaRPr>
          </a:p>
          <a:p>
            <a:pPr marL="0" indent="0" defTabSz="266700">
              <a:lnSpc>
                <a:spcPts val="2200"/>
              </a:lnSpc>
              <a:spcAft>
                <a:spcPct val="0"/>
              </a:spcAft>
            </a:pPr>
            <a:r>
              <a:rPr lang="zh-CN" altLang="en-US" sz="1500">
                <a:latin typeface="微软雅黑" panose="020B0503020204020204" charset="-122"/>
                <a:ea typeface="微软雅黑" panose="020B0503020204020204" charset="-122"/>
              </a:rPr>
              <a:t>有效的风险识</a:t>
            </a:r>
            <a:endParaRPr lang="zh-CN" altLang="en-US" sz="1500">
              <a:latin typeface="微软雅黑" panose="020B0503020204020204" charset="-122"/>
              <a:ea typeface="微软雅黑" panose="020B0503020204020204" charset="-122"/>
            </a:endParaRPr>
          </a:p>
          <a:p>
            <a:pPr marL="0" indent="0" defTabSz="266700">
              <a:lnSpc>
                <a:spcPts val="2200"/>
              </a:lnSpc>
              <a:spcAft>
                <a:spcPct val="0"/>
              </a:spcAft>
            </a:pPr>
            <a:r>
              <a:rPr lang="zh-CN" altLang="en-US" sz="1500">
                <a:latin typeface="微软雅黑" panose="020B0503020204020204" charset="-122"/>
                <a:ea typeface="微软雅黑" panose="020B0503020204020204" charset="-122"/>
              </a:rPr>
              <a:t>对项目风险的预警预控</a:t>
            </a:r>
            <a:endParaRPr lang="zh-CN" altLang="en-US" sz="1500">
              <a:latin typeface="微软雅黑" panose="020B0503020204020204" charset="-122"/>
              <a:ea typeface="微软雅黑" panose="020B0503020204020204" charset="-122"/>
            </a:endParaRPr>
          </a:p>
          <a:p>
            <a:pPr marL="0" indent="0" defTabSz="266700">
              <a:lnSpc>
                <a:spcPts val="2200"/>
              </a:lnSpc>
              <a:spcAft>
                <a:spcPct val="0"/>
              </a:spcAft>
            </a:pPr>
            <a:r>
              <a:rPr lang="zh-CN" altLang="en-US" sz="1500">
                <a:latin typeface="微软雅黑" panose="020B0503020204020204" charset="-122"/>
                <a:ea typeface="微软雅黑" panose="020B0503020204020204" charset="-122"/>
              </a:rPr>
              <a:t>有效的应对措施</a:t>
            </a:r>
            <a:endParaRPr lang="zh-CN" altLang="en-US" sz="1500">
              <a:latin typeface="微软雅黑" panose="020B0503020204020204" charset="-122"/>
              <a:ea typeface="微软雅黑" panose="020B0503020204020204" charset="-122"/>
            </a:endParaRPr>
          </a:p>
          <a:p>
            <a:pPr marL="0" indent="0" defTabSz="266700">
              <a:lnSpc>
                <a:spcPts val="2200"/>
              </a:lnSpc>
              <a:spcAft>
                <a:spcPct val="0"/>
              </a:spcAft>
            </a:pPr>
            <a:r>
              <a:rPr lang="zh-CN" altLang="en-US" sz="1500">
                <a:latin typeface="微软雅黑" panose="020B0503020204020204" charset="-122"/>
                <a:ea typeface="微软雅黑" panose="020B0503020204020204" charset="-122"/>
              </a:rPr>
              <a:t>总结经验教训，改进</a:t>
            </a:r>
            <a:endParaRPr lang="zh-CN" altLang="en-US" sz="1500">
              <a:latin typeface="微软雅黑" panose="020B0503020204020204" charset="-122"/>
              <a:ea typeface="微软雅黑" panose="020B0503020204020204" charset="-122"/>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5356704" y="2388266"/>
            <a:ext cx="5981700" cy="1371600"/>
          </a:xfrm>
          <a:prstGeom prst="rect">
            <a:avLst/>
          </a:prstGeom>
        </p:spPr>
        <p:txBody>
          <a:bodyPr vert="horz" wrap="square" lIns="114300" tIns="57150" rIns="114300" bIns="57150" rtlCol="0" anchor="t" anchorCtr="0">
            <a:spAutoFit/>
          </a:bodyPr>
          <a:lstStyle/>
          <a:p>
            <a:pPr algn="r">
              <a:lnSpc>
                <a:spcPct val="120000"/>
              </a:lnSpc>
            </a:pPr>
            <a:r>
              <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rPr>
              <a:t>02</a:t>
            </a:r>
            <a:endPar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endParaRPr>
          </a:p>
        </p:txBody>
      </p:sp>
      <p:sp>
        <p:nvSpPr>
          <p:cNvPr id="3" name="TextBox 3"/>
          <p:cNvSpPr txBox="1"/>
          <p:nvPr/>
        </p:nvSpPr>
        <p:spPr>
          <a:xfrm>
            <a:off x="853596" y="4258462"/>
            <a:ext cx="10484808" cy="1798058"/>
          </a:xfrm>
          <a:prstGeom prst="rect">
            <a:avLst/>
          </a:prstGeom>
        </p:spPr>
        <p:txBody>
          <a:bodyPr vert="horz" wrap="square" lIns="114300" tIns="57150" rIns="114300" bIns="57150" rtlCol="0" anchor="t" anchorCtr="0">
            <a:normAutofit/>
          </a:bodyPr>
          <a:lstStyle/>
          <a:p>
            <a:pPr algn="r">
              <a:lnSpc>
                <a:spcPct val="120000"/>
              </a:lnSpc>
            </a:pPr>
            <a:r>
              <a:rPr lang="zh-CN" altLang="en-US" sz="4050" b="1">
                <a:solidFill>
                  <a:srgbClr val="020A49">
                    <a:alpha val="100000"/>
                  </a:srgbClr>
                </a:solidFill>
                <a:latin typeface="微软雅黑" panose="020B0503020204020204" charset="-122"/>
                <a:ea typeface="微软雅黑" panose="020B0503020204020204" charset="-122"/>
                <a:cs typeface="微软雅黑" panose="020B0503020204020204" charset="-122"/>
              </a:rPr>
              <a:t>风险</a:t>
            </a:r>
            <a:r>
              <a:rPr lang="zh-CN" altLang="en-US" sz="4050" b="1">
                <a:solidFill>
                  <a:srgbClr val="020A49">
                    <a:alpha val="100000"/>
                  </a:srgbClr>
                </a:solidFill>
                <a:latin typeface="微软雅黑" panose="020B0503020204020204" charset="-122"/>
                <a:ea typeface="微软雅黑" panose="020B0503020204020204" charset="-122"/>
                <a:cs typeface="微软雅黑" panose="020B0503020204020204" charset="-122"/>
              </a:rPr>
              <a:t>识别</a:t>
            </a:r>
            <a:endParaRPr lang="zh-CN" altLang="en-US" sz="4050" b="1">
              <a:solidFill>
                <a:srgbClr val="020A49">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a*1"/>
  <p:tag name="KSO_WM_UNIT_LAYERLEVEL" val="1"/>
  <p:tag name="KSO_WM_TAG_VERSION" val="3.0"/>
  <p:tag name="KSO_WM_BEAUTIFY_FLAG" val="#wm#"/>
  <p:tag name="KSO_WM_UNIT_ISCONTENTSTITLE" val="0"/>
  <p:tag name="KSO_WM_UNIT_ISNUMDGMTITLE" val="0"/>
  <p:tag name="KSO_WM_UNIT_PRESET_TEXT" val="单击此处编辑母版标题样式"/>
  <p:tag name="KSO_WM_UNIT_NOCLEAR" val="0"/>
  <p:tag name="KSO_WM_UNIT_VALUE" val="20"/>
  <p:tag name="KSO_WM_UNIT_TYPE" val="a"/>
  <p:tag name="KSO_WM_UNIT_INDEX" val="1"/>
</p:tagLst>
</file>

<file path=ppt/tags/tag10.xml><?xml version="1.0" encoding="utf-8"?>
<p:tagLst xmlns:p="http://schemas.openxmlformats.org/presentationml/2006/main">
  <p:tag name="KSO_WM_DIAGRAM_VIRTUALLY_FRAME" val="{&quot;height&quot;:379.2248031496063,&quot;left&quot;:414.7874803149606,&quot;top&quot;:127.71637795275589,&quot;width&quot;:510.0000000000001}"/>
</p:tagLst>
</file>

<file path=ppt/tags/tag100.xml><?xml version="1.0" encoding="utf-8"?>
<p:tagLst xmlns:p="http://schemas.openxmlformats.org/presentationml/2006/main">
  <p:tag name="KSO_WM_DIAGRAM_MAX_ITEMCNT" val="6"/>
  <p:tag name="KSO_WM_DIAGRAM_MIN_ITEMCNT" val="2"/>
  <p:tag name="KSO_WM_DIAGRAM_VIRTUALLY_FRAME" val="{&quot;height&quot;:324.35,&quot;left&quot;:51.33397216796875,&quot;top&quot;:156,&quot;width&quot;:871.4660278320313}"/>
  <p:tag name="KSO_WM_DIAGRAM_COLOR_MATCH_VALUE" val="{&quot;shape&quot;:{&quot;fill&quot;:{&quot;gradient&quot;:[{&quot;brightness&quot;:0.4000000059604645,&quot;colorType&quot;:1,&quot;foreColorIndex&quot;:5,&quot;pos&quot;:0.30000001192092896,&quot;transparency&quot;:0},{&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1"/>
  <p:tag name="KSO_WM_UNIT_ID" val="diagram20231715_2*l_h_i*1_2_1"/>
  <p:tag name="KSO_WM_TEMPLATE_CATEGORY" val="diagram"/>
  <p:tag name="KSO_WM_TEMPLATE_INDEX" val="20231715"/>
  <p:tag name="KSO_WM_UNIT_LAYERLEVEL" val="1_1_1"/>
  <p:tag name="KSO_WM_TAG_VERSION" val="3.0"/>
  <p:tag name="KSO_WM_UNIT_PRESET_TEXT" val="02"/>
  <p:tag name="KSO_WM_UNIT_FILL_TYPE" val="3"/>
</p:tagLst>
</file>

<file path=ppt/tags/tag101.xml><?xml version="1.0" encoding="utf-8"?>
<p:tagLst xmlns:p="http://schemas.openxmlformats.org/presentationml/2006/main">
  <p:tag name="KSO_WM_DIAGRAM_MAX_ITEMCNT" val="6"/>
  <p:tag name="KSO_WM_DIAGRAM_MIN_ITEMCNT" val="2"/>
  <p:tag name="KSO_WM_DIAGRAM_VIRTUALLY_FRAME" val="{&quot;height&quot;:324.35,&quot;left&quot;:51.33397216796875,&quot;top&quot;:156,&quot;width&quot;:871.466027832031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gradient&quot;:[{&quot;brightness&quot;:0.4000000059604645,&quot;colorType&quot;:1,&quot;foreColorIndex&quot;:5,&quot;pos&quot;:0,&quot;transparency&quot;:0},{&quot;brightness&quot;:0,&quot;colorType&quot;:1,&quot;foreColorIndex&quot;:5,&quot;pos&quot;:0.5299999713897705,&quot;transparency&quot;:0}],&quot;type&quot;:3},&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DIAGRAM_GROUP_CODE" val="l1-1"/>
  <p:tag name="KSO_WM_UNIT_TYPE" val="l_h_a"/>
  <p:tag name="KSO_WM_UNIT_INDEX" val="1_2_1"/>
  <p:tag name="KSO_WM_UNIT_ID" val="diagram20231715_2*l_h_a*1_2_1"/>
  <p:tag name="KSO_WM_TEMPLATE_CATEGORY" val="diagram"/>
  <p:tag name="KSO_WM_TEMPLATE_INDEX" val="20231715"/>
  <p:tag name="KSO_WM_UNIT_LAYERLEVEL" val="1_1_1"/>
  <p:tag name="KSO_WM_TAG_VERSION" val="3.0"/>
  <p:tag name="KSO_WM_UNIT_PRESET_TEXT" val="添加标题"/>
  <p:tag name="KSO_WM_UNIT_TEXT_FILL_FORE_SCHEMECOLOR_INDEX" val="3"/>
  <p:tag name="KSO_WM_UNIT_TEXT_FILL_TYPE" val="3"/>
</p:tagLst>
</file>

<file path=ppt/tags/tag102.xml><?xml version="1.0" encoding="utf-8"?>
<p:tagLst xmlns:p="http://schemas.openxmlformats.org/presentationml/2006/main">
  <p:tag name="KSO_WM_DIAGRAM_MAX_ITEMCNT" val="6"/>
  <p:tag name="KSO_WM_DIAGRAM_MIN_ITEMCNT" val="2"/>
  <p:tag name="KSO_WM_DIAGRAM_VIRTUALLY_FRAME" val="{&quot;height&quot;:324.35,&quot;left&quot;:51.33397216796875,&quot;top&quot;:156,&quot;width&quot;:871.466027832031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31715_2*l_h_f*1_2_1"/>
  <p:tag name="KSO_WM_TEMPLATE_CATEGORY" val="diagram"/>
  <p:tag name="KSO_WM_TEMPLATE_INDEX" val="20231715"/>
  <p:tag name="KSO_WM_UNIT_LAYERLEVEL" val="1_1_1"/>
  <p:tag name="KSO_WM_TAG_VERSION" val="3.0"/>
  <p:tag name="KSO_WM_UNIT_PRESET_TEXT" val="单击此处输入你的项正文，文字是您思想的提炼，请尽量言简意赅阐述你的观点内容。"/>
  <p:tag name="KSO_WM_UNIT_TEXT_FILL_FORE_SCHEMECOLOR_INDEX" val="1"/>
  <p:tag name="KSO_WM_UNIT_TEXT_FILL_TYPE" val="1"/>
</p:tagLst>
</file>

<file path=ppt/tags/tag103.xml><?xml version="1.0" encoding="utf-8"?>
<p:tagLst xmlns:p="http://schemas.openxmlformats.org/presentationml/2006/main">
  <p:tag name="KSO_WM_DIAGRAM_MAX_ITEMCNT" val="6"/>
  <p:tag name="KSO_WM_DIAGRAM_MIN_ITEMCNT" val="2"/>
  <p:tag name="KSO_WM_DIAGRAM_VIRTUALLY_FRAME" val="{&quot;height&quot;:324.35,&quot;left&quot;:51.33397216796875,&quot;top&quot;:156,&quot;width&quot;:871.4660278320313}"/>
  <p:tag name="KSO_WM_DIAGRAM_COLOR_MATCH_VALUE" val="{&quot;shape&quot;:{&quot;fill&quot;:{&quot;gradient&quot;:[{&quot;brightness&quot;:0.4000000059604645,&quot;colorType&quot;:1,&quot;foreColorIndex&quot;:5,&quot;pos&quot;:0.30000001192092896,&quot;transparency&quot;:0},{&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3_1"/>
  <p:tag name="KSO_WM_UNIT_ID" val="diagram20231715_2*l_h_i*1_3_1"/>
  <p:tag name="KSO_WM_TEMPLATE_CATEGORY" val="diagram"/>
  <p:tag name="KSO_WM_TEMPLATE_INDEX" val="20231715"/>
  <p:tag name="KSO_WM_UNIT_LAYERLEVEL" val="1_1_1"/>
  <p:tag name="KSO_WM_TAG_VERSION" val="3.0"/>
  <p:tag name="KSO_WM_UNIT_PRESET_TEXT" val="03"/>
  <p:tag name="KSO_WM_UNIT_FILL_TYPE" val="3"/>
</p:tagLst>
</file>

<file path=ppt/tags/tag104.xml><?xml version="1.0" encoding="utf-8"?>
<p:tagLst xmlns:p="http://schemas.openxmlformats.org/presentationml/2006/main">
  <p:tag name="KSO_WM_DIAGRAM_MAX_ITEMCNT" val="6"/>
  <p:tag name="KSO_WM_DIAGRAM_MIN_ITEMCNT" val="2"/>
  <p:tag name="KSO_WM_DIAGRAM_VIRTUALLY_FRAME" val="{&quot;height&quot;:324.35,&quot;left&quot;:51.33397216796875,&quot;top&quot;:156,&quot;width&quot;:871.466027832031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gradient&quot;:[{&quot;brightness&quot;:0.4000000059604645,&quot;colorType&quot;:1,&quot;foreColorIndex&quot;:5,&quot;pos&quot;:0,&quot;transparency&quot;:0},{&quot;brightness&quot;:0,&quot;colorType&quot;:1,&quot;foreColorIndex&quot;:5,&quot;pos&quot;:0.5299999713897705,&quot;transparency&quot;:0}],&quot;type&quot;:3},&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DIAGRAM_GROUP_CODE" val="l1-1"/>
  <p:tag name="KSO_WM_UNIT_TYPE" val="l_h_a"/>
  <p:tag name="KSO_WM_UNIT_INDEX" val="1_3_1"/>
  <p:tag name="KSO_WM_UNIT_ID" val="diagram20231715_2*l_h_a*1_3_1"/>
  <p:tag name="KSO_WM_TEMPLATE_CATEGORY" val="diagram"/>
  <p:tag name="KSO_WM_TEMPLATE_INDEX" val="20231715"/>
  <p:tag name="KSO_WM_UNIT_LAYERLEVEL" val="1_1_1"/>
  <p:tag name="KSO_WM_TAG_VERSION" val="3.0"/>
  <p:tag name="KSO_WM_UNIT_PRESET_TEXT" val="添加标题"/>
  <p:tag name="KSO_WM_UNIT_TEXT_FILL_FORE_SCHEMECOLOR_INDEX" val="3"/>
  <p:tag name="KSO_WM_UNIT_TEXT_FILL_TYPE" val="3"/>
</p:tagLst>
</file>

<file path=ppt/tags/tag105.xml><?xml version="1.0" encoding="utf-8"?>
<p:tagLst xmlns:p="http://schemas.openxmlformats.org/presentationml/2006/main">
  <p:tag name="KSO_WM_DIAGRAM_MAX_ITEMCNT" val="6"/>
  <p:tag name="KSO_WM_DIAGRAM_MIN_ITEMCNT" val="2"/>
  <p:tag name="KSO_WM_DIAGRAM_VIRTUALLY_FRAME" val="{&quot;height&quot;:324.35,&quot;left&quot;:51.33397216796875,&quot;top&quot;:156,&quot;width&quot;:871.466027832031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31715_2*l_h_f*1_2_1"/>
  <p:tag name="KSO_WM_TEMPLATE_CATEGORY" val="diagram"/>
  <p:tag name="KSO_WM_TEMPLATE_INDEX" val="20231715"/>
  <p:tag name="KSO_WM_UNIT_LAYERLEVEL" val="1_1_1"/>
  <p:tag name="KSO_WM_TAG_VERSION" val="3.0"/>
  <p:tag name="KSO_WM_UNIT_PRESET_TEXT" val="单击此处输入你的项正文，文字是您思想的提炼，请尽量言简意赅阐述你的观点内容。"/>
  <p:tag name="KSO_WM_UNIT_TEXT_FILL_FORE_SCHEMECOLOR_INDEX" val="1"/>
  <p:tag name="KSO_WM_UNIT_TEXT_FILL_TYPE" val="1"/>
</p:tagLst>
</file>

<file path=ppt/tags/tag106.xml><?xml version="1.0" encoding="utf-8"?>
<p:tagLst xmlns:p="http://schemas.openxmlformats.org/presentationml/2006/main">
  <p:tag name="KSO_WM_DIAGRAM_MAX_ITEMCNT" val="6"/>
  <p:tag name="KSO_WM_DIAGRAM_MIN_ITEMCNT" val="2"/>
  <p:tag name="KSO_WM_DIAGRAM_VIRTUALLY_FRAME" val="{&quot;height&quot;:324.35,&quot;left&quot;:51.33397216796875,&quot;top&quot;:156,&quot;width&quot;:871.4660278320313}"/>
  <p:tag name="KSO_WM_DIAGRAM_COLOR_MATCH_VALUE" val="{&quot;shape&quot;:{&quot;fill&quot;:{&quot;solid&quot;:{&quot;brightness&quot;:0.6000000238418579,&quot;colorType&quot;:1,&quot;foreColorIndex&quot;:13,&quot;transparency&quot;:0.800000011920929},&quot;type&quot;:1},&quot;glow&quot;:{&quot;colorType&quot;:0},&quot;line&quot;:{&quot;type&quot;:0},&quot;shadow&quot;:{&quot;brightness&quot;:0,&quot;colorType&quot;:1,&quot;foreColorIndex&quot;:5,&quot;transparency&quot;:0.8999999761581421},&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3_2"/>
  <p:tag name="KSO_WM_UNIT_ID" val="diagram20231715_2*l_h_i*1_3_2"/>
  <p:tag name="KSO_WM_TEMPLATE_CATEGORY" val="diagram"/>
  <p:tag name="KSO_WM_TEMPLATE_INDEX" val="20231715"/>
  <p:tag name="KSO_WM_UNIT_LAYERLEVEL" val="1_1_1"/>
  <p:tag name="KSO_WM_TAG_VERSION" val="3.0"/>
  <p:tag name="KSO_WM_UNIT_FILL_TYPE" val="1"/>
  <p:tag name="KSO_WM_UNIT_FILL_FORE_SCHEMECOLOR_INDEX" val="13"/>
  <p:tag name="KSO_WM_UNIT_FILL_FORE_SCHEMECOLOR_INDEX_BRIGHTNESS" val="0.6"/>
</p:tagLst>
</file>

<file path=ppt/tags/tag107.xml><?xml version="1.0" encoding="utf-8"?>
<p:tagLst xmlns:p="http://schemas.openxmlformats.org/presentationml/2006/main">
  <p:tag name="KSO_WM_DIAGRAM_MAX_ITEMCNT" val="6"/>
  <p:tag name="KSO_WM_DIAGRAM_MIN_ITEMCNT" val="2"/>
  <p:tag name="KSO_WM_DIAGRAM_VIRTUALLY_FRAME" val="{&quot;height&quot;:324.35,&quot;left&quot;:51.33397216796875,&quot;top&quot;:156,&quot;width&quot;:871.466027832031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gradient&quot;:[{&quot;brightness&quot;:0.4000000059604645,&quot;colorType&quot;:1,&quot;foreColorIndex&quot;:5,&quot;pos&quot;:0,&quot;transparency&quot;:0},{&quot;brightness&quot;:0,&quot;colorType&quot;:1,&quot;foreColorIndex&quot;:5,&quot;pos&quot;:0.5299999713897705,&quot;transparency&quot;:0}],&quot;type&quot;:3},&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DIAGRAM_GROUP_CODE" val="l1-1"/>
  <p:tag name="KSO_WM_UNIT_TYPE" val="l_h_a"/>
  <p:tag name="KSO_WM_UNIT_INDEX" val="1_3_1"/>
  <p:tag name="KSO_WM_UNIT_ID" val="diagram20231715_2*l_h_a*1_3_1"/>
  <p:tag name="KSO_WM_TEMPLATE_CATEGORY" val="diagram"/>
  <p:tag name="KSO_WM_TEMPLATE_INDEX" val="20231715"/>
  <p:tag name="KSO_WM_UNIT_LAYERLEVEL" val="1_1_1"/>
  <p:tag name="KSO_WM_TAG_VERSION" val="3.0"/>
  <p:tag name="KSO_WM_UNIT_PRESET_TEXT" val="添加标题"/>
  <p:tag name="KSO_WM_UNIT_TEXT_FILL_FORE_SCHEMECOLOR_INDEX" val="3"/>
  <p:tag name="KSO_WM_UNIT_TEXT_FILL_TYPE" val="3"/>
</p:tagLst>
</file>

<file path=ppt/tags/tag108.xml><?xml version="1.0" encoding="utf-8"?>
<p:tagLst xmlns:p="http://schemas.openxmlformats.org/presentationml/2006/main">
  <p:tag name="KSO_WM_DIAGRAM_MAX_ITEMCNT" val="6"/>
  <p:tag name="KSO_WM_DIAGRAM_MIN_ITEMCNT" val="2"/>
  <p:tag name="KSO_WM_DIAGRAM_VIRTUALLY_FRAME" val="{&quot;height&quot;:324.35,&quot;left&quot;:51.33397216796875,&quot;top&quot;:156,&quot;width&quot;:871.466027832031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31715_2*l_h_f*1_2_1"/>
  <p:tag name="KSO_WM_TEMPLATE_CATEGORY" val="diagram"/>
  <p:tag name="KSO_WM_TEMPLATE_INDEX" val="20231715"/>
  <p:tag name="KSO_WM_UNIT_LAYERLEVEL" val="1_1_1"/>
  <p:tag name="KSO_WM_TAG_VERSION" val="3.0"/>
  <p:tag name="KSO_WM_UNIT_PRESET_TEXT" val="单击此处输入你的项正文，文字是您思想的提炼，请尽量言简意赅阐述你的观点内容。"/>
  <p:tag name="KSO_WM_UNIT_TEXT_FILL_FORE_SCHEMECOLOR_INDEX" val="1"/>
  <p:tag name="KSO_WM_UNIT_TEXT_FILL_TYPE" val="1"/>
</p:tagLst>
</file>

<file path=ppt/tags/tag109.xml><?xml version="1.0" encoding="utf-8"?>
<p:tagLst xmlns:p="http://schemas.openxmlformats.org/presentationml/2006/main">
  <p:tag name="KSO_WM_DIAGRAM_MAX_ITEMCNT" val="6"/>
  <p:tag name="KSO_WM_DIAGRAM_MIN_ITEMCNT" val="2"/>
  <p:tag name="KSO_WM_DIAGRAM_VIRTUALLY_FRAME" val="{&quot;height&quot;:324.35,&quot;left&quot;:51.33397216796875,&quot;top&quot;:156,&quot;width&quot;:871.466027832031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31715_2*l_h_f*1_2_1"/>
  <p:tag name="KSO_WM_TEMPLATE_CATEGORY" val="diagram"/>
  <p:tag name="KSO_WM_TEMPLATE_INDEX" val="20231715"/>
  <p:tag name="KSO_WM_UNIT_LAYERLEVEL" val="1_1_1"/>
  <p:tag name="KSO_WM_TAG_VERSION" val="3.0"/>
  <p:tag name="KSO_WM_UNIT_PRESET_TEXT" val="单击此处输入你的项正文，文字是您思想的提炼，请尽量言简意赅阐述你的观点内容。"/>
  <p:tag name="KSO_WM_UNIT_TEXT_FILL_FORE_SCHEMECOLOR_INDEX" val="1"/>
  <p:tag name="KSO_WM_UNIT_TEXT_FILL_TYPE" val="1"/>
</p:tagLst>
</file>

<file path=ppt/tags/tag11.xml><?xml version="1.0" encoding="utf-8"?>
<p:tagLst xmlns:p="http://schemas.openxmlformats.org/presentationml/2006/main">
  <p:tag name="KSO_WM_DIAGRAM_VIRTUALLY_FRAME" val="{&quot;height&quot;:377.3064566929134,&quot;left&quot;:92.03929133858267,&quot;top&quot;:141.89354330708662,&quot;width&quot;:775.0582677165356}"/>
</p:tagLst>
</file>

<file path=ppt/tags/tag110.xml><?xml version="1.0" encoding="utf-8"?>
<p:tagLst xmlns:p="http://schemas.openxmlformats.org/presentationml/2006/main">
  <p:tag name="KSO_WM_DIAGRAM_MAX_ITEMCNT" val="6"/>
  <p:tag name="KSO_WM_DIAGRAM_MIN_ITEMCNT" val="2"/>
  <p:tag name="KSO_WM_DIAGRAM_VIRTUALLY_FRAME" val="{&quot;height&quot;:324.35,&quot;left&quot;:51.33397216796875,&quot;top&quot;:156,&quot;width&quot;:871.4660278320313}"/>
  <p:tag name="KSO_WM_DIAGRAM_COLOR_MATCH_VALUE" val="{&quot;shape&quot;:{&quot;fill&quot;:{&quot;solid&quot;:{&quot;brightness&quot;:0,&quot;colorType&quot;:1,&quot;foreColorIndex&quot;:5,&quot;transparency&quot;:0},&quot;type&quot;:1},&quot;glow&quot;:{&quot;colorType&quot;:0},&quot;line&quot;:{&quot;solidLine&quot;:{&quot;brightness&quot;:0.6000000238418579,&quot;colorType&quot;:1,&quot;foreColorIndex&quot;:13,&quot;transparency&quot;:0.800000011920929},&quot;type&quot;:1},&quot;shadow&quot;:{&quot;colorType&quot;:0},&quot;threeD&quot;:{&quot;curvedSurface&quot;:{&quot;brightness&quot;:0,&quot;colorType&quot;:2,&quot;rgb&quot;:&quot;#000000&quot;},&quot;depth&quot;:{&quot;colorType&quot;:0}}},&quot;text&quot;:{&quot;fill&quot;:{},&quot;glow&quot;:{},&quot;line&quot;:{},&quot;shadow&quot;:{},&quot;threeD&quot;:{}}}"/>
  <p:tag name="KSO_WM_DIAGRAM_VERSION" val="3"/>
  <p:tag name="KSO_WM_DIAGRAM_COLOR_TRICK" val="1"/>
  <p:tag name="KSO_WM_DIAGRAM_COLOR_TEXT_CAN_REMOVE" val="n"/>
  <p:tag name="KSO_WM_UNIT_VALUE" val="349*700"/>
  <p:tag name="KSO_WM_UNIT_HIGHLIGHT" val="0"/>
  <p:tag name="KSO_WM_UNIT_COMPATIBLE" val="0"/>
  <p:tag name="KSO_WM_UNIT_DIAGRAM_ISNUMVISUAL" val="0"/>
  <p:tag name="KSO_WM_UNIT_DIAGRAM_ISREFERUNIT" val="0"/>
  <p:tag name="KSO_WM_DIAGRAM_GROUP_CODE" val="l1-1"/>
  <p:tag name="KSO_WM_UNIT_TYPE" val="l_h_d"/>
  <p:tag name="KSO_WM_UNIT_INDEX" val="1_1_1"/>
  <p:tag name="KSO_WM_UNIT_ID" val="diagram20231715_2*l_h_d*1_1_1"/>
  <p:tag name="KSO_WM_TEMPLATE_CATEGORY" val="diagram"/>
  <p:tag name="KSO_WM_TEMPLATE_INDEX" val="20231715"/>
  <p:tag name="KSO_WM_UNIT_LAYERLEVEL" val="1_1_1"/>
  <p:tag name="KSO_WM_TAG_VERSION" val="3.0"/>
  <p:tag name="KSO_WM_UNIT_FILL_TYPE" val="1"/>
  <p:tag name="KSO_WM_UNIT_FILL_FORE_SCHEMECOLOR_INDEX" val="5"/>
  <p:tag name="KSO_WM_UNIT_FILL_FORE_SCHEMECOLOR_INDEX_BRIGHTNESS" val="0"/>
  <p:tag name="KSO_WM_UNIT_LINE_FORE_SCHEMECOLOR_INDEX" val="13"/>
</p:tagLst>
</file>

<file path=ppt/tags/tag111.xml><?xml version="1.0" encoding="utf-8"?>
<p:tagLst xmlns:p="http://schemas.openxmlformats.org/presentationml/2006/main">
  <p:tag name="KSO_WM_DIAGRAM_MAX_ITEMCNT" val="6"/>
  <p:tag name="KSO_WM_DIAGRAM_MIN_ITEMCNT" val="2"/>
  <p:tag name="KSO_WM_DIAGRAM_VIRTUALLY_FRAME" val="{&quot;height&quot;:324.35,&quot;left&quot;:51.33397216796875,&quot;top&quot;:156,&quot;width&quot;:871.4660278320313}"/>
  <p:tag name="KSO_WM_DIAGRAM_COLOR_MATCH_VALUE" val="{&quot;shape&quot;:{&quot;fill&quot;:{&quot;gradient&quot;:[{&quot;brightness&quot;:0.4000000059604645,&quot;colorType&quot;:1,&quot;foreColorIndex&quot;:5,&quot;pos&quot;:0.30000001192092896,&quot;transparency&quot;:0},{&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3_1"/>
  <p:tag name="KSO_WM_UNIT_ID" val="diagram20231715_2*l_h_i*1_3_1"/>
  <p:tag name="KSO_WM_TEMPLATE_CATEGORY" val="diagram"/>
  <p:tag name="KSO_WM_TEMPLATE_INDEX" val="20231715"/>
  <p:tag name="KSO_WM_UNIT_LAYERLEVEL" val="1_1_1"/>
  <p:tag name="KSO_WM_TAG_VERSION" val="3.0"/>
  <p:tag name="KSO_WM_UNIT_PRESET_TEXT" val="03"/>
  <p:tag name="KSO_WM_UNIT_FILL_TYPE" val="3"/>
</p:tagLst>
</file>

<file path=ppt/tags/tag112.xml><?xml version="1.0" encoding="utf-8"?>
<p:tagLst xmlns:p="http://schemas.openxmlformats.org/presentationml/2006/main">
  <p:tag name="KSO_WM_DIAGRAM_VIRTUALLY_FRAME" val="{&quot;height&quot;:348.37322834645664,&quot;left&quot;:77.95976377952755,&quot;top&quot;:129.86787401574801,&quot;width&quot;:805.806377952756}"/>
</p:tagLst>
</file>

<file path=ppt/tags/tag113.xml><?xml version="1.0" encoding="utf-8"?>
<p:tagLst xmlns:p="http://schemas.openxmlformats.org/presentationml/2006/main">
  <p:tag name="KSO_WM_DIAGRAM_VIRTUALLY_FRAME" val="{&quot;height&quot;:348.37322834645664,&quot;left&quot;:77.95976377952755,&quot;top&quot;:129.86787401574801,&quot;width&quot;:805.806377952756}"/>
</p:tagLst>
</file>

<file path=ppt/tags/tag114.xml><?xml version="1.0" encoding="utf-8"?>
<p:tagLst xmlns:p="http://schemas.openxmlformats.org/presentationml/2006/main">
  <p:tag name="KSO_WM_DIAGRAM_VIRTUALLY_FRAME" val="{&quot;height&quot;:348.37322834645664,&quot;left&quot;:77.95976377952755,&quot;top&quot;:129.86787401574801,&quot;width&quot;:805.806377952756}"/>
</p:tagLst>
</file>

<file path=ppt/tags/tag115.xml><?xml version="1.0" encoding="utf-8"?>
<p:tagLst xmlns:p="http://schemas.openxmlformats.org/presentationml/2006/main">
  <p:tag name="KSO_WM_DIAGRAM_VIRTUALLY_FRAME" val="{&quot;height&quot;:348.37322834645664,&quot;left&quot;:77.95976377952755,&quot;top&quot;:129.86787401574801,&quot;width&quot;:805.806377952756}"/>
</p:tagLst>
</file>

<file path=ppt/tags/tag116.xml><?xml version="1.0" encoding="utf-8"?>
<p:tagLst xmlns:p="http://schemas.openxmlformats.org/presentationml/2006/main">
  <p:tag name="KSO_WM_DIAGRAM_VIRTUALLY_FRAME" val="{&quot;height&quot;:348.37322834645664,&quot;left&quot;:77.95976377952755,&quot;top&quot;:129.86787401574801,&quot;width&quot;:805.806377952756}"/>
</p:tagLst>
</file>

<file path=ppt/tags/tag117.xml><?xml version="1.0" encoding="utf-8"?>
<p:tagLst xmlns:p="http://schemas.openxmlformats.org/presentationml/2006/main">
  <p:tag name="KSO_WM_DIAGRAM_VIRTUALLY_FRAME" val="{&quot;height&quot;:348.37322834645664,&quot;left&quot;:77.95976377952755,&quot;top&quot;:129.86787401574801,&quot;width&quot;:805.806377952756}"/>
</p:tagLst>
</file>

<file path=ppt/tags/tag118.xml><?xml version="1.0" encoding="utf-8"?>
<p:tagLst xmlns:p="http://schemas.openxmlformats.org/presentationml/2006/main">
  <p:tag name="KSO_WM_DIAGRAM_VIRTUALLY_FRAME" val="{&quot;height&quot;:348.37322834645664,&quot;left&quot;:77.95976377952755,&quot;top&quot;:129.86787401574801,&quot;width&quot;:805.806377952756}"/>
</p:tagLst>
</file>

<file path=ppt/tags/tag119.xml><?xml version="1.0" encoding="utf-8"?>
<p:tagLst xmlns:p="http://schemas.openxmlformats.org/presentationml/2006/main">
  <p:tag name="KSO_WM_DIAGRAM_VIRTUALLY_FRAME" val="{&quot;height&quot;:348.37322834645664,&quot;left&quot;:77.95976377952755,&quot;top&quot;:129.86787401574801,&quot;width&quot;:805.806377952756}"/>
</p:tagLst>
</file>

<file path=ppt/tags/tag12.xml><?xml version="1.0" encoding="utf-8"?>
<p:tagLst xmlns:p="http://schemas.openxmlformats.org/presentationml/2006/main">
  <p:tag name="KSO_WM_DIAGRAM_VIRTUALLY_FRAME" val="{&quot;height&quot;:377.3064566929134,&quot;left&quot;:92.03929133858267,&quot;top&quot;:141.89354330708662,&quot;width&quot;:775.0582677165356}"/>
</p:tagLst>
</file>

<file path=ppt/tags/tag120.xml><?xml version="1.0" encoding="utf-8"?>
<p:tagLst xmlns:p="http://schemas.openxmlformats.org/presentationml/2006/main">
  <p:tag name="KSO_WM_DIAGRAM_VIRTUALLY_FRAME" val="{&quot;height&quot;:348.37322834645664,&quot;left&quot;:77.95976377952755,&quot;top&quot;:129.86787401574801,&quot;width&quot;:805.806377952756}"/>
</p:tagLst>
</file>

<file path=ppt/tags/tag121.xml><?xml version="1.0" encoding="utf-8"?>
<p:tagLst xmlns:p="http://schemas.openxmlformats.org/presentationml/2006/main">
  <p:tag name="KSO_WM_DIAGRAM_VIRTUALLY_FRAME" val="{&quot;height&quot;:399.468346456693,&quot;left&quot;:42.69590551181103,&quot;top&quot;:95.9255905511811,&quot;width&quot;:467.7947244094488}"/>
</p:tagLst>
</file>

<file path=ppt/tags/tag122.xml><?xml version="1.0" encoding="utf-8"?>
<p:tagLst xmlns:p="http://schemas.openxmlformats.org/presentationml/2006/main">
  <p:tag name="KSO_WM_DIAGRAM_VIRTUALLY_FRAME" val="{&quot;height&quot;:399.468346456693,&quot;left&quot;:42.69590551181103,&quot;top&quot;:95.9255905511811,&quot;width&quot;:467.7947244094488}"/>
</p:tagLst>
</file>

<file path=ppt/tags/tag123.xml><?xml version="1.0" encoding="utf-8"?>
<p:tagLst xmlns:p="http://schemas.openxmlformats.org/presentationml/2006/main">
  <p:tag name="KSO_WM_DIAGRAM_VIRTUALLY_FRAME" val="{&quot;height&quot;:399.468346456693,&quot;left&quot;:42.69590551181103,&quot;top&quot;:95.9255905511811,&quot;width&quot;:467.7947244094488}"/>
</p:tagLst>
</file>

<file path=ppt/tags/tag124.xml><?xml version="1.0" encoding="utf-8"?>
<p:tagLst xmlns:p="http://schemas.openxmlformats.org/presentationml/2006/main">
  <p:tag name="KSO_WM_DIAGRAM_VIRTUALLY_FRAME" val="{&quot;height&quot;:399.468346456693,&quot;left&quot;:42.69590551181103,&quot;top&quot;:95.9255905511811,&quot;width&quot;:467.7947244094488}"/>
</p:tagLst>
</file>

<file path=ppt/tags/tag125.xml><?xml version="1.0" encoding="utf-8"?>
<p:tagLst xmlns:p="http://schemas.openxmlformats.org/presentationml/2006/main">
  <p:tag name="KSO_WM_DIAGRAM_VIRTUALLY_FRAME" val="{&quot;height&quot;:399.468346456693,&quot;left&quot;:42.69590551181103,&quot;top&quot;:95.9255905511811,&quot;width&quot;:467.7947244094488}"/>
</p:tagLst>
</file>

<file path=ppt/tags/tag126.xml><?xml version="1.0" encoding="utf-8"?>
<p:tagLst xmlns:p="http://schemas.openxmlformats.org/presentationml/2006/main">
  <p:tag name="KSO_WM_DIAGRAM_VIRTUALLY_FRAME" val="{&quot;height&quot;:399.468346456693,&quot;left&quot;:42.69590551181103,&quot;top&quot;:95.9255905511811,&quot;width&quot;:467.7947244094488}"/>
</p:tagLst>
</file>

<file path=ppt/tags/tag127.xml><?xml version="1.0" encoding="utf-8"?>
<p:tagLst xmlns:p="http://schemas.openxmlformats.org/presentationml/2006/main">
  <p:tag name="KSO_WM_DIAGRAM_VIRTUALLY_FRAME" val="{&quot;height&quot;:399.468346456693,&quot;left&quot;:42.69590551181103,&quot;top&quot;:95.9255905511811,&quot;width&quot;:467.7947244094488}"/>
</p:tagLst>
</file>

<file path=ppt/tags/tag128.xml><?xml version="1.0" encoding="utf-8"?>
<p:tagLst xmlns:p="http://schemas.openxmlformats.org/presentationml/2006/main">
  <p:tag name="KSO_WM_DIAGRAM_VIRTUALLY_FRAME" val="{&quot;height&quot;:399.468346456693,&quot;left&quot;:42.69590551181103,&quot;top&quot;:95.9255905511811,&quot;width&quot;:467.7947244094488}"/>
</p:tagLst>
</file>

<file path=ppt/tags/tag129.xml><?xml version="1.0" encoding="utf-8"?>
<p:tagLst xmlns:p="http://schemas.openxmlformats.org/presentationml/2006/main">
  <p:tag name="KSO_WM_DIAGRAM_VIRTUALLY_FRAME" val="{&quot;height&quot;:399.468346456693,&quot;left&quot;:42.69590551181103,&quot;top&quot;:95.9255905511811,&quot;width&quot;:467.7947244094488}"/>
</p:tagLst>
</file>

<file path=ppt/tags/tag13.xml><?xml version="1.0" encoding="utf-8"?>
<p:tagLst xmlns:p="http://schemas.openxmlformats.org/presentationml/2006/main">
  <p:tag name="KSO_WM_DIAGRAM_VIRTUALLY_FRAME" val="{&quot;height&quot;:392.90992125984263,&quot;left&quot;:442.53858267716544,&quot;top&quot;:128.2036220472441,&quot;width&quot;:477.27937007874016}"/>
</p:tagLst>
</file>

<file path=ppt/tags/tag130.xml><?xml version="1.0" encoding="utf-8"?>
<p:tagLst xmlns:p="http://schemas.openxmlformats.org/presentationml/2006/main">
  <p:tag name="KSO_WM_DIAGRAM_VIRTUALLY_FRAME" val="{&quot;height&quot;:399.468346456693,&quot;left&quot;:42.69590551181103,&quot;top&quot;:95.9255905511811,&quot;width&quot;:467.7947244094488}"/>
</p:tagLst>
</file>

<file path=ppt/tags/tag131.xml><?xml version="1.0" encoding="utf-8"?>
<p:tagLst xmlns:p="http://schemas.openxmlformats.org/presentationml/2006/main">
  <p:tag name="KSO_WM_DIAGRAM_VIRTUALLY_FRAME" val="{&quot;height&quot;:399.468346456693,&quot;left&quot;:42.69590551181103,&quot;top&quot;:95.9255905511811,&quot;width&quot;:467.7947244094488}"/>
</p:tagLst>
</file>

<file path=ppt/tags/tag132.xml><?xml version="1.0" encoding="utf-8"?>
<p:tagLst xmlns:p="http://schemas.openxmlformats.org/presentationml/2006/main">
  <p:tag name="KSO_WM_DIAGRAM_VIRTUALLY_FRAME" val="{&quot;height&quot;:399.468346456693,&quot;left&quot;:42.69590551181103,&quot;top&quot;:95.9255905511811,&quot;width&quot;:467.7947244094488}"/>
</p:tagLst>
</file>

<file path=ppt/tags/tag133.xml><?xml version="1.0" encoding="utf-8"?>
<p:tagLst xmlns:p="http://schemas.openxmlformats.org/presentationml/2006/main">
  <p:tag name="KSO_WM_DIAGRAM_VIRTUALLY_FRAME" val="{&quot;height&quot;:399.468346456693,&quot;left&quot;:42.69590551181103,&quot;top&quot;:95.9255905511811,&quot;width&quot;:467.7947244094488}"/>
</p:tagLst>
</file>

<file path=ppt/tags/tag134.xml><?xml version="1.0" encoding="utf-8"?>
<p:tagLst xmlns:p="http://schemas.openxmlformats.org/presentationml/2006/main">
  <p:tag name="KSO_WM_DIAGRAM_VIRTUALLY_FRAME" val="{&quot;height&quot;:399.468346456693,&quot;left&quot;:42.69590551181103,&quot;top&quot;:95.9255905511811,&quot;width&quot;:467.7947244094488}"/>
</p:tagLst>
</file>

<file path=ppt/tags/tag135.xml><?xml version="1.0" encoding="utf-8"?>
<p:tagLst xmlns:p="http://schemas.openxmlformats.org/presentationml/2006/main">
  <p:tag name="KSO_WM_DIAGRAM_MAX_ITEMCNT" val="6"/>
  <p:tag name="KSO_WM_DIAGRAM_MIN_ITEMCNT" val="2"/>
  <p:tag name="KSO_WM_DIAGRAM_VIRTUALLY_FRAME" val="{&quot;height&quot;:323,&quot;left&quot;:51.33397216796875,&quot;top&quot;:157.35,&quot;width&quot;:853.8160278320313}"/>
  <p:tag name="KSO_WM_DIAGRAM_COLOR_MATCH_VALUE" val="{&quot;shape&quot;:{&quot;fill&quot;:{&quot;solid&quot;:{&quot;brightness&quot;:0.6000000238418579,&quot;colorType&quot;:1,&quot;foreColorIndex&quot;:13,&quot;transparency&quot;:0.800000011920929},&quot;type&quot;:1},&quot;glow&quot;:{&quot;colorType&quot;:0},&quot;line&quot;:{&quot;type&quot;:0},&quot;shadow&quot;:{&quot;brightness&quot;:0,&quot;colorType&quot;:1,&quot;foreColorIndex&quot;:5,&quot;transparency&quot;:0.8999999761581421},&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3_2"/>
  <p:tag name="KSO_WM_UNIT_ID" val="diagram20231715_2*l_h_i*1_3_2"/>
  <p:tag name="KSO_WM_TEMPLATE_CATEGORY" val="diagram"/>
  <p:tag name="KSO_WM_TEMPLATE_INDEX" val="20231715"/>
  <p:tag name="KSO_WM_UNIT_LAYERLEVEL" val="1_1_1"/>
  <p:tag name="KSO_WM_TAG_VERSION" val="3.0"/>
  <p:tag name="KSO_WM_UNIT_FILL_TYPE" val="1"/>
  <p:tag name="KSO_WM_UNIT_FILL_FORE_SCHEMECOLOR_INDEX" val="13"/>
  <p:tag name="KSO_WM_UNIT_FILL_FORE_SCHEMECOLOR_INDEX_BRIGHTNESS" val="0.6"/>
</p:tagLst>
</file>

<file path=ppt/tags/tag136.xml><?xml version="1.0" encoding="utf-8"?>
<p:tagLst xmlns:p="http://schemas.openxmlformats.org/presentationml/2006/main">
  <p:tag name="KSO_WM_DIAGRAM_MAX_ITEMCNT" val="6"/>
  <p:tag name="KSO_WM_DIAGRAM_MIN_ITEMCNT" val="2"/>
  <p:tag name="KSO_WM_DIAGRAM_VIRTUALLY_FRAME" val="{&quot;height&quot;:323,&quot;left&quot;:51.33397216796875,&quot;top&quot;:157.35,&quot;width&quot;:853.8160278320313}"/>
  <p:tag name="KSO_WM_DIAGRAM_COLOR_MATCH_VALUE" val="{&quot;shape&quot;:{&quot;fill&quot;:{&quot;solid&quot;:{&quot;brightness&quot;:0,&quot;colorType&quot;:1,&quot;foreColorIndex&quot;:5,&quot;transparency&quot;:0},&quot;type&quot;:1},&quot;glow&quot;:{&quot;colorType&quot;:0},&quot;line&quot;:{&quot;solidLine&quot;:{&quot;brightness&quot;:0.6000000238418579,&quot;colorType&quot;:1,&quot;foreColorIndex&quot;:13,&quot;transparency&quot;:0.800000011920929},&quot;type&quot;:1},&quot;shadow&quot;:{&quot;colorType&quot;:0},&quot;threeD&quot;:{&quot;curvedSurface&quot;:{&quot;brightness&quot;:0,&quot;colorType&quot;:2,&quot;rgb&quot;:&quot;#000000&quot;},&quot;depth&quot;:{&quot;colorType&quot;:0}}},&quot;text&quot;:{&quot;fill&quot;:{},&quot;glow&quot;:{},&quot;line&quot;:{},&quot;shadow&quot;:{},&quot;threeD&quot;:{}}}"/>
  <p:tag name="KSO_WM_DIAGRAM_VERSION" val="3"/>
  <p:tag name="KSO_WM_DIAGRAM_COLOR_TRICK" val="1"/>
  <p:tag name="KSO_WM_DIAGRAM_COLOR_TEXT_CAN_REMOVE" val="n"/>
  <p:tag name="KSO_WM_UNIT_VALUE" val="349*700"/>
  <p:tag name="KSO_WM_UNIT_HIGHLIGHT" val="0"/>
  <p:tag name="KSO_WM_UNIT_COMPATIBLE" val="0"/>
  <p:tag name="KSO_WM_UNIT_DIAGRAM_ISNUMVISUAL" val="0"/>
  <p:tag name="KSO_WM_UNIT_DIAGRAM_ISREFERUNIT" val="0"/>
  <p:tag name="KSO_WM_DIAGRAM_GROUP_CODE" val="l1-1"/>
  <p:tag name="KSO_WM_UNIT_TYPE" val="l_h_d"/>
  <p:tag name="KSO_WM_UNIT_INDEX" val="1_3_1"/>
  <p:tag name="KSO_WM_UNIT_ID" val="diagram20231715_2*l_h_d*1_3_1"/>
  <p:tag name="KSO_WM_TEMPLATE_CATEGORY" val="diagram"/>
  <p:tag name="KSO_WM_TEMPLATE_INDEX" val="20231715"/>
  <p:tag name="KSO_WM_UNIT_LAYERLEVEL" val="1_1_1"/>
  <p:tag name="KSO_WM_TAG_VERSION" val="3.0"/>
  <p:tag name="KSO_WM_UNIT_FILL_TYPE" val="1"/>
  <p:tag name="KSO_WM_UNIT_FILL_FORE_SCHEMECOLOR_INDEX" val="5"/>
  <p:tag name="KSO_WM_UNIT_FILL_FORE_SCHEMECOLOR_INDEX_BRIGHTNESS" val="0"/>
  <p:tag name="KSO_WM_UNIT_LINE_FORE_SCHEMECOLOR_INDEX" val="13"/>
</p:tagLst>
</file>

<file path=ppt/tags/tag137.xml><?xml version="1.0" encoding="utf-8"?>
<p:tagLst xmlns:p="http://schemas.openxmlformats.org/presentationml/2006/main">
  <p:tag name="KSO_WM_DIAGRAM_MAX_ITEMCNT" val="6"/>
  <p:tag name="KSO_WM_DIAGRAM_MIN_ITEMCNT" val="2"/>
  <p:tag name="KSO_WM_DIAGRAM_VIRTUALLY_FRAME" val="{&quot;height&quot;:323,&quot;left&quot;:51.33397216796875,&quot;top&quot;:157.35,&quot;width&quot;:853.8160278320313}"/>
  <p:tag name="KSO_WM_DIAGRAM_COLOR_MATCH_VALUE" val="{&quot;shape&quot;:{&quot;fill&quot;:{&quot;solid&quot;:{&quot;brightness&quot;:0.6000000238418579,&quot;colorType&quot;:1,&quot;foreColorIndex&quot;:13,&quot;transparency&quot;:0.800000011920929},&quot;type&quot;:1},&quot;glow&quot;:{&quot;colorType&quot;:0},&quot;line&quot;:{&quot;type&quot;:0},&quot;shadow&quot;:{&quot;brightness&quot;:0,&quot;colorType&quot;:1,&quot;foreColorIndex&quot;:5,&quot;transparency&quot;:0.8999999761581421},&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31715_2*l_h_i*1_1_2"/>
  <p:tag name="KSO_WM_TEMPLATE_CATEGORY" val="diagram"/>
  <p:tag name="KSO_WM_TEMPLATE_INDEX" val="20231715"/>
  <p:tag name="KSO_WM_UNIT_LAYERLEVEL" val="1_1_1"/>
  <p:tag name="KSO_WM_TAG_VERSION" val="3.0"/>
  <p:tag name="KSO_WM_UNIT_FILL_TYPE" val="1"/>
  <p:tag name="KSO_WM_UNIT_FILL_FORE_SCHEMECOLOR_INDEX" val="13"/>
  <p:tag name="KSO_WM_UNIT_FILL_FORE_SCHEMECOLOR_INDEX_BRIGHTNESS" val="0.6"/>
</p:tagLst>
</file>

<file path=ppt/tags/tag138.xml><?xml version="1.0" encoding="utf-8"?>
<p:tagLst xmlns:p="http://schemas.openxmlformats.org/presentationml/2006/main">
  <p:tag name="KSO_WM_DIAGRAM_MAX_ITEMCNT" val="6"/>
  <p:tag name="KSO_WM_DIAGRAM_MIN_ITEMCNT" val="2"/>
  <p:tag name="KSO_WM_DIAGRAM_VIRTUALLY_FRAME" val="{&quot;height&quot;:323,&quot;left&quot;:51.33397216796875,&quot;top&quot;:157.35,&quot;width&quot;:853.8160278320313}"/>
  <p:tag name="KSO_WM_DIAGRAM_COLOR_MATCH_VALUE" val="{&quot;shape&quot;:{&quot;fill&quot;:{&quot;solid&quot;:{&quot;brightness&quot;:0.6000000238418579,&quot;colorType&quot;:1,&quot;foreColorIndex&quot;:13,&quot;transparency&quot;:0.800000011920929},&quot;type&quot;:1},&quot;glow&quot;:{&quot;colorType&quot;:0},&quot;line&quot;:{&quot;type&quot;:0},&quot;shadow&quot;:{&quot;brightness&quot;:0,&quot;colorType&quot;:1,&quot;foreColorIndex&quot;:5,&quot;transparency&quot;:0.8999999761581421},&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31715_2*l_h_i*1_2_2"/>
  <p:tag name="KSO_WM_TEMPLATE_CATEGORY" val="diagram"/>
  <p:tag name="KSO_WM_TEMPLATE_INDEX" val="20231715"/>
  <p:tag name="KSO_WM_UNIT_LAYERLEVEL" val="1_1_1"/>
  <p:tag name="KSO_WM_TAG_VERSION" val="3.0"/>
  <p:tag name="KSO_WM_UNIT_FILL_TYPE" val="1"/>
  <p:tag name="KSO_WM_UNIT_FILL_FORE_SCHEMECOLOR_INDEX" val="13"/>
  <p:tag name="KSO_WM_UNIT_FILL_FORE_SCHEMECOLOR_INDEX_BRIGHTNESS" val="0.6"/>
</p:tagLst>
</file>

<file path=ppt/tags/tag139.xml><?xml version="1.0" encoding="utf-8"?>
<p:tagLst xmlns:p="http://schemas.openxmlformats.org/presentationml/2006/main">
  <p:tag name="KSO_WM_DIAGRAM_MAX_ITEMCNT" val="6"/>
  <p:tag name="KSO_WM_DIAGRAM_MIN_ITEMCNT" val="2"/>
  <p:tag name="KSO_WM_DIAGRAM_VIRTUALLY_FRAME" val="{&quot;height&quot;:323,&quot;left&quot;:51.33397216796875,&quot;top&quot;:157.35,&quot;width&quot;:853.8160278320313}"/>
  <p:tag name="KSO_WM_DIAGRAM_COLOR_MATCH_VALUE" val="{&quot;shape&quot;:{&quot;fill&quot;:{&quot;solid&quot;:{&quot;brightness&quot;:0,&quot;colorType&quot;:1,&quot;foreColorIndex&quot;:5,&quot;transparency&quot;:0},&quot;type&quot;:1},&quot;glow&quot;:{&quot;colorType&quot;:0},&quot;line&quot;:{&quot;solidLine&quot;:{&quot;brightness&quot;:0.6000000238418579,&quot;colorType&quot;:1,&quot;foreColorIndex&quot;:13,&quot;transparency&quot;:0.800000011920929},&quot;type&quot;:1},&quot;shadow&quot;:{&quot;colorType&quot;:0},&quot;threeD&quot;:{&quot;curvedSurface&quot;:{&quot;brightness&quot;:0,&quot;colorType&quot;:2,&quot;rgb&quot;:&quot;#000000&quot;},&quot;depth&quot;:{&quot;colorType&quot;:0}}},&quot;text&quot;:{&quot;fill&quot;:{},&quot;glow&quot;:{},&quot;line&quot;:{},&quot;shadow&quot;:{},&quot;threeD&quot;:{}}}"/>
  <p:tag name="KSO_WM_DIAGRAM_VERSION" val="3"/>
  <p:tag name="KSO_WM_DIAGRAM_COLOR_TRICK" val="1"/>
  <p:tag name="KSO_WM_DIAGRAM_COLOR_TEXT_CAN_REMOVE" val="n"/>
  <p:tag name="KSO_WM_UNIT_VALUE" val="349*700"/>
  <p:tag name="KSO_WM_UNIT_HIGHLIGHT" val="0"/>
  <p:tag name="KSO_WM_UNIT_COMPATIBLE" val="0"/>
  <p:tag name="KSO_WM_UNIT_DIAGRAM_ISNUMVISUAL" val="0"/>
  <p:tag name="KSO_WM_UNIT_DIAGRAM_ISREFERUNIT" val="0"/>
  <p:tag name="KSO_WM_DIAGRAM_GROUP_CODE" val="l1-1"/>
  <p:tag name="KSO_WM_UNIT_TYPE" val="l_h_d"/>
  <p:tag name="KSO_WM_UNIT_INDEX" val="1_2_1"/>
  <p:tag name="KSO_WM_UNIT_ID" val="diagram20231715_2*l_h_d*1_2_1"/>
  <p:tag name="KSO_WM_TEMPLATE_CATEGORY" val="diagram"/>
  <p:tag name="KSO_WM_TEMPLATE_INDEX" val="20231715"/>
  <p:tag name="KSO_WM_UNIT_LAYERLEVEL" val="1_1_1"/>
  <p:tag name="KSO_WM_TAG_VERSION" val="3.0"/>
  <p:tag name="KSO_WM_UNIT_FILL_TYPE" val="1"/>
  <p:tag name="KSO_WM_UNIT_FILL_FORE_SCHEMECOLOR_INDEX" val="5"/>
  <p:tag name="KSO_WM_UNIT_FILL_FORE_SCHEMECOLOR_INDEX_BRIGHTNESS" val="0"/>
  <p:tag name="KSO_WM_UNIT_LINE_FORE_SCHEMECOLOR_INDEX" val="13"/>
</p:tagLst>
</file>

<file path=ppt/tags/tag14.xml><?xml version="1.0" encoding="utf-8"?>
<p:tagLst xmlns:p="http://schemas.openxmlformats.org/presentationml/2006/main">
  <p:tag name="KSO_WM_DIAGRAM_VIRTUALLY_FRAME" val="{&quot;height&quot;:392.90992125984263,&quot;left&quot;:442.53858267716544,&quot;top&quot;:128.2036220472441,&quot;width&quot;:477.27937007874016}"/>
</p:tagLst>
</file>

<file path=ppt/tags/tag140.xml><?xml version="1.0" encoding="utf-8"?>
<p:tagLst xmlns:p="http://schemas.openxmlformats.org/presentationml/2006/main">
  <p:tag name="KSO_WM_DIAGRAM_MAX_ITEMCNT" val="6"/>
  <p:tag name="KSO_WM_DIAGRAM_MIN_ITEMCNT" val="2"/>
  <p:tag name="KSO_WM_DIAGRAM_VIRTUALLY_FRAME" val="{&quot;height&quot;:323,&quot;left&quot;:51.33397216796875,&quot;top&quot;:157.35,&quot;width&quot;:853.8160278320313}"/>
  <p:tag name="KSO_WM_DIAGRAM_COLOR_MATCH_VALUE" val="{&quot;shape&quot;:{&quot;fill&quot;:{&quot;solid&quot;:{&quot;brightness&quot;:0,&quot;colorType&quot;:1,&quot;foreColorIndex&quot;:5,&quot;transparency&quot;:0},&quot;type&quot;:1},&quot;glow&quot;:{&quot;colorType&quot;:0},&quot;line&quot;:{&quot;solidLine&quot;:{&quot;brightness&quot;:0.6000000238418579,&quot;colorType&quot;:1,&quot;foreColorIndex&quot;:13,&quot;transparency&quot;:0.800000011920929},&quot;type&quot;:1},&quot;shadow&quot;:{&quot;colorType&quot;:0},&quot;threeD&quot;:{&quot;curvedSurface&quot;:{&quot;brightness&quot;:0,&quot;colorType&quot;:2,&quot;rgb&quot;:&quot;#000000&quot;},&quot;depth&quot;:{&quot;colorType&quot;:0}}},&quot;text&quot;:{&quot;fill&quot;:{},&quot;glow&quot;:{},&quot;line&quot;:{},&quot;shadow&quot;:{},&quot;threeD&quot;:{}}}"/>
  <p:tag name="KSO_WM_DIAGRAM_VERSION" val="3"/>
  <p:tag name="KSO_WM_DIAGRAM_COLOR_TRICK" val="1"/>
  <p:tag name="KSO_WM_DIAGRAM_COLOR_TEXT_CAN_REMOVE" val="n"/>
  <p:tag name="KSO_WM_UNIT_VALUE" val="349*700"/>
  <p:tag name="KSO_WM_UNIT_HIGHLIGHT" val="0"/>
  <p:tag name="KSO_WM_UNIT_COMPATIBLE" val="0"/>
  <p:tag name="KSO_WM_UNIT_DIAGRAM_ISNUMVISUAL" val="0"/>
  <p:tag name="KSO_WM_UNIT_DIAGRAM_ISREFERUNIT" val="0"/>
  <p:tag name="KSO_WM_DIAGRAM_GROUP_CODE" val="l1-1"/>
  <p:tag name="KSO_WM_UNIT_TYPE" val="l_h_d"/>
  <p:tag name="KSO_WM_UNIT_INDEX" val="1_1_1"/>
  <p:tag name="KSO_WM_UNIT_ID" val="diagram20231715_2*l_h_d*1_1_1"/>
  <p:tag name="KSO_WM_TEMPLATE_CATEGORY" val="diagram"/>
  <p:tag name="KSO_WM_TEMPLATE_INDEX" val="20231715"/>
  <p:tag name="KSO_WM_UNIT_LAYERLEVEL" val="1_1_1"/>
  <p:tag name="KSO_WM_TAG_VERSION" val="3.0"/>
  <p:tag name="KSO_WM_UNIT_FILL_TYPE" val="1"/>
  <p:tag name="KSO_WM_UNIT_FILL_FORE_SCHEMECOLOR_INDEX" val="5"/>
  <p:tag name="KSO_WM_UNIT_FILL_FORE_SCHEMECOLOR_INDEX_BRIGHTNESS" val="0"/>
  <p:tag name="KSO_WM_UNIT_LINE_FORE_SCHEMECOLOR_INDEX" val="13"/>
</p:tagLst>
</file>

<file path=ppt/tags/tag141.xml><?xml version="1.0" encoding="utf-8"?>
<p:tagLst xmlns:p="http://schemas.openxmlformats.org/presentationml/2006/main">
  <p:tag name="KSO_WM_DIAGRAM_MAX_ITEMCNT" val="6"/>
  <p:tag name="KSO_WM_DIAGRAM_MIN_ITEMCNT" val="2"/>
  <p:tag name="KSO_WM_DIAGRAM_VIRTUALLY_FRAME" val="{&quot;height&quot;:323,&quot;left&quot;:51.33397216796875,&quot;top&quot;:157.35,&quot;width&quot;:853.816027832031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gradient&quot;:[{&quot;brightness&quot;:0.4000000059604645,&quot;colorType&quot;:1,&quot;foreColorIndex&quot;:5,&quot;pos&quot;:0,&quot;transparency&quot;:0},{&quot;brightness&quot;:0,&quot;colorType&quot;:1,&quot;foreColorIndex&quot;:5,&quot;pos&quot;:0.5299999713897705,&quot;transparency&quot;:0}],&quot;type&quot;:3},&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DIAGRAM_GROUP_CODE" val="l1-1"/>
  <p:tag name="KSO_WM_UNIT_TYPE" val="l_h_a"/>
  <p:tag name="KSO_WM_UNIT_INDEX" val="1_1_1"/>
  <p:tag name="KSO_WM_UNIT_ID" val="diagram20231715_2*l_h_a*1_1_1"/>
  <p:tag name="KSO_WM_TEMPLATE_CATEGORY" val="diagram"/>
  <p:tag name="KSO_WM_TEMPLATE_INDEX" val="20231715"/>
  <p:tag name="KSO_WM_UNIT_LAYERLEVEL" val="1_1_1"/>
  <p:tag name="KSO_WM_TAG_VERSION" val="3.0"/>
  <p:tag name="KSO_WM_UNIT_PRESET_TEXT" val="添加标题"/>
  <p:tag name="KSO_WM_UNIT_TEXT_FILL_FORE_SCHEMECOLOR_INDEX" val="3"/>
  <p:tag name="KSO_WM_UNIT_TEXT_FILL_TYPE" val="3"/>
</p:tagLst>
</file>

<file path=ppt/tags/tag142.xml><?xml version="1.0" encoding="utf-8"?>
<p:tagLst xmlns:p="http://schemas.openxmlformats.org/presentationml/2006/main">
  <p:tag name="KSO_WM_DIAGRAM_MAX_ITEMCNT" val="6"/>
  <p:tag name="KSO_WM_DIAGRAM_MIN_ITEMCNT" val="2"/>
  <p:tag name="KSO_WM_DIAGRAM_VIRTUALLY_FRAME" val="{&quot;height&quot;:323,&quot;left&quot;:51.33397216796875,&quot;top&quot;:157.35,&quot;width&quot;:853.8160278320313}"/>
  <p:tag name="KSO_WM_DIAGRAM_COLOR_MATCH_VALUE" val="{&quot;shape&quot;:{&quot;fill&quot;:{&quot;gradient&quot;:[{&quot;brightness&quot;:0.4000000059604645,&quot;colorType&quot;:1,&quot;foreColorIndex&quot;:5,&quot;pos&quot;:0.30000001192092896,&quot;transparency&quot;:0},{&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20231715_2*l_h_i*1_1_1"/>
  <p:tag name="KSO_WM_TEMPLATE_CATEGORY" val="diagram"/>
  <p:tag name="KSO_WM_TEMPLATE_INDEX" val="20231715"/>
  <p:tag name="KSO_WM_UNIT_LAYERLEVEL" val="1_1_1"/>
  <p:tag name="KSO_WM_TAG_VERSION" val="3.0"/>
  <p:tag name="KSO_WM_UNIT_PRESET_TEXT" val="01"/>
  <p:tag name="KSO_WM_UNIT_FILL_TYPE" val="3"/>
</p:tagLst>
</file>

<file path=ppt/tags/tag143.xml><?xml version="1.0" encoding="utf-8"?>
<p:tagLst xmlns:p="http://schemas.openxmlformats.org/presentationml/2006/main">
  <p:tag name="KSO_WM_DIAGRAM_MAX_ITEMCNT" val="6"/>
  <p:tag name="KSO_WM_DIAGRAM_MIN_ITEMCNT" val="2"/>
  <p:tag name="KSO_WM_DIAGRAM_VIRTUALLY_FRAME" val="{&quot;height&quot;:323,&quot;left&quot;:51.33397216796875,&quot;top&quot;:157.35,&quot;width&quot;:853.8160278320313}"/>
  <p:tag name="KSO_WM_DIAGRAM_COLOR_MATCH_VALUE" val="{&quot;shape&quot;:{&quot;fill&quot;:{&quot;gradient&quot;:[{&quot;brightness&quot;:0.4000000059604645,&quot;colorType&quot;:1,&quot;foreColorIndex&quot;:5,&quot;pos&quot;:0.30000001192092896,&quot;transparency&quot;:0},{&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1"/>
  <p:tag name="KSO_WM_UNIT_ID" val="diagram20231715_2*l_h_i*1_2_1"/>
  <p:tag name="KSO_WM_TEMPLATE_CATEGORY" val="diagram"/>
  <p:tag name="KSO_WM_TEMPLATE_INDEX" val="20231715"/>
  <p:tag name="KSO_WM_UNIT_LAYERLEVEL" val="1_1_1"/>
  <p:tag name="KSO_WM_TAG_VERSION" val="3.0"/>
  <p:tag name="KSO_WM_UNIT_PRESET_TEXT" val="02"/>
  <p:tag name="KSO_WM_UNIT_FILL_TYPE" val="3"/>
</p:tagLst>
</file>

<file path=ppt/tags/tag144.xml><?xml version="1.0" encoding="utf-8"?>
<p:tagLst xmlns:p="http://schemas.openxmlformats.org/presentationml/2006/main">
  <p:tag name="KSO_WM_DIAGRAM_MAX_ITEMCNT" val="6"/>
  <p:tag name="KSO_WM_DIAGRAM_MIN_ITEMCNT" val="2"/>
  <p:tag name="KSO_WM_DIAGRAM_VIRTUALLY_FRAME" val="{&quot;height&quot;:323,&quot;left&quot;:51.33397216796875,&quot;top&quot;:157.35,&quot;width&quot;:853.816027832031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gradient&quot;:[{&quot;brightness&quot;:0.4000000059604645,&quot;colorType&quot;:1,&quot;foreColorIndex&quot;:5,&quot;pos&quot;:0,&quot;transparency&quot;:0},{&quot;brightness&quot;:0,&quot;colorType&quot;:1,&quot;foreColorIndex&quot;:5,&quot;pos&quot;:0.5299999713897705,&quot;transparency&quot;:0}],&quot;type&quot;:3},&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DIAGRAM_GROUP_CODE" val="l1-1"/>
  <p:tag name="KSO_WM_UNIT_TYPE" val="l_h_a"/>
  <p:tag name="KSO_WM_UNIT_INDEX" val="1_2_1"/>
  <p:tag name="KSO_WM_UNIT_ID" val="diagram20231715_2*l_h_a*1_2_1"/>
  <p:tag name="KSO_WM_TEMPLATE_CATEGORY" val="diagram"/>
  <p:tag name="KSO_WM_TEMPLATE_INDEX" val="20231715"/>
  <p:tag name="KSO_WM_UNIT_LAYERLEVEL" val="1_1_1"/>
  <p:tag name="KSO_WM_TAG_VERSION" val="3.0"/>
  <p:tag name="KSO_WM_UNIT_PRESET_TEXT" val="添加标题"/>
  <p:tag name="KSO_WM_UNIT_TEXT_FILL_FORE_SCHEMECOLOR_INDEX" val="3"/>
  <p:tag name="KSO_WM_UNIT_TEXT_FILL_TYPE" val="3"/>
</p:tagLst>
</file>

<file path=ppt/tags/tag145.xml><?xml version="1.0" encoding="utf-8"?>
<p:tagLst xmlns:p="http://schemas.openxmlformats.org/presentationml/2006/main">
  <p:tag name="KSO_WM_DIAGRAM_MAX_ITEMCNT" val="6"/>
  <p:tag name="KSO_WM_DIAGRAM_MIN_ITEMCNT" val="2"/>
  <p:tag name="KSO_WM_DIAGRAM_VIRTUALLY_FRAME" val="{&quot;height&quot;:323,&quot;left&quot;:51.33397216796875,&quot;top&quot;:157.35,&quot;width&quot;:853.816027832031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31715_2*l_h_f*1_1_1"/>
  <p:tag name="KSO_WM_TEMPLATE_CATEGORY" val="diagram"/>
  <p:tag name="KSO_WM_TEMPLATE_INDEX" val="20231715"/>
  <p:tag name="KSO_WM_UNIT_LAYERLEVEL" val="1_1_1"/>
  <p:tag name="KSO_WM_TAG_VERSION" val="3.0"/>
  <p:tag name="KSO_WM_UNIT_PRESET_TEXT" val="单击此处输入你的项正文，文字是您思想的提炼，请尽量言简意赅阐述你的观点内容。"/>
  <p:tag name="KSO_WM_UNIT_TEXT_FILL_FORE_SCHEMECOLOR_INDEX" val="1"/>
  <p:tag name="KSO_WM_UNIT_TEXT_FILL_TYPE" val="1"/>
</p:tagLst>
</file>

<file path=ppt/tags/tag146.xml><?xml version="1.0" encoding="utf-8"?>
<p:tagLst xmlns:p="http://schemas.openxmlformats.org/presentationml/2006/main">
  <p:tag name="KSO_WM_DIAGRAM_MAX_ITEMCNT" val="6"/>
  <p:tag name="KSO_WM_DIAGRAM_MIN_ITEMCNT" val="2"/>
  <p:tag name="KSO_WM_DIAGRAM_VIRTUALLY_FRAME" val="{&quot;height&quot;:323,&quot;left&quot;:51.33397216796875,&quot;top&quot;:157.35,&quot;width&quot;:853.816027832031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31715_2*l_h_f*1_2_1"/>
  <p:tag name="KSO_WM_TEMPLATE_CATEGORY" val="diagram"/>
  <p:tag name="KSO_WM_TEMPLATE_INDEX" val="20231715"/>
  <p:tag name="KSO_WM_UNIT_LAYERLEVEL" val="1_1_1"/>
  <p:tag name="KSO_WM_TAG_VERSION" val="3.0"/>
  <p:tag name="KSO_WM_UNIT_PRESET_TEXT" val="单击此处输入你的项正文，文字是您思想的提炼，请尽量言简意赅阐述你的观点内容。"/>
  <p:tag name="KSO_WM_UNIT_TEXT_FILL_FORE_SCHEMECOLOR_INDEX" val="1"/>
  <p:tag name="KSO_WM_UNIT_TEXT_FILL_TYPE" val="1"/>
</p:tagLst>
</file>

<file path=ppt/tags/tag147.xml><?xml version="1.0" encoding="utf-8"?>
<p:tagLst xmlns:p="http://schemas.openxmlformats.org/presentationml/2006/main">
  <p:tag name="KSO_WM_DIAGRAM_MAX_ITEMCNT" val="6"/>
  <p:tag name="KSO_WM_DIAGRAM_MIN_ITEMCNT" val="2"/>
  <p:tag name="KSO_WM_DIAGRAM_VIRTUALLY_FRAME" val="{&quot;height&quot;:323,&quot;left&quot;:51.33397216796875,&quot;top&quot;:157.35,&quot;width&quot;:853.8160278320313}"/>
  <p:tag name="KSO_WM_DIAGRAM_COLOR_MATCH_VALUE" val="{&quot;shape&quot;:{&quot;fill&quot;:{&quot;gradient&quot;:[{&quot;brightness&quot;:0.4000000059604645,&quot;colorType&quot;:1,&quot;foreColorIndex&quot;:5,&quot;pos&quot;:0.30000001192092896,&quot;transparency&quot;:0},{&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3_1"/>
  <p:tag name="KSO_WM_UNIT_ID" val="diagram20231715_2*l_h_i*1_3_1"/>
  <p:tag name="KSO_WM_TEMPLATE_CATEGORY" val="diagram"/>
  <p:tag name="KSO_WM_TEMPLATE_INDEX" val="20231715"/>
  <p:tag name="KSO_WM_UNIT_LAYERLEVEL" val="1_1_1"/>
  <p:tag name="KSO_WM_TAG_VERSION" val="3.0"/>
  <p:tag name="KSO_WM_UNIT_PRESET_TEXT" val="03"/>
  <p:tag name="KSO_WM_UNIT_FILL_TYPE" val="3"/>
</p:tagLst>
</file>

<file path=ppt/tags/tag148.xml><?xml version="1.0" encoding="utf-8"?>
<p:tagLst xmlns:p="http://schemas.openxmlformats.org/presentationml/2006/main">
  <p:tag name="KSO_WM_DIAGRAM_MAX_ITEMCNT" val="6"/>
  <p:tag name="KSO_WM_DIAGRAM_MIN_ITEMCNT" val="2"/>
  <p:tag name="KSO_WM_DIAGRAM_VIRTUALLY_FRAME" val="{&quot;height&quot;:323,&quot;left&quot;:51.33397216796875,&quot;top&quot;:157.35,&quot;width&quot;:853.816027832031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gradient&quot;:[{&quot;brightness&quot;:0.4000000059604645,&quot;colorType&quot;:1,&quot;foreColorIndex&quot;:5,&quot;pos&quot;:0,&quot;transparency&quot;:0},{&quot;brightness&quot;:0,&quot;colorType&quot;:1,&quot;foreColorIndex&quot;:5,&quot;pos&quot;:0.5299999713897705,&quot;transparency&quot;:0}],&quot;type&quot;:3},&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DIAGRAM_GROUP_CODE" val="l1-1"/>
  <p:tag name="KSO_WM_UNIT_TYPE" val="l_h_a"/>
  <p:tag name="KSO_WM_UNIT_INDEX" val="1_3_1"/>
  <p:tag name="KSO_WM_UNIT_ID" val="diagram20231715_2*l_h_a*1_3_1"/>
  <p:tag name="KSO_WM_TEMPLATE_CATEGORY" val="diagram"/>
  <p:tag name="KSO_WM_TEMPLATE_INDEX" val="20231715"/>
  <p:tag name="KSO_WM_UNIT_LAYERLEVEL" val="1_1_1"/>
  <p:tag name="KSO_WM_TAG_VERSION" val="3.0"/>
  <p:tag name="KSO_WM_UNIT_PRESET_TEXT" val="添加标题"/>
  <p:tag name="KSO_WM_UNIT_TEXT_FILL_FORE_SCHEMECOLOR_INDEX" val="3"/>
  <p:tag name="KSO_WM_UNIT_TEXT_FILL_TYPE" val="3"/>
</p:tagLst>
</file>

<file path=ppt/tags/tag149.xml><?xml version="1.0" encoding="utf-8"?>
<p:tagLst xmlns:p="http://schemas.openxmlformats.org/presentationml/2006/main">
  <p:tag name="KSO_WM_DIAGRAM_MAX_ITEMCNT" val="6"/>
  <p:tag name="KSO_WM_DIAGRAM_MIN_ITEMCNT" val="2"/>
  <p:tag name="KSO_WM_DIAGRAM_VIRTUALLY_FRAME" val="{&quot;height&quot;:323,&quot;left&quot;:51.33397216796875,&quot;top&quot;:157.35,&quot;width&quot;:853.816027832031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31715_2*l_h_f*1_2_1"/>
  <p:tag name="KSO_WM_TEMPLATE_CATEGORY" val="diagram"/>
  <p:tag name="KSO_WM_TEMPLATE_INDEX" val="20231715"/>
  <p:tag name="KSO_WM_UNIT_LAYERLEVEL" val="1_1_1"/>
  <p:tag name="KSO_WM_TAG_VERSION" val="3.0"/>
  <p:tag name="KSO_WM_UNIT_PRESET_TEXT" val="单击此处输入你的项正文，文字是您思想的提炼，请尽量言简意赅阐述你的观点内容。"/>
  <p:tag name="KSO_WM_UNIT_TEXT_FILL_FORE_SCHEMECOLOR_INDEX" val="1"/>
  <p:tag name="KSO_WM_UNIT_TEXT_FILL_TYPE" val="1"/>
</p:tagLst>
</file>

<file path=ppt/tags/tag15.xml><?xml version="1.0" encoding="utf-8"?>
<p:tagLst xmlns:p="http://schemas.openxmlformats.org/presentationml/2006/main">
  <p:tag name="KSO_WM_DIAGRAM_VIRTUALLY_FRAME" val="{&quot;height&quot;:392.90992125984263,&quot;left&quot;:442.53858267716544,&quot;top&quot;:128.2036220472441,&quot;width&quot;:477.27937007874016}"/>
</p:tagLst>
</file>

<file path=ppt/tags/tag150.xml><?xml version="1.0" encoding="utf-8"?>
<p:tagLst xmlns:p="http://schemas.openxmlformats.org/presentationml/2006/main">
  <p:tag name="KSO_WM_DIAGRAM_MAX_ITEMCNT" val="6"/>
  <p:tag name="KSO_WM_DIAGRAM_MIN_ITEMCNT" val="2"/>
  <p:tag name="KSO_WM_DIAGRAM_VIRTUALLY_FRAME" val="{&quot;height&quot;:323,&quot;left&quot;:51.33397216796875,&quot;top&quot;:157.35,&quot;width&quot;:853.8160278320313}"/>
  <p:tag name="KSO_WM_DIAGRAM_COLOR_MATCH_VALUE" val="{&quot;shape&quot;:{&quot;fill&quot;:{&quot;solid&quot;:{&quot;brightness&quot;:0.6000000238418579,&quot;colorType&quot;:1,&quot;foreColorIndex&quot;:13,&quot;transparency&quot;:0.800000011920929},&quot;type&quot;:1},&quot;glow&quot;:{&quot;colorType&quot;:0},&quot;line&quot;:{&quot;type&quot;:0},&quot;shadow&quot;:{&quot;brightness&quot;:0,&quot;colorType&quot;:1,&quot;foreColorIndex&quot;:5,&quot;transparency&quot;:0.8999999761581421},&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31715_2*l_h_i*1_2_2"/>
  <p:tag name="KSO_WM_TEMPLATE_CATEGORY" val="diagram"/>
  <p:tag name="KSO_WM_TEMPLATE_INDEX" val="20231715"/>
  <p:tag name="KSO_WM_UNIT_LAYERLEVEL" val="1_1_1"/>
  <p:tag name="KSO_WM_TAG_VERSION" val="3.0"/>
  <p:tag name="KSO_WM_UNIT_FILL_TYPE" val="1"/>
  <p:tag name="KSO_WM_UNIT_FILL_FORE_SCHEMECOLOR_INDEX" val="13"/>
  <p:tag name="KSO_WM_UNIT_FILL_FORE_SCHEMECOLOR_INDEX_BRIGHTNESS" val="0.6"/>
</p:tagLst>
</file>

<file path=ppt/tags/tag151.xml><?xml version="1.0" encoding="utf-8"?>
<p:tagLst xmlns:p="http://schemas.openxmlformats.org/presentationml/2006/main">
  <p:tag name="KSO_WM_DIAGRAM_MAX_ITEMCNT" val="6"/>
  <p:tag name="KSO_WM_DIAGRAM_MIN_ITEMCNT" val="2"/>
  <p:tag name="KSO_WM_DIAGRAM_VIRTUALLY_FRAME" val="{&quot;height&quot;:323,&quot;left&quot;:51.33397216796875,&quot;top&quot;:157.35,&quot;width&quot;:853.8160278320313}"/>
  <p:tag name="KSO_WM_DIAGRAM_COLOR_MATCH_VALUE" val="{&quot;shape&quot;:{&quot;fill&quot;:{&quot;solid&quot;:{&quot;brightness&quot;:0,&quot;colorType&quot;:1,&quot;foreColorIndex&quot;:5,&quot;transparency&quot;:0},&quot;type&quot;:1},&quot;glow&quot;:{&quot;colorType&quot;:0},&quot;line&quot;:{&quot;solidLine&quot;:{&quot;brightness&quot;:0.6000000238418579,&quot;colorType&quot;:1,&quot;foreColorIndex&quot;:13,&quot;transparency&quot;:0.800000011920929},&quot;type&quot;:1},&quot;shadow&quot;:{&quot;colorType&quot;:0},&quot;threeD&quot;:{&quot;curvedSurface&quot;:{&quot;brightness&quot;:0,&quot;colorType&quot;:2,&quot;rgb&quot;:&quot;#000000&quot;},&quot;depth&quot;:{&quot;colorType&quot;:0}}},&quot;text&quot;:{&quot;fill&quot;:{},&quot;glow&quot;:{},&quot;line&quot;:{},&quot;shadow&quot;:{},&quot;threeD&quot;:{}}}"/>
  <p:tag name="KSO_WM_DIAGRAM_VERSION" val="3"/>
  <p:tag name="KSO_WM_DIAGRAM_COLOR_TRICK" val="1"/>
  <p:tag name="KSO_WM_DIAGRAM_COLOR_TEXT_CAN_REMOVE" val="n"/>
  <p:tag name="KSO_WM_UNIT_VALUE" val="349*700"/>
  <p:tag name="KSO_WM_UNIT_HIGHLIGHT" val="0"/>
  <p:tag name="KSO_WM_UNIT_COMPATIBLE" val="0"/>
  <p:tag name="KSO_WM_UNIT_DIAGRAM_ISNUMVISUAL" val="0"/>
  <p:tag name="KSO_WM_UNIT_DIAGRAM_ISREFERUNIT" val="0"/>
  <p:tag name="KSO_WM_DIAGRAM_GROUP_CODE" val="l1-1"/>
  <p:tag name="KSO_WM_UNIT_TYPE" val="l_h_d"/>
  <p:tag name="KSO_WM_UNIT_INDEX" val="1_2_1"/>
  <p:tag name="KSO_WM_UNIT_ID" val="diagram20231715_2*l_h_d*1_2_1"/>
  <p:tag name="KSO_WM_TEMPLATE_CATEGORY" val="diagram"/>
  <p:tag name="KSO_WM_TEMPLATE_INDEX" val="20231715"/>
  <p:tag name="KSO_WM_UNIT_LAYERLEVEL" val="1_1_1"/>
  <p:tag name="KSO_WM_TAG_VERSION" val="3.0"/>
  <p:tag name="KSO_WM_UNIT_FILL_TYPE" val="1"/>
  <p:tag name="KSO_WM_UNIT_FILL_FORE_SCHEMECOLOR_INDEX" val="5"/>
  <p:tag name="KSO_WM_UNIT_FILL_FORE_SCHEMECOLOR_INDEX_BRIGHTNESS" val="0"/>
  <p:tag name="KSO_WM_UNIT_LINE_FORE_SCHEMECOLOR_INDEX" val="13"/>
</p:tagLst>
</file>

<file path=ppt/tags/tag152.xml><?xml version="1.0" encoding="utf-8"?>
<p:tagLst xmlns:p="http://schemas.openxmlformats.org/presentationml/2006/main">
  <p:tag name="KSO_WM_DIAGRAM_MAX_ITEMCNT" val="6"/>
  <p:tag name="KSO_WM_DIAGRAM_MIN_ITEMCNT" val="2"/>
  <p:tag name="KSO_WM_DIAGRAM_VIRTUALLY_FRAME" val="{&quot;height&quot;:323,&quot;left&quot;:51.33397216796875,&quot;top&quot;:157.35,&quot;width&quot;:853.8160278320313}"/>
  <p:tag name="KSO_WM_DIAGRAM_COLOR_MATCH_VALUE" val="{&quot;shape&quot;:{&quot;fill&quot;:{&quot;gradient&quot;:[{&quot;brightness&quot;:0.4000000059604645,&quot;colorType&quot;:1,&quot;foreColorIndex&quot;:5,&quot;pos&quot;:0.30000001192092896,&quot;transparency&quot;:0},{&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1"/>
  <p:tag name="KSO_WM_UNIT_ID" val="diagram20231715_2*l_h_i*1_2_1"/>
  <p:tag name="KSO_WM_TEMPLATE_CATEGORY" val="diagram"/>
  <p:tag name="KSO_WM_TEMPLATE_INDEX" val="20231715"/>
  <p:tag name="KSO_WM_UNIT_LAYERLEVEL" val="1_1_1"/>
  <p:tag name="KSO_WM_TAG_VERSION" val="3.0"/>
  <p:tag name="KSO_WM_UNIT_PRESET_TEXT" val="02"/>
  <p:tag name="KSO_WM_UNIT_FILL_TYPE" val="3"/>
</p:tagLst>
</file>

<file path=ppt/tags/tag153.xml><?xml version="1.0" encoding="utf-8"?>
<p:tagLst xmlns:p="http://schemas.openxmlformats.org/presentationml/2006/main">
  <p:tag name="KSO_WM_DIAGRAM_MAX_ITEMCNT" val="6"/>
  <p:tag name="KSO_WM_DIAGRAM_MIN_ITEMCNT" val="2"/>
  <p:tag name="KSO_WM_DIAGRAM_VIRTUALLY_FRAME" val="{&quot;height&quot;:323,&quot;left&quot;:51.33397216796875,&quot;top&quot;:157.35,&quot;width&quot;:853.816027832031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gradient&quot;:[{&quot;brightness&quot;:0.4000000059604645,&quot;colorType&quot;:1,&quot;foreColorIndex&quot;:5,&quot;pos&quot;:0,&quot;transparency&quot;:0},{&quot;brightness&quot;:0,&quot;colorType&quot;:1,&quot;foreColorIndex&quot;:5,&quot;pos&quot;:0.5299999713897705,&quot;transparency&quot;:0}],&quot;type&quot;:3},&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DIAGRAM_GROUP_CODE" val="l1-1"/>
  <p:tag name="KSO_WM_UNIT_TYPE" val="l_h_a"/>
  <p:tag name="KSO_WM_UNIT_INDEX" val="1_2_1"/>
  <p:tag name="KSO_WM_UNIT_ID" val="diagram20231715_2*l_h_a*1_2_1"/>
  <p:tag name="KSO_WM_TEMPLATE_CATEGORY" val="diagram"/>
  <p:tag name="KSO_WM_TEMPLATE_INDEX" val="20231715"/>
  <p:tag name="KSO_WM_UNIT_LAYERLEVEL" val="1_1_1"/>
  <p:tag name="KSO_WM_TAG_VERSION" val="3.0"/>
  <p:tag name="KSO_WM_UNIT_PRESET_TEXT" val="添加标题"/>
  <p:tag name="KSO_WM_UNIT_TEXT_FILL_FORE_SCHEMECOLOR_INDEX" val="3"/>
  <p:tag name="KSO_WM_UNIT_TEXT_FILL_TYPE" val="3"/>
</p:tagLst>
</file>

<file path=ppt/tags/tag154.xml><?xml version="1.0" encoding="utf-8"?>
<p:tagLst xmlns:p="http://schemas.openxmlformats.org/presentationml/2006/main">
  <p:tag name="KSO_WM_DIAGRAM_MAX_ITEMCNT" val="6"/>
  <p:tag name="KSO_WM_DIAGRAM_MIN_ITEMCNT" val="2"/>
  <p:tag name="KSO_WM_DIAGRAM_VIRTUALLY_FRAME" val="{&quot;height&quot;:323,&quot;left&quot;:51.33397216796875,&quot;top&quot;:157.35,&quot;width&quot;:853.816027832031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31715_2*l_h_f*1_2_1"/>
  <p:tag name="KSO_WM_TEMPLATE_CATEGORY" val="diagram"/>
  <p:tag name="KSO_WM_TEMPLATE_INDEX" val="20231715"/>
  <p:tag name="KSO_WM_UNIT_LAYERLEVEL" val="1_1_1"/>
  <p:tag name="KSO_WM_TAG_VERSION" val="3.0"/>
  <p:tag name="KSO_WM_UNIT_PRESET_TEXT" val="单击此处输入你的项正文，文字是您思想的提炼，请尽量言简意赅阐述你的观点内容。"/>
  <p:tag name="KSO_WM_UNIT_TEXT_FILL_FORE_SCHEMECOLOR_INDEX" val="1"/>
  <p:tag name="KSO_WM_UNIT_TEXT_FILL_TYPE" val="1"/>
</p:tagLst>
</file>

<file path=ppt/tags/tag155.xml><?xml version="1.0" encoding="utf-8"?>
<p:tagLst xmlns:p="http://schemas.openxmlformats.org/presentationml/2006/main">
  <p:tag name="KSO_WM_DIAGRAM_MAX_ITEMCNT" val="6"/>
  <p:tag name="KSO_WM_DIAGRAM_MIN_ITEMCNT" val="2"/>
  <p:tag name="KSO_WM_DIAGRAM_VIRTUALLY_FRAME" val="{&quot;height&quot;:323,&quot;left&quot;:51.33397216796875,&quot;top&quot;:157.35,&quot;width&quot;:853.8160278320313}"/>
  <p:tag name="KSO_WM_DIAGRAM_COLOR_MATCH_VALUE" val="{&quot;shape&quot;:{&quot;fill&quot;:{&quot;solid&quot;:{&quot;brightness&quot;:0.6000000238418579,&quot;colorType&quot;:1,&quot;foreColorIndex&quot;:13,&quot;transparency&quot;:0.800000011920929},&quot;type&quot;:1},&quot;glow&quot;:{&quot;colorType&quot;:0},&quot;line&quot;:{&quot;type&quot;:0},&quot;shadow&quot;:{&quot;brightness&quot;:0,&quot;colorType&quot;:1,&quot;foreColorIndex&quot;:5,&quot;transparency&quot;:0.8999999761581421},&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31715_2*l_h_i*1_1_2"/>
  <p:tag name="KSO_WM_TEMPLATE_CATEGORY" val="diagram"/>
  <p:tag name="KSO_WM_TEMPLATE_INDEX" val="20231715"/>
  <p:tag name="KSO_WM_UNIT_LAYERLEVEL" val="1_1_1"/>
  <p:tag name="KSO_WM_TAG_VERSION" val="3.0"/>
  <p:tag name="KSO_WM_UNIT_FILL_TYPE" val="1"/>
  <p:tag name="KSO_WM_UNIT_FILL_FORE_SCHEMECOLOR_INDEX" val="13"/>
  <p:tag name="KSO_WM_UNIT_FILL_FORE_SCHEMECOLOR_INDEX_BRIGHTNESS" val="0.6"/>
</p:tagLst>
</file>

<file path=ppt/tags/tag156.xml><?xml version="1.0" encoding="utf-8"?>
<p:tagLst xmlns:p="http://schemas.openxmlformats.org/presentationml/2006/main">
  <p:tag name="KSO_WM_DIAGRAM_MAX_ITEMCNT" val="6"/>
  <p:tag name="KSO_WM_DIAGRAM_MIN_ITEMCNT" val="2"/>
  <p:tag name="KSO_WM_DIAGRAM_VIRTUALLY_FRAME" val="{&quot;height&quot;:323,&quot;left&quot;:51.33397216796875,&quot;top&quot;:157.35,&quot;width&quot;:853.8160278320313}"/>
  <p:tag name="KSO_WM_DIAGRAM_COLOR_MATCH_VALUE" val="{&quot;shape&quot;:{&quot;fill&quot;:{&quot;solid&quot;:{&quot;brightness&quot;:0,&quot;colorType&quot;:1,&quot;foreColorIndex&quot;:5,&quot;transparency&quot;:0},&quot;type&quot;:1},&quot;glow&quot;:{&quot;colorType&quot;:0},&quot;line&quot;:{&quot;solidLine&quot;:{&quot;brightness&quot;:0.6000000238418579,&quot;colorType&quot;:1,&quot;foreColorIndex&quot;:13,&quot;transparency&quot;:0.800000011920929},&quot;type&quot;:1},&quot;shadow&quot;:{&quot;colorType&quot;:0},&quot;threeD&quot;:{&quot;curvedSurface&quot;:{&quot;brightness&quot;:0,&quot;colorType&quot;:2,&quot;rgb&quot;:&quot;#000000&quot;},&quot;depth&quot;:{&quot;colorType&quot;:0}}},&quot;text&quot;:{&quot;fill&quot;:{},&quot;glow&quot;:{},&quot;line&quot;:{},&quot;shadow&quot;:{},&quot;threeD&quot;:{}}}"/>
  <p:tag name="KSO_WM_DIAGRAM_VERSION" val="3"/>
  <p:tag name="KSO_WM_DIAGRAM_COLOR_TRICK" val="1"/>
  <p:tag name="KSO_WM_DIAGRAM_COLOR_TEXT_CAN_REMOVE" val="n"/>
  <p:tag name="KSO_WM_UNIT_VALUE" val="349*700"/>
  <p:tag name="KSO_WM_UNIT_HIGHLIGHT" val="0"/>
  <p:tag name="KSO_WM_UNIT_COMPATIBLE" val="0"/>
  <p:tag name="KSO_WM_UNIT_DIAGRAM_ISNUMVISUAL" val="0"/>
  <p:tag name="KSO_WM_UNIT_DIAGRAM_ISREFERUNIT" val="0"/>
  <p:tag name="KSO_WM_DIAGRAM_GROUP_CODE" val="l1-1"/>
  <p:tag name="KSO_WM_UNIT_TYPE" val="l_h_d"/>
  <p:tag name="KSO_WM_UNIT_INDEX" val="1_1_1"/>
  <p:tag name="KSO_WM_UNIT_ID" val="diagram20231715_2*l_h_d*1_1_1"/>
  <p:tag name="KSO_WM_TEMPLATE_CATEGORY" val="diagram"/>
  <p:tag name="KSO_WM_TEMPLATE_INDEX" val="20231715"/>
  <p:tag name="KSO_WM_UNIT_LAYERLEVEL" val="1_1_1"/>
  <p:tag name="KSO_WM_TAG_VERSION" val="3.0"/>
  <p:tag name="KSO_WM_UNIT_FILL_TYPE" val="1"/>
  <p:tag name="KSO_WM_UNIT_FILL_FORE_SCHEMECOLOR_INDEX" val="5"/>
  <p:tag name="KSO_WM_UNIT_FILL_FORE_SCHEMECOLOR_INDEX_BRIGHTNESS" val="0"/>
  <p:tag name="KSO_WM_UNIT_LINE_FORE_SCHEMECOLOR_INDEX" val="13"/>
</p:tagLst>
</file>

<file path=ppt/tags/tag157.xml><?xml version="1.0" encoding="utf-8"?>
<p:tagLst xmlns:p="http://schemas.openxmlformats.org/presentationml/2006/main">
  <p:tag name="KSO_WM_DIAGRAM_MAX_ITEMCNT" val="6"/>
  <p:tag name="KSO_WM_DIAGRAM_MIN_ITEMCNT" val="2"/>
  <p:tag name="KSO_WM_DIAGRAM_VIRTUALLY_FRAME" val="{&quot;height&quot;:323,&quot;left&quot;:51.33397216796875,&quot;top&quot;:157.35,&quot;width&quot;:853.816027832031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gradient&quot;:[{&quot;brightness&quot;:0.4000000059604645,&quot;colorType&quot;:1,&quot;foreColorIndex&quot;:5,&quot;pos&quot;:0,&quot;transparency&quot;:0},{&quot;brightness&quot;:0,&quot;colorType&quot;:1,&quot;foreColorIndex&quot;:5,&quot;pos&quot;:0.5299999713897705,&quot;transparency&quot;:0}],&quot;type&quot;:3},&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DIAGRAM_GROUP_CODE" val="l1-1"/>
  <p:tag name="KSO_WM_UNIT_TYPE" val="l_h_a"/>
  <p:tag name="KSO_WM_UNIT_INDEX" val="1_1_1"/>
  <p:tag name="KSO_WM_UNIT_ID" val="diagram20231715_2*l_h_a*1_1_1"/>
  <p:tag name="KSO_WM_TEMPLATE_CATEGORY" val="diagram"/>
  <p:tag name="KSO_WM_TEMPLATE_INDEX" val="20231715"/>
  <p:tag name="KSO_WM_UNIT_LAYERLEVEL" val="1_1_1"/>
  <p:tag name="KSO_WM_TAG_VERSION" val="3.0"/>
  <p:tag name="KSO_WM_UNIT_PRESET_TEXT" val="添加标题"/>
  <p:tag name="KSO_WM_UNIT_TEXT_FILL_FORE_SCHEMECOLOR_INDEX" val="3"/>
  <p:tag name="KSO_WM_UNIT_TEXT_FILL_TYPE" val="3"/>
</p:tagLst>
</file>

<file path=ppt/tags/tag158.xml><?xml version="1.0" encoding="utf-8"?>
<p:tagLst xmlns:p="http://schemas.openxmlformats.org/presentationml/2006/main">
  <p:tag name="KSO_WM_DIAGRAM_MAX_ITEMCNT" val="6"/>
  <p:tag name="KSO_WM_DIAGRAM_MIN_ITEMCNT" val="2"/>
  <p:tag name="KSO_WM_DIAGRAM_VIRTUALLY_FRAME" val="{&quot;height&quot;:323,&quot;left&quot;:51.33397216796875,&quot;top&quot;:157.35,&quot;width&quot;:853.8160278320313}"/>
  <p:tag name="KSO_WM_DIAGRAM_COLOR_MATCH_VALUE" val="{&quot;shape&quot;:{&quot;fill&quot;:{&quot;gradient&quot;:[{&quot;brightness&quot;:0.4000000059604645,&quot;colorType&quot;:1,&quot;foreColorIndex&quot;:5,&quot;pos&quot;:0.30000001192092896,&quot;transparency&quot;:0},{&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20231715_2*l_h_i*1_1_1"/>
  <p:tag name="KSO_WM_TEMPLATE_CATEGORY" val="diagram"/>
  <p:tag name="KSO_WM_TEMPLATE_INDEX" val="20231715"/>
  <p:tag name="KSO_WM_UNIT_LAYERLEVEL" val="1_1_1"/>
  <p:tag name="KSO_WM_TAG_VERSION" val="3.0"/>
  <p:tag name="KSO_WM_UNIT_PRESET_TEXT" val="01"/>
  <p:tag name="KSO_WM_UNIT_FILL_TYPE" val="3"/>
</p:tagLst>
</file>

<file path=ppt/tags/tag159.xml><?xml version="1.0" encoding="utf-8"?>
<p:tagLst xmlns:p="http://schemas.openxmlformats.org/presentationml/2006/main">
  <p:tag name="KSO_WM_DIAGRAM_MAX_ITEMCNT" val="6"/>
  <p:tag name="KSO_WM_DIAGRAM_MIN_ITEMCNT" val="2"/>
  <p:tag name="KSO_WM_DIAGRAM_VIRTUALLY_FRAME" val="{&quot;height&quot;:323,&quot;left&quot;:51.33397216796875,&quot;top&quot;:157.35,&quot;width&quot;:853.816027832031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31715_2*l_h_f*1_1_1"/>
  <p:tag name="KSO_WM_TEMPLATE_CATEGORY" val="diagram"/>
  <p:tag name="KSO_WM_TEMPLATE_INDEX" val="20231715"/>
  <p:tag name="KSO_WM_UNIT_LAYERLEVEL" val="1_1_1"/>
  <p:tag name="KSO_WM_TAG_VERSION" val="3.0"/>
  <p:tag name="KSO_WM_UNIT_PRESET_TEXT" val="单击此处输入你的项正文，文字是您思想的提炼，请尽量言简意赅阐述你的观点内容。"/>
  <p:tag name="KSO_WM_UNIT_TEXT_FILL_FORE_SCHEMECOLOR_INDEX" val="1"/>
  <p:tag name="KSO_WM_UNIT_TEXT_FILL_TYPE" val="1"/>
</p:tagLst>
</file>

<file path=ppt/tags/tag16.xml><?xml version="1.0" encoding="utf-8"?>
<p:tagLst xmlns:p="http://schemas.openxmlformats.org/presentationml/2006/main">
  <p:tag name="KSO_WM_DIAGRAM_VIRTUALLY_FRAME" val="{&quot;height&quot;:392.90992125984263,&quot;left&quot;:442.53858267716544,&quot;top&quot;:128.2036220472441,&quot;width&quot;:477.27937007874016}"/>
</p:tagLst>
</file>

<file path=ppt/tags/tag160.xml><?xml version="1.0" encoding="utf-8"?>
<p:tagLst xmlns:p="http://schemas.openxmlformats.org/presentationml/2006/main">
  <p:tag name="KSO_WM_DIAGRAM_MAX_ITEMCNT" val="6"/>
  <p:tag name="KSO_WM_DIAGRAM_MIN_ITEMCNT" val="2"/>
  <p:tag name="KSO_WM_DIAGRAM_VIRTUALLY_FRAME" val="{&quot;height&quot;:324.3,&quot;left&quot;:51.33397216796875,&quot;top&quot;:157.35,&quot;width&quot;:869.8160278320313}"/>
  <p:tag name="KSO_WM_DIAGRAM_COLOR_MATCH_VALUE" val="{&quot;shape&quot;:{&quot;fill&quot;:{&quot;solid&quot;:{&quot;brightness&quot;:0.6000000238418579,&quot;colorType&quot;:1,&quot;foreColorIndex&quot;:13,&quot;transparency&quot;:0.800000011920929},&quot;type&quot;:1},&quot;glow&quot;:{&quot;colorType&quot;:0},&quot;line&quot;:{&quot;type&quot;:0},&quot;shadow&quot;:{&quot;brightness&quot;:0,&quot;colorType&quot;:1,&quot;foreColorIndex&quot;:5,&quot;transparency&quot;:0.8999999761581421},&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3_2"/>
  <p:tag name="KSO_WM_UNIT_ID" val="diagram20231715_2*l_h_i*1_3_2"/>
  <p:tag name="KSO_WM_TEMPLATE_CATEGORY" val="diagram"/>
  <p:tag name="KSO_WM_TEMPLATE_INDEX" val="20231715"/>
  <p:tag name="KSO_WM_UNIT_LAYERLEVEL" val="1_1_1"/>
  <p:tag name="KSO_WM_TAG_VERSION" val="3.0"/>
  <p:tag name="KSO_WM_UNIT_FILL_TYPE" val="1"/>
  <p:tag name="KSO_WM_UNIT_FILL_FORE_SCHEMECOLOR_INDEX" val="13"/>
  <p:tag name="KSO_WM_UNIT_FILL_FORE_SCHEMECOLOR_INDEX_BRIGHTNESS" val="0.6"/>
</p:tagLst>
</file>

<file path=ppt/tags/tag161.xml><?xml version="1.0" encoding="utf-8"?>
<p:tagLst xmlns:p="http://schemas.openxmlformats.org/presentationml/2006/main">
  <p:tag name="KSO_WM_DIAGRAM_MAX_ITEMCNT" val="6"/>
  <p:tag name="KSO_WM_DIAGRAM_MIN_ITEMCNT" val="2"/>
  <p:tag name="KSO_WM_DIAGRAM_VIRTUALLY_FRAME" val="{&quot;height&quot;:324.3,&quot;left&quot;:51.33397216796875,&quot;top&quot;:157.35,&quot;width&quot;:869.8160278320313}"/>
  <p:tag name="KSO_WM_DIAGRAM_COLOR_MATCH_VALUE" val="{&quot;shape&quot;:{&quot;fill&quot;:{&quot;solid&quot;:{&quot;brightness&quot;:0,&quot;colorType&quot;:1,&quot;foreColorIndex&quot;:5,&quot;transparency&quot;:0},&quot;type&quot;:1},&quot;glow&quot;:{&quot;colorType&quot;:0},&quot;line&quot;:{&quot;solidLine&quot;:{&quot;brightness&quot;:0.6000000238418579,&quot;colorType&quot;:1,&quot;foreColorIndex&quot;:13,&quot;transparency&quot;:0.800000011920929},&quot;type&quot;:1},&quot;shadow&quot;:{&quot;colorType&quot;:0},&quot;threeD&quot;:{&quot;curvedSurface&quot;:{&quot;brightness&quot;:0,&quot;colorType&quot;:2,&quot;rgb&quot;:&quot;#000000&quot;},&quot;depth&quot;:{&quot;colorType&quot;:0}}},&quot;text&quot;:{&quot;fill&quot;:{},&quot;glow&quot;:{},&quot;line&quot;:{},&quot;shadow&quot;:{},&quot;threeD&quot;:{}}}"/>
  <p:tag name="KSO_WM_DIAGRAM_VERSION" val="3"/>
  <p:tag name="KSO_WM_DIAGRAM_COLOR_TRICK" val="1"/>
  <p:tag name="KSO_WM_DIAGRAM_COLOR_TEXT_CAN_REMOVE" val="n"/>
  <p:tag name="KSO_WM_UNIT_VALUE" val="349*700"/>
  <p:tag name="KSO_WM_UNIT_HIGHLIGHT" val="0"/>
  <p:tag name="KSO_WM_UNIT_COMPATIBLE" val="0"/>
  <p:tag name="KSO_WM_UNIT_DIAGRAM_ISNUMVISUAL" val="0"/>
  <p:tag name="KSO_WM_UNIT_DIAGRAM_ISREFERUNIT" val="0"/>
  <p:tag name="KSO_WM_DIAGRAM_GROUP_CODE" val="l1-1"/>
  <p:tag name="KSO_WM_UNIT_TYPE" val="l_h_d"/>
  <p:tag name="KSO_WM_UNIT_INDEX" val="1_3_1"/>
  <p:tag name="KSO_WM_UNIT_ID" val="diagram20231715_2*l_h_d*1_3_1"/>
  <p:tag name="KSO_WM_TEMPLATE_CATEGORY" val="diagram"/>
  <p:tag name="KSO_WM_TEMPLATE_INDEX" val="20231715"/>
  <p:tag name="KSO_WM_UNIT_LAYERLEVEL" val="1_1_1"/>
  <p:tag name="KSO_WM_TAG_VERSION" val="3.0"/>
  <p:tag name="KSO_WM_UNIT_FILL_TYPE" val="1"/>
  <p:tag name="KSO_WM_UNIT_FILL_FORE_SCHEMECOLOR_INDEX" val="5"/>
  <p:tag name="KSO_WM_UNIT_FILL_FORE_SCHEMECOLOR_INDEX_BRIGHTNESS" val="0"/>
  <p:tag name="KSO_WM_UNIT_LINE_FORE_SCHEMECOLOR_INDEX" val="13"/>
</p:tagLst>
</file>

<file path=ppt/tags/tag162.xml><?xml version="1.0" encoding="utf-8"?>
<p:tagLst xmlns:p="http://schemas.openxmlformats.org/presentationml/2006/main">
  <p:tag name="KSO_WM_DIAGRAM_MAX_ITEMCNT" val="6"/>
  <p:tag name="KSO_WM_DIAGRAM_MIN_ITEMCNT" val="2"/>
  <p:tag name="KSO_WM_DIAGRAM_VIRTUALLY_FRAME" val="{&quot;height&quot;:324.3,&quot;left&quot;:51.33397216796875,&quot;top&quot;:157.35,&quot;width&quot;:869.8160278320313}"/>
  <p:tag name="KSO_WM_DIAGRAM_COLOR_MATCH_VALUE" val="{&quot;shape&quot;:{&quot;fill&quot;:{&quot;solid&quot;:{&quot;brightness&quot;:0.6000000238418579,&quot;colorType&quot;:1,&quot;foreColorIndex&quot;:13,&quot;transparency&quot;:0.800000011920929},&quot;type&quot;:1},&quot;glow&quot;:{&quot;colorType&quot;:0},&quot;line&quot;:{&quot;type&quot;:0},&quot;shadow&quot;:{&quot;brightness&quot;:0,&quot;colorType&quot;:1,&quot;foreColorIndex&quot;:5,&quot;transparency&quot;:0.8999999761581421},&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31715_2*l_h_i*1_1_2"/>
  <p:tag name="KSO_WM_TEMPLATE_CATEGORY" val="diagram"/>
  <p:tag name="KSO_WM_TEMPLATE_INDEX" val="20231715"/>
  <p:tag name="KSO_WM_UNIT_LAYERLEVEL" val="1_1_1"/>
  <p:tag name="KSO_WM_TAG_VERSION" val="3.0"/>
  <p:tag name="KSO_WM_UNIT_FILL_TYPE" val="1"/>
  <p:tag name="KSO_WM_UNIT_FILL_FORE_SCHEMECOLOR_INDEX" val="13"/>
  <p:tag name="KSO_WM_UNIT_FILL_FORE_SCHEMECOLOR_INDEX_BRIGHTNESS" val="0.6"/>
</p:tagLst>
</file>

<file path=ppt/tags/tag163.xml><?xml version="1.0" encoding="utf-8"?>
<p:tagLst xmlns:p="http://schemas.openxmlformats.org/presentationml/2006/main">
  <p:tag name="KSO_WM_DIAGRAM_MAX_ITEMCNT" val="6"/>
  <p:tag name="KSO_WM_DIAGRAM_MIN_ITEMCNT" val="2"/>
  <p:tag name="KSO_WM_DIAGRAM_VIRTUALLY_FRAME" val="{&quot;height&quot;:324.3,&quot;left&quot;:51.33397216796875,&quot;top&quot;:157.35,&quot;width&quot;:869.8160278320313}"/>
  <p:tag name="KSO_WM_DIAGRAM_COLOR_MATCH_VALUE" val="{&quot;shape&quot;:{&quot;fill&quot;:{&quot;solid&quot;:{&quot;brightness&quot;:0.6000000238418579,&quot;colorType&quot;:1,&quot;foreColorIndex&quot;:13,&quot;transparency&quot;:0.800000011920929},&quot;type&quot;:1},&quot;glow&quot;:{&quot;colorType&quot;:0},&quot;line&quot;:{&quot;type&quot;:0},&quot;shadow&quot;:{&quot;brightness&quot;:0,&quot;colorType&quot;:1,&quot;foreColorIndex&quot;:5,&quot;transparency&quot;:0.8999999761581421},&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31715_2*l_h_i*1_2_2"/>
  <p:tag name="KSO_WM_TEMPLATE_CATEGORY" val="diagram"/>
  <p:tag name="KSO_WM_TEMPLATE_INDEX" val="20231715"/>
  <p:tag name="KSO_WM_UNIT_LAYERLEVEL" val="1_1_1"/>
  <p:tag name="KSO_WM_TAG_VERSION" val="3.0"/>
  <p:tag name="KSO_WM_UNIT_FILL_TYPE" val="1"/>
  <p:tag name="KSO_WM_UNIT_FILL_FORE_SCHEMECOLOR_INDEX" val="13"/>
  <p:tag name="KSO_WM_UNIT_FILL_FORE_SCHEMECOLOR_INDEX_BRIGHTNESS" val="0.6"/>
</p:tagLst>
</file>

<file path=ppt/tags/tag164.xml><?xml version="1.0" encoding="utf-8"?>
<p:tagLst xmlns:p="http://schemas.openxmlformats.org/presentationml/2006/main">
  <p:tag name="KSO_WM_DIAGRAM_MAX_ITEMCNT" val="6"/>
  <p:tag name="KSO_WM_DIAGRAM_MIN_ITEMCNT" val="2"/>
  <p:tag name="KSO_WM_DIAGRAM_VIRTUALLY_FRAME" val="{&quot;height&quot;:324.3,&quot;left&quot;:51.33397216796875,&quot;top&quot;:157.35,&quot;width&quot;:869.8160278320313}"/>
  <p:tag name="KSO_WM_DIAGRAM_COLOR_MATCH_VALUE" val="{&quot;shape&quot;:{&quot;fill&quot;:{&quot;solid&quot;:{&quot;brightness&quot;:0,&quot;colorType&quot;:1,&quot;foreColorIndex&quot;:5,&quot;transparency&quot;:0},&quot;type&quot;:1},&quot;glow&quot;:{&quot;colorType&quot;:0},&quot;line&quot;:{&quot;solidLine&quot;:{&quot;brightness&quot;:0.6000000238418579,&quot;colorType&quot;:1,&quot;foreColorIndex&quot;:13,&quot;transparency&quot;:0.800000011920929},&quot;type&quot;:1},&quot;shadow&quot;:{&quot;colorType&quot;:0},&quot;threeD&quot;:{&quot;curvedSurface&quot;:{&quot;brightness&quot;:0,&quot;colorType&quot;:2,&quot;rgb&quot;:&quot;#000000&quot;},&quot;depth&quot;:{&quot;colorType&quot;:0}}},&quot;text&quot;:{&quot;fill&quot;:{},&quot;glow&quot;:{},&quot;line&quot;:{},&quot;shadow&quot;:{},&quot;threeD&quot;:{}}}"/>
  <p:tag name="KSO_WM_DIAGRAM_VERSION" val="3"/>
  <p:tag name="KSO_WM_DIAGRAM_COLOR_TRICK" val="1"/>
  <p:tag name="KSO_WM_DIAGRAM_COLOR_TEXT_CAN_REMOVE" val="n"/>
  <p:tag name="KSO_WM_UNIT_VALUE" val="349*700"/>
  <p:tag name="KSO_WM_UNIT_HIGHLIGHT" val="0"/>
  <p:tag name="KSO_WM_UNIT_COMPATIBLE" val="0"/>
  <p:tag name="KSO_WM_UNIT_DIAGRAM_ISNUMVISUAL" val="0"/>
  <p:tag name="KSO_WM_UNIT_DIAGRAM_ISREFERUNIT" val="0"/>
  <p:tag name="KSO_WM_DIAGRAM_GROUP_CODE" val="l1-1"/>
  <p:tag name="KSO_WM_UNIT_TYPE" val="l_h_d"/>
  <p:tag name="KSO_WM_UNIT_INDEX" val="1_2_1"/>
  <p:tag name="KSO_WM_UNIT_ID" val="diagram20231715_2*l_h_d*1_2_1"/>
  <p:tag name="KSO_WM_TEMPLATE_CATEGORY" val="diagram"/>
  <p:tag name="KSO_WM_TEMPLATE_INDEX" val="20231715"/>
  <p:tag name="KSO_WM_UNIT_LAYERLEVEL" val="1_1_1"/>
  <p:tag name="KSO_WM_TAG_VERSION" val="3.0"/>
  <p:tag name="KSO_WM_UNIT_FILL_TYPE" val="1"/>
  <p:tag name="KSO_WM_UNIT_FILL_FORE_SCHEMECOLOR_INDEX" val="5"/>
  <p:tag name="KSO_WM_UNIT_FILL_FORE_SCHEMECOLOR_INDEX_BRIGHTNESS" val="0"/>
  <p:tag name="KSO_WM_UNIT_LINE_FORE_SCHEMECOLOR_INDEX" val="13"/>
</p:tagLst>
</file>

<file path=ppt/tags/tag165.xml><?xml version="1.0" encoding="utf-8"?>
<p:tagLst xmlns:p="http://schemas.openxmlformats.org/presentationml/2006/main">
  <p:tag name="KSO_WM_DIAGRAM_MAX_ITEMCNT" val="6"/>
  <p:tag name="KSO_WM_DIAGRAM_MIN_ITEMCNT" val="2"/>
  <p:tag name="KSO_WM_DIAGRAM_VIRTUALLY_FRAME" val="{&quot;height&quot;:324.3,&quot;left&quot;:51.33397216796875,&quot;top&quot;:157.35,&quot;width&quot;:869.8160278320313}"/>
  <p:tag name="KSO_WM_DIAGRAM_COLOR_MATCH_VALUE" val="{&quot;shape&quot;:{&quot;fill&quot;:{&quot;solid&quot;:{&quot;brightness&quot;:0,&quot;colorType&quot;:1,&quot;foreColorIndex&quot;:5,&quot;transparency&quot;:0},&quot;type&quot;:1},&quot;glow&quot;:{&quot;colorType&quot;:0},&quot;line&quot;:{&quot;solidLine&quot;:{&quot;brightness&quot;:0.6000000238418579,&quot;colorType&quot;:1,&quot;foreColorIndex&quot;:13,&quot;transparency&quot;:0.800000011920929},&quot;type&quot;:1},&quot;shadow&quot;:{&quot;colorType&quot;:0},&quot;threeD&quot;:{&quot;curvedSurface&quot;:{&quot;brightness&quot;:0,&quot;colorType&quot;:2,&quot;rgb&quot;:&quot;#000000&quot;},&quot;depth&quot;:{&quot;colorType&quot;:0}}},&quot;text&quot;:{&quot;fill&quot;:{},&quot;glow&quot;:{},&quot;line&quot;:{},&quot;shadow&quot;:{},&quot;threeD&quot;:{}}}"/>
  <p:tag name="KSO_WM_DIAGRAM_VERSION" val="3"/>
  <p:tag name="KSO_WM_DIAGRAM_COLOR_TRICK" val="1"/>
  <p:tag name="KSO_WM_DIAGRAM_COLOR_TEXT_CAN_REMOVE" val="n"/>
  <p:tag name="KSO_WM_UNIT_VALUE" val="349*700"/>
  <p:tag name="KSO_WM_UNIT_HIGHLIGHT" val="0"/>
  <p:tag name="KSO_WM_UNIT_COMPATIBLE" val="0"/>
  <p:tag name="KSO_WM_UNIT_DIAGRAM_ISNUMVISUAL" val="0"/>
  <p:tag name="KSO_WM_UNIT_DIAGRAM_ISREFERUNIT" val="0"/>
  <p:tag name="KSO_WM_DIAGRAM_GROUP_CODE" val="l1-1"/>
  <p:tag name="KSO_WM_UNIT_TYPE" val="l_h_d"/>
  <p:tag name="KSO_WM_UNIT_INDEX" val="1_1_1"/>
  <p:tag name="KSO_WM_UNIT_ID" val="diagram20231715_2*l_h_d*1_1_1"/>
  <p:tag name="KSO_WM_TEMPLATE_CATEGORY" val="diagram"/>
  <p:tag name="KSO_WM_TEMPLATE_INDEX" val="20231715"/>
  <p:tag name="KSO_WM_UNIT_LAYERLEVEL" val="1_1_1"/>
  <p:tag name="KSO_WM_TAG_VERSION" val="3.0"/>
  <p:tag name="KSO_WM_UNIT_FILL_TYPE" val="1"/>
  <p:tag name="KSO_WM_UNIT_FILL_FORE_SCHEMECOLOR_INDEX" val="5"/>
  <p:tag name="KSO_WM_UNIT_FILL_FORE_SCHEMECOLOR_INDEX_BRIGHTNESS" val="0"/>
  <p:tag name="KSO_WM_UNIT_LINE_FORE_SCHEMECOLOR_INDEX" val="13"/>
</p:tagLst>
</file>

<file path=ppt/tags/tag166.xml><?xml version="1.0" encoding="utf-8"?>
<p:tagLst xmlns:p="http://schemas.openxmlformats.org/presentationml/2006/main">
  <p:tag name="KSO_WM_DIAGRAM_MAX_ITEMCNT" val="6"/>
  <p:tag name="KSO_WM_DIAGRAM_MIN_ITEMCNT" val="2"/>
  <p:tag name="KSO_WM_DIAGRAM_VIRTUALLY_FRAME" val="{&quot;height&quot;:324.3,&quot;left&quot;:51.33397216796875,&quot;top&quot;:157.35,&quot;width&quot;:869.816027832031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gradient&quot;:[{&quot;brightness&quot;:0.4000000059604645,&quot;colorType&quot;:1,&quot;foreColorIndex&quot;:5,&quot;pos&quot;:0,&quot;transparency&quot;:0},{&quot;brightness&quot;:0,&quot;colorType&quot;:1,&quot;foreColorIndex&quot;:5,&quot;pos&quot;:0.5299999713897705,&quot;transparency&quot;:0}],&quot;type&quot;:3},&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DIAGRAM_GROUP_CODE" val="l1-1"/>
  <p:tag name="KSO_WM_UNIT_TYPE" val="l_h_a"/>
  <p:tag name="KSO_WM_UNIT_INDEX" val="1_1_1"/>
  <p:tag name="KSO_WM_UNIT_ID" val="diagram20231715_2*l_h_a*1_1_1"/>
  <p:tag name="KSO_WM_TEMPLATE_CATEGORY" val="diagram"/>
  <p:tag name="KSO_WM_TEMPLATE_INDEX" val="20231715"/>
  <p:tag name="KSO_WM_UNIT_LAYERLEVEL" val="1_1_1"/>
  <p:tag name="KSO_WM_TAG_VERSION" val="3.0"/>
  <p:tag name="KSO_WM_UNIT_PRESET_TEXT" val="添加标题"/>
  <p:tag name="KSO_WM_UNIT_TEXT_FILL_FORE_SCHEMECOLOR_INDEX" val="3"/>
  <p:tag name="KSO_WM_UNIT_TEXT_FILL_TYPE" val="3"/>
</p:tagLst>
</file>

<file path=ppt/tags/tag167.xml><?xml version="1.0" encoding="utf-8"?>
<p:tagLst xmlns:p="http://schemas.openxmlformats.org/presentationml/2006/main">
  <p:tag name="KSO_WM_DIAGRAM_MAX_ITEMCNT" val="6"/>
  <p:tag name="KSO_WM_DIAGRAM_MIN_ITEMCNT" val="2"/>
  <p:tag name="KSO_WM_DIAGRAM_VIRTUALLY_FRAME" val="{&quot;height&quot;:324.3,&quot;left&quot;:51.33397216796875,&quot;top&quot;:157.35,&quot;width&quot;:869.8160278320313}"/>
  <p:tag name="KSO_WM_DIAGRAM_COLOR_MATCH_VALUE" val="{&quot;shape&quot;:{&quot;fill&quot;:{&quot;gradient&quot;:[{&quot;brightness&quot;:0.4000000059604645,&quot;colorType&quot;:1,&quot;foreColorIndex&quot;:5,&quot;pos&quot;:0.30000001192092896,&quot;transparency&quot;:0},{&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20231715_2*l_h_i*1_1_1"/>
  <p:tag name="KSO_WM_TEMPLATE_CATEGORY" val="diagram"/>
  <p:tag name="KSO_WM_TEMPLATE_INDEX" val="20231715"/>
  <p:tag name="KSO_WM_UNIT_LAYERLEVEL" val="1_1_1"/>
  <p:tag name="KSO_WM_TAG_VERSION" val="3.0"/>
  <p:tag name="KSO_WM_UNIT_PRESET_TEXT" val="01"/>
  <p:tag name="KSO_WM_UNIT_FILL_TYPE" val="3"/>
</p:tagLst>
</file>

<file path=ppt/tags/tag168.xml><?xml version="1.0" encoding="utf-8"?>
<p:tagLst xmlns:p="http://schemas.openxmlformats.org/presentationml/2006/main">
  <p:tag name="KSO_WM_DIAGRAM_MAX_ITEMCNT" val="6"/>
  <p:tag name="KSO_WM_DIAGRAM_MIN_ITEMCNT" val="2"/>
  <p:tag name="KSO_WM_DIAGRAM_VIRTUALLY_FRAME" val="{&quot;height&quot;:324.3,&quot;left&quot;:51.33397216796875,&quot;top&quot;:157.35,&quot;width&quot;:869.8160278320313}"/>
  <p:tag name="KSO_WM_DIAGRAM_COLOR_MATCH_VALUE" val="{&quot;shape&quot;:{&quot;fill&quot;:{&quot;gradient&quot;:[{&quot;brightness&quot;:0.4000000059604645,&quot;colorType&quot;:1,&quot;foreColorIndex&quot;:5,&quot;pos&quot;:0.30000001192092896,&quot;transparency&quot;:0},{&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1"/>
  <p:tag name="KSO_WM_UNIT_ID" val="diagram20231715_2*l_h_i*1_2_1"/>
  <p:tag name="KSO_WM_TEMPLATE_CATEGORY" val="diagram"/>
  <p:tag name="KSO_WM_TEMPLATE_INDEX" val="20231715"/>
  <p:tag name="KSO_WM_UNIT_LAYERLEVEL" val="1_1_1"/>
  <p:tag name="KSO_WM_TAG_VERSION" val="3.0"/>
  <p:tag name="KSO_WM_UNIT_PRESET_TEXT" val="02"/>
  <p:tag name="KSO_WM_UNIT_FILL_TYPE" val="3"/>
</p:tagLst>
</file>

<file path=ppt/tags/tag169.xml><?xml version="1.0" encoding="utf-8"?>
<p:tagLst xmlns:p="http://schemas.openxmlformats.org/presentationml/2006/main">
  <p:tag name="KSO_WM_DIAGRAM_MAX_ITEMCNT" val="6"/>
  <p:tag name="KSO_WM_DIAGRAM_MIN_ITEMCNT" val="2"/>
  <p:tag name="KSO_WM_DIAGRAM_VIRTUALLY_FRAME" val="{&quot;height&quot;:324.3,&quot;left&quot;:51.33397216796875,&quot;top&quot;:157.35,&quot;width&quot;:869.816027832031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gradient&quot;:[{&quot;brightness&quot;:0.4000000059604645,&quot;colorType&quot;:1,&quot;foreColorIndex&quot;:5,&quot;pos&quot;:0,&quot;transparency&quot;:0},{&quot;brightness&quot;:0,&quot;colorType&quot;:1,&quot;foreColorIndex&quot;:5,&quot;pos&quot;:0.5299999713897705,&quot;transparency&quot;:0}],&quot;type&quot;:3},&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DIAGRAM_GROUP_CODE" val="l1-1"/>
  <p:tag name="KSO_WM_UNIT_TYPE" val="l_h_a"/>
  <p:tag name="KSO_WM_UNIT_INDEX" val="1_2_1"/>
  <p:tag name="KSO_WM_UNIT_ID" val="diagram20231715_2*l_h_a*1_2_1"/>
  <p:tag name="KSO_WM_TEMPLATE_CATEGORY" val="diagram"/>
  <p:tag name="KSO_WM_TEMPLATE_INDEX" val="20231715"/>
  <p:tag name="KSO_WM_UNIT_LAYERLEVEL" val="1_1_1"/>
  <p:tag name="KSO_WM_TAG_VERSION" val="3.0"/>
  <p:tag name="KSO_WM_UNIT_PRESET_TEXT" val="添加标题"/>
  <p:tag name="KSO_WM_UNIT_TEXT_FILL_FORE_SCHEMECOLOR_INDEX" val="3"/>
  <p:tag name="KSO_WM_UNIT_TEXT_FILL_TYPE" val="3"/>
</p:tagLst>
</file>

<file path=ppt/tags/tag17.xml><?xml version="1.0" encoding="utf-8"?>
<p:tagLst xmlns:p="http://schemas.openxmlformats.org/presentationml/2006/main">
  <p:tag name="KSO_WM_DIAGRAM_VIRTUALLY_FRAME" val="{&quot;height&quot;:392.90992125984263,&quot;left&quot;:442.53858267716544,&quot;top&quot;:128.2036220472441,&quot;width&quot;:477.27937007874016}"/>
</p:tagLst>
</file>

<file path=ppt/tags/tag170.xml><?xml version="1.0" encoding="utf-8"?>
<p:tagLst xmlns:p="http://schemas.openxmlformats.org/presentationml/2006/main">
  <p:tag name="KSO_WM_DIAGRAM_MAX_ITEMCNT" val="6"/>
  <p:tag name="KSO_WM_DIAGRAM_MIN_ITEMCNT" val="2"/>
  <p:tag name="KSO_WM_DIAGRAM_VIRTUALLY_FRAME" val="{&quot;height&quot;:324.3,&quot;left&quot;:51.33397216796875,&quot;top&quot;:157.35,&quot;width&quot;:869.816027832031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31715_2*l_h_f*1_1_1"/>
  <p:tag name="KSO_WM_TEMPLATE_CATEGORY" val="diagram"/>
  <p:tag name="KSO_WM_TEMPLATE_INDEX" val="20231715"/>
  <p:tag name="KSO_WM_UNIT_LAYERLEVEL" val="1_1_1"/>
  <p:tag name="KSO_WM_TAG_VERSION" val="3.0"/>
  <p:tag name="KSO_WM_UNIT_PRESET_TEXT" val="单击此处输入你的项正文，文字是您思想的提炼，请尽量言简意赅阐述你的观点内容。"/>
  <p:tag name="KSO_WM_UNIT_TEXT_FILL_FORE_SCHEMECOLOR_INDEX" val="1"/>
  <p:tag name="KSO_WM_UNIT_TEXT_FILL_TYPE" val="1"/>
</p:tagLst>
</file>

<file path=ppt/tags/tag171.xml><?xml version="1.0" encoding="utf-8"?>
<p:tagLst xmlns:p="http://schemas.openxmlformats.org/presentationml/2006/main">
  <p:tag name="KSO_WM_DIAGRAM_MAX_ITEMCNT" val="6"/>
  <p:tag name="KSO_WM_DIAGRAM_MIN_ITEMCNT" val="2"/>
  <p:tag name="KSO_WM_DIAGRAM_VIRTUALLY_FRAME" val="{&quot;height&quot;:324.3,&quot;left&quot;:51.33397216796875,&quot;top&quot;:157.35,&quot;width&quot;:869.816027832031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31715_2*l_h_f*1_2_1"/>
  <p:tag name="KSO_WM_TEMPLATE_CATEGORY" val="diagram"/>
  <p:tag name="KSO_WM_TEMPLATE_INDEX" val="20231715"/>
  <p:tag name="KSO_WM_UNIT_LAYERLEVEL" val="1_1_1"/>
  <p:tag name="KSO_WM_TAG_VERSION" val="3.0"/>
  <p:tag name="KSO_WM_UNIT_PRESET_TEXT" val="单击此处输入你的项正文，文字是您思想的提炼，请尽量言简意赅阐述你的观点内容。"/>
  <p:tag name="KSO_WM_UNIT_TEXT_FILL_FORE_SCHEMECOLOR_INDEX" val="1"/>
  <p:tag name="KSO_WM_UNIT_TEXT_FILL_TYPE" val="1"/>
</p:tagLst>
</file>

<file path=ppt/tags/tag172.xml><?xml version="1.0" encoding="utf-8"?>
<p:tagLst xmlns:p="http://schemas.openxmlformats.org/presentationml/2006/main">
  <p:tag name="KSO_WM_DIAGRAM_MAX_ITEMCNT" val="6"/>
  <p:tag name="KSO_WM_DIAGRAM_MIN_ITEMCNT" val="2"/>
  <p:tag name="KSO_WM_DIAGRAM_VIRTUALLY_FRAME" val="{&quot;height&quot;:324.3,&quot;left&quot;:51.33397216796875,&quot;top&quot;:157.35,&quot;width&quot;:869.8160278320313}"/>
  <p:tag name="KSO_WM_DIAGRAM_COLOR_MATCH_VALUE" val="{&quot;shape&quot;:{&quot;fill&quot;:{&quot;gradient&quot;:[{&quot;brightness&quot;:0.4000000059604645,&quot;colorType&quot;:1,&quot;foreColorIndex&quot;:5,&quot;pos&quot;:0.30000001192092896,&quot;transparency&quot;:0},{&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3_1"/>
  <p:tag name="KSO_WM_UNIT_ID" val="diagram20231715_2*l_h_i*1_3_1"/>
  <p:tag name="KSO_WM_TEMPLATE_CATEGORY" val="diagram"/>
  <p:tag name="KSO_WM_TEMPLATE_INDEX" val="20231715"/>
  <p:tag name="KSO_WM_UNIT_LAYERLEVEL" val="1_1_1"/>
  <p:tag name="KSO_WM_TAG_VERSION" val="3.0"/>
  <p:tag name="KSO_WM_UNIT_PRESET_TEXT" val="03"/>
  <p:tag name="KSO_WM_UNIT_FILL_TYPE" val="3"/>
</p:tagLst>
</file>

<file path=ppt/tags/tag173.xml><?xml version="1.0" encoding="utf-8"?>
<p:tagLst xmlns:p="http://schemas.openxmlformats.org/presentationml/2006/main">
  <p:tag name="KSO_WM_DIAGRAM_MAX_ITEMCNT" val="6"/>
  <p:tag name="KSO_WM_DIAGRAM_MIN_ITEMCNT" val="2"/>
  <p:tag name="KSO_WM_DIAGRAM_VIRTUALLY_FRAME" val="{&quot;height&quot;:324.3,&quot;left&quot;:51.33397216796875,&quot;top&quot;:157.35,&quot;width&quot;:869.816027832031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gradient&quot;:[{&quot;brightness&quot;:0.4000000059604645,&quot;colorType&quot;:1,&quot;foreColorIndex&quot;:5,&quot;pos&quot;:0,&quot;transparency&quot;:0},{&quot;brightness&quot;:0,&quot;colorType&quot;:1,&quot;foreColorIndex&quot;:5,&quot;pos&quot;:0.5299999713897705,&quot;transparency&quot;:0}],&quot;type&quot;:3},&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DIAGRAM_GROUP_CODE" val="l1-1"/>
  <p:tag name="KSO_WM_UNIT_TYPE" val="l_h_a"/>
  <p:tag name="KSO_WM_UNIT_INDEX" val="1_3_1"/>
  <p:tag name="KSO_WM_UNIT_ID" val="diagram20231715_2*l_h_a*1_3_1"/>
  <p:tag name="KSO_WM_TEMPLATE_CATEGORY" val="diagram"/>
  <p:tag name="KSO_WM_TEMPLATE_INDEX" val="20231715"/>
  <p:tag name="KSO_WM_UNIT_LAYERLEVEL" val="1_1_1"/>
  <p:tag name="KSO_WM_TAG_VERSION" val="3.0"/>
  <p:tag name="KSO_WM_UNIT_PRESET_TEXT" val="添加标题"/>
  <p:tag name="KSO_WM_UNIT_TEXT_FILL_FORE_SCHEMECOLOR_INDEX" val="3"/>
  <p:tag name="KSO_WM_UNIT_TEXT_FILL_TYPE" val="3"/>
</p:tagLst>
</file>

<file path=ppt/tags/tag174.xml><?xml version="1.0" encoding="utf-8"?>
<p:tagLst xmlns:p="http://schemas.openxmlformats.org/presentationml/2006/main">
  <p:tag name="KSO_WM_DIAGRAM_MAX_ITEMCNT" val="6"/>
  <p:tag name="KSO_WM_DIAGRAM_MIN_ITEMCNT" val="2"/>
  <p:tag name="KSO_WM_DIAGRAM_VIRTUALLY_FRAME" val="{&quot;height&quot;:324.3,&quot;left&quot;:51.33397216796875,&quot;top&quot;:157.35,&quot;width&quot;:869.816027832031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31715_2*l_h_f*1_2_1"/>
  <p:tag name="KSO_WM_TEMPLATE_CATEGORY" val="diagram"/>
  <p:tag name="KSO_WM_TEMPLATE_INDEX" val="20231715"/>
  <p:tag name="KSO_WM_UNIT_LAYERLEVEL" val="1_1_1"/>
  <p:tag name="KSO_WM_TAG_VERSION" val="3.0"/>
  <p:tag name="KSO_WM_UNIT_PRESET_TEXT" val="单击此处输入你的项正文，文字是您思想的提炼，请尽量言简意赅阐述你的观点内容。"/>
  <p:tag name="KSO_WM_UNIT_TEXT_FILL_FORE_SCHEMECOLOR_INDEX" val="1"/>
  <p:tag name="KSO_WM_UNIT_TEXT_FILL_TYPE" val="1"/>
</p:tagLst>
</file>

<file path=ppt/tags/tag175.xml><?xml version="1.0" encoding="utf-8"?>
<p:tagLst xmlns:p="http://schemas.openxmlformats.org/presentationml/2006/main">
  <p:tag name="KSO_WM_DIAGRAM_MAX_ITEMCNT" val="6"/>
  <p:tag name="KSO_WM_DIAGRAM_MIN_ITEMCNT" val="2"/>
  <p:tag name="KSO_WM_DIAGRAM_VIRTUALLY_FRAME" val="{&quot;height&quot;:324.3,&quot;left&quot;:51.33397216796875,&quot;top&quot;:157.35,&quot;width&quot;:869.8160278320313}"/>
  <p:tag name="KSO_WM_DIAGRAM_COLOR_MATCH_VALUE" val="{&quot;shape&quot;:{&quot;fill&quot;:{&quot;solid&quot;:{&quot;brightness&quot;:0.6000000238418579,&quot;colorType&quot;:1,&quot;foreColorIndex&quot;:13,&quot;transparency&quot;:0.800000011920929},&quot;type&quot;:1},&quot;glow&quot;:{&quot;colorType&quot;:0},&quot;line&quot;:{&quot;type&quot;:0},&quot;shadow&quot;:{&quot;brightness&quot;:0,&quot;colorType&quot;:1,&quot;foreColorIndex&quot;:5,&quot;transparency&quot;:0.8999999761581421},&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31715_2*l_h_i*1_2_2"/>
  <p:tag name="KSO_WM_TEMPLATE_CATEGORY" val="diagram"/>
  <p:tag name="KSO_WM_TEMPLATE_INDEX" val="20231715"/>
  <p:tag name="KSO_WM_UNIT_LAYERLEVEL" val="1_1_1"/>
  <p:tag name="KSO_WM_TAG_VERSION" val="3.0"/>
  <p:tag name="KSO_WM_UNIT_FILL_TYPE" val="1"/>
  <p:tag name="KSO_WM_UNIT_FILL_FORE_SCHEMECOLOR_INDEX" val="13"/>
  <p:tag name="KSO_WM_UNIT_FILL_FORE_SCHEMECOLOR_INDEX_BRIGHTNESS" val="0.6"/>
</p:tagLst>
</file>

<file path=ppt/tags/tag176.xml><?xml version="1.0" encoding="utf-8"?>
<p:tagLst xmlns:p="http://schemas.openxmlformats.org/presentationml/2006/main">
  <p:tag name="KSO_WM_DIAGRAM_MAX_ITEMCNT" val="6"/>
  <p:tag name="KSO_WM_DIAGRAM_MIN_ITEMCNT" val="2"/>
  <p:tag name="KSO_WM_DIAGRAM_VIRTUALLY_FRAME" val="{&quot;height&quot;:324.3,&quot;left&quot;:51.33397216796875,&quot;top&quot;:157.35,&quot;width&quot;:869.8160278320313}"/>
  <p:tag name="KSO_WM_DIAGRAM_COLOR_MATCH_VALUE" val="{&quot;shape&quot;:{&quot;fill&quot;:{&quot;solid&quot;:{&quot;brightness&quot;:0,&quot;colorType&quot;:1,&quot;foreColorIndex&quot;:5,&quot;transparency&quot;:0},&quot;type&quot;:1},&quot;glow&quot;:{&quot;colorType&quot;:0},&quot;line&quot;:{&quot;solidLine&quot;:{&quot;brightness&quot;:0.6000000238418579,&quot;colorType&quot;:1,&quot;foreColorIndex&quot;:13,&quot;transparency&quot;:0.800000011920929},&quot;type&quot;:1},&quot;shadow&quot;:{&quot;colorType&quot;:0},&quot;threeD&quot;:{&quot;curvedSurface&quot;:{&quot;brightness&quot;:0,&quot;colorType&quot;:2,&quot;rgb&quot;:&quot;#000000&quot;},&quot;depth&quot;:{&quot;colorType&quot;:0}}},&quot;text&quot;:{&quot;fill&quot;:{},&quot;glow&quot;:{},&quot;line&quot;:{},&quot;shadow&quot;:{},&quot;threeD&quot;:{}}}"/>
  <p:tag name="KSO_WM_DIAGRAM_VERSION" val="3"/>
  <p:tag name="KSO_WM_DIAGRAM_COLOR_TRICK" val="1"/>
  <p:tag name="KSO_WM_DIAGRAM_COLOR_TEXT_CAN_REMOVE" val="n"/>
  <p:tag name="KSO_WM_UNIT_VALUE" val="349*700"/>
  <p:tag name="KSO_WM_UNIT_HIGHLIGHT" val="0"/>
  <p:tag name="KSO_WM_UNIT_COMPATIBLE" val="0"/>
  <p:tag name="KSO_WM_UNIT_DIAGRAM_ISNUMVISUAL" val="0"/>
  <p:tag name="KSO_WM_UNIT_DIAGRAM_ISREFERUNIT" val="0"/>
  <p:tag name="KSO_WM_DIAGRAM_GROUP_CODE" val="l1-1"/>
  <p:tag name="KSO_WM_UNIT_TYPE" val="l_h_d"/>
  <p:tag name="KSO_WM_UNIT_INDEX" val="1_2_1"/>
  <p:tag name="KSO_WM_UNIT_ID" val="diagram20231715_2*l_h_d*1_2_1"/>
  <p:tag name="KSO_WM_TEMPLATE_CATEGORY" val="diagram"/>
  <p:tag name="KSO_WM_TEMPLATE_INDEX" val="20231715"/>
  <p:tag name="KSO_WM_UNIT_LAYERLEVEL" val="1_1_1"/>
  <p:tag name="KSO_WM_TAG_VERSION" val="3.0"/>
  <p:tag name="KSO_WM_UNIT_FILL_TYPE" val="1"/>
  <p:tag name="KSO_WM_UNIT_FILL_FORE_SCHEMECOLOR_INDEX" val="5"/>
  <p:tag name="KSO_WM_UNIT_FILL_FORE_SCHEMECOLOR_INDEX_BRIGHTNESS" val="0"/>
  <p:tag name="KSO_WM_UNIT_LINE_FORE_SCHEMECOLOR_INDEX" val="13"/>
</p:tagLst>
</file>

<file path=ppt/tags/tag177.xml><?xml version="1.0" encoding="utf-8"?>
<p:tagLst xmlns:p="http://schemas.openxmlformats.org/presentationml/2006/main">
  <p:tag name="KSO_WM_DIAGRAM_MAX_ITEMCNT" val="6"/>
  <p:tag name="KSO_WM_DIAGRAM_MIN_ITEMCNT" val="2"/>
  <p:tag name="KSO_WM_DIAGRAM_VIRTUALLY_FRAME" val="{&quot;height&quot;:324.3,&quot;left&quot;:51.33397216796875,&quot;top&quot;:157.35,&quot;width&quot;:869.8160278320313}"/>
  <p:tag name="KSO_WM_DIAGRAM_COLOR_MATCH_VALUE" val="{&quot;shape&quot;:{&quot;fill&quot;:{&quot;gradient&quot;:[{&quot;brightness&quot;:0.4000000059604645,&quot;colorType&quot;:1,&quot;foreColorIndex&quot;:5,&quot;pos&quot;:0.30000001192092896,&quot;transparency&quot;:0},{&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1"/>
  <p:tag name="KSO_WM_UNIT_ID" val="diagram20231715_2*l_h_i*1_2_1"/>
  <p:tag name="KSO_WM_TEMPLATE_CATEGORY" val="diagram"/>
  <p:tag name="KSO_WM_TEMPLATE_INDEX" val="20231715"/>
  <p:tag name="KSO_WM_UNIT_LAYERLEVEL" val="1_1_1"/>
  <p:tag name="KSO_WM_TAG_VERSION" val="3.0"/>
  <p:tag name="KSO_WM_UNIT_PRESET_TEXT" val="02"/>
  <p:tag name="KSO_WM_UNIT_FILL_TYPE" val="3"/>
</p:tagLst>
</file>

<file path=ppt/tags/tag178.xml><?xml version="1.0" encoding="utf-8"?>
<p:tagLst xmlns:p="http://schemas.openxmlformats.org/presentationml/2006/main">
  <p:tag name="KSO_WM_DIAGRAM_MAX_ITEMCNT" val="6"/>
  <p:tag name="KSO_WM_DIAGRAM_MIN_ITEMCNT" val="2"/>
  <p:tag name="KSO_WM_DIAGRAM_VIRTUALLY_FRAME" val="{&quot;height&quot;:324.3,&quot;left&quot;:51.33397216796875,&quot;top&quot;:157.35,&quot;width&quot;:869.816027832031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gradient&quot;:[{&quot;brightness&quot;:0.4000000059604645,&quot;colorType&quot;:1,&quot;foreColorIndex&quot;:5,&quot;pos&quot;:0,&quot;transparency&quot;:0},{&quot;brightness&quot;:0,&quot;colorType&quot;:1,&quot;foreColorIndex&quot;:5,&quot;pos&quot;:0.5299999713897705,&quot;transparency&quot;:0}],&quot;type&quot;:3},&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DIAGRAM_GROUP_CODE" val="l1-1"/>
  <p:tag name="KSO_WM_UNIT_TYPE" val="l_h_a"/>
  <p:tag name="KSO_WM_UNIT_INDEX" val="1_2_1"/>
  <p:tag name="KSO_WM_UNIT_ID" val="diagram20231715_2*l_h_a*1_2_1"/>
  <p:tag name="KSO_WM_TEMPLATE_CATEGORY" val="diagram"/>
  <p:tag name="KSO_WM_TEMPLATE_INDEX" val="20231715"/>
  <p:tag name="KSO_WM_UNIT_LAYERLEVEL" val="1_1_1"/>
  <p:tag name="KSO_WM_TAG_VERSION" val="3.0"/>
  <p:tag name="KSO_WM_UNIT_PRESET_TEXT" val="添加标题"/>
  <p:tag name="KSO_WM_UNIT_TEXT_FILL_FORE_SCHEMECOLOR_INDEX" val="3"/>
  <p:tag name="KSO_WM_UNIT_TEXT_FILL_TYPE" val="3"/>
</p:tagLst>
</file>

<file path=ppt/tags/tag179.xml><?xml version="1.0" encoding="utf-8"?>
<p:tagLst xmlns:p="http://schemas.openxmlformats.org/presentationml/2006/main">
  <p:tag name="KSO_WM_DIAGRAM_MAX_ITEMCNT" val="6"/>
  <p:tag name="KSO_WM_DIAGRAM_MIN_ITEMCNT" val="2"/>
  <p:tag name="KSO_WM_DIAGRAM_VIRTUALLY_FRAME" val="{&quot;height&quot;:324.3,&quot;left&quot;:51.33397216796875,&quot;top&quot;:157.35,&quot;width&quot;:869.8160278320313}"/>
  <p:tag name="KSO_WM_DIAGRAM_COLOR_MATCH_VALUE" val="{&quot;shape&quot;:{&quot;fill&quot;:{&quot;solid&quot;:{&quot;brightness&quot;:0.6000000238418579,&quot;colorType&quot;:1,&quot;foreColorIndex&quot;:13,&quot;transparency&quot;:0.800000011920929},&quot;type&quot;:1},&quot;glow&quot;:{&quot;colorType&quot;:0},&quot;line&quot;:{&quot;type&quot;:0},&quot;shadow&quot;:{&quot;brightness&quot;:0,&quot;colorType&quot;:1,&quot;foreColorIndex&quot;:5,&quot;transparency&quot;:0.8999999761581421},&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31715_2*l_h_i*1_1_2"/>
  <p:tag name="KSO_WM_TEMPLATE_CATEGORY" val="diagram"/>
  <p:tag name="KSO_WM_TEMPLATE_INDEX" val="20231715"/>
  <p:tag name="KSO_WM_UNIT_LAYERLEVEL" val="1_1_1"/>
  <p:tag name="KSO_WM_TAG_VERSION" val="3.0"/>
  <p:tag name="KSO_WM_UNIT_FILL_TYPE" val="1"/>
  <p:tag name="KSO_WM_UNIT_FILL_FORE_SCHEMECOLOR_INDEX" val="13"/>
  <p:tag name="KSO_WM_UNIT_FILL_FORE_SCHEMECOLOR_INDEX_BRIGHTNESS" val="0.6"/>
</p:tagLst>
</file>

<file path=ppt/tags/tag18.xml><?xml version="1.0" encoding="utf-8"?>
<p:tagLst xmlns:p="http://schemas.openxmlformats.org/presentationml/2006/main">
  <p:tag name="KSO_WM_DIAGRAM_VIRTUALLY_FRAME" val="{&quot;height&quot;:392.90992125984263,&quot;left&quot;:442.53858267716544,&quot;top&quot;:128.2036220472441,&quot;width&quot;:477.27937007874016}"/>
</p:tagLst>
</file>

<file path=ppt/tags/tag180.xml><?xml version="1.0" encoding="utf-8"?>
<p:tagLst xmlns:p="http://schemas.openxmlformats.org/presentationml/2006/main">
  <p:tag name="KSO_WM_DIAGRAM_MAX_ITEMCNT" val="6"/>
  <p:tag name="KSO_WM_DIAGRAM_MIN_ITEMCNT" val="2"/>
  <p:tag name="KSO_WM_DIAGRAM_VIRTUALLY_FRAME" val="{&quot;height&quot;:324.3,&quot;left&quot;:51.33397216796875,&quot;top&quot;:157.35,&quot;width&quot;:869.8160278320313}"/>
  <p:tag name="KSO_WM_DIAGRAM_COLOR_MATCH_VALUE" val="{&quot;shape&quot;:{&quot;fill&quot;:{&quot;solid&quot;:{&quot;brightness&quot;:0,&quot;colorType&quot;:1,&quot;foreColorIndex&quot;:5,&quot;transparency&quot;:0},&quot;type&quot;:1},&quot;glow&quot;:{&quot;colorType&quot;:0},&quot;line&quot;:{&quot;solidLine&quot;:{&quot;brightness&quot;:0.6000000238418579,&quot;colorType&quot;:1,&quot;foreColorIndex&quot;:13,&quot;transparency&quot;:0.800000011920929},&quot;type&quot;:1},&quot;shadow&quot;:{&quot;colorType&quot;:0},&quot;threeD&quot;:{&quot;curvedSurface&quot;:{&quot;brightness&quot;:0,&quot;colorType&quot;:2,&quot;rgb&quot;:&quot;#000000&quot;},&quot;depth&quot;:{&quot;colorType&quot;:0}}},&quot;text&quot;:{&quot;fill&quot;:{},&quot;glow&quot;:{},&quot;line&quot;:{},&quot;shadow&quot;:{},&quot;threeD&quot;:{}}}"/>
  <p:tag name="KSO_WM_DIAGRAM_VERSION" val="3"/>
  <p:tag name="KSO_WM_DIAGRAM_COLOR_TRICK" val="1"/>
  <p:tag name="KSO_WM_DIAGRAM_COLOR_TEXT_CAN_REMOVE" val="n"/>
  <p:tag name="KSO_WM_UNIT_VALUE" val="349*700"/>
  <p:tag name="KSO_WM_UNIT_HIGHLIGHT" val="0"/>
  <p:tag name="KSO_WM_UNIT_COMPATIBLE" val="0"/>
  <p:tag name="KSO_WM_UNIT_DIAGRAM_ISNUMVISUAL" val="0"/>
  <p:tag name="KSO_WM_UNIT_DIAGRAM_ISREFERUNIT" val="0"/>
  <p:tag name="KSO_WM_DIAGRAM_GROUP_CODE" val="l1-1"/>
  <p:tag name="KSO_WM_UNIT_TYPE" val="l_h_d"/>
  <p:tag name="KSO_WM_UNIT_INDEX" val="1_1_1"/>
  <p:tag name="KSO_WM_UNIT_ID" val="diagram20231715_2*l_h_d*1_1_1"/>
  <p:tag name="KSO_WM_TEMPLATE_CATEGORY" val="diagram"/>
  <p:tag name="KSO_WM_TEMPLATE_INDEX" val="20231715"/>
  <p:tag name="KSO_WM_UNIT_LAYERLEVEL" val="1_1_1"/>
  <p:tag name="KSO_WM_TAG_VERSION" val="3.0"/>
  <p:tag name="KSO_WM_UNIT_FILL_TYPE" val="1"/>
  <p:tag name="KSO_WM_UNIT_FILL_FORE_SCHEMECOLOR_INDEX" val="5"/>
  <p:tag name="KSO_WM_UNIT_FILL_FORE_SCHEMECOLOR_INDEX_BRIGHTNESS" val="0"/>
  <p:tag name="KSO_WM_UNIT_LINE_FORE_SCHEMECOLOR_INDEX" val="13"/>
</p:tagLst>
</file>

<file path=ppt/tags/tag181.xml><?xml version="1.0" encoding="utf-8"?>
<p:tagLst xmlns:p="http://schemas.openxmlformats.org/presentationml/2006/main">
  <p:tag name="KSO_WM_DIAGRAM_MAX_ITEMCNT" val="6"/>
  <p:tag name="KSO_WM_DIAGRAM_MIN_ITEMCNT" val="2"/>
  <p:tag name="KSO_WM_DIAGRAM_VIRTUALLY_FRAME" val="{&quot;height&quot;:324.3,&quot;left&quot;:51.33397216796875,&quot;top&quot;:157.35,&quot;width&quot;:869.816027832031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gradient&quot;:[{&quot;brightness&quot;:0.4000000059604645,&quot;colorType&quot;:1,&quot;foreColorIndex&quot;:5,&quot;pos&quot;:0,&quot;transparency&quot;:0},{&quot;brightness&quot;:0,&quot;colorType&quot;:1,&quot;foreColorIndex&quot;:5,&quot;pos&quot;:0.5299999713897705,&quot;transparency&quot;:0}],&quot;type&quot;:3},&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DIAGRAM_GROUP_CODE" val="l1-1"/>
  <p:tag name="KSO_WM_UNIT_TYPE" val="l_h_a"/>
  <p:tag name="KSO_WM_UNIT_INDEX" val="1_1_1"/>
  <p:tag name="KSO_WM_UNIT_ID" val="diagram20231715_2*l_h_a*1_1_1"/>
  <p:tag name="KSO_WM_TEMPLATE_CATEGORY" val="diagram"/>
  <p:tag name="KSO_WM_TEMPLATE_INDEX" val="20231715"/>
  <p:tag name="KSO_WM_UNIT_LAYERLEVEL" val="1_1_1"/>
  <p:tag name="KSO_WM_TAG_VERSION" val="3.0"/>
  <p:tag name="KSO_WM_UNIT_PRESET_TEXT" val="添加标题"/>
  <p:tag name="KSO_WM_UNIT_TEXT_FILL_FORE_SCHEMECOLOR_INDEX" val="3"/>
  <p:tag name="KSO_WM_UNIT_TEXT_FILL_TYPE" val="3"/>
</p:tagLst>
</file>

<file path=ppt/tags/tag182.xml><?xml version="1.0" encoding="utf-8"?>
<p:tagLst xmlns:p="http://schemas.openxmlformats.org/presentationml/2006/main">
  <p:tag name="KSO_WM_DIAGRAM_MAX_ITEMCNT" val="6"/>
  <p:tag name="KSO_WM_DIAGRAM_MIN_ITEMCNT" val="2"/>
  <p:tag name="KSO_WM_DIAGRAM_VIRTUALLY_FRAME" val="{&quot;height&quot;:324.3,&quot;left&quot;:51.33397216796875,&quot;top&quot;:157.35,&quot;width&quot;:869.8160278320313}"/>
  <p:tag name="KSO_WM_DIAGRAM_COLOR_MATCH_VALUE" val="{&quot;shape&quot;:{&quot;fill&quot;:{&quot;gradient&quot;:[{&quot;brightness&quot;:0.4000000059604645,&quot;colorType&quot;:1,&quot;foreColorIndex&quot;:5,&quot;pos&quot;:0.30000001192092896,&quot;transparency&quot;:0},{&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20231715_2*l_h_i*1_1_1"/>
  <p:tag name="KSO_WM_TEMPLATE_CATEGORY" val="diagram"/>
  <p:tag name="KSO_WM_TEMPLATE_INDEX" val="20231715"/>
  <p:tag name="KSO_WM_UNIT_LAYERLEVEL" val="1_1_1"/>
  <p:tag name="KSO_WM_TAG_VERSION" val="3.0"/>
  <p:tag name="KSO_WM_UNIT_PRESET_TEXT" val="01"/>
  <p:tag name="KSO_WM_UNIT_FILL_TYPE" val="3"/>
</p:tagLst>
</file>

<file path=ppt/tags/tag183.xml><?xml version="1.0" encoding="utf-8"?>
<p:tagLst xmlns:p="http://schemas.openxmlformats.org/presentationml/2006/main">
  <p:tag name="KSO_WM_DIAGRAM_MAX_ITEMCNT" val="6"/>
  <p:tag name="KSO_WM_DIAGRAM_MIN_ITEMCNT" val="2"/>
  <p:tag name="KSO_WM_DIAGRAM_VIRTUALLY_FRAME" val="{&quot;height&quot;:324.3,&quot;left&quot;:51.33397216796875,&quot;top&quot;:157.35,&quot;width&quot;:869.816027832031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31715_2*l_h_f*1_1_1"/>
  <p:tag name="KSO_WM_TEMPLATE_CATEGORY" val="diagram"/>
  <p:tag name="KSO_WM_TEMPLATE_INDEX" val="20231715"/>
  <p:tag name="KSO_WM_UNIT_LAYERLEVEL" val="1_1_1"/>
  <p:tag name="KSO_WM_TAG_VERSION" val="3.0"/>
  <p:tag name="KSO_WM_UNIT_PRESET_TEXT" val="单击此处输入你的项正文，文字是您思想的提炼，请尽量言简意赅阐述你的观点内容。"/>
  <p:tag name="KSO_WM_UNIT_TEXT_FILL_FORE_SCHEMECOLOR_INDEX" val="1"/>
  <p:tag name="KSO_WM_UNIT_TEXT_FILL_TYPE" val="1"/>
</p:tagLst>
</file>

<file path=ppt/tags/tag184.xml><?xml version="1.0" encoding="utf-8"?>
<p:tagLst xmlns:p="http://schemas.openxmlformats.org/presentationml/2006/main">
  <p:tag name="KSO_WM_DIAGRAM_MAX_ITEMCNT" val="6"/>
  <p:tag name="KSO_WM_DIAGRAM_MIN_ITEMCNT" val="2"/>
  <p:tag name="KSO_WM_DIAGRAM_VIRTUALLY_FRAME" val="{&quot;height&quot;:324.3,&quot;left&quot;:51.33397216796875,&quot;top&quot;:157.35,&quot;width&quot;:869.816027832031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31715_2*l_h_f*1_2_1"/>
  <p:tag name="KSO_WM_TEMPLATE_CATEGORY" val="diagram"/>
  <p:tag name="KSO_WM_TEMPLATE_INDEX" val="20231715"/>
  <p:tag name="KSO_WM_UNIT_LAYERLEVEL" val="1_1_1"/>
  <p:tag name="KSO_WM_TAG_VERSION" val="3.0"/>
  <p:tag name="KSO_WM_UNIT_PRESET_TEXT" val="单击此处输入你的项正文，文字是您思想的提炼，请尽量言简意赅阐述你的观点内容。"/>
  <p:tag name="KSO_WM_UNIT_TEXT_FILL_FORE_SCHEMECOLOR_INDEX" val="1"/>
  <p:tag name="KSO_WM_UNIT_TEXT_FILL_TYPE" val="1"/>
</p:tagLst>
</file>

<file path=ppt/tags/tag185.xml><?xml version="1.0" encoding="utf-8"?>
<p:tagLst xmlns:p="http://schemas.openxmlformats.org/presentationml/2006/main">
  <p:tag name="KSO_WM_DIAGRAM_MAX_ITEMCNT" val="6"/>
  <p:tag name="KSO_WM_DIAGRAM_MIN_ITEMCNT" val="2"/>
  <p:tag name="KSO_WM_DIAGRAM_VIRTUALLY_FRAME" val="{&quot;height&quot;:324.3,&quot;left&quot;:51.33397216796875,&quot;top&quot;:157.35,&quot;width&quot;:869.8160278320313}"/>
  <p:tag name="KSO_WM_DIAGRAM_COLOR_MATCH_VALUE" val="{&quot;shape&quot;:{&quot;fill&quot;:{&quot;solid&quot;:{&quot;brightness&quot;:0.6000000238418579,&quot;colorType&quot;:1,&quot;foreColorIndex&quot;:13,&quot;transparency&quot;:0.800000011920929},&quot;type&quot;:1},&quot;glow&quot;:{&quot;colorType&quot;:0},&quot;line&quot;:{&quot;type&quot;:0},&quot;shadow&quot;:{&quot;brightness&quot;:0,&quot;colorType&quot;:1,&quot;foreColorIndex&quot;:5,&quot;transparency&quot;:0.8999999761581421},&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31715_2*l_h_i*1_1_2"/>
  <p:tag name="KSO_WM_TEMPLATE_CATEGORY" val="diagram"/>
  <p:tag name="KSO_WM_TEMPLATE_INDEX" val="20231715"/>
  <p:tag name="KSO_WM_UNIT_LAYERLEVEL" val="1_1_1"/>
  <p:tag name="KSO_WM_TAG_VERSION" val="3.0"/>
  <p:tag name="KSO_WM_UNIT_FILL_TYPE" val="1"/>
  <p:tag name="KSO_WM_UNIT_FILL_FORE_SCHEMECOLOR_INDEX" val="13"/>
  <p:tag name="KSO_WM_UNIT_FILL_FORE_SCHEMECOLOR_INDEX_BRIGHTNESS" val="0.6"/>
</p:tagLst>
</file>

<file path=ppt/tags/tag186.xml><?xml version="1.0" encoding="utf-8"?>
<p:tagLst xmlns:p="http://schemas.openxmlformats.org/presentationml/2006/main">
  <p:tag name="KSO_WM_DIAGRAM_MAX_ITEMCNT" val="6"/>
  <p:tag name="KSO_WM_DIAGRAM_MIN_ITEMCNT" val="2"/>
  <p:tag name="KSO_WM_DIAGRAM_VIRTUALLY_FRAME" val="{&quot;height&quot;:324.3,&quot;left&quot;:51.33397216796875,&quot;top&quot;:157.35,&quot;width&quot;:869.8160278320313}"/>
  <p:tag name="KSO_WM_DIAGRAM_COLOR_MATCH_VALUE" val="{&quot;shape&quot;:{&quot;fill&quot;:{&quot;solid&quot;:{&quot;brightness&quot;:0.6000000238418579,&quot;colorType&quot;:1,&quot;foreColorIndex&quot;:13,&quot;transparency&quot;:0.800000011920929},&quot;type&quot;:1},&quot;glow&quot;:{&quot;colorType&quot;:0},&quot;line&quot;:{&quot;type&quot;:0},&quot;shadow&quot;:{&quot;brightness&quot;:0,&quot;colorType&quot;:1,&quot;foreColorIndex&quot;:5,&quot;transparency&quot;:0.8999999761581421},&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31715_2*l_h_i*1_2_2"/>
  <p:tag name="KSO_WM_TEMPLATE_CATEGORY" val="diagram"/>
  <p:tag name="KSO_WM_TEMPLATE_INDEX" val="20231715"/>
  <p:tag name="KSO_WM_UNIT_LAYERLEVEL" val="1_1_1"/>
  <p:tag name="KSO_WM_TAG_VERSION" val="3.0"/>
  <p:tag name="KSO_WM_UNIT_FILL_TYPE" val="1"/>
  <p:tag name="KSO_WM_UNIT_FILL_FORE_SCHEMECOLOR_INDEX" val="13"/>
  <p:tag name="KSO_WM_UNIT_FILL_FORE_SCHEMECOLOR_INDEX_BRIGHTNESS" val="0.6"/>
</p:tagLst>
</file>

<file path=ppt/tags/tag187.xml><?xml version="1.0" encoding="utf-8"?>
<p:tagLst xmlns:p="http://schemas.openxmlformats.org/presentationml/2006/main">
  <p:tag name="KSO_WM_DIAGRAM_MAX_ITEMCNT" val="6"/>
  <p:tag name="KSO_WM_DIAGRAM_MIN_ITEMCNT" val="2"/>
  <p:tag name="KSO_WM_DIAGRAM_VIRTUALLY_FRAME" val="{&quot;height&quot;:324.3,&quot;left&quot;:51.33397216796875,&quot;top&quot;:157.35,&quot;width&quot;:869.8160278320313}"/>
  <p:tag name="KSO_WM_DIAGRAM_COLOR_MATCH_VALUE" val="{&quot;shape&quot;:{&quot;fill&quot;:{&quot;solid&quot;:{&quot;brightness&quot;:0,&quot;colorType&quot;:1,&quot;foreColorIndex&quot;:5,&quot;transparency&quot;:0},&quot;type&quot;:1},&quot;glow&quot;:{&quot;colorType&quot;:0},&quot;line&quot;:{&quot;solidLine&quot;:{&quot;brightness&quot;:0.6000000238418579,&quot;colorType&quot;:1,&quot;foreColorIndex&quot;:13,&quot;transparency&quot;:0.800000011920929},&quot;type&quot;:1},&quot;shadow&quot;:{&quot;colorType&quot;:0},&quot;threeD&quot;:{&quot;curvedSurface&quot;:{&quot;brightness&quot;:0,&quot;colorType&quot;:2,&quot;rgb&quot;:&quot;#000000&quot;},&quot;depth&quot;:{&quot;colorType&quot;:0}}},&quot;text&quot;:{&quot;fill&quot;:{},&quot;glow&quot;:{},&quot;line&quot;:{},&quot;shadow&quot;:{},&quot;threeD&quot;:{}}}"/>
  <p:tag name="KSO_WM_DIAGRAM_VERSION" val="3"/>
  <p:tag name="KSO_WM_DIAGRAM_COLOR_TRICK" val="1"/>
  <p:tag name="KSO_WM_DIAGRAM_COLOR_TEXT_CAN_REMOVE" val="n"/>
  <p:tag name="KSO_WM_UNIT_VALUE" val="349*700"/>
  <p:tag name="KSO_WM_UNIT_HIGHLIGHT" val="0"/>
  <p:tag name="KSO_WM_UNIT_COMPATIBLE" val="0"/>
  <p:tag name="KSO_WM_UNIT_DIAGRAM_ISNUMVISUAL" val="0"/>
  <p:tag name="KSO_WM_UNIT_DIAGRAM_ISREFERUNIT" val="0"/>
  <p:tag name="KSO_WM_DIAGRAM_GROUP_CODE" val="l1-1"/>
  <p:tag name="KSO_WM_UNIT_TYPE" val="l_h_d"/>
  <p:tag name="KSO_WM_UNIT_INDEX" val="1_2_1"/>
  <p:tag name="KSO_WM_UNIT_ID" val="diagram20231715_2*l_h_d*1_2_1"/>
  <p:tag name="KSO_WM_TEMPLATE_CATEGORY" val="diagram"/>
  <p:tag name="KSO_WM_TEMPLATE_INDEX" val="20231715"/>
  <p:tag name="KSO_WM_UNIT_LAYERLEVEL" val="1_1_1"/>
  <p:tag name="KSO_WM_TAG_VERSION" val="3.0"/>
  <p:tag name="KSO_WM_UNIT_FILL_TYPE" val="1"/>
  <p:tag name="KSO_WM_UNIT_FILL_FORE_SCHEMECOLOR_INDEX" val="5"/>
  <p:tag name="KSO_WM_UNIT_FILL_FORE_SCHEMECOLOR_INDEX_BRIGHTNESS" val="0"/>
  <p:tag name="KSO_WM_UNIT_LINE_FORE_SCHEMECOLOR_INDEX" val="13"/>
</p:tagLst>
</file>

<file path=ppt/tags/tag188.xml><?xml version="1.0" encoding="utf-8"?>
<p:tagLst xmlns:p="http://schemas.openxmlformats.org/presentationml/2006/main">
  <p:tag name="KSO_WM_DIAGRAM_MAX_ITEMCNT" val="6"/>
  <p:tag name="KSO_WM_DIAGRAM_MIN_ITEMCNT" val="2"/>
  <p:tag name="KSO_WM_DIAGRAM_VIRTUALLY_FRAME" val="{&quot;height&quot;:324.3,&quot;left&quot;:51.33397216796875,&quot;top&quot;:157.35,&quot;width&quot;:869.8160278320313}"/>
  <p:tag name="KSO_WM_DIAGRAM_COLOR_MATCH_VALUE" val="{&quot;shape&quot;:{&quot;fill&quot;:{&quot;solid&quot;:{&quot;brightness&quot;:0,&quot;colorType&quot;:1,&quot;foreColorIndex&quot;:5,&quot;transparency&quot;:0},&quot;type&quot;:1},&quot;glow&quot;:{&quot;colorType&quot;:0},&quot;line&quot;:{&quot;solidLine&quot;:{&quot;brightness&quot;:0.6000000238418579,&quot;colorType&quot;:1,&quot;foreColorIndex&quot;:13,&quot;transparency&quot;:0.800000011920929},&quot;type&quot;:1},&quot;shadow&quot;:{&quot;colorType&quot;:0},&quot;threeD&quot;:{&quot;curvedSurface&quot;:{&quot;brightness&quot;:0,&quot;colorType&quot;:2,&quot;rgb&quot;:&quot;#000000&quot;},&quot;depth&quot;:{&quot;colorType&quot;:0}}},&quot;text&quot;:{&quot;fill&quot;:{},&quot;glow&quot;:{},&quot;line&quot;:{},&quot;shadow&quot;:{},&quot;threeD&quot;:{}}}"/>
  <p:tag name="KSO_WM_DIAGRAM_VERSION" val="3"/>
  <p:tag name="KSO_WM_DIAGRAM_COLOR_TRICK" val="1"/>
  <p:tag name="KSO_WM_DIAGRAM_COLOR_TEXT_CAN_REMOVE" val="n"/>
  <p:tag name="KSO_WM_UNIT_VALUE" val="349*700"/>
  <p:tag name="KSO_WM_UNIT_HIGHLIGHT" val="0"/>
  <p:tag name="KSO_WM_UNIT_COMPATIBLE" val="0"/>
  <p:tag name="KSO_WM_UNIT_DIAGRAM_ISNUMVISUAL" val="0"/>
  <p:tag name="KSO_WM_UNIT_DIAGRAM_ISREFERUNIT" val="0"/>
  <p:tag name="KSO_WM_DIAGRAM_GROUP_CODE" val="l1-1"/>
  <p:tag name="KSO_WM_UNIT_TYPE" val="l_h_d"/>
  <p:tag name="KSO_WM_UNIT_INDEX" val="1_1_1"/>
  <p:tag name="KSO_WM_UNIT_ID" val="diagram20231715_2*l_h_d*1_1_1"/>
  <p:tag name="KSO_WM_TEMPLATE_CATEGORY" val="diagram"/>
  <p:tag name="KSO_WM_TEMPLATE_INDEX" val="20231715"/>
  <p:tag name="KSO_WM_UNIT_LAYERLEVEL" val="1_1_1"/>
  <p:tag name="KSO_WM_TAG_VERSION" val="3.0"/>
  <p:tag name="KSO_WM_UNIT_FILL_TYPE" val="1"/>
  <p:tag name="KSO_WM_UNIT_FILL_FORE_SCHEMECOLOR_INDEX" val="5"/>
  <p:tag name="KSO_WM_UNIT_FILL_FORE_SCHEMECOLOR_INDEX_BRIGHTNESS" val="0"/>
  <p:tag name="KSO_WM_UNIT_LINE_FORE_SCHEMECOLOR_INDEX" val="13"/>
</p:tagLst>
</file>

<file path=ppt/tags/tag189.xml><?xml version="1.0" encoding="utf-8"?>
<p:tagLst xmlns:p="http://schemas.openxmlformats.org/presentationml/2006/main">
  <p:tag name="KSO_WM_DIAGRAM_MAX_ITEMCNT" val="6"/>
  <p:tag name="KSO_WM_DIAGRAM_MIN_ITEMCNT" val="2"/>
  <p:tag name="KSO_WM_DIAGRAM_VIRTUALLY_FRAME" val="{&quot;height&quot;:324.3,&quot;left&quot;:51.33397216796875,&quot;top&quot;:157.35,&quot;width&quot;:869.816027832031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gradient&quot;:[{&quot;brightness&quot;:0.4000000059604645,&quot;colorType&quot;:1,&quot;foreColorIndex&quot;:5,&quot;pos&quot;:0,&quot;transparency&quot;:0},{&quot;brightness&quot;:0,&quot;colorType&quot;:1,&quot;foreColorIndex&quot;:5,&quot;pos&quot;:0.5299999713897705,&quot;transparency&quot;:0}],&quot;type&quot;:3},&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DIAGRAM_GROUP_CODE" val="l1-1"/>
  <p:tag name="KSO_WM_UNIT_TYPE" val="l_h_a"/>
  <p:tag name="KSO_WM_UNIT_INDEX" val="1_1_1"/>
  <p:tag name="KSO_WM_UNIT_ID" val="diagram20231715_2*l_h_a*1_1_1"/>
  <p:tag name="KSO_WM_TEMPLATE_CATEGORY" val="diagram"/>
  <p:tag name="KSO_WM_TEMPLATE_INDEX" val="20231715"/>
  <p:tag name="KSO_WM_UNIT_LAYERLEVEL" val="1_1_1"/>
  <p:tag name="KSO_WM_TAG_VERSION" val="3.0"/>
  <p:tag name="KSO_WM_UNIT_PRESET_TEXT" val="添加标题"/>
  <p:tag name="KSO_WM_UNIT_TEXT_FILL_FORE_SCHEMECOLOR_INDEX" val="3"/>
  <p:tag name="KSO_WM_UNIT_TEXT_FILL_TYPE" val="3"/>
</p:tagLst>
</file>

<file path=ppt/tags/tag19.xml><?xml version="1.0" encoding="utf-8"?>
<p:tagLst xmlns:p="http://schemas.openxmlformats.org/presentationml/2006/main">
  <p:tag name="KSO_WM_DIAGRAM_VIRTUALLY_FRAME" val="{&quot;height&quot;:392.90992125984263,&quot;left&quot;:442.53858267716544,&quot;top&quot;:128.2036220472441,&quot;width&quot;:477.27937007874016}"/>
</p:tagLst>
</file>

<file path=ppt/tags/tag190.xml><?xml version="1.0" encoding="utf-8"?>
<p:tagLst xmlns:p="http://schemas.openxmlformats.org/presentationml/2006/main">
  <p:tag name="KSO_WM_DIAGRAM_MAX_ITEMCNT" val="6"/>
  <p:tag name="KSO_WM_DIAGRAM_MIN_ITEMCNT" val="2"/>
  <p:tag name="KSO_WM_DIAGRAM_VIRTUALLY_FRAME" val="{&quot;height&quot;:324.3,&quot;left&quot;:51.33397216796875,&quot;top&quot;:157.35,&quot;width&quot;:869.8160278320313}"/>
  <p:tag name="KSO_WM_DIAGRAM_COLOR_MATCH_VALUE" val="{&quot;shape&quot;:{&quot;fill&quot;:{&quot;gradient&quot;:[{&quot;brightness&quot;:0.4000000059604645,&quot;colorType&quot;:1,&quot;foreColorIndex&quot;:5,&quot;pos&quot;:0.30000001192092896,&quot;transparency&quot;:0},{&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20231715_2*l_h_i*1_1_1"/>
  <p:tag name="KSO_WM_TEMPLATE_CATEGORY" val="diagram"/>
  <p:tag name="KSO_WM_TEMPLATE_INDEX" val="20231715"/>
  <p:tag name="KSO_WM_UNIT_LAYERLEVEL" val="1_1_1"/>
  <p:tag name="KSO_WM_TAG_VERSION" val="3.0"/>
  <p:tag name="KSO_WM_UNIT_PRESET_TEXT" val="01"/>
  <p:tag name="KSO_WM_UNIT_FILL_TYPE" val="3"/>
</p:tagLst>
</file>

<file path=ppt/tags/tag191.xml><?xml version="1.0" encoding="utf-8"?>
<p:tagLst xmlns:p="http://schemas.openxmlformats.org/presentationml/2006/main">
  <p:tag name="KSO_WM_DIAGRAM_MAX_ITEMCNT" val="6"/>
  <p:tag name="KSO_WM_DIAGRAM_MIN_ITEMCNT" val="2"/>
  <p:tag name="KSO_WM_DIAGRAM_VIRTUALLY_FRAME" val="{&quot;height&quot;:324.3,&quot;left&quot;:51.33397216796875,&quot;top&quot;:157.35,&quot;width&quot;:869.8160278320313}"/>
  <p:tag name="KSO_WM_DIAGRAM_COLOR_MATCH_VALUE" val="{&quot;shape&quot;:{&quot;fill&quot;:{&quot;gradient&quot;:[{&quot;brightness&quot;:0.4000000059604645,&quot;colorType&quot;:1,&quot;foreColorIndex&quot;:5,&quot;pos&quot;:0.30000001192092896,&quot;transparency&quot;:0},{&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1"/>
  <p:tag name="KSO_WM_UNIT_ID" val="diagram20231715_2*l_h_i*1_2_1"/>
  <p:tag name="KSO_WM_TEMPLATE_CATEGORY" val="diagram"/>
  <p:tag name="KSO_WM_TEMPLATE_INDEX" val="20231715"/>
  <p:tag name="KSO_WM_UNIT_LAYERLEVEL" val="1_1_1"/>
  <p:tag name="KSO_WM_TAG_VERSION" val="3.0"/>
  <p:tag name="KSO_WM_UNIT_PRESET_TEXT" val="02"/>
  <p:tag name="KSO_WM_UNIT_FILL_TYPE" val="3"/>
</p:tagLst>
</file>

<file path=ppt/tags/tag192.xml><?xml version="1.0" encoding="utf-8"?>
<p:tagLst xmlns:p="http://schemas.openxmlformats.org/presentationml/2006/main">
  <p:tag name="KSO_WM_DIAGRAM_MAX_ITEMCNT" val="6"/>
  <p:tag name="KSO_WM_DIAGRAM_MIN_ITEMCNT" val="2"/>
  <p:tag name="KSO_WM_DIAGRAM_VIRTUALLY_FRAME" val="{&quot;height&quot;:324.3,&quot;left&quot;:51.33397216796875,&quot;top&quot;:157.35,&quot;width&quot;:869.816027832031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gradient&quot;:[{&quot;brightness&quot;:0.4000000059604645,&quot;colorType&quot;:1,&quot;foreColorIndex&quot;:5,&quot;pos&quot;:0,&quot;transparency&quot;:0},{&quot;brightness&quot;:0,&quot;colorType&quot;:1,&quot;foreColorIndex&quot;:5,&quot;pos&quot;:0.5299999713897705,&quot;transparency&quot;:0}],&quot;type&quot;:3},&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DIAGRAM_GROUP_CODE" val="l1-1"/>
  <p:tag name="KSO_WM_UNIT_TYPE" val="l_h_a"/>
  <p:tag name="KSO_WM_UNIT_INDEX" val="1_2_1"/>
  <p:tag name="KSO_WM_UNIT_ID" val="diagram20231715_2*l_h_a*1_2_1"/>
  <p:tag name="KSO_WM_TEMPLATE_CATEGORY" val="diagram"/>
  <p:tag name="KSO_WM_TEMPLATE_INDEX" val="20231715"/>
  <p:tag name="KSO_WM_UNIT_LAYERLEVEL" val="1_1_1"/>
  <p:tag name="KSO_WM_TAG_VERSION" val="3.0"/>
  <p:tag name="KSO_WM_UNIT_PRESET_TEXT" val="添加标题"/>
  <p:tag name="KSO_WM_UNIT_TEXT_FILL_FORE_SCHEMECOLOR_INDEX" val="3"/>
  <p:tag name="KSO_WM_UNIT_TEXT_FILL_TYPE" val="3"/>
</p:tagLst>
</file>

<file path=ppt/tags/tag193.xml><?xml version="1.0" encoding="utf-8"?>
<p:tagLst xmlns:p="http://schemas.openxmlformats.org/presentationml/2006/main">
  <p:tag name="KSO_WM_DIAGRAM_MAX_ITEMCNT" val="6"/>
  <p:tag name="KSO_WM_DIAGRAM_MIN_ITEMCNT" val="2"/>
  <p:tag name="KSO_WM_DIAGRAM_VIRTUALLY_FRAME" val="{&quot;height&quot;:324.3,&quot;left&quot;:51.33397216796875,&quot;top&quot;:157.35,&quot;width&quot;:869.816027832031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31715_2*l_h_f*1_1_1"/>
  <p:tag name="KSO_WM_TEMPLATE_CATEGORY" val="diagram"/>
  <p:tag name="KSO_WM_TEMPLATE_INDEX" val="20231715"/>
  <p:tag name="KSO_WM_UNIT_LAYERLEVEL" val="1_1_1"/>
  <p:tag name="KSO_WM_TAG_VERSION" val="3.0"/>
  <p:tag name="KSO_WM_UNIT_PRESET_TEXT" val="单击此处输入你的项正文，文字是您思想的提炼，请尽量言简意赅阐述你的观点内容。"/>
  <p:tag name="KSO_WM_UNIT_TEXT_FILL_FORE_SCHEMECOLOR_INDEX" val="1"/>
  <p:tag name="KSO_WM_UNIT_TEXT_FILL_TYPE" val="1"/>
</p:tagLst>
</file>

<file path=ppt/tags/tag194.xml><?xml version="1.0" encoding="utf-8"?>
<p:tagLst xmlns:p="http://schemas.openxmlformats.org/presentationml/2006/main">
  <p:tag name="KSO_WM_DIAGRAM_MAX_ITEMCNT" val="6"/>
  <p:tag name="KSO_WM_DIAGRAM_MIN_ITEMCNT" val="2"/>
  <p:tag name="KSO_WM_DIAGRAM_VIRTUALLY_FRAME" val="{&quot;height&quot;:324.3,&quot;left&quot;:51.33397216796875,&quot;top&quot;:157.35,&quot;width&quot;:869.816027832031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31715_2*l_h_f*1_2_1"/>
  <p:tag name="KSO_WM_TEMPLATE_CATEGORY" val="diagram"/>
  <p:tag name="KSO_WM_TEMPLATE_INDEX" val="20231715"/>
  <p:tag name="KSO_WM_UNIT_LAYERLEVEL" val="1_1_1"/>
  <p:tag name="KSO_WM_TAG_VERSION" val="3.0"/>
  <p:tag name="KSO_WM_UNIT_PRESET_TEXT" val="单击此处输入你的项正文，文字是您思想的提炼，请尽量言简意赅阐述你的观点内容。"/>
  <p:tag name="KSO_WM_UNIT_TEXT_FILL_FORE_SCHEMECOLOR_INDEX" val="1"/>
  <p:tag name="KSO_WM_UNIT_TEXT_FILL_TYPE" val="1"/>
</p:tagLst>
</file>

<file path=ppt/tags/tag195.xml><?xml version="1.0" encoding="utf-8"?>
<p:tagLst xmlns:p="http://schemas.openxmlformats.org/presentationml/2006/main">
  <p:tag name="KSO_WM_DIAGRAM_VIRTUALLY_FRAME" val="{&quot;height&quot;:399.468346456693,&quot;left&quot;:42.69590551181103,&quot;top&quot;:95.9255905511811,&quot;width&quot;:467.7947244094488}"/>
</p:tagLst>
</file>

<file path=ppt/tags/tag196.xml><?xml version="1.0" encoding="utf-8"?>
<p:tagLst xmlns:p="http://schemas.openxmlformats.org/presentationml/2006/main">
  <p:tag name="KSO_WM_DIAGRAM_VIRTUALLY_FRAME" val="{&quot;height&quot;:399.468346456693,&quot;left&quot;:42.69590551181103,&quot;top&quot;:95.9255905511811,&quot;width&quot;:467.7947244094488}"/>
</p:tagLst>
</file>

<file path=ppt/tags/tag197.xml><?xml version="1.0" encoding="utf-8"?>
<p:tagLst xmlns:p="http://schemas.openxmlformats.org/presentationml/2006/main">
  <p:tag name="KSO_WM_DIAGRAM_VIRTUALLY_FRAME" val="{&quot;height&quot;:399.468346456693,&quot;left&quot;:42.69590551181103,&quot;top&quot;:95.9255905511811,&quot;width&quot;:467.7947244094488}"/>
</p:tagLst>
</file>

<file path=ppt/tags/tag198.xml><?xml version="1.0" encoding="utf-8"?>
<p:tagLst xmlns:p="http://schemas.openxmlformats.org/presentationml/2006/main">
  <p:tag name="KSO_WM_DIAGRAM_VIRTUALLY_FRAME" val="{&quot;height&quot;:399.468346456693,&quot;left&quot;:42.69590551181103,&quot;top&quot;:95.9255905511811,&quot;width&quot;:467.7947244094488}"/>
</p:tagLst>
</file>

<file path=ppt/tags/tag199.xml><?xml version="1.0" encoding="utf-8"?>
<p:tagLst xmlns:p="http://schemas.openxmlformats.org/presentationml/2006/main">
  <p:tag name="KSO_WM_DIAGRAM_VIRTUALLY_FRAME" val="{&quot;height&quot;:399.468346456693,&quot;left&quot;:42.69590551181103,&quot;top&quot;:95.9255905511811,&quot;width&quot;:467.7947244094488}"/>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20.xml><?xml version="1.0" encoding="utf-8"?>
<p:tagLst xmlns:p="http://schemas.openxmlformats.org/presentationml/2006/main">
  <p:tag name="KSO_WM_DIAGRAM_VIRTUALLY_FRAME" val="{&quot;height&quot;:392.90992125984263,&quot;left&quot;:442.53858267716544,&quot;top&quot;:128.2036220472441,&quot;width&quot;:477.27937007874016}"/>
</p:tagLst>
</file>

<file path=ppt/tags/tag200.xml><?xml version="1.0" encoding="utf-8"?>
<p:tagLst xmlns:p="http://schemas.openxmlformats.org/presentationml/2006/main">
  <p:tag name="KSO_WM_DIAGRAM_VIRTUALLY_FRAME" val="{&quot;height&quot;:399.468346456693,&quot;left&quot;:42.69590551181103,&quot;top&quot;:95.9255905511811,&quot;width&quot;:467.7947244094488}"/>
</p:tagLst>
</file>

<file path=ppt/tags/tag201.xml><?xml version="1.0" encoding="utf-8"?>
<p:tagLst xmlns:p="http://schemas.openxmlformats.org/presentationml/2006/main">
  <p:tag name="KSO_WM_DIAGRAM_VIRTUALLY_FRAME" val="{&quot;height&quot;:399.468346456693,&quot;left&quot;:42.69590551181103,&quot;top&quot;:95.9255905511811,&quot;width&quot;:467.7947244094488}"/>
</p:tagLst>
</file>

<file path=ppt/tags/tag202.xml><?xml version="1.0" encoding="utf-8"?>
<p:tagLst xmlns:p="http://schemas.openxmlformats.org/presentationml/2006/main">
  <p:tag name="KSO_WM_DIAGRAM_VIRTUALLY_FRAME" val="{&quot;height&quot;:399.468346456693,&quot;left&quot;:42.69590551181103,&quot;top&quot;:95.9255905511811,&quot;width&quot;:467.7947244094488}"/>
</p:tagLst>
</file>

<file path=ppt/tags/tag203.xml><?xml version="1.0" encoding="utf-8"?>
<p:tagLst xmlns:p="http://schemas.openxmlformats.org/presentationml/2006/main">
  <p:tag name="KSO_WM_DIAGRAM_VIRTUALLY_FRAME" val="{&quot;height&quot;:399.468346456693,&quot;left&quot;:42.69590551181103,&quot;top&quot;:95.9255905511811,&quot;width&quot;:467.7947244094488}"/>
</p:tagLst>
</file>

<file path=ppt/tags/tag204.xml><?xml version="1.0" encoding="utf-8"?>
<p:tagLst xmlns:p="http://schemas.openxmlformats.org/presentationml/2006/main">
  <p:tag name="KSO_WM_DIAGRAM_VIRTUALLY_FRAME" val="{&quot;height&quot;:399.468346456693,&quot;left&quot;:42.69590551181103,&quot;top&quot;:95.9255905511811,&quot;width&quot;:467.7947244094488}"/>
</p:tagLst>
</file>

<file path=ppt/tags/tag205.xml><?xml version="1.0" encoding="utf-8"?>
<p:tagLst xmlns:p="http://schemas.openxmlformats.org/presentationml/2006/main">
  <p:tag name="KSO_WM_DIAGRAM_VIRTUALLY_FRAME" val="{&quot;height&quot;:399.468346456693,&quot;left&quot;:42.69590551181103,&quot;top&quot;:95.9255905511811,&quot;width&quot;:467.7947244094488}"/>
</p:tagLst>
</file>

<file path=ppt/tags/tag206.xml><?xml version="1.0" encoding="utf-8"?>
<p:tagLst xmlns:p="http://schemas.openxmlformats.org/presentationml/2006/main">
  <p:tag name="KSO_WM_DIAGRAM_VIRTUALLY_FRAME" val="{&quot;height&quot;:399.468346456693,&quot;left&quot;:42.69590551181103,&quot;top&quot;:95.9255905511811,&quot;width&quot;:467.7947244094488}"/>
</p:tagLst>
</file>

<file path=ppt/tags/tag207.xml><?xml version="1.0" encoding="utf-8"?>
<p:tagLst xmlns:p="http://schemas.openxmlformats.org/presentationml/2006/main">
  <p:tag name="KSO_WM_DIAGRAM_MAX_ITEMCNT" val="6"/>
  <p:tag name="KSO_WM_DIAGRAM_MIN_ITEMCNT" val="2"/>
  <p:tag name="KSO_WM_DIAGRAM_VIRTUALLY_FRAME" val="{&quot;height&quot;:324.3,&quot;left&quot;:51.33397216796875,&quot;top&quot;:157.35,&quot;width&quot;:869.8160278320313}"/>
  <p:tag name="KSO_WM_DIAGRAM_COLOR_MATCH_VALUE" val="{&quot;shape&quot;:{&quot;fill&quot;:{&quot;solid&quot;:{&quot;brightness&quot;:0.6000000238418579,&quot;colorType&quot;:1,&quot;foreColorIndex&quot;:13,&quot;transparency&quot;:0.800000011920929},&quot;type&quot;:1},&quot;glow&quot;:{&quot;colorType&quot;:0},&quot;line&quot;:{&quot;type&quot;:0},&quot;shadow&quot;:{&quot;brightness&quot;:0,&quot;colorType&quot;:1,&quot;foreColorIndex&quot;:5,&quot;transparency&quot;:0.8999999761581421},&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31715_2*l_h_i*1_1_2"/>
  <p:tag name="KSO_WM_TEMPLATE_CATEGORY" val="diagram"/>
  <p:tag name="KSO_WM_TEMPLATE_INDEX" val="20231715"/>
  <p:tag name="KSO_WM_UNIT_LAYERLEVEL" val="1_1_1"/>
  <p:tag name="KSO_WM_TAG_VERSION" val="3.0"/>
  <p:tag name="KSO_WM_UNIT_FILL_TYPE" val="1"/>
  <p:tag name="KSO_WM_UNIT_FILL_FORE_SCHEMECOLOR_INDEX" val="13"/>
  <p:tag name="KSO_WM_UNIT_FILL_FORE_SCHEMECOLOR_INDEX_BRIGHTNESS" val="0.6"/>
</p:tagLst>
</file>

<file path=ppt/tags/tag208.xml><?xml version="1.0" encoding="utf-8"?>
<p:tagLst xmlns:p="http://schemas.openxmlformats.org/presentationml/2006/main">
  <p:tag name="KSO_WM_DIAGRAM_MAX_ITEMCNT" val="6"/>
  <p:tag name="KSO_WM_DIAGRAM_MIN_ITEMCNT" val="2"/>
  <p:tag name="KSO_WM_DIAGRAM_VIRTUALLY_FRAME" val="{&quot;height&quot;:324.3,&quot;left&quot;:51.33397216796875,&quot;top&quot;:157.35,&quot;width&quot;:869.8160278320313}"/>
  <p:tag name="KSO_WM_DIAGRAM_COLOR_MATCH_VALUE" val="{&quot;shape&quot;:{&quot;fill&quot;:{&quot;solid&quot;:{&quot;brightness&quot;:0.6000000238418579,&quot;colorType&quot;:1,&quot;foreColorIndex&quot;:13,&quot;transparency&quot;:0.800000011920929},&quot;type&quot;:1},&quot;glow&quot;:{&quot;colorType&quot;:0},&quot;line&quot;:{&quot;type&quot;:0},&quot;shadow&quot;:{&quot;brightness&quot;:0,&quot;colorType&quot;:1,&quot;foreColorIndex&quot;:5,&quot;transparency&quot;:0.8999999761581421},&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31715_2*l_h_i*1_2_2"/>
  <p:tag name="KSO_WM_TEMPLATE_CATEGORY" val="diagram"/>
  <p:tag name="KSO_WM_TEMPLATE_INDEX" val="20231715"/>
  <p:tag name="KSO_WM_UNIT_LAYERLEVEL" val="1_1_1"/>
  <p:tag name="KSO_WM_TAG_VERSION" val="3.0"/>
  <p:tag name="KSO_WM_UNIT_FILL_TYPE" val="1"/>
  <p:tag name="KSO_WM_UNIT_FILL_FORE_SCHEMECOLOR_INDEX" val="13"/>
  <p:tag name="KSO_WM_UNIT_FILL_FORE_SCHEMECOLOR_INDEX_BRIGHTNESS" val="0.6"/>
</p:tagLst>
</file>

<file path=ppt/tags/tag209.xml><?xml version="1.0" encoding="utf-8"?>
<p:tagLst xmlns:p="http://schemas.openxmlformats.org/presentationml/2006/main">
  <p:tag name="KSO_WM_DIAGRAM_MAX_ITEMCNT" val="6"/>
  <p:tag name="KSO_WM_DIAGRAM_MIN_ITEMCNT" val="2"/>
  <p:tag name="KSO_WM_DIAGRAM_VIRTUALLY_FRAME" val="{&quot;height&quot;:324.3,&quot;left&quot;:51.33397216796875,&quot;top&quot;:157.35,&quot;width&quot;:869.8160278320313}"/>
  <p:tag name="KSO_WM_DIAGRAM_COLOR_MATCH_VALUE" val="{&quot;shape&quot;:{&quot;fill&quot;:{&quot;solid&quot;:{&quot;brightness&quot;:0,&quot;colorType&quot;:1,&quot;foreColorIndex&quot;:5,&quot;transparency&quot;:0},&quot;type&quot;:1},&quot;glow&quot;:{&quot;colorType&quot;:0},&quot;line&quot;:{&quot;solidLine&quot;:{&quot;brightness&quot;:0.6000000238418579,&quot;colorType&quot;:1,&quot;foreColorIndex&quot;:13,&quot;transparency&quot;:0.800000011920929},&quot;type&quot;:1},&quot;shadow&quot;:{&quot;colorType&quot;:0},&quot;threeD&quot;:{&quot;curvedSurface&quot;:{&quot;brightness&quot;:0,&quot;colorType&quot;:2,&quot;rgb&quot;:&quot;#000000&quot;},&quot;depth&quot;:{&quot;colorType&quot;:0}}},&quot;text&quot;:{&quot;fill&quot;:{},&quot;glow&quot;:{},&quot;line&quot;:{},&quot;shadow&quot;:{},&quot;threeD&quot;:{}}}"/>
  <p:tag name="KSO_WM_DIAGRAM_VERSION" val="3"/>
  <p:tag name="KSO_WM_DIAGRAM_COLOR_TRICK" val="1"/>
  <p:tag name="KSO_WM_DIAGRAM_COLOR_TEXT_CAN_REMOVE" val="n"/>
  <p:tag name="KSO_WM_UNIT_VALUE" val="349*700"/>
  <p:tag name="KSO_WM_UNIT_HIGHLIGHT" val="0"/>
  <p:tag name="KSO_WM_UNIT_COMPATIBLE" val="0"/>
  <p:tag name="KSO_WM_UNIT_DIAGRAM_ISNUMVISUAL" val="0"/>
  <p:tag name="KSO_WM_UNIT_DIAGRAM_ISREFERUNIT" val="0"/>
  <p:tag name="KSO_WM_DIAGRAM_GROUP_CODE" val="l1-1"/>
  <p:tag name="KSO_WM_UNIT_TYPE" val="l_h_d"/>
  <p:tag name="KSO_WM_UNIT_INDEX" val="1_2_1"/>
  <p:tag name="KSO_WM_UNIT_ID" val="diagram20231715_2*l_h_d*1_2_1"/>
  <p:tag name="KSO_WM_TEMPLATE_CATEGORY" val="diagram"/>
  <p:tag name="KSO_WM_TEMPLATE_INDEX" val="20231715"/>
  <p:tag name="KSO_WM_UNIT_LAYERLEVEL" val="1_1_1"/>
  <p:tag name="KSO_WM_TAG_VERSION" val="3.0"/>
  <p:tag name="KSO_WM_UNIT_FILL_TYPE" val="1"/>
  <p:tag name="KSO_WM_UNIT_FILL_FORE_SCHEMECOLOR_INDEX" val="5"/>
  <p:tag name="KSO_WM_UNIT_FILL_FORE_SCHEMECOLOR_INDEX_BRIGHTNESS" val="0"/>
  <p:tag name="KSO_WM_UNIT_LINE_FORE_SCHEMECOLOR_INDEX" val="13"/>
</p:tagLst>
</file>

<file path=ppt/tags/tag21.xml><?xml version="1.0" encoding="utf-8"?>
<p:tagLst xmlns:p="http://schemas.openxmlformats.org/presentationml/2006/main">
  <p:tag name="KSO_WM_DIAGRAM_VIRTUALLY_FRAME" val="{&quot;height&quot;:392.90992125984263,&quot;left&quot;:442.53858267716544,&quot;top&quot;:128.2036220472441,&quot;width&quot;:477.27937007874016}"/>
</p:tagLst>
</file>

<file path=ppt/tags/tag210.xml><?xml version="1.0" encoding="utf-8"?>
<p:tagLst xmlns:p="http://schemas.openxmlformats.org/presentationml/2006/main">
  <p:tag name="KSO_WM_DIAGRAM_MAX_ITEMCNT" val="6"/>
  <p:tag name="KSO_WM_DIAGRAM_MIN_ITEMCNT" val="2"/>
  <p:tag name="KSO_WM_DIAGRAM_VIRTUALLY_FRAME" val="{&quot;height&quot;:324.3,&quot;left&quot;:51.33397216796875,&quot;top&quot;:157.35,&quot;width&quot;:869.8160278320313}"/>
  <p:tag name="KSO_WM_DIAGRAM_COLOR_MATCH_VALUE" val="{&quot;shape&quot;:{&quot;fill&quot;:{&quot;solid&quot;:{&quot;brightness&quot;:0,&quot;colorType&quot;:1,&quot;foreColorIndex&quot;:5,&quot;transparency&quot;:0},&quot;type&quot;:1},&quot;glow&quot;:{&quot;colorType&quot;:0},&quot;line&quot;:{&quot;solidLine&quot;:{&quot;brightness&quot;:0.6000000238418579,&quot;colorType&quot;:1,&quot;foreColorIndex&quot;:13,&quot;transparency&quot;:0.800000011920929},&quot;type&quot;:1},&quot;shadow&quot;:{&quot;colorType&quot;:0},&quot;threeD&quot;:{&quot;curvedSurface&quot;:{&quot;brightness&quot;:0,&quot;colorType&quot;:2,&quot;rgb&quot;:&quot;#000000&quot;},&quot;depth&quot;:{&quot;colorType&quot;:0}}},&quot;text&quot;:{&quot;fill&quot;:{},&quot;glow&quot;:{},&quot;line&quot;:{},&quot;shadow&quot;:{},&quot;threeD&quot;:{}}}"/>
  <p:tag name="KSO_WM_DIAGRAM_VERSION" val="3"/>
  <p:tag name="KSO_WM_DIAGRAM_COLOR_TRICK" val="1"/>
  <p:tag name="KSO_WM_DIAGRAM_COLOR_TEXT_CAN_REMOVE" val="n"/>
  <p:tag name="KSO_WM_UNIT_VALUE" val="349*700"/>
  <p:tag name="KSO_WM_UNIT_HIGHLIGHT" val="0"/>
  <p:tag name="KSO_WM_UNIT_COMPATIBLE" val="0"/>
  <p:tag name="KSO_WM_UNIT_DIAGRAM_ISNUMVISUAL" val="0"/>
  <p:tag name="KSO_WM_UNIT_DIAGRAM_ISREFERUNIT" val="0"/>
  <p:tag name="KSO_WM_DIAGRAM_GROUP_CODE" val="l1-1"/>
  <p:tag name="KSO_WM_UNIT_TYPE" val="l_h_d"/>
  <p:tag name="KSO_WM_UNIT_INDEX" val="1_1_1"/>
  <p:tag name="KSO_WM_UNIT_ID" val="diagram20231715_2*l_h_d*1_1_1"/>
  <p:tag name="KSO_WM_TEMPLATE_CATEGORY" val="diagram"/>
  <p:tag name="KSO_WM_TEMPLATE_INDEX" val="20231715"/>
  <p:tag name="KSO_WM_UNIT_LAYERLEVEL" val="1_1_1"/>
  <p:tag name="KSO_WM_TAG_VERSION" val="3.0"/>
  <p:tag name="KSO_WM_UNIT_FILL_TYPE" val="1"/>
  <p:tag name="KSO_WM_UNIT_FILL_FORE_SCHEMECOLOR_INDEX" val="5"/>
  <p:tag name="KSO_WM_UNIT_FILL_FORE_SCHEMECOLOR_INDEX_BRIGHTNESS" val="0"/>
  <p:tag name="KSO_WM_UNIT_LINE_FORE_SCHEMECOLOR_INDEX" val="13"/>
</p:tagLst>
</file>

<file path=ppt/tags/tag211.xml><?xml version="1.0" encoding="utf-8"?>
<p:tagLst xmlns:p="http://schemas.openxmlformats.org/presentationml/2006/main">
  <p:tag name="KSO_WM_DIAGRAM_MAX_ITEMCNT" val="6"/>
  <p:tag name="KSO_WM_DIAGRAM_MIN_ITEMCNT" val="2"/>
  <p:tag name="KSO_WM_DIAGRAM_VIRTUALLY_FRAME" val="{&quot;height&quot;:324.3,&quot;left&quot;:51.33397216796875,&quot;top&quot;:157.35,&quot;width&quot;:869.816027832031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gradient&quot;:[{&quot;brightness&quot;:0.4000000059604645,&quot;colorType&quot;:1,&quot;foreColorIndex&quot;:5,&quot;pos&quot;:0,&quot;transparency&quot;:0},{&quot;brightness&quot;:0,&quot;colorType&quot;:1,&quot;foreColorIndex&quot;:5,&quot;pos&quot;:0.5299999713897705,&quot;transparency&quot;:0}],&quot;type&quot;:3},&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DIAGRAM_GROUP_CODE" val="l1-1"/>
  <p:tag name="KSO_WM_UNIT_TYPE" val="l_h_a"/>
  <p:tag name="KSO_WM_UNIT_INDEX" val="1_1_1"/>
  <p:tag name="KSO_WM_UNIT_ID" val="diagram20231715_2*l_h_a*1_1_1"/>
  <p:tag name="KSO_WM_TEMPLATE_CATEGORY" val="diagram"/>
  <p:tag name="KSO_WM_TEMPLATE_INDEX" val="20231715"/>
  <p:tag name="KSO_WM_UNIT_LAYERLEVEL" val="1_1_1"/>
  <p:tag name="KSO_WM_TAG_VERSION" val="3.0"/>
  <p:tag name="KSO_WM_UNIT_PRESET_TEXT" val="添加标题"/>
  <p:tag name="KSO_WM_UNIT_TEXT_FILL_FORE_SCHEMECOLOR_INDEX" val="3"/>
  <p:tag name="KSO_WM_UNIT_TEXT_FILL_TYPE" val="3"/>
</p:tagLst>
</file>

<file path=ppt/tags/tag212.xml><?xml version="1.0" encoding="utf-8"?>
<p:tagLst xmlns:p="http://schemas.openxmlformats.org/presentationml/2006/main">
  <p:tag name="KSO_WM_DIAGRAM_MAX_ITEMCNT" val="6"/>
  <p:tag name="KSO_WM_DIAGRAM_MIN_ITEMCNT" val="2"/>
  <p:tag name="KSO_WM_DIAGRAM_VIRTUALLY_FRAME" val="{&quot;height&quot;:324.3,&quot;left&quot;:51.33397216796875,&quot;top&quot;:157.35,&quot;width&quot;:869.8160278320313}"/>
  <p:tag name="KSO_WM_DIAGRAM_COLOR_MATCH_VALUE" val="{&quot;shape&quot;:{&quot;fill&quot;:{&quot;gradient&quot;:[{&quot;brightness&quot;:0.4000000059604645,&quot;colorType&quot;:1,&quot;foreColorIndex&quot;:5,&quot;pos&quot;:0.30000001192092896,&quot;transparency&quot;:0},{&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20231715_2*l_h_i*1_1_1"/>
  <p:tag name="KSO_WM_TEMPLATE_CATEGORY" val="diagram"/>
  <p:tag name="KSO_WM_TEMPLATE_INDEX" val="20231715"/>
  <p:tag name="KSO_WM_UNIT_LAYERLEVEL" val="1_1_1"/>
  <p:tag name="KSO_WM_TAG_VERSION" val="3.0"/>
  <p:tag name="KSO_WM_UNIT_PRESET_TEXT" val="01"/>
  <p:tag name="KSO_WM_UNIT_FILL_TYPE" val="3"/>
</p:tagLst>
</file>

<file path=ppt/tags/tag213.xml><?xml version="1.0" encoding="utf-8"?>
<p:tagLst xmlns:p="http://schemas.openxmlformats.org/presentationml/2006/main">
  <p:tag name="KSO_WM_DIAGRAM_MAX_ITEMCNT" val="6"/>
  <p:tag name="KSO_WM_DIAGRAM_MIN_ITEMCNT" val="2"/>
  <p:tag name="KSO_WM_DIAGRAM_VIRTUALLY_FRAME" val="{&quot;height&quot;:324.3,&quot;left&quot;:51.33397216796875,&quot;top&quot;:157.35,&quot;width&quot;:869.8160278320313}"/>
  <p:tag name="KSO_WM_DIAGRAM_COLOR_MATCH_VALUE" val="{&quot;shape&quot;:{&quot;fill&quot;:{&quot;gradient&quot;:[{&quot;brightness&quot;:0.4000000059604645,&quot;colorType&quot;:1,&quot;foreColorIndex&quot;:5,&quot;pos&quot;:0.30000001192092896,&quot;transparency&quot;:0},{&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1"/>
  <p:tag name="KSO_WM_UNIT_ID" val="diagram20231715_2*l_h_i*1_2_1"/>
  <p:tag name="KSO_WM_TEMPLATE_CATEGORY" val="diagram"/>
  <p:tag name="KSO_WM_TEMPLATE_INDEX" val="20231715"/>
  <p:tag name="KSO_WM_UNIT_LAYERLEVEL" val="1_1_1"/>
  <p:tag name="KSO_WM_TAG_VERSION" val="3.0"/>
  <p:tag name="KSO_WM_UNIT_PRESET_TEXT" val="02"/>
  <p:tag name="KSO_WM_UNIT_FILL_TYPE" val="3"/>
</p:tagLst>
</file>

<file path=ppt/tags/tag214.xml><?xml version="1.0" encoding="utf-8"?>
<p:tagLst xmlns:p="http://schemas.openxmlformats.org/presentationml/2006/main">
  <p:tag name="KSO_WM_DIAGRAM_MAX_ITEMCNT" val="6"/>
  <p:tag name="KSO_WM_DIAGRAM_MIN_ITEMCNT" val="2"/>
  <p:tag name="KSO_WM_DIAGRAM_VIRTUALLY_FRAME" val="{&quot;height&quot;:324.3,&quot;left&quot;:51.33397216796875,&quot;top&quot;:157.35,&quot;width&quot;:869.816027832031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gradient&quot;:[{&quot;brightness&quot;:0.4000000059604645,&quot;colorType&quot;:1,&quot;foreColorIndex&quot;:5,&quot;pos&quot;:0,&quot;transparency&quot;:0},{&quot;brightness&quot;:0,&quot;colorType&quot;:1,&quot;foreColorIndex&quot;:5,&quot;pos&quot;:0.5299999713897705,&quot;transparency&quot;:0}],&quot;type&quot;:3},&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DIAGRAM_GROUP_CODE" val="l1-1"/>
  <p:tag name="KSO_WM_UNIT_TYPE" val="l_h_a"/>
  <p:tag name="KSO_WM_UNIT_INDEX" val="1_2_1"/>
  <p:tag name="KSO_WM_UNIT_ID" val="diagram20231715_2*l_h_a*1_2_1"/>
  <p:tag name="KSO_WM_TEMPLATE_CATEGORY" val="diagram"/>
  <p:tag name="KSO_WM_TEMPLATE_INDEX" val="20231715"/>
  <p:tag name="KSO_WM_UNIT_LAYERLEVEL" val="1_1_1"/>
  <p:tag name="KSO_WM_TAG_VERSION" val="3.0"/>
  <p:tag name="KSO_WM_UNIT_PRESET_TEXT" val="添加标题"/>
  <p:tag name="KSO_WM_UNIT_TEXT_FILL_FORE_SCHEMECOLOR_INDEX" val="3"/>
  <p:tag name="KSO_WM_UNIT_TEXT_FILL_TYPE" val="3"/>
</p:tagLst>
</file>

<file path=ppt/tags/tag215.xml><?xml version="1.0" encoding="utf-8"?>
<p:tagLst xmlns:p="http://schemas.openxmlformats.org/presentationml/2006/main">
  <p:tag name="KSO_WM_DIAGRAM_MAX_ITEMCNT" val="6"/>
  <p:tag name="KSO_WM_DIAGRAM_MIN_ITEMCNT" val="2"/>
  <p:tag name="KSO_WM_DIAGRAM_VIRTUALLY_FRAME" val="{&quot;height&quot;:324.3,&quot;left&quot;:51.33397216796875,&quot;top&quot;:157.35,&quot;width&quot;:869.816027832031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31715_2*l_h_f*1_1_1"/>
  <p:tag name="KSO_WM_TEMPLATE_CATEGORY" val="diagram"/>
  <p:tag name="KSO_WM_TEMPLATE_INDEX" val="20231715"/>
  <p:tag name="KSO_WM_UNIT_LAYERLEVEL" val="1_1_1"/>
  <p:tag name="KSO_WM_TAG_VERSION" val="3.0"/>
  <p:tag name="KSO_WM_UNIT_PRESET_TEXT" val="单击此处输入你的项正文，文字是您思想的提炼，请尽量言简意赅阐述你的观点内容。"/>
  <p:tag name="KSO_WM_UNIT_TEXT_FILL_FORE_SCHEMECOLOR_INDEX" val="1"/>
  <p:tag name="KSO_WM_UNIT_TEXT_FILL_TYPE" val="1"/>
</p:tagLst>
</file>

<file path=ppt/tags/tag216.xml><?xml version="1.0" encoding="utf-8"?>
<p:tagLst xmlns:p="http://schemas.openxmlformats.org/presentationml/2006/main">
  <p:tag name="KSO_WM_DIAGRAM_MAX_ITEMCNT" val="6"/>
  <p:tag name="KSO_WM_DIAGRAM_MIN_ITEMCNT" val="2"/>
  <p:tag name="KSO_WM_DIAGRAM_VIRTUALLY_FRAME" val="{&quot;height&quot;:324.3,&quot;left&quot;:51.33397216796875,&quot;top&quot;:157.35,&quot;width&quot;:869.816027832031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31715_2*l_h_f*1_2_1"/>
  <p:tag name="KSO_WM_TEMPLATE_CATEGORY" val="diagram"/>
  <p:tag name="KSO_WM_TEMPLATE_INDEX" val="20231715"/>
  <p:tag name="KSO_WM_UNIT_LAYERLEVEL" val="1_1_1"/>
  <p:tag name="KSO_WM_TAG_VERSION" val="3.0"/>
  <p:tag name="KSO_WM_UNIT_PRESET_TEXT" val="单击此处输入你的项正文，文字是您思想的提炼，请尽量言简意赅阐述你的观点内容。"/>
  <p:tag name="KSO_WM_UNIT_TEXT_FILL_FORE_SCHEMECOLOR_INDEX" val="1"/>
  <p:tag name="KSO_WM_UNIT_TEXT_FILL_TYPE" val="1"/>
</p:tagLst>
</file>

<file path=ppt/tags/tag217.xml><?xml version="1.0" encoding="utf-8"?>
<p:tagLst xmlns:p="http://schemas.openxmlformats.org/presentationml/2006/main">
  <p:tag name="KSO_WM_DIAGRAM_MAX_ITEMCNT" val="6"/>
  <p:tag name="KSO_WM_DIAGRAM_MIN_ITEMCNT" val="2"/>
  <p:tag name="KSO_WM_DIAGRAM_VIRTUALLY_FRAME" val="{&quot;height&quot;:324.35,&quot;left&quot;:51.33397216796875,&quot;top&quot;:156,&quot;width&quot;:855.1660278320312}"/>
  <p:tag name="KSO_WM_DIAGRAM_COLOR_MATCH_VALUE" val="{&quot;shape&quot;:{&quot;fill&quot;:{&quot;solid&quot;:{&quot;brightness&quot;:0.6000000238418579,&quot;colorType&quot;:1,&quot;foreColorIndex&quot;:13,&quot;transparency&quot;:0.800000011920929},&quot;type&quot;:1},&quot;glow&quot;:{&quot;colorType&quot;:0},&quot;line&quot;:{&quot;type&quot;:0},&quot;shadow&quot;:{&quot;brightness&quot;:0,&quot;colorType&quot;:1,&quot;foreColorIndex&quot;:5,&quot;transparency&quot;:0.8999999761581421},&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3_2"/>
  <p:tag name="KSO_WM_UNIT_ID" val="diagram20231715_2*l_h_i*1_3_2"/>
  <p:tag name="KSO_WM_TEMPLATE_CATEGORY" val="diagram"/>
  <p:tag name="KSO_WM_TEMPLATE_INDEX" val="20231715"/>
  <p:tag name="KSO_WM_UNIT_LAYERLEVEL" val="1_1_1"/>
  <p:tag name="KSO_WM_TAG_VERSION" val="3.0"/>
  <p:tag name="KSO_WM_UNIT_FILL_TYPE" val="1"/>
  <p:tag name="KSO_WM_UNIT_FILL_FORE_SCHEMECOLOR_INDEX" val="13"/>
  <p:tag name="KSO_WM_UNIT_FILL_FORE_SCHEMECOLOR_INDEX_BRIGHTNESS" val="0.6"/>
</p:tagLst>
</file>

<file path=ppt/tags/tag218.xml><?xml version="1.0" encoding="utf-8"?>
<p:tagLst xmlns:p="http://schemas.openxmlformats.org/presentationml/2006/main">
  <p:tag name="KSO_WM_DIAGRAM_MAX_ITEMCNT" val="6"/>
  <p:tag name="KSO_WM_DIAGRAM_MIN_ITEMCNT" val="2"/>
  <p:tag name="KSO_WM_DIAGRAM_VIRTUALLY_FRAME" val="{&quot;height&quot;:324.35,&quot;left&quot;:51.33397216796875,&quot;top&quot;:156,&quot;width&quot;:855.1660278320312}"/>
  <p:tag name="KSO_WM_DIAGRAM_COLOR_MATCH_VALUE" val="{&quot;shape&quot;:{&quot;fill&quot;:{&quot;solid&quot;:{&quot;brightness&quot;:0,&quot;colorType&quot;:1,&quot;foreColorIndex&quot;:5,&quot;transparency&quot;:0},&quot;type&quot;:1},&quot;glow&quot;:{&quot;colorType&quot;:0},&quot;line&quot;:{&quot;solidLine&quot;:{&quot;brightness&quot;:0.6000000238418579,&quot;colorType&quot;:1,&quot;foreColorIndex&quot;:13,&quot;transparency&quot;:0.800000011920929},&quot;type&quot;:1},&quot;shadow&quot;:{&quot;colorType&quot;:0},&quot;threeD&quot;:{&quot;curvedSurface&quot;:{&quot;brightness&quot;:0,&quot;colorType&quot;:2,&quot;rgb&quot;:&quot;#000000&quot;},&quot;depth&quot;:{&quot;colorType&quot;:0}}},&quot;text&quot;:{&quot;fill&quot;:{},&quot;glow&quot;:{},&quot;line&quot;:{},&quot;shadow&quot;:{},&quot;threeD&quot;:{}}}"/>
  <p:tag name="KSO_WM_DIAGRAM_VERSION" val="3"/>
  <p:tag name="KSO_WM_DIAGRAM_COLOR_TRICK" val="1"/>
  <p:tag name="KSO_WM_DIAGRAM_COLOR_TEXT_CAN_REMOVE" val="n"/>
  <p:tag name="KSO_WM_UNIT_VALUE" val="349*700"/>
  <p:tag name="KSO_WM_UNIT_HIGHLIGHT" val="0"/>
  <p:tag name="KSO_WM_UNIT_COMPATIBLE" val="0"/>
  <p:tag name="KSO_WM_UNIT_DIAGRAM_ISNUMVISUAL" val="0"/>
  <p:tag name="KSO_WM_UNIT_DIAGRAM_ISREFERUNIT" val="0"/>
  <p:tag name="KSO_WM_DIAGRAM_GROUP_CODE" val="l1-1"/>
  <p:tag name="KSO_WM_UNIT_TYPE" val="l_h_d"/>
  <p:tag name="KSO_WM_UNIT_INDEX" val="1_3_1"/>
  <p:tag name="KSO_WM_UNIT_ID" val="diagram20231715_2*l_h_d*1_3_1"/>
  <p:tag name="KSO_WM_TEMPLATE_CATEGORY" val="diagram"/>
  <p:tag name="KSO_WM_TEMPLATE_INDEX" val="20231715"/>
  <p:tag name="KSO_WM_UNIT_LAYERLEVEL" val="1_1_1"/>
  <p:tag name="KSO_WM_TAG_VERSION" val="3.0"/>
  <p:tag name="KSO_WM_UNIT_FILL_TYPE" val="1"/>
  <p:tag name="KSO_WM_UNIT_FILL_FORE_SCHEMECOLOR_INDEX" val="5"/>
  <p:tag name="KSO_WM_UNIT_FILL_FORE_SCHEMECOLOR_INDEX_BRIGHTNESS" val="0"/>
  <p:tag name="KSO_WM_UNIT_LINE_FORE_SCHEMECOLOR_INDEX" val="13"/>
</p:tagLst>
</file>

<file path=ppt/tags/tag219.xml><?xml version="1.0" encoding="utf-8"?>
<p:tagLst xmlns:p="http://schemas.openxmlformats.org/presentationml/2006/main">
  <p:tag name="KSO_WM_DIAGRAM_MAX_ITEMCNT" val="6"/>
  <p:tag name="KSO_WM_DIAGRAM_MIN_ITEMCNT" val="2"/>
  <p:tag name="KSO_WM_DIAGRAM_VIRTUALLY_FRAME" val="{&quot;height&quot;:324.35,&quot;left&quot;:51.33397216796875,&quot;top&quot;:156,&quot;width&quot;:855.1660278320312}"/>
  <p:tag name="KSO_WM_DIAGRAM_COLOR_MATCH_VALUE" val="{&quot;shape&quot;:{&quot;fill&quot;:{&quot;solid&quot;:{&quot;brightness&quot;:0.6000000238418579,&quot;colorType&quot;:1,&quot;foreColorIndex&quot;:13,&quot;transparency&quot;:0.800000011920929},&quot;type&quot;:1},&quot;glow&quot;:{&quot;colorType&quot;:0},&quot;line&quot;:{&quot;type&quot;:0},&quot;shadow&quot;:{&quot;brightness&quot;:0,&quot;colorType&quot;:1,&quot;foreColorIndex&quot;:5,&quot;transparency&quot;:0.8999999761581421},&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31715_2*l_h_i*1_1_2"/>
  <p:tag name="KSO_WM_TEMPLATE_CATEGORY" val="diagram"/>
  <p:tag name="KSO_WM_TEMPLATE_INDEX" val="20231715"/>
  <p:tag name="KSO_WM_UNIT_LAYERLEVEL" val="1_1_1"/>
  <p:tag name="KSO_WM_TAG_VERSION" val="3.0"/>
  <p:tag name="KSO_WM_UNIT_FILL_TYPE" val="1"/>
  <p:tag name="KSO_WM_UNIT_FILL_FORE_SCHEMECOLOR_INDEX" val="13"/>
  <p:tag name="KSO_WM_UNIT_FILL_FORE_SCHEMECOLOR_INDEX_BRIGHTNESS" val="0.6"/>
</p:tagLst>
</file>

<file path=ppt/tags/tag22.xml><?xml version="1.0" encoding="utf-8"?>
<p:tagLst xmlns:p="http://schemas.openxmlformats.org/presentationml/2006/main">
  <p:tag name="KSO_WM_DIAGRAM_VIRTUALLY_FRAME" val="{&quot;height&quot;:392.90992125984263,&quot;left&quot;:442.53858267716544,&quot;top&quot;:128.2036220472441,&quot;width&quot;:477.27937007874016}"/>
</p:tagLst>
</file>

<file path=ppt/tags/tag220.xml><?xml version="1.0" encoding="utf-8"?>
<p:tagLst xmlns:p="http://schemas.openxmlformats.org/presentationml/2006/main">
  <p:tag name="KSO_WM_DIAGRAM_MAX_ITEMCNT" val="6"/>
  <p:tag name="KSO_WM_DIAGRAM_MIN_ITEMCNT" val="2"/>
  <p:tag name="KSO_WM_DIAGRAM_VIRTUALLY_FRAME" val="{&quot;height&quot;:324.35,&quot;left&quot;:51.33397216796875,&quot;top&quot;:156,&quot;width&quot;:855.1660278320312}"/>
  <p:tag name="KSO_WM_DIAGRAM_COLOR_MATCH_VALUE" val="{&quot;shape&quot;:{&quot;fill&quot;:{&quot;solid&quot;:{&quot;brightness&quot;:0.6000000238418579,&quot;colorType&quot;:1,&quot;foreColorIndex&quot;:13,&quot;transparency&quot;:0.800000011920929},&quot;type&quot;:1},&quot;glow&quot;:{&quot;colorType&quot;:0},&quot;line&quot;:{&quot;type&quot;:0},&quot;shadow&quot;:{&quot;brightness&quot;:0,&quot;colorType&quot;:1,&quot;foreColorIndex&quot;:5,&quot;transparency&quot;:0.8999999761581421},&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31715_2*l_h_i*1_2_2"/>
  <p:tag name="KSO_WM_TEMPLATE_CATEGORY" val="diagram"/>
  <p:tag name="KSO_WM_TEMPLATE_INDEX" val="20231715"/>
  <p:tag name="KSO_WM_UNIT_LAYERLEVEL" val="1_1_1"/>
  <p:tag name="KSO_WM_TAG_VERSION" val="3.0"/>
  <p:tag name="KSO_WM_UNIT_FILL_TYPE" val="1"/>
  <p:tag name="KSO_WM_UNIT_FILL_FORE_SCHEMECOLOR_INDEX" val="13"/>
  <p:tag name="KSO_WM_UNIT_FILL_FORE_SCHEMECOLOR_INDEX_BRIGHTNESS" val="0.6"/>
</p:tagLst>
</file>

<file path=ppt/tags/tag221.xml><?xml version="1.0" encoding="utf-8"?>
<p:tagLst xmlns:p="http://schemas.openxmlformats.org/presentationml/2006/main">
  <p:tag name="KSO_WM_DIAGRAM_MAX_ITEMCNT" val="6"/>
  <p:tag name="KSO_WM_DIAGRAM_MIN_ITEMCNT" val="2"/>
  <p:tag name="KSO_WM_DIAGRAM_VIRTUALLY_FRAME" val="{&quot;height&quot;:324.35,&quot;left&quot;:51.33397216796875,&quot;top&quot;:156,&quot;width&quot;:855.1660278320312}"/>
  <p:tag name="KSO_WM_DIAGRAM_COLOR_MATCH_VALUE" val="{&quot;shape&quot;:{&quot;fill&quot;:{&quot;solid&quot;:{&quot;brightness&quot;:0,&quot;colorType&quot;:1,&quot;foreColorIndex&quot;:5,&quot;transparency&quot;:0},&quot;type&quot;:1},&quot;glow&quot;:{&quot;colorType&quot;:0},&quot;line&quot;:{&quot;solidLine&quot;:{&quot;brightness&quot;:0.6000000238418579,&quot;colorType&quot;:1,&quot;foreColorIndex&quot;:13,&quot;transparency&quot;:0.800000011920929},&quot;type&quot;:1},&quot;shadow&quot;:{&quot;colorType&quot;:0},&quot;threeD&quot;:{&quot;curvedSurface&quot;:{&quot;brightness&quot;:0,&quot;colorType&quot;:2,&quot;rgb&quot;:&quot;#000000&quot;},&quot;depth&quot;:{&quot;colorType&quot;:0}}},&quot;text&quot;:{&quot;fill&quot;:{},&quot;glow&quot;:{},&quot;line&quot;:{},&quot;shadow&quot;:{},&quot;threeD&quot;:{}}}"/>
  <p:tag name="KSO_WM_DIAGRAM_VERSION" val="3"/>
  <p:tag name="KSO_WM_DIAGRAM_COLOR_TRICK" val="1"/>
  <p:tag name="KSO_WM_DIAGRAM_COLOR_TEXT_CAN_REMOVE" val="n"/>
  <p:tag name="KSO_WM_UNIT_VALUE" val="349*700"/>
  <p:tag name="KSO_WM_UNIT_HIGHLIGHT" val="0"/>
  <p:tag name="KSO_WM_UNIT_COMPATIBLE" val="0"/>
  <p:tag name="KSO_WM_UNIT_DIAGRAM_ISNUMVISUAL" val="0"/>
  <p:tag name="KSO_WM_UNIT_DIAGRAM_ISREFERUNIT" val="0"/>
  <p:tag name="KSO_WM_DIAGRAM_GROUP_CODE" val="l1-1"/>
  <p:tag name="KSO_WM_UNIT_TYPE" val="l_h_d"/>
  <p:tag name="KSO_WM_UNIT_INDEX" val="1_2_1"/>
  <p:tag name="KSO_WM_UNIT_ID" val="diagram20231715_2*l_h_d*1_2_1"/>
  <p:tag name="KSO_WM_TEMPLATE_CATEGORY" val="diagram"/>
  <p:tag name="KSO_WM_TEMPLATE_INDEX" val="20231715"/>
  <p:tag name="KSO_WM_UNIT_LAYERLEVEL" val="1_1_1"/>
  <p:tag name="KSO_WM_TAG_VERSION" val="3.0"/>
  <p:tag name="KSO_WM_UNIT_FILL_TYPE" val="1"/>
  <p:tag name="KSO_WM_UNIT_FILL_FORE_SCHEMECOLOR_INDEX" val="5"/>
  <p:tag name="KSO_WM_UNIT_FILL_FORE_SCHEMECOLOR_INDEX_BRIGHTNESS" val="0"/>
  <p:tag name="KSO_WM_UNIT_LINE_FORE_SCHEMECOLOR_INDEX" val="13"/>
</p:tagLst>
</file>

<file path=ppt/tags/tag222.xml><?xml version="1.0" encoding="utf-8"?>
<p:tagLst xmlns:p="http://schemas.openxmlformats.org/presentationml/2006/main">
  <p:tag name="KSO_WM_DIAGRAM_MAX_ITEMCNT" val="6"/>
  <p:tag name="KSO_WM_DIAGRAM_MIN_ITEMCNT" val="2"/>
  <p:tag name="KSO_WM_DIAGRAM_VIRTUALLY_FRAME" val="{&quot;height&quot;:324.35,&quot;left&quot;:51.33397216796875,&quot;top&quot;:156,&quot;width&quot;:855.1660278320312}"/>
  <p:tag name="KSO_WM_DIAGRAM_COLOR_MATCH_VALUE" val="{&quot;shape&quot;:{&quot;fill&quot;:{&quot;solid&quot;:{&quot;brightness&quot;:0,&quot;colorType&quot;:1,&quot;foreColorIndex&quot;:5,&quot;transparency&quot;:0},&quot;type&quot;:1},&quot;glow&quot;:{&quot;colorType&quot;:0},&quot;line&quot;:{&quot;solidLine&quot;:{&quot;brightness&quot;:0.6000000238418579,&quot;colorType&quot;:1,&quot;foreColorIndex&quot;:13,&quot;transparency&quot;:0.800000011920929},&quot;type&quot;:1},&quot;shadow&quot;:{&quot;colorType&quot;:0},&quot;threeD&quot;:{&quot;curvedSurface&quot;:{&quot;brightness&quot;:0,&quot;colorType&quot;:2,&quot;rgb&quot;:&quot;#000000&quot;},&quot;depth&quot;:{&quot;colorType&quot;:0}}},&quot;text&quot;:{&quot;fill&quot;:{},&quot;glow&quot;:{},&quot;line&quot;:{},&quot;shadow&quot;:{},&quot;threeD&quot;:{}}}"/>
  <p:tag name="KSO_WM_DIAGRAM_VERSION" val="3"/>
  <p:tag name="KSO_WM_DIAGRAM_COLOR_TRICK" val="1"/>
  <p:tag name="KSO_WM_DIAGRAM_COLOR_TEXT_CAN_REMOVE" val="n"/>
  <p:tag name="KSO_WM_UNIT_VALUE" val="349*700"/>
  <p:tag name="KSO_WM_UNIT_HIGHLIGHT" val="0"/>
  <p:tag name="KSO_WM_UNIT_COMPATIBLE" val="0"/>
  <p:tag name="KSO_WM_UNIT_DIAGRAM_ISNUMVISUAL" val="0"/>
  <p:tag name="KSO_WM_UNIT_DIAGRAM_ISREFERUNIT" val="0"/>
  <p:tag name="KSO_WM_DIAGRAM_GROUP_CODE" val="l1-1"/>
  <p:tag name="KSO_WM_UNIT_TYPE" val="l_h_d"/>
  <p:tag name="KSO_WM_UNIT_INDEX" val="1_1_1"/>
  <p:tag name="KSO_WM_UNIT_ID" val="diagram20231715_2*l_h_d*1_1_1"/>
  <p:tag name="KSO_WM_TEMPLATE_CATEGORY" val="diagram"/>
  <p:tag name="KSO_WM_TEMPLATE_INDEX" val="20231715"/>
  <p:tag name="KSO_WM_UNIT_LAYERLEVEL" val="1_1_1"/>
  <p:tag name="KSO_WM_TAG_VERSION" val="3.0"/>
  <p:tag name="KSO_WM_UNIT_FILL_TYPE" val="1"/>
  <p:tag name="KSO_WM_UNIT_FILL_FORE_SCHEMECOLOR_INDEX" val="5"/>
  <p:tag name="KSO_WM_UNIT_FILL_FORE_SCHEMECOLOR_INDEX_BRIGHTNESS" val="0"/>
  <p:tag name="KSO_WM_UNIT_LINE_FORE_SCHEMECOLOR_INDEX" val="13"/>
</p:tagLst>
</file>

<file path=ppt/tags/tag223.xml><?xml version="1.0" encoding="utf-8"?>
<p:tagLst xmlns:p="http://schemas.openxmlformats.org/presentationml/2006/main">
  <p:tag name="KSO_WM_DIAGRAM_MAX_ITEMCNT" val="6"/>
  <p:tag name="KSO_WM_DIAGRAM_MIN_ITEMCNT" val="2"/>
  <p:tag name="KSO_WM_DIAGRAM_VIRTUALLY_FRAME" val="{&quot;height&quot;:324.35,&quot;left&quot;:51.33397216796875,&quot;top&quot;:156,&quot;width&quot;:855.166027832031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gradient&quot;:[{&quot;brightness&quot;:0.4000000059604645,&quot;colorType&quot;:1,&quot;foreColorIndex&quot;:5,&quot;pos&quot;:0,&quot;transparency&quot;:0},{&quot;brightness&quot;:0,&quot;colorType&quot;:1,&quot;foreColorIndex&quot;:5,&quot;pos&quot;:0.5299999713897705,&quot;transparency&quot;:0}],&quot;type&quot;:3},&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DIAGRAM_GROUP_CODE" val="l1-1"/>
  <p:tag name="KSO_WM_UNIT_TYPE" val="l_h_a"/>
  <p:tag name="KSO_WM_UNIT_INDEX" val="1_1_1"/>
  <p:tag name="KSO_WM_UNIT_ID" val="diagram20231715_2*l_h_a*1_1_1"/>
  <p:tag name="KSO_WM_TEMPLATE_CATEGORY" val="diagram"/>
  <p:tag name="KSO_WM_TEMPLATE_INDEX" val="20231715"/>
  <p:tag name="KSO_WM_UNIT_LAYERLEVEL" val="1_1_1"/>
  <p:tag name="KSO_WM_TAG_VERSION" val="3.0"/>
  <p:tag name="KSO_WM_UNIT_PRESET_TEXT" val="添加标题"/>
  <p:tag name="KSO_WM_UNIT_TEXT_FILL_FORE_SCHEMECOLOR_INDEX" val="3"/>
  <p:tag name="KSO_WM_UNIT_TEXT_FILL_TYPE" val="3"/>
</p:tagLst>
</file>

<file path=ppt/tags/tag224.xml><?xml version="1.0" encoding="utf-8"?>
<p:tagLst xmlns:p="http://schemas.openxmlformats.org/presentationml/2006/main">
  <p:tag name="KSO_WM_DIAGRAM_MAX_ITEMCNT" val="6"/>
  <p:tag name="KSO_WM_DIAGRAM_MIN_ITEMCNT" val="2"/>
  <p:tag name="KSO_WM_DIAGRAM_VIRTUALLY_FRAME" val="{&quot;height&quot;:324.35,&quot;left&quot;:51.33397216796875,&quot;top&quot;:156,&quot;width&quot;:855.1660278320312}"/>
  <p:tag name="KSO_WM_DIAGRAM_COLOR_MATCH_VALUE" val="{&quot;shape&quot;:{&quot;fill&quot;:{&quot;gradient&quot;:[{&quot;brightness&quot;:0.4000000059604645,&quot;colorType&quot;:1,&quot;foreColorIndex&quot;:5,&quot;pos&quot;:0.30000001192092896,&quot;transparency&quot;:0},{&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20231715_2*l_h_i*1_1_1"/>
  <p:tag name="KSO_WM_TEMPLATE_CATEGORY" val="diagram"/>
  <p:tag name="KSO_WM_TEMPLATE_INDEX" val="20231715"/>
  <p:tag name="KSO_WM_UNIT_LAYERLEVEL" val="1_1_1"/>
  <p:tag name="KSO_WM_TAG_VERSION" val="3.0"/>
  <p:tag name="KSO_WM_UNIT_PRESET_TEXT" val="01"/>
  <p:tag name="KSO_WM_UNIT_FILL_TYPE" val="3"/>
</p:tagLst>
</file>

<file path=ppt/tags/tag225.xml><?xml version="1.0" encoding="utf-8"?>
<p:tagLst xmlns:p="http://schemas.openxmlformats.org/presentationml/2006/main">
  <p:tag name="KSO_WM_DIAGRAM_MAX_ITEMCNT" val="6"/>
  <p:tag name="KSO_WM_DIAGRAM_MIN_ITEMCNT" val="2"/>
  <p:tag name="KSO_WM_DIAGRAM_VIRTUALLY_FRAME" val="{&quot;height&quot;:324.35,&quot;left&quot;:51.33397216796875,&quot;top&quot;:156,&quot;width&quot;:855.1660278320312}"/>
  <p:tag name="KSO_WM_DIAGRAM_COLOR_MATCH_VALUE" val="{&quot;shape&quot;:{&quot;fill&quot;:{&quot;gradient&quot;:[{&quot;brightness&quot;:0.4000000059604645,&quot;colorType&quot;:1,&quot;foreColorIndex&quot;:5,&quot;pos&quot;:0.30000001192092896,&quot;transparency&quot;:0},{&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1"/>
  <p:tag name="KSO_WM_UNIT_ID" val="diagram20231715_2*l_h_i*1_2_1"/>
  <p:tag name="KSO_WM_TEMPLATE_CATEGORY" val="diagram"/>
  <p:tag name="KSO_WM_TEMPLATE_INDEX" val="20231715"/>
  <p:tag name="KSO_WM_UNIT_LAYERLEVEL" val="1_1_1"/>
  <p:tag name="KSO_WM_TAG_VERSION" val="3.0"/>
  <p:tag name="KSO_WM_UNIT_PRESET_TEXT" val="02"/>
  <p:tag name="KSO_WM_UNIT_FILL_TYPE" val="3"/>
</p:tagLst>
</file>

<file path=ppt/tags/tag226.xml><?xml version="1.0" encoding="utf-8"?>
<p:tagLst xmlns:p="http://schemas.openxmlformats.org/presentationml/2006/main">
  <p:tag name="KSO_WM_DIAGRAM_MAX_ITEMCNT" val="6"/>
  <p:tag name="KSO_WM_DIAGRAM_MIN_ITEMCNT" val="2"/>
  <p:tag name="KSO_WM_DIAGRAM_VIRTUALLY_FRAME" val="{&quot;height&quot;:324.35,&quot;left&quot;:51.33397216796875,&quot;top&quot;:156,&quot;width&quot;:855.166027832031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gradient&quot;:[{&quot;brightness&quot;:0.4000000059604645,&quot;colorType&quot;:1,&quot;foreColorIndex&quot;:5,&quot;pos&quot;:0,&quot;transparency&quot;:0},{&quot;brightness&quot;:0,&quot;colorType&quot;:1,&quot;foreColorIndex&quot;:5,&quot;pos&quot;:0.5299999713897705,&quot;transparency&quot;:0}],&quot;type&quot;:3},&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DIAGRAM_GROUP_CODE" val="l1-1"/>
  <p:tag name="KSO_WM_UNIT_TYPE" val="l_h_a"/>
  <p:tag name="KSO_WM_UNIT_INDEX" val="1_2_1"/>
  <p:tag name="KSO_WM_UNIT_ID" val="diagram20231715_2*l_h_a*1_2_1"/>
  <p:tag name="KSO_WM_TEMPLATE_CATEGORY" val="diagram"/>
  <p:tag name="KSO_WM_TEMPLATE_INDEX" val="20231715"/>
  <p:tag name="KSO_WM_UNIT_LAYERLEVEL" val="1_1_1"/>
  <p:tag name="KSO_WM_TAG_VERSION" val="3.0"/>
  <p:tag name="KSO_WM_UNIT_PRESET_TEXT" val="添加标题"/>
  <p:tag name="KSO_WM_UNIT_TEXT_FILL_FORE_SCHEMECOLOR_INDEX" val="3"/>
  <p:tag name="KSO_WM_UNIT_TEXT_FILL_TYPE" val="3"/>
</p:tagLst>
</file>

<file path=ppt/tags/tag227.xml><?xml version="1.0" encoding="utf-8"?>
<p:tagLst xmlns:p="http://schemas.openxmlformats.org/presentationml/2006/main">
  <p:tag name="KSO_WM_DIAGRAM_MAX_ITEMCNT" val="6"/>
  <p:tag name="KSO_WM_DIAGRAM_MIN_ITEMCNT" val="2"/>
  <p:tag name="KSO_WM_DIAGRAM_VIRTUALLY_FRAME" val="{&quot;height&quot;:324.35,&quot;left&quot;:51.33397216796875,&quot;top&quot;:156,&quot;width&quot;:855.166027832031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31715_2*l_h_f*1_1_1"/>
  <p:tag name="KSO_WM_TEMPLATE_CATEGORY" val="diagram"/>
  <p:tag name="KSO_WM_TEMPLATE_INDEX" val="20231715"/>
  <p:tag name="KSO_WM_UNIT_LAYERLEVEL" val="1_1_1"/>
  <p:tag name="KSO_WM_TAG_VERSION" val="3.0"/>
  <p:tag name="KSO_WM_UNIT_PRESET_TEXT" val="单击此处输入你的项正文，文字是您思想的提炼，请尽量言简意赅阐述你的观点内容。"/>
  <p:tag name="KSO_WM_UNIT_TEXT_FILL_FORE_SCHEMECOLOR_INDEX" val="1"/>
  <p:tag name="KSO_WM_UNIT_TEXT_FILL_TYPE" val="1"/>
</p:tagLst>
</file>

<file path=ppt/tags/tag228.xml><?xml version="1.0" encoding="utf-8"?>
<p:tagLst xmlns:p="http://schemas.openxmlformats.org/presentationml/2006/main">
  <p:tag name="KSO_WM_DIAGRAM_MAX_ITEMCNT" val="6"/>
  <p:tag name="KSO_WM_DIAGRAM_MIN_ITEMCNT" val="2"/>
  <p:tag name="KSO_WM_DIAGRAM_VIRTUALLY_FRAME" val="{&quot;height&quot;:324.35,&quot;left&quot;:51.33397216796875,&quot;top&quot;:156,&quot;width&quot;:855.166027832031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31715_2*l_h_f*1_2_1"/>
  <p:tag name="KSO_WM_TEMPLATE_CATEGORY" val="diagram"/>
  <p:tag name="KSO_WM_TEMPLATE_INDEX" val="20231715"/>
  <p:tag name="KSO_WM_UNIT_LAYERLEVEL" val="1_1_1"/>
  <p:tag name="KSO_WM_TAG_VERSION" val="3.0"/>
  <p:tag name="KSO_WM_UNIT_PRESET_TEXT" val="单击此处输入你的项正文，文字是您思想的提炼，请尽量言简意赅阐述你的观点内容。"/>
  <p:tag name="KSO_WM_UNIT_TEXT_FILL_FORE_SCHEMECOLOR_INDEX" val="1"/>
  <p:tag name="KSO_WM_UNIT_TEXT_FILL_TYPE" val="1"/>
</p:tagLst>
</file>

<file path=ppt/tags/tag229.xml><?xml version="1.0" encoding="utf-8"?>
<p:tagLst xmlns:p="http://schemas.openxmlformats.org/presentationml/2006/main">
  <p:tag name="KSO_WM_DIAGRAM_MAX_ITEMCNT" val="6"/>
  <p:tag name="KSO_WM_DIAGRAM_MIN_ITEMCNT" val="2"/>
  <p:tag name="KSO_WM_DIAGRAM_VIRTUALLY_FRAME" val="{&quot;height&quot;:324.35,&quot;left&quot;:51.33397216796875,&quot;top&quot;:156,&quot;width&quot;:855.1660278320312}"/>
  <p:tag name="KSO_WM_DIAGRAM_COLOR_MATCH_VALUE" val="{&quot;shape&quot;:{&quot;fill&quot;:{&quot;gradient&quot;:[{&quot;brightness&quot;:0.4000000059604645,&quot;colorType&quot;:1,&quot;foreColorIndex&quot;:5,&quot;pos&quot;:0.30000001192092896,&quot;transparency&quot;:0},{&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3_1"/>
  <p:tag name="KSO_WM_UNIT_ID" val="diagram20231715_2*l_h_i*1_3_1"/>
  <p:tag name="KSO_WM_TEMPLATE_CATEGORY" val="diagram"/>
  <p:tag name="KSO_WM_TEMPLATE_INDEX" val="20231715"/>
  <p:tag name="KSO_WM_UNIT_LAYERLEVEL" val="1_1_1"/>
  <p:tag name="KSO_WM_TAG_VERSION" val="3.0"/>
  <p:tag name="KSO_WM_UNIT_PRESET_TEXT" val="03"/>
  <p:tag name="KSO_WM_UNIT_FILL_TYPE" val="3"/>
</p:tagLst>
</file>

<file path=ppt/tags/tag23.xml><?xml version="1.0" encoding="utf-8"?>
<p:tagLst xmlns:p="http://schemas.openxmlformats.org/presentationml/2006/main">
  <p:tag name="KSO_WM_DIAGRAM_VIRTUALLY_FRAME" val="{&quot;height&quot;:392.90992125984263,&quot;left&quot;:442.53858267716544,&quot;top&quot;:128.2036220472441,&quot;width&quot;:477.27937007874016}"/>
</p:tagLst>
</file>

<file path=ppt/tags/tag230.xml><?xml version="1.0" encoding="utf-8"?>
<p:tagLst xmlns:p="http://schemas.openxmlformats.org/presentationml/2006/main">
  <p:tag name="KSO_WM_DIAGRAM_MAX_ITEMCNT" val="6"/>
  <p:tag name="KSO_WM_DIAGRAM_MIN_ITEMCNT" val="2"/>
  <p:tag name="KSO_WM_DIAGRAM_VIRTUALLY_FRAME" val="{&quot;height&quot;:324.35,&quot;left&quot;:51.33397216796875,&quot;top&quot;:156,&quot;width&quot;:855.166027832031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gradient&quot;:[{&quot;brightness&quot;:0.4000000059604645,&quot;colorType&quot;:1,&quot;foreColorIndex&quot;:5,&quot;pos&quot;:0,&quot;transparency&quot;:0},{&quot;brightness&quot;:0,&quot;colorType&quot;:1,&quot;foreColorIndex&quot;:5,&quot;pos&quot;:0.5299999713897705,&quot;transparency&quot;:0}],&quot;type&quot;:3},&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DIAGRAM_GROUP_CODE" val="l1-1"/>
  <p:tag name="KSO_WM_UNIT_TYPE" val="l_h_a"/>
  <p:tag name="KSO_WM_UNIT_INDEX" val="1_3_1"/>
  <p:tag name="KSO_WM_UNIT_ID" val="diagram20231715_2*l_h_a*1_3_1"/>
  <p:tag name="KSO_WM_TEMPLATE_CATEGORY" val="diagram"/>
  <p:tag name="KSO_WM_TEMPLATE_INDEX" val="20231715"/>
  <p:tag name="KSO_WM_UNIT_LAYERLEVEL" val="1_1_1"/>
  <p:tag name="KSO_WM_TAG_VERSION" val="3.0"/>
  <p:tag name="KSO_WM_UNIT_PRESET_TEXT" val="添加标题"/>
  <p:tag name="KSO_WM_UNIT_TEXT_FILL_FORE_SCHEMECOLOR_INDEX" val="3"/>
  <p:tag name="KSO_WM_UNIT_TEXT_FILL_TYPE" val="3"/>
</p:tagLst>
</file>

<file path=ppt/tags/tag231.xml><?xml version="1.0" encoding="utf-8"?>
<p:tagLst xmlns:p="http://schemas.openxmlformats.org/presentationml/2006/main">
  <p:tag name="KSO_WM_DIAGRAM_MAX_ITEMCNT" val="6"/>
  <p:tag name="KSO_WM_DIAGRAM_MIN_ITEMCNT" val="2"/>
  <p:tag name="KSO_WM_DIAGRAM_VIRTUALLY_FRAME" val="{&quot;height&quot;:324.35,&quot;left&quot;:51.33397216796875,&quot;top&quot;:156,&quot;width&quot;:855.166027832031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31715_2*l_h_f*1_2_1"/>
  <p:tag name="KSO_WM_TEMPLATE_CATEGORY" val="diagram"/>
  <p:tag name="KSO_WM_TEMPLATE_INDEX" val="20231715"/>
  <p:tag name="KSO_WM_UNIT_LAYERLEVEL" val="1_1_1"/>
  <p:tag name="KSO_WM_TAG_VERSION" val="3.0"/>
  <p:tag name="KSO_WM_UNIT_PRESET_TEXT" val="单击此处输入你的项正文，文字是您思想的提炼，请尽量言简意赅阐述你的观点内容。"/>
  <p:tag name="KSO_WM_UNIT_TEXT_FILL_FORE_SCHEMECOLOR_INDEX" val="1"/>
  <p:tag name="KSO_WM_UNIT_TEXT_FILL_TYPE" val="1"/>
</p:tagLst>
</file>

<file path=ppt/tags/tag232.xml><?xml version="1.0" encoding="utf-8"?>
<p:tagLst xmlns:p="http://schemas.openxmlformats.org/presentationml/2006/main">
  <p:tag name="KSO_WM_DIAGRAM_MAX_ITEMCNT" val="6"/>
  <p:tag name="KSO_WM_DIAGRAM_MIN_ITEMCNT" val="2"/>
  <p:tag name="KSO_WM_DIAGRAM_VIRTUALLY_FRAME" val="{&quot;height&quot;:324.35,&quot;left&quot;:51.33397216796875,&quot;top&quot;:156,&quot;width&quot;:855.1660278320312}"/>
  <p:tag name="KSO_WM_DIAGRAM_COLOR_MATCH_VALUE" val="{&quot;shape&quot;:{&quot;fill&quot;:{&quot;solid&quot;:{&quot;brightness&quot;:0.6000000238418579,&quot;colorType&quot;:1,&quot;foreColorIndex&quot;:13,&quot;transparency&quot;:0.800000011920929},&quot;type&quot;:1},&quot;glow&quot;:{&quot;colorType&quot;:0},&quot;line&quot;:{&quot;type&quot;:0},&quot;shadow&quot;:{&quot;brightness&quot;:0,&quot;colorType&quot;:1,&quot;foreColorIndex&quot;:5,&quot;transparency&quot;:0.8999999761581421},&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3_2"/>
  <p:tag name="KSO_WM_UNIT_ID" val="diagram20231715_2*l_h_i*1_3_2"/>
  <p:tag name="KSO_WM_TEMPLATE_CATEGORY" val="diagram"/>
  <p:tag name="KSO_WM_TEMPLATE_INDEX" val="20231715"/>
  <p:tag name="KSO_WM_UNIT_LAYERLEVEL" val="1_1_1"/>
  <p:tag name="KSO_WM_TAG_VERSION" val="3.0"/>
  <p:tag name="KSO_WM_UNIT_FILL_TYPE" val="1"/>
  <p:tag name="KSO_WM_UNIT_FILL_FORE_SCHEMECOLOR_INDEX" val="13"/>
  <p:tag name="KSO_WM_UNIT_FILL_FORE_SCHEMECOLOR_INDEX_BRIGHTNESS" val="0.6"/>
</p:tagLst>
</file>

<file path=ppt/tags/tag233.xml><?xml version="1.0" encoding="utf-8"?>
<p:tagLst xmlns:p="http://schemas.openxmlformats.org/presentationml/2006/main">
  <p:tag name="KSO_WM_DIAGRAM_MAX_ITEMCNT" val="6"/>
  <p:tag name="KSO_WM_DIAGRAM_MIN_ITEMCNT" val="2"/>
  <p:tag name="KSO_WM_DIAGRAM_VIRTUALLY_FRAME" val="{&quot;height&quot;:324.35,&quot;left&quot;:51.33397216796875,&quot;top&quot;:156,&quot;width&quot;:855.166027832031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gradient&quot;:[{&quot;brightness&quot;:0.4000000059604645,&quot;colorType&quot;:1,&quot;foreColorIndex&quot;:5,&quot;pos&quot;:0,&quot;transparency&quot;:0},{&quot;brightness&quot;:0,&quot;colorType&quot;:1,&quot;foreColorIndex&quot;:5,&quot;pos&quot;:0.5299999713897705,&quot;transparency&quot;:0}],&quot;type&quot;:3},&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DIAGRAM_GROUP_CODE" val="l1-1"/>
  <p:tag name="KSO_WM_UNIT_TYPE" val="l_h_a"/>
  <p:tag name="KSO_WM_UNIT_INDEX" val="1_3_1"/>
  <p:tag name="KSO_WM_UNIT_ID" val="diagram20231715_2*l_h_a*1_3_1"/>
  <p:tag name="KSO_WM_TEMPLATE_CATEGORY" val="diagram"/>
  <p:tag name="KSO_WM_TEMPLATE_INDEX" val="20231715"/>
  <p:tag name="KSO_WM_UNIT_LAYERLEVEL" val="1_1_1"/>
  <p:tag name="KSO_WM_TAG_VERSION" val="3.0"/>
  <p:tag name="KSO_WM_UNIT_PRESET_TEXT" val="添加标题"/>
  <p:tag name="KSO_WM_UNIT_TEXT_FILL_FORE_SCHEMECOLOR_INDEX" val="3"/>
  <p:tag name="KSO_WM_UNIT_TEXT_FILL_TYPE" val="3"/>
</p:tagLst>
</file>

<file path=ppt/tags/tag234.xml><?xml version="1.0" encoding="utf-8"?>
<p:tagLst xmlns:p="http://schemas.openxmlformats.org/presentationml/2006/main">
  <p:tag name="KSO_WM_DIAGRAM_MAX_ITEMCNT" val="6"/>
  <p:tag name="KSO_WM_DIAGRAM_MIN_ITEMCNT" val="2"/>
  <p:tag name="KSO_WM_DIAGRAM_VIRTUALLY_FRAME" val="{&quot;height&quot;:324.35,&quot;left&quot;:51.33397216796875,&quot;top&quot;:156,&quot;width&quot;:855.166027832031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31715_2*l_h_f*1_2_1"/>
  <p:tag name="KSO_WM_TEMPLATE_CATEGORY" val="diagram"/>
  <p:tag name="KSO_WM_TEMPLATE_INDEX" val="20231715"/>
  <p:tag name="KSO_WM_UNIT_LAYERLEVEL" val="1_1_1"/>
  <p:tag name="KSO_WM_TAG_VERSION" val="3.0"/>
  <p:tag name="KSO_WM_UNIT_PRESET_TEXT" val="单击此处输入你的项正文，文字是您思想的提炼，请尽量言简意赅阐述你的观点内容。"/>
  <p:tag name="KSO_WM_UNIT_TEXT_FILL_FORE_SCHEMECOLOR_INDEX" val="1"/>
  <p:tag name="KSO_WM_UNIT_TEXT_FILL_TYPE" val="1"/>
</p:tagLst>
</file>

<file path=ppt/tags/tag235.xml><?xml version="1.0" encoding="utf-8"?>
<p:tagLst xmlns:p="http://schemas.openxmlformats.org/presentationml/2006/main">
  <p:tag name="KSO_WM_DIAGRAM_MAX_ITEMCNT" val="6"/>
  <p:tag name="KSO_WM_DIAGRAM_MIN_ITEMCNT" val="2"/>
  <p:tag name="KSO_WM_DIAGRAM_VIRTUALLY_FRAME" val="{&quot;height&quot;:324.35,&quot;left&quot;:51.33397216796875,&quot;top&quot;:156,&quot;width&quot;:855.1660278320312}"/>
  <p:tag name="KSO_WM_DIAGRAM_COLOR_MATCH_VALUE" val="{&quot;shape&quot;:{&quot;fill&quot;:{&quot;solid&quot;:{&quot;brightness&quot;:0,&quot;colorType&quot;:1,&quot;foreColorIndex&quot;:5,&quot;transparency&quot;:0},&quot;type&quot;:1},&quot;glow&quot;:{&quot;colorType&quot;:0},&quot;line&quot;:{&quot;solidLine&quot;:{&quot;brightness&quot;:0.6000000238418579,&quot;colorType&quot;:1,&quot;foreColorIndex&quot;:13,&quot;transparency&quot;:0.800000011920929},&quot;type&quot;:1},&quot;shadow&quot;:{&quot;colorType&quot;:0},&quot;threeD&quot;:{&quot;curvedSurface&quot;:{&quot;brightness&quot;:0,&quot;colorType&quot;:2,&quot;rgb&quot;:&quot;#000000&quot;},&quot;depth&quot;:{&quot;colorType&quot;:0}}},&quot;text&quot;:{&quot;fill&quot;:{},&quot;glow&quot;:{},&quot;line&quot;:{},&quot;shadow&quot;:{},&quot;threeD&quot;:{}}}"/>
  <p:tag name="KSO_WM_DIAGRAM_VERSION" val="3"/>
  <p:tag name="KSO_WM_DIAGRAM_COLOR_TRICK" val="1"/>
  <p:tag name="KSO_WM_DIAGRAM_COLOR_TEXT_CAN_REMOVE" val="n"/>
  <p:tag name="KSO_WM_UNIT_VALUE" val="349*700"/>
  <p:tag name="KSO_WM_UNIT_HIGHLIGHT" val="0"/>
  <p:tag name="KSO_WM_UNIT_COMPATIBLE" val="0"/>
  <p:tag name="KSO_WM_UNIT_DIAGRAM_ISNUMVISUAL" val="0"/>
  <p:tag name="KSO_WM_UNIT_DIAGRAM_ISREFERUNIT" val="0"/>
  <p:tag name="KSO_WM_DIAGRAM_GROUP_CODE" val="l1-1"/>
  <p:tag name="KSO_WM_UNIT_TYPE" val="l_h_d"/>
  <p:tag name="KSO_WM_UNIT_INDEX" val="1_1_1"/>
  <p:tag name="KSO_WM_UNIT_ID" val="diagram20231715_2*l_h_d*1_1_1"/>
  <p:tag name="KSO_WM_TEMPLATE_CATEGORY" val="diagram"/>
  <p:tag name="KSO_WM_TEMPLATE_INDEX" val="20231715"/>
  <p:tag name="KSO_WM_UNIT_LAYERLEVEL" val="1_1_1"/>
  <p:tag name="KSO_WM_TAG_VERSION" val="3.0"/>
  <p:tag name="KSO_WM_UNIT_FILL_TYPE" val="1"/>
  <p:tag name="KSO_WM_UNIT_FILL_FORE_SCHEMECOLOR_INDEX" val="5"/>
  <p:tag name="KSO_WM_UNIT_FILL_FORE_SCHEMECOLOR_INDEX_BRIGHTNESS" val="0"/>
  <p:tag name="KSO_WM_UNIT_LINE_FORE_SCHEMECOLOR_INDEX" val="13"/>
</p:tagLst>
</file>

<file path=ppt/tags/tag236.xml><?xml version="1.0" encoding="utf-8"?>
<p:tagLst xmlns:p="http://schemas.openxmlformats.org/presentationml/2006/main">
  <p:tag name="KSO_WM_DIAGRAM_MAX_ITEMCNT" val="6"/>
  <p:tag name="KSO_WM_DIAGRAM_MIN_ITEMCNT" val="2"/>
  <p:tag name="KSO_WM_DIAGRAM_VIRTUALLY_FRAME" val="{&quot;height&quot;:324.35,&quot;left&quot;:51.33397216796875,&quot;top&quot;:156,&quot;width&quot;:855.1660278320312}"/>
  <p:tag name="KSO_WM_DIAGRAM_COLOR_MATCH_VALUE" val="{&quot;shape&quot;:{&quot;fill&quot;:{&quot;gradient&quot;:[{&quot;brightness&quot;:0.4000000059604645,&quot;colorType&quot;:1,&quot;foreColorIndex&quot;:5,&quot;pos&quot;:0.30000001192092896,&quot;transparency&quot;:0},{&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3_1"/>
  <p:tag name="KSO_WM_UNIT_ID" val="diagram20231715_2*l_h_i*1_3_1"/>
  <p:tag name="KSO_WM_TEMPLATE_CATEGORY" val="diagram"/>
  <p:tag name="KSO_WM_TEMPLATE_INDEX" val="20231715"/>
  <p:tag name="KSO_WM_UNIT_LAYERLEVEL" val="1_1_1"/>
  <p:tag name="KSO_WM_TAG_VERSION" val="3.0"/>
  <p:tag name="KSO_WM_UNIT_PRESET_TEXT" val="03"/>
  <p:tag name="KSO_WM_UNIT_FILL_TYPE" val="3"/>
</p:tagLst>
</file>

<file path=ppt/tags/tag237.xml><?xml version="1.0" encoding="utf-8"?>
<p:tagLst xmlns:p="http://schemas.openxmlformats.org/presentationml/2006/main">
  <p:tag name="KSO_WM_DIAGRAM_MAX_ITEMCNT" val="6"/>
  <p:tag name="KSO_WM_DIAGRAM_MIN_ITEMCNT" val="2"/>
  <p:tag name="KSO_WM_DIAGRAM_VIRTUALLY_FRAME" val="{&quot;height&quot;:324.35,&quot;left&quot;:51.33397216796875,&quot;top&quot;:156,&quot;width&quot;:871.4660278320313}"/>
  <p:tag name="KSO_WM_DIAGRAM_COLOR_MATCH_VALUE" val="{&quot;shape&quot;:{&quot;fill&quot;:{&quot;solid&quot;:{&quot;brightness&quot;:0.6000000238418579,&quot;colorType&quot;:1,&quot;foreColorIndex&quot;:13,&quot;transparency&quot;:0.800000011920929},&quot;type&quot;:1},&quot;glow&quot;:{&quot;colorType&quot;:0},&quot;line&quot;:{&quot;type&quot;:0},&quot;shadow&quot;:{&quot;brightness&quot;:0,&quot;colorType&quot;:1,&quot;foreColorIndex&quot;:5,&quot;transparency&quot;:0.8999999761581421},&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3_2"/>
  <p:tag name="KSO_WM_UNIT_ID" val="diagram20231715_2*l_h_i*1_3_2"/>
  <p:tag name="KSO_WM_TEMPLATE_CATEGORY" val="diagram"/>
  <p:tag name="KSO_WM_TEMPLATE_INDEX" val="20231715"/>
  <p:tag name="KSO_WM_UNIT_LAYERLEVEL" val="1_1_1"/>
  <p:tag name="KSO_WM_TAG_VERSION" val="3.0"/>
  <p:tag name="KSO_WM_UNIT_FILL_TYPE" val="1"/>
  <p:tag name="KSO_WM_UNIT_FILL_FORE_SCHEMECOLOR_INDEX" val="13"/>
  <p:tag name="KSO_WM_UNIT_FILL_FORE_SCHEMECOLOR_INDEX_BRIGHTNESS" val="0.6"/>
</p:tagLst>
</file>

<file path=ppt/tags/tag238.xml><?xml version="1.0" encoding="utf-8"?>
<p:tagLst xmlns:p="http://schemas.openxmlformats.org/presentationml/2006/main">
  <p:tag name="KSO_WM_DIAGRAM_MAX_ITEMCNT" val="6"/>
  <p:tag name="KSO_WM_DIAGRAM_MIN_ITEMCNT" val="2"/>
  <p:tag name="KSO_WM_DIAGRAM_VIRTUALLY_FRAME" val="{&quot;height&quot;:324.35,&quot;left&quot;:51.33397216796875,&quot;top&quot;:156,&quot;width&quot;:871.4660278320313}"/>
  <p:tag name="KSO_WM_DIAGRAM_COLOR_MATCH_VALUE" val="{&quot;shape&quot;:{&quot;fill&quot;:{&quot;solid&quot;:{&quot;brightness&quot;:0,&quot;colorType&quot;:1,&quot;foreColorIndex&quot;:5,&quot;transparency&quot;:0},&quot;type&quot;:1},&quot;glow&quot;:{&quot;colorType&quot;:0},&quot;line&quot;:{&quot;solidLine&quot;:{&quot;brightness&quot;:0.6000000238418579,&quot;colorType&quot;:1,&quot;foreColorIndex&quot;:13,&quot;transparency&quot;:0.800000011920929},&quot;type&quot;:1},&quot;shadow&quot;:{&quot;colorType&quot;:0},&quot;threeD&quot;:{&quot;curvedSurface&quot;:{&quot;brightness&quot;:0,&quot;colorType&quot;:2,&quot;rgb&quot;:&quot;#000000&quot;},&quot;depth&quot;:{&quot;colorType&quot;:0}}},&quot;text&quot;:{&quot;fill&quot;:{},&quot;glow&quot;:{},&quot;line&quot;:{},&quot;shadow&quot;:{},&quot;threeD&quot;:{}}}"/>
  <p:tag name="KSO_WM_DIAGRAM_VERSION" val="3"/>
  <p:tag name="KSO_WM_DIAGRAM_COLOR_TRICK" val="1"/>
  <p:tag name="KSO_WM_DIAGRAM_COLOR_TEXT_CAN_REMOVE" val="n"/>
  <p:tag name="KSO_WM_UNIT_VALUE" val="349*700"/>
  <p:tag name="KSO_WM_UNIT_HIGHLIGHT" val="0"/>
  <p:tag name="KSO_WM_UNIT_COMPATIBLE" val="0"/>
  <p:tag name="KSO_WM_UNIT_DIAGRAM_ISNUMVISUAL" val="0"/>
  <p:tag name="KSO_WM_UNIT_DIAGRAM_ISREFERUNIT" val="0"/>
  <p:tag name="KSO_WM_DIAGRAM_GROUP_CODE" val="l1-1"/>
  <p:tag name="KSO_WM_UNIT_TYPE" val="l_h_d"/>
  <p:tag name="KSO_WM_UNIT_INDEX" val="1_3_1"/>
  <p:tag name="KSO_WM_UNIT_ID" val="diagram20231715_2*l_h_d*1_3_1"/>
  <p:tag name="KSO_WM_TEMPLATE_CATEGORY" val="diagram"/>
  <p:tag name="KSO_WM_TEMPLATE_INDEX" val="20231715"/>
  <p:tag name="KSO_WM_UNIT_LAYERLEVEL" val="1_1_1"/>
  <p:tag name="KSO_WM_TAG_VERSION" val="3.0"/>
  <p:tag name="KSO_WM_UNIT_FILL_TYPE" val="1"/>
  <p:tag name="KSO_WM_UNIT_FILL_FORE_SCHEMECOLOR_INDEX" val="5"/>
  <p:tag name="KSO_WM_UNIT_FILL_FORE_SCHEMECOLOR_INDEX_BRIGHTNESS" val="0"/>
  <p:tag name="KSO_WM_UNIT_LINE_FORE_SCHEMECOLOR_INDEX" val="13"/>
</p:tagLst>
</file>

<file path=ppt/tags/tag239.xml><?xml version="1.0" encoding="utf-8"?>
<p:tagLst xmlns:p="http://schemas.openxmlformats.org/presentationml/2006/main">
  <p:tag name="KSO_WM_DIAGRAM_MAX_ITEMCNT" val="6"/>
  <p:tag name="KSO_WM_DIAGRAM_MIN_ITEMCNT" val="2"/>
  <p:tag name="KSO_WM_DIAGRAM_VIRTUALLY_FRAME" val="{&quot;height&quot;:324.35,&quot;left&quot;:51.33397216796875,&quot;top&quot;:156,&quot;width&quot;:871.4660278320313}"/>
  <p:tag name="KSO_WM_DIAGRAM_COLOR_MATCH_VALUE" val="{&quot;shape&quot;:{&quot;fill&quot;:{&quot;solid&quot;:{&quot;brightness&quot;:0.6000000238418579,&quot;colorType&quot;:1,&quot;foreColorIndex&quot;:13,&quot;transparency&quot;:0.800000011920929},&quot;type&quot;:1},&quot;glow&quot;:{&quot;colorType&quot;:0},&quot;line&quot;:{&quot;type&quot;:0},&quot;shadow&quot;:{&quot;brightness&quot;:0,&quot;colorType&quot;:1,&quot;foreColorIndex&quot;:5,&quot;transparency&quot;:0.8999999761581421},&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31715_2*l_h_i*1_1_2"/>
  <p:tag name="KSO_WM_TEMPLATE_CATEGORY" val="diagram"/>
  <p:tag name="KSO_WM_TEMPLATE_INDEX" val="20231715"/>
  <p:tag name="KSO_WM_UNIT_LAYERLEVEL" val="1_1_1"/>
  <p:tag name="KSO_WM_TAG_VERSION" val="3.0"/>
  <p:tag name="KSO_WM_UNIT_FILL_TYPE" val="1"/>
  <p:tag name="KSO_WM_UNIT_FILL_FORE_SCHEMECOLOR_INDEX" val="13"/>
  <p:tag name="KSO_WM_UNIT_FILL_FORE_SCHEMECOLOR_INDEX_BRIGHTNESS" val="0.6"/>
</p:tagLst>
</file>

<file path=ppt/tags/tag24.xml><?xml version="1.0" encoding="utf-8"?>
<p:tagLst xmlns:p="http://schemas.openxmlformats.org/presentationml/2006/main">
  <p:tag name="KSO_WM_DIAGRAM_VIRTUALLY_FRAME" val="{&quot;height&quot;:392.90992125984263,&quot;left&quot;:442.53858267716544,&quot;top&quot;:128.2036220472441,&quot;width&quot;:477.27937007874016}"/>
</p:tagLst>
</file>

<file path=ppt/tags/tag240.xml><?xml version="1.0" encoding="utf-8"?>
<p:tagLst xmlns:p="http://schemas.openxmlformats.org/presentationml/2006/main">
  <p:tag name="KSO_WM_DIAGRAM_MAX_ITEMCNT" val="6"/>
  <p:tag name="KSO_WM_DIAGRAM_MIN_ITEMCNT" val="2"/>
  <p:tag name="KSO_WM_DIAGRAM_VIRTUALLY_FRAME" val="{&quot;height&quot;:324.35,&quot;left&quot;:51.33397216796875,&quot;top&quot;:156,&quot;width&quot;:871.4660278320313}"/>
  <p:tag name="KSO_WM_DIAGRAM_COLOR_MATCH_VALUE" val="{&quot;shape&quot;:{&quot;fill&quot;:{&quot;solid&quot;:{&quot;brightness&quot;:0.6000000238418579,&quot;colorType&quot;:1,&quot;foreColorIndex&quot;:13,&quot;transparency&quot;:0.800000011920929},&quot;type&quot;:1},&quot;glow&quot;:{&quot;colorType&quot;:0},&quot;line&quot;:{&quot;type&quot;:0},&quot;shadow&quot;:{&quot;brightness&quot;:0,&quot;colorType&quot;:1,&quot;foreColorIndex&quot;:5,&quot;transparency&quot;:0.8999999761581421},&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31715_2*l_h_i*1_2_2"/>
  <p:tag name="KSO_WM_TEMPLATE_CATEGORY" val="diagram"/>
  <p:tag name="KSO_WM_TEMPLATE_INDEX" val="20231715"/>
  <p:tag name="KSO_WM_UNIT_LAYERLEVEL" val="1_1_1"/>
  <p:tag name="KSO_WM_TAG_VERSION" val="3.0"/>
  <p:tag name="KSO_WM_UNIT_FILL_TYPE" val="1"/>
  <p:tag name="KSO_WM_UNIT_FILL_FORE_SCHEMECOLOR_INDEX" val="13"/>
  <p:tag name="KSO_WM_UNIT_FILL_FORE_SCHEMECOLOR_INDEX_BRIGHTNESS" val="0.6"/>
</p:tagLst>
</file>

<file path=ppt/tags/tag241.xml><?xml version="1.0" encoding="utf-8"?>
<p:tagLst xmlns:p="http://schemas.openxmlformats.org/presentationml/2006/main">
  <p:tag name="KSO_WM_DIAGRAM_MAX_ITEMCNT" val="6"/>
  <p:tag name="KSO_WM_DIAGRAM_MIN_ITEMCNT" val="2"/>
  <p:tag name="KSO_WM_DIAGRAM_VIRTUALLY_FRAME" val="{&quot;height&quot;:324.35,&quot;left&quot;:51.33397216796875,&quot;top&quot;:156,&quot;width&quot;:871.4660278320313}"/>
  <p:tag name="KSO_WM_DIAGRAM_COLOR_MATCH_VALUE" val="{&quot;shape&quot;:{&quot;fill&quot;:{&quot;solid&quot;:{&quot;brightness&quot;:0,&quot;colorType&quot;:1,&quot;foreColorIndex&quot;:5,&quot;transparency&quot;:0},&quot;type&quot;:1},&quot;glow&quot;:{&quot;colorType&quot;:0},&quot;line&quot;:{&quot;solidLine&quot;:{&quot;brightness&quot;:0.6000000238418579,&quot;colorType&quot;:1,&quot;foreColorIndex&quot;:13,&quot;transparency&quot;:0.800000011920929},&quot;type&quot;:1},&quot;shadow&quot;:{&quot;colorType&quot;:0},&quot;threeD&quot;:{&quot;curvedSurface&quot;:{&quot;brightness&quot;:0,&quot;colorType&quot;:2,&quot;rgb&quot;:&quot;#000000&quot;},&quot;depth&quot;:{&quot;colorType&quot;:0}}},&quot;text&quot;:{&quot;fill&quot;:{},&quot;glow&quot;:{},&quot;line&quot;:{},&quot;shadow&quot;:{},&quot;threeD&quot;:{}}}"/>
  <p:tag name="KSO_WM_DIAGRAM_VERSION" val="3"/>
  <p:tag name="KSO_WM_DIAGRAM_COLOR_TRICK" val="1"/>
  <p:tag name="KSO_WM_DIAGRAM_COLOR_TEXT_CAN_REMOVE" val="n"/>
  <p:tag name="KSO_WM_UNIT_VALUE" val="349*700"/>
  <p:tag name="KSO_WM_UNIT_HIGHLIGHT" val="0"/>
  <p:tag name="KSO_WM_UNIT_COMPATIBLE" val="0"/>
  <p:tag name="KSO_WM_UNIT_DIAGRAM_ISNUMVISUAL" val="0"/>
  <p:tag name="KSO_WM_UNIT_DIAGRAM_ISREFERUNIT" val="0"/>
  <p:tag name="KSO_WM_DIAGRAM_GROUP_CODE" val="l1-1"/>
  <p:tag name="KSO_WM_UNIT_TYPE" val="l_h_d"/>
  <p:tag name="KSO_WM_UNIT_INDEX" val="1_2_1"/>
  <p:tag name="KSO_WM_UNIT_ID" val="diagram20231715_2*l_h_d*1_2_1"/>
  <p:tag name="KSO_WM_TEMPLATE_CATEGORY" val="diagram"/>
  <p:tag name="KSO_WM_TEMPLATE_INDEX" val="20231715"/>
  <p:tag name="KSO_WM_UNIT_LAYERLEVEL" val="1_1_1"/>
  <p:tag name="KSO_WM_TAG_VERSION" val="3.0"/>
  <p:tag name="KSO_WM_UNIT_FILL_TYPE" val="1"/>
  <p:tag name="KSO_WM_UNIT_FILL_FORE_SCHEMECOLOR_INDEX" val="5"/>
  <p:tag name="KSO_WM_UNIT_FILL_FORE_SCHEMECOLOR_INDEX_BRIGHTNESS" val="0"/>
  <p:tag name="KSO_WM_UNIT_LINE_FORE_SCHEMECOLOR_INDEX" val="13"/>
</p:tagLst>
</file>

<file path=ppt/tags/tag242.xml><?xml version="1.0" encoding="utf-8"?>
<p:tagLst xmlns:p="http://schemas.openxmlformats.org/presentationml/2006/main">
  <p:tag name="KSO_WM_DIAGRAM_MAX_ITEMCNT" val="6"/>
  <p:tag name="KSO_WM_DIAGRAM_MIN_ITEMCNT" val="2"/>
  <p:tag name="KSO_WM_DIAGRAM_VIRTUALLY_FRAME" val="{&quot;height&quot;:324.35,&quot;left&quot;:51.33397216796875,&quot;top&quot;:156,&quot;width&quot;:871.4660278320313}"/>
  <p:tag name="KSO_WM_DIAGRAM_COLOR_MATCH_VALUE" val="{&quot;shape&quot;:{&quot;fill&quot;:{&quot;solid&quot;:{&quot;brightness&quot;:0,&quot;colorType&quot;:1,&quot;foreColorIndex&quot;:5,&quot;transparency&quot;:0},&quot;type&quot;:1},&quot;glow&quot;:{&quot;colorType&quot;:0},&quot;line&quot;:{&quot;solidLine&quot;:{&quot;brightness&quot;:0.6000000238418579,&quot;colorType&quot;:1,&quot;foreColorIndex&quot;:13,&quot;transparency&quot;:0.800000011920929},&quot;type&quot;:1},&quot;shadow&quot;:{&quot;colorType&quot;:0},&quot;threeD&quot;:{&quot;curvedSurface&quot;:{&quot;brightness&quot;:0,&quot;colorType&quot;:2,&quot;rgb&quot;:&quot;#000000&quot;},&quot;depth&quot;:{&quot;colorType&quot;:0}}},&quot;text&quot;:{&quot;fill&quot;:{},&quot;glow&quot;:{},&quot;line&quot;:{},&quot;shadow&quot;:{},&quot;threeD&quot;:{}}}"/>
  <p:tag name="KSO_WM_DIAGRAM_VERSION" val="3"/>
  <p:tag name="KSO_WM_DIAGRAM_COLOR_TRICK" val="1"/>
  <p:tag name="KSO_WM_DIAGRAM_COLOR_TEXT_CAN_REMOVE" val="n"/>
  <p:tag name="KSO_WM_UNIT_VALUE" val="349*700"/>
  <p:tag name="KSO_WM_UNIT_HIGHLIGHT" val="0"/>
  <p:tag name="KSO_WM_UNIT_COMPATIBLE" val="0"/>
  <p:tag name="KSO_WM_UNIT_DIAGRAM_ISNUMVISUAL" val="0"/>
  <p:tag name="KSO_WM_UNIT_DIAGRAM_ISREFERUNIT" val="0"/>
  <p:tag name="KSO_WM_DIAGRAM_GROUP_CODE" val="l1-1"/>
  <p:tag name="KSO_WM_UNIT_TYPE" val="l_h_d"/>
  <p:tag name="KSO_WM_UNIT_INDEX" val="1_1_1"/>
  <p:tag name="KSO_WM_UNIT_ID" val="diagram20231715_2*l_h_d*1_1_1"/>
  <p:tag name="KSO_WM_TEMPLATE_CATEGORY" val="diagram"/>
  <p:tag name="KSO_WM_TEMPLATE_INDEX" val="20231715"/>
  <p:tag name="KSO_WM_UNIT_LAYERLEVEL" val="1_1_1"/>
  <p:tag name="KSO_WM_TAG_VERSION" val="3.0"/>
  <p:tag name="KSO_WM_UNIT_FILL_TYPE" val="1"/>
  <p:tag name="KSO_WM_UNIT_FILL_FORE_SCHEMECOLOR_INDEX" val="5"/>
  <p:tag name="KSO_WM_UNIT_FILL_FORE_SCHEMECOLOR_INDEX_BRIGHTNESS" val="0"/>
  <p:tag name="KSO_WM_UNIT_LINE_FORE_SCHEMECOLOR_INDEX" val="13"/>
</p:tagLst>
</file>

<file path=ppt/tags/tag243.xml><?xml version="1.0" encoding="utf-8"?>
<p:tagLst xmlns:p="http://schemas.openxmlformats.org/presentationml/2006/main">
  <p:tag name="KSO_WM_DIAGRAM_MAX_ITEMCNT" val="6"/>
  <p:tag name="KSO_WM_DIAGRAM_MIN_ITEMCNT" val="2"/>
  <p:tag name="KSO_WM_DIAGRAM_VIRTUALLY_FRAME" val="{&quot;height&quot;:324.35,&quot;left&quot;:51.33397216796875,&quot;top&quot;:156,&quot;width&quot;:871.466027832031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gradient&quot;:[{&quot;brightness&quot;:0.4000000059604645,&quot;colorType&quot;:1,&quot;foreColorIndex&quot;:5,&quot;pos&quot;:0,&quot;transparency&quot;:0},{&quot;brightness&quot;:0,&quot;colorType&quot;:1,&quot;foreColorIndex&quot;:5,&quot;pos&quot;:0.5299999713897705,&quot;transparency&quot;:0}],&quot;type&quot;:3},&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DIAGRAM_GROUP_CODE" val="l1-1"/>
  <p:tag name="KSO_WM_UNIT_TYPE" val="l_h_a"/>
  <p:tag name="KSO_WM_UNIT_INDEX" val="1_1_1"/>
  <p:tag name="KSO_WM_UNIT_ID" val="diagram20231715_2*l_h_a*1_1_1"/>
  <p:tag name="KSO_WM_TEMPLATE_CATEGORY" val="diagram"/>
  <p:tag name="KSO_WM_TEMPLATE_INDEX" val="20231715"/>
  <p:tag name="KSO_WM_UNIT_LAYERLEVEL" val="1_1_1"/>
  <p:tag name="KSO_WM_TAG_VERSION" val="3.0"/>
  <p:tag name="KSO_WM_UNIT_PRESET_TEXT" val="添加标题"/>
  <p:tag name="KSO_WM_UNIT_TEXT_FILL_FORE_SCHEMECOLOR_INDEX" val="3"/>
  <p:tag name="KSO_WM_UNIT_TEXT_FILL_TYPE" val="3"/>
</p:tagLst>
</file>

<file path=ppt/tags/tag244.xml><?xml version="1.0" encoding="utf-8"?>
<p:tagLst xmlns:p="http://schemas.openxmlformats.org/presentationml/2006/main">
  <p:tag name="KSO_WM_DIAGRAM_MAX_ITEMCNT" val="6"/>
  <p:tag name="KSO_WM_DIAGRAM_MIN_ITEMCNT" val="2"/>
  <p:tag name="KSO_WM_DIAGRAM_VIRTUALLY_FRAME" val="{&quot;height&quot;:324.35,&quot;left&quot;:51.33397216796875,&quot;top&quot;:156,&quot;width&quot;:871.4660278320313}"/>
  <p:tag name="KSO_WM_DIAGRAM_COLOR_MATCH_VALUE" val="{&quot;shape&quot;:{&quot;fill&quot;:{&quot;gradient&quot;:[{&quot;brightness&quot;:0.4000000059604645,&quot;colorType&quot;:1,&quot;foreColorIndex&quot;:5,&quot;pos&quot;:0.30000001192092896,&quot;transparency&quot;:0},{&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20231715_2*l_h_i*1_1_1"/>
  <p:tag name="KSO_WM_TEMPLATE_CATEGORY" val="diagram"/>
  <p:tag name="KSO_WM_TEMPLATE_INDEX" val="20231715"/>
  <p:tag name="KSO_WM_UNIT_LAYERLEVEL" val="1_1_1"/>
  <p:tag name="KSO_WM_TAG_VERSION" val="3.0"/>
  <p:tag name="KSO_WM_UNIT_PRESET_TEXT" val="01"/>
  <p:tag name="KSO_WM_UNIT_FILL_TYPE" val="3"/>
</p:tagLst>
</file>

<file path=ppt/tags/tag245.xml><?xml version="1.0" encoding="utf-8"?>
<p:tagLst xmlns:p="http://schemas.openxmlformats.org/presentationml/2006/main">
  <p:tag name="KSO_WM_DIAGRAM_MAX_ITEMCNT" val="6"/>
  <p:tag name="KSO_WM_DIAGRAM_MIN_ITEMCNT" val="2"/>
  <p:tag name="KSO_WM_DIAGRAM_VIRTUALLY_FRAME" val="{&quot;height&quot;:324.35,&quot;left&quot;:51.33397216796875,&quot;top&quot;:156,&quot;width&quot;:871.4660278320313}"/>
  <p:tag name="KSO_WM_DIAGRAM_COLOR_MATCH_VALUE" val="{&quot;shape&quot;:{&quot;fill&quot;:{&quot;gradient&quot;:[{&quot;brightness&quot;:0.4000000059604645,&quot;colorType&quot;:1,&quot;foreColorIndex&quot;:5,&quot;pos&quot;:0.30000001192092896,&quot;transparency&quot;:0},{&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1"/>
  <p:tag name="KSO_WM_UNIT_ID" val="diagram20231715_2*l_h_i*1_2_1"/>
  <p:tag name="KSO_WM_TEMPLATE_CATEGORY" val="diagram"/>
  <p:tag name="KSO_WM_TEMPLATE_INDEX" val="20231715"/>
  <p:tag name="KSO_WM_UNIT_LAYERLEVEL" val="1_1_1"/>
  <p:tag name="KSO_WM_TAG_VERSION" val="3.0"/>
  <p:tag name="KSO_WM_UNIT_PRESET_TEXT" val="02"/>
  <p:tag name="KSO_WM_UNIT_FILL_TYPE" val="3"/>
</p:tagLst>
</file>

<file path=ppt/tags/tag246.xml><?xml version="1.0" encoding="utf-8"?>
<p:tagLst xmlns:p="http://schemas.openxmlformats.org/presentationml/2006/main">
  <p:tag name="KSO_WM_DIAGRAM_MAX_ITEMCNT" val="6"/>
  <p:tag name="KSO_WM_DIAGRAM_MIN_ITEMCNT" val="2"/>
  <p:tag name="KSO_WM_DIAGRAM_VIRTUALLY_FRAME" val="{&quot;height&quot;:324.35,&quot;left&quot;:51.33397216796875,&quot;top&quot;:156,&quot;width&quot;:871.466027832031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gradient&quot;:[{&quot;brightness&quot;:0.4000000059604645,&quot;colorType&quot;:1,&quot;foreColorIndex&quot;:5,&quot;pos&quot;:0,&quot;transparency&quot;:0},{&quot;brightness&quot;:0,&quot;colorType&quot;:1,&quot;foreColorIndex&quot;:5,&quot;pos&quot;:0.5299999713897705,&quot;transparency&quot;:0}],&quot;type&quot;:3},&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DIAGRAM_GROUP_CODE" val="l1-1"/>
  <p:tag name="KSO_WM_UNIT_TYPE" val="l_h_a"/>
  <p:tag name="KSO_WM_UNIT_INDEX" val="1_2_1"/>
  <p:tag name="KSO_WM_UNIT_ID" val="diagram20231715_2*l_h_a*1_2_1"/>
  <p:tag name="KSO_WM_TEMPLATE_CATEGORY" val="diagram"/>
  <p:tag name="KSO_WM_TEMPLATE_INDEX" val="20231715"/>
  <p:tag name="KSO_WM_UNIT_LAYERLEVEL" val="1_1_1"/>
  <p:tag name="KSO_WM_TAG_VERSION" val="3.0"/>
  <p:tag name="KSO_WM_UNIT_PRESET_TEXT" val="添加标题"/>
  <p:tag name="KSO_WM_UNIT_TEXT_FILL_FORE_SCHEMECOLOR_INDEX" val="3"/>
  <p:tag name="KSO_WM_UNIT_TEXT_FILL_TYPE" val="3"/>
</p:tagLst>
</file>

<file path=ppt/tags/tag247.xml><?xml version="1.0" encoding="utf-8"?>
<p:tagLst xmlns:p="http://schemas.openxmlformats.org/presentationml/2006/main">
  <p:tag name="KSO_WM_DIAGRAM_MAX_ITEMCNT" val="6"/>
  <p:tag name="KSO_WM_DIAGRAM_MIN_ITEMCNT" val="2"/>
  <p:tag name="KSO_WM_DIAGRAM_VIRTUALLY_FRAME" val="{&quot;height&quot;:324.35,&quot;left&quot;:51.33397216796875,&quot;top&quot;:156,&quot;width&quot;:871.466027832031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31715_2*l_h_f*1_2_1"/>
  <p:tag name="KSO_WM_TEMPLATE_CATEGORY" val="diagram"/>
  <p:tag name="KSO_WM_TEMPLATE_INDEX" val="20231715"/>
  <p:tag name="KSO_WM_UNIT_LAYERLEVEL" val="1_1_1"/>
  <p:tag name="KSO_WM_TAG_VERSION" val="3.0"/>
  <p:tag name="KSO_WM_UNIT_PRESET_TEXT" val="单击此处输入你的项正文，文字是您思想的提炼，请尽量言简意赅阐述你的观点内容。"/>
  <p:tag name="KSO_WM_UNIT_TEXT_FILL_FORE_SCHEMECOLOR_INDEX" val="1"/>
  <p:tag name="KSO_WM_UNIT_TEXT_FILL_TYPE" val="1"/>
</p:tagLst>
</file>

<file path=ppt/tags/tag248.xml><?xml version="1.0" encoding="utf-8"?>
<p:tagLst xmlns:p="http://schemas.openxmlformats.org/presentationml/2006/main">
  <p:tag name="KSO_WM_DIAGRAM_MAX_ITEMCNT" val="6"/>
  <p:tag name="KSO_WM_DIAGRAM_MIN_ITEMCNT" val="2"/>
  <p:tag name="KSO_WM_DIAGRAM_VIRTUALLY_FRAME" val="{&quot;height&quot;:324.35,&quot;left&quot;:51.33397216796875,&quot;top&quot;:156,&quot;width&quot;:871.4660278320313}"/>
  <p:tag name="KSO_WM_DIAGRAM_COLOR_MATCH_VALUE" val="{&quot;shape&quot;:{&quot;fill&quot;:{&quot;gradient&quot;:[{&quot;brightness&quot;:0.4000000059604645,&quot;colorType&quot;:1,&quot;foreColorIndex&quot;:5,&quot;pos&quot;:0.30000001192092896,&quot;transparency&quot;:0},{&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3_1"/>
  <p:tag name="KSO_WM_UNIT_ID" val="diagram20231715_2*l_h_i*1_3_1"/>
  <p:tag name="KSO_WM_TEMPLATE_CATEGORY" val="diagram"/>
  <p:tag name="KSO_WM_TEMPLATE_INDEX" val="20231715"/>
  <p:tag name="KSO_WM_UNIT_LAYERLEVEL" val="1_1_1"/>
  <p:tag name="KSO_WM_TAG_VERSION" val="3.0"/>
  <p:tag name="KSO_WM_UNIT_PRESET_TEXT" val="03"/>
  <p:tag name="KSO_WM_UNIT_FILL_TYPE" val="3"/>
</p:tagLst>
</file>

<file path=ppt/tags/tag249.xml><?xml version="1.0" encoding="utf-8"?>
<p:tagLst xmlns:p="http://schemas.openxmlformats.org/presentationml/2006/main">
  <p:tag name="KSO_WM_DIAGRAM_MAX_ITEMCNT" val="6"/>
  <p:tag name="KSO_WM_DIAGRAM_MIN_ITEMCNT" val="2"/>
  <p:tag name="KSO_WM_DIAGRAM_VIRTUALLY_FRAME" val="{&quot;height&quot;:324.35,&quot;left&quot;:51.33397216796875,&quot;top&quot;:156,&quot;width&quot;:871.466027832031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gradient&quot;:[{&quot;brightness&quot;:0.4000000059604645,&quot;colorType&quot;:1,&quot;foreColorIndex&quot;:5,&quot;pos&quot;:0,&quot;transparency&quot;:0},{&quot;brightness&quot;:0,&quot;colorType&quot;:1,&quot;foreColorIndex&quot;:5,&quot;pos&quot;:0.5299999713897705,&quot;transparency&quot;:0}],&quot;type&quot;:3},&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DIAGRAM_GROUP_CODE" val="l1-1"/>
  <p:tag name="KSO_WM_UNIT_TYPE" val="l_h_a"/>
  <p:tag name="KSO_WM_UNIT_INDEX" val="1_3_1"/>
  <p:tag name="KSO_WM_UNIT_ID" val="diagram20231715_2*l_h_a*1_3_1"/>
  <p:tag name="KSO_WM_TEMPLATE_CATEGORY" val="diagram"/>
  <p:tag name="KSO_WM_TEMPLATE_INDEX" val="20231715"/>
  <p:tag name="KSO_WM_UNIT_LAYERLEVEL" val="1_1_1"/>
  <p:tag name="KSO_WM_TAG_VERSION" val="3.0"/>
  <p:tag name="KSO_WM_UNIT_PRESET_TEXT" val="添加标题"/>
  <p:tag name="KSO_WM_UNIT_TEXT_FILL_FORE_SCHEMECOLOR_INDEX" val="3"/>
  <p:tag name="KSO_WM_UNIT_TEXT_FILL_TYPE" val="3"/>
</p:tagLst>
</file>

<file path=ppt/tags/tag25.xml><?xml version="1.0" encoding="utf-8"?>
<p:tagLst xmlns:p="http://schemas.openxmlformats.org/presentationml/2006/main">
  <p:tag name="KSO_WM_DIAGRAM_VIRTUALLY_FRAME" val="{&quot;height&quot;:348.37322834645664,&quot;left&quot;:77.95976377952755,&quot;top&quot;:129.86787401574801,&quot;width&quot;:805.806377952756}"/>
</p:tagLst>
</file>

<file path=ppt/tags/tag250.xml><?xml version="1.0" encoding="utf-8"?>
<p:tagLst xmlns:p="http://schemas.openxmlformats.org/presentationml/2006/main">
  <p:tag name="KSO_WM_DIAGRAM_MAX_ITEMCNT" val="6"/>
  <p:tag name="KSO_WM_DIAGRAM_MIN_ITEMCNT" val="2"/>
  <p:tag name="KSO_WM_DIAGRAM_VIRTUALLY_FRAME" val="{&quot;height&quot;:324.35,&quot;left&quot;:51.33397216796875,&quot;top&quot;:156,&quot;width&quot;:871.466027832031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31715_2*l_h_f*1_2_1"/>
  <p:tag name="KSO_WM_TEMPLATE_CATEGORY" val="diagram"/>
  <p:tag name="KSO_WM_TEMPLATE_INDEX" val="20231715"/>
  <p:tag name="KSO_WM_UNIT_LAYERLEVEL" val="1_1_1"/>
  <p:tag name="KSO_WM_TAG_VERSION" val="3.0"/>
  <p:tag name="KSO_WM_UNIT_PRESET_TEXT" val="单击此处输入你的项正文，文字是您思想的提炼，请尽量言简意赅阐述你的观点内容。"/>
  <p:tag name="KSO_WM_UNIT_TEXT_FILL_FORE_SCHEMECOLOR_INDEX" val="1"/>
  <p:tag name="KSO_WM_UNIT_TEXT_FILL_TYPE" val="1"/>
</p:tagLst>
</file>

<file path=ppt/tags/tag251.xml><?xml version="1.0" encoding="utf-8"?>
<p:tagLst xmlns:p="http://schemas.openxmlformats.org/presentationml/2006/main">
  <p:tag name="KSO_WM_DIAGRAM_MAX_ITEMCNT" val="6"/>
  <p:tag name="KSO_WM_DIAGRAM_MIN_ITEMCNT" val="2"/>
  <p:tag name="KSO_WM_DIAGRAM_VIRTUALLY_FRAME" val="{&quot;height&quot;:324.35,&quot;left&quot;:51.33397216796875,&quot;top&quot;:156,&quot;width&quot;:871.4660278320313}"/>
  <p:tag name="KSO_WM_DIAGRAM_COLOR_MATCH_VALUE" val="{&quot;shape&quot;:{&quot;fill&quot;:{&quot;solid&quot;:{&quot;brightness&quot;:0.6000000238418579,&quot;colorType&quot;:1,&quot;foreColorIndex&quot;:13,&quot;transparency&quot;:0.800000011920929},&quot;type&quot;:1},&quot;glow&quot;:{&quot;colorType&quot;:0},&quot;line&quot;:{&quot;type&quot;:0},&quot;shadow&quot;:{&quot;brightness&quot;:0,&quot;colorType&quot;:1,&quot;foreColorIndex&quot;:5,&quot;transparency&quot;:0.8999999761581421},&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3_2"/>
  <p:tag name="KSO_WM_UNIT_ID" val="diagram20231715_2*l_h_i*1_3_2"/>
  <p:tag name="KSO_WM_TEMPLATE_CATEGORY" val="diagram"/>
  <p:tag name="KSO_WM_TEMPLATE_INDEX" val="20231715"/>
  <p:tag name="KSO_WM_UNIT_LAYERLEVEL" val="1_1_1"/>
  <p:tag name="KSO_WM_TAG_VERSION" val="3.0"/>
  <p:tag name="KSO_WM_UNIT_FILL_TYPE" val="1"/>
  <p:tag name="KSO_WM_UNIT_FILL_FORE_SCHEMECOLOR_INDEX" val="13"/>
  <p:tag name="KSO_WM_UNIT_FILL_FORE_SCHEMECOLOR_INDEX_BRIGHTNESS" val="0.6"/>
</p:tagLst>
</file>

<file path=ppt/tags/tag252.xml><?xml version="1.0" encoding="utf-8"?>
<p:tagLst xmlns:p="http://schemas.openxmlformats.org/presentationml/2006/main">
  <p:tag name="KSO_WM_DIAGRAM_MAX_ITEMCNT" val="6"/>
  <p:tag name="KSO_WM_DIAGRAM_MIN_ITEMCNT" val="2"/>
  <p:tag name="KSO_WM_DIAGRAM_VIRTUALLY_FRAME" val="{&quot;height&quot;:324.35,&quot;left&quot;:51.33397216796875,&quot;top&quot;:156,&quot;width&quot;:871.466027832031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gradient&quot;:[{&quot;brightness&quot;:0.4000000059604645,&quot;colorType&quot;:1,&quot;foreColorIndex&quot;:5,&quot;pos&quot;:0,&quot;transparency&quot;:0},{&quot;brightness&quot;:0,&quot;colorType&quot;:1,&quot;foreColorIndex&quot;:5,&quot;pos&quot;:0.5299999713897705,&quot;transparency&quot;:0}],&quot;type&quot;:3},&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DIAGRAM_GROUP_CODE" val="l1-1"/>
  <p:tag name="KSO_WM_UNIT_TYPE" val="l_h_a"/>
  <p:tag name="KSO_WM_UNIT_INDEX" val="1_3_1"/>
  <p:tag name="KSO_WM_UNIT_ID" val="diagram20231715_2*l_h_a*1_3_1"/>
  <p:tag name="KSO_WM_TEMPLATE_CATEGORY" val="diagram"/>
  <p:tag name="KSO_WM_TEMPLATE_INDEX" val="20231715"/>
  <p:tag name="KSO_WM_UNIT_LAYERLEVEL" val="1_1_1"/>
  <p:tag name="KSO_WM_TAG_VERSION" val="3.0"/>
  <p:tag name="KSO_WM_UNIT_PRESET_TEXT" val="添加标题"/>
  <p:tag name="KSO_WM_UNIT_TEXT_FILL_FORE_SCHEMECOLOR_INDEX" val="3"/>
  <p:tag name="KSO_WM_UNIT_TEXT_FILL_TYPE" val="3"/>
</p:tagLst>
</file>

<file path=ppt/tags/tag253.xml><?xml version="1.0" encoding="utf-8"?>
<p:tagLst xmlns:p="http://schemas.openxmlformats.org/presentationml/2006/main">
  <p:tag name="KSO_WM_DIAGRAM_MAX_ITEMCNT" val="6"/>
  <p:tag name="KSO_WM_DIAGRAM_MIN_ITEMCNT" val="2"/>
  <p:tag name="KSO_WM_DIAGRAM_VIRTUALLY_FRAME" val="{&quot;height&quot;:324.35,&quot;left&quot;:51.33397216796875,&quot;top&quot;:156,&quot;width&quot;:871.466027832031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31715_2*l_h_f*1_2_1"/>
  <p:tag name="KSO_WM_TEMPLATE_CATEGORY" val="diagram"/>
  <p:tag name="KSO_WM_TEMPLATE_INDEX" val="20231715"/>
  <p:tag name="KSO_WM_UNIT_LAYERLEVEL" val="1_1_1"/>
  <p:tag name="KSO_WM_TAG_VERSION" val="3.0"/>
  <p:tag name="KSO_WM_UNIT_PRESET_TEXT" val="单击此处输入你的项正文，文字是您思想的提炼，请尽量言简意赅阐述你的观点内容。"/>
  <p:tag name="KSO_WM_UNIT_TEXT_FILL_FORE_SCHEMECOLOR_INDEX" val="1"/>
  <p:tag name="KSO_WM_UNIT_TEXT_FILL_TYPE" val="1"/>
</p:tagLst>
</file>

<file path=ppt/tags/tag254.xml><?xml version="1.0" encoding="utf-8"?>
<p:tagLst xmlns:p="http://schemas.openxmlformats.org/presentationml/2006/main">
  <p:tag name="KSO_WM_DIAGRAM_MAX_ITEMCNT" val="6"/>
  <p:tag name="KSO_WM_DIAGRAM_MIN_ITEMCNT" val="2"/>
  <p:tag name="KSO_WM_DIAGRAM_VIRTUALLY_FRAME" val="{&quot;height&quot;:324.35,&quot;left&quot;:51.33397216796875,&quot;top&quot;:156,&quot;width&quot;:871.466027832031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31715_2*l_h_f*1_2_1"/>
  <p:tag name="KSO_WM_TEMPLATE_CATEGORY" val="diagram"/>
  <p:tag name="KSO_WM_TEMPLATE_INDEX" val="20231715"/>
  <p:tag name="KSO_WM_UNIT_LAYERLEVEL" val="1_1_1"/>
  <p:tag name="KSO_WM_TAG_VERSION" val="3.0"/>
  <p:tag name="KSO_WM_UNIT_PRESET_TEXT" val="单击此处输入你的项正文，文字是您思想的提炼，请尽量言简意赅阐述你的观点内容。"/>
  <p:tag name="KSO_WM_UNIT_TEXT_FILL_FORE_SCHEMECOLOR_INDEX" val="1"/>
  <p:tag name="KSO_WM_UNIT_TEXT_FILL_TYPE" val="1"/>
</p:tagLst>
</file>

<file path=ppt/tags/tag255.xml><?xml version="1.0" encoding="utf-8"?>
<p:tagLst xmlns:p="http://schemas.openxmlformats.org/presentationml/2006/main">
  <p:tag name="KSO_WM_DIAGRAM_MAX_ITEMCNT" val="6"/>
  <p:tag name="KSO_WM_DIAGRAM_MIN_ITEMCNT" val="2"/>
  <p:tag name="KSO_WM_DIAGRAM_VIRTUALLY_FRAME" val="{&quot;height&quot;:324.35,&quot;left&quot;:51.33397216796875,&quot;top&quot;:156,&quot;width&quot;:871.4660278320313}"/>
  <p:tag name="KSO_WM_DIAGRAM_COLOR_MATCH_VALUE" val="{&quot;shape&quot;:{&quot;fill&quot;:{&quot;solid&quot;:{&quot;brightness&quot;:0,&quot;colorType&quot;:1,&quot;foreColorIndex&quot;:5,&quot;transparency&quot;:0},&quot;type&quot;:1},&quot;glow&quot;:{&quot;colorType&quot;:0},&quot;line&quot;:{&quot;solidLine&quot;:{&quot;brightness&quot;:0.6000000238418579,&quot;colorType&quot;:1,&quot;foreColorIndex&quot;:13,&quot;transparency&quot;:0.800000011920929},&quot;type&quot;:1},&quot;shadow&quot;:{&quot;colorType&quot;:0},&quot;threeD&quot;:{&quot;curvedSurface&quot;:{&quot;brightness&quot;:0,&quot;colorType&quot;:2,&quot;rgb&quot;:&quot;#000000&quot;},&quot;depth&quot;:{&quot;colorType&quot;:0}}},&quot;text&quot;:{&quot;fill&quot;:{},&quot;glow&quot;:{},&quot;line&quot;:{},&quot;shadow&quot;:{},&quot;threeD&quot;:{}}}"/>
  <p:tag name="KSO_WM_DIAGRAM_VERSION" val="3"/>
  <p:tag name="KSO_WM_DIAGRAM_COLOR_TRICK" val="1"/>
  <p:tag name="KSO_WM_DIAGRAM_COLOR_TEXT_CAN_REMOVE" val="n"/>
  <p:tag name="KSO_WM_UNIT_VALUE" val="349*700"/>
  <p:tag name="KSO_WM_UNIT_HIGHLIGHT" val="0"/>
  <p:tag name="KSO_WM_UNIT_COMPATIBLE" val="0"/>
  <p:tag name="KSO_WM_UNIT_DIAGRAM_ISNUMVISUAL" val="0"/>
  <p:tag name="KSO_WM_UNIT_DIAGRAM_ISREFERUNIT" val="0"/>
  <p:tag name="KSO_WM_DIAGRAM_GROUP_CODE" val="l1-1"/>
  <p:tag name="KSO_WM_UNIT_TYPE" val="l_h_d"/>
  <p:tag name="KSO_WM_UNIT_INDEX" val="1_1_1"/>
  <p:tag name="KSO_WM_UNIT_ID" val="diagram20231715_2*l_h_d*1_1_1"/>
  <p:tag name="KSO_WM_TEMPLATE_CATEGORY" val="diagram"/>
  <p:tag name="KSO_WM_TEMPLATE_INDEX" val="20231715"/>
  <p:tag name="KSO_WM_UNIT_LAYERLEVEL" val="1_1_1"/>
  <p:tag name="KSO_WM_TAG_VERSION" val="3.0"/>
  <p:tag name="KSO_WM_UNIT_FILL_TYPE" val="1"/>
  <p:tag name="KSO_WM_UNIT_FILL_FORE_SCHEMECOLOR_INDEX" val="5"/>
  <p:tag name="KSO_WM_UNIT_FILL_FORE_SCHEMECOLOR_INDEX_BRIGHTNESS" val="0"/>
  <p:tag name="KSO_WM_UNIT_LINE_FORE_SCHEMECOLOR_INDEX" val="13"/>
</p:tagLst>
</file>

<file path=ppt/tags/tag256.xml><?xml version="1.0" encoding="utf-8"?>
<p:tagLst xmlns:p="http://schemas.openxmlformats.org/presentationml/2006/main">
  <p:tag name="KSO_WM_DIAGRAM_MAX_ITEMCNT" val="6"/>
  <p:tag name="KSO_WM_DIAGRAM_MIN_ITEMCNT" val="2"/>
  <p:tag name="KSO_WM_DIAGRAM_VIRTUALLY_FRAME" val="{&quot;height&quot;:324.35,&quot;left&quot;:51.33397216796875,&quot;top&quot;:156,&quot;width&quot;:871.4660278320313}"/>
  <p:tag name="KSO_WM_DIAGRAM_COLOR_MATCH_VALUE" val="{&quot;shape&quot;:{&quot;fill&quot;:{&quot;gradient&quot;:[{&quot;brightness&quot;:0.4000000059604645,&quot;colorType&quot;:1,&quot;foreColorIndex&quot;:5,&quot;pos&quot;:0.30000001192092896,&quot;transparency&quot;:0},{&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3_1"/>
  <p:tag name="KSO_WM_UNIT_ID" val="diagram20231715_2*l_h_i*1_3_1"/>
  <p:tag name="KSO_WM_TEMPLATE_CATEGORY" val="diagram"/>
  <p:tag name="KSO_WM_TEMPLATE_INDEX" val="20231715"/>
  <p:tag name="KSO_WM_UNIT_LAYERLEVEL" val="1_1_1"/>
  <p:tag name="KSO_WM_TAG_VERSION" val="3.0"/>
  <p:tag name="KSO_WM_UNIT_PRESET_TEXT" val="03"/>
  <p:tag name="KSO_WM_UNIT_FILL_TYPE" val="3"/>
</p:tagLst>
</file>

<file path=ppt/tags/tag257.xml><?xml version="1.0" encoding="utf-8"?>
<p:tagLst xmlns:p="http://schemas.openxmlformats.org/presentationml/2006/main">
  <p:tag name="KSO_WM_DIAGRAM_VIRTUALLY_FRAME" val="{&quot;height&quot;:399.468346456693,&quot;left&quot;:42.69590551181103,&quot;top&quot;:95.9255905511811,&quot;width&quot;:467.7947244094488}"/>
</p:tagLst>
</file>

<file path=ppt/tags/tag258.xml><?xml version="1.0" encoding="utf-8"?>
<p:tagLst xmlns:p="http://schemas.openxmlformats.org/presentationml/2006/main">
  <p:tag name="KSO_WM_DIAGRAM_VIRTUALLY_FRAME" val="{&quot;height&quot;:399.468346456693,&quot;left&quot;:42.69590551181103,&quot;top&quot;:95.9255905511811,&quot;width&quot;:467.7947244094488}"/>
</p:tagLst>
</file>

<file path=ppt/tags/tag259.xml><?xml version="1.0" encoding="utf-8"?>
<p:tagLst xmlns:p="http://schemas.openxmlformats.org/presentationml/2006/main">
  <p:tag name="KSO_WM_DIAGRAM_VIRTUALLY_FRAME" val="{&quot;height&quot;:399.468346456693,&quot;left&quot;:42.69590551181103,&quot;top&quot;:95.9255905511811,&quot;width&quot;:467.7947244094488}"/>
</p:tagLst>
</file>

<file path=ppt/tags/tag26.xml><?xml version="1.0" encoding="utf-8"?>
<p:tagLst xmlns:p="http://schemas.openxmlformats.org/presentationml/2006/main">
  <p:tag name="KSO_WM_DIAGRAM_VIRTUALLY_FRAME" val="{&quot;height&quot;:348.37322834645664,&quot;left&quot;:77.95976377952755,&quot;top&quot;:129.86787401574801,&quot;width&quot;:805.806377952756}"/>
</p:tagLst>
</file>

<file path=ppt/tags/tag260.xml><?xml version="1.0" encoding="utf-8"?>
<p:tagLst xmlns:p="http://schemas.openxmlformats.org/presentationml/2006/main">
  <p:tag name="KSO_WM_DIAGRAM_VIRTUALLY_FRAME" val="{&quot;height&quot;:399.468346456693,&quot;left&quot;:42.69590551181103,&quot;top&quot;:95.9255905511811,&quot;width&quot;:467.7947244094488}"/>
</p:tagLst>
</file>

<file path=ppt/tags/tag261.xml><?xml version="1.0" encoding="utf-8"?>
<p:tagLst xmlns:p="http://schemas.openxmlformats.org/presentationml/2006/main">
  <p:tag name="KSO_WM_DIAGRAM_VIRTUALLY_FRAME" val="{&quot;height&quot;:399.468346456693,&quot;left&quot;:42.69590551181103,&quot;top&quot;:95.9255905511811,&quot;width&quot;:467.7947244094488}"/>
</p:tagLst>
</file>

<file path=ppt/tags/tag262.xml><?xml version="1.0" encoding="utf-8"?>
<p:tagLst xmlns:p="http://schemas.openxmlformats.org/presentationml/2006/main">
  <p:tag name="KSO_WM_DIAGRAM_VIRTUALLY_FRAME" val="{&quot;height&quot;:399.468346456693,&quot;left&quot;:42.69590551181103,&quot;top&quot;:95.9255905511811,&quot;width&quot;:467.7947244094488}"/>
</p:tagLst>
</file>

<file path=ppt/tags/tag263.xml><?xml version="1.0" encoding="utf-8"?>
<p:tagLst xmlns:p="http://schemas.openxmlformats.org/presentationml/2006/main">
  <p:tag name="KSO_WM_DIAGRAM_VIRTUALLY_FRAME" val="{&quot;height&quot;:399.468346456693,&quot;left&quot;:42.69590551181103,&quot;top&quot;:95.9255905511811,&quot;width&quot;:467.7947244094488}"/>
</p:tagLst>
</file>

<file path=ppt/tags/tag264.xml><?xml version="1.0" encoding="utf-8"?>
<p:tagLst xmlns:p="http://schemas.openxmlformats.org/presentationml/2006/main">
  <p:tag name="KSO_WM_DIAGRAM_VIRTUALLY_FRAME" val="{&quot;height&quot;:399.468346456693,&quot;left&quot;:42.69590551181103,&quot;top&quot;:95.9255905511811,&quot;width&quot;:467.7947244094488}"/>
</p:tagLst>
</file>

<file path=ppt/tags/tag265.xml><?xml version="1.0" encoding="utf-8"?>
<p:tagLst xmlns:p="http://schemas.openxmlformats.org/presentationml/2006/main">
  <p:tag name="KSO_WM_DIAGRAM_VIRTUALLY_FRAME" val="{&quot;height&quot;:399.468346456693,&quot;left&quot;:42.69590551181103,&quot;top&quot;:95.9255905511811,&quot;width&quot;:467.7947244094488}"/>
</p:tagLst>
</file>

<file path=ppt/tags/tag266.xml><?xml version="1.0" encoding="utf-8"?>
<p:tagLst xmlns:p="http://schemas.openxmlformats.org/presentationml/2006/main">
  <p:tag name="KSO_WM_DIAGRAM_VIRTUALLY_FRAME" val="{&quot;height&quot;:399.468346456693,&quot;left&quot;:42.69590551181103,&quot;top&quot;:95.9255905511811,&quot;width&quot;:467.7947244094488}"/>
</p:tagLst>
</file>

<file path=ppt/tags/tag267.xml><?xml version="1.0" encoding="utf-8"?>
<p:tagLst xmlns:p="http://schemas.openxmlformats.org/presentationml/2006/main">
  <p:tag name="KSO_WM_DIAGRAM_VIRTUALLY_FRAME" val="{&quot;height&quot;:399.468346456693,&quot;left&quot;:42.69590551181103,&quot;top&quot;:95.9255905511811,&quot;width&quot;:467.7947244094488}"/>
</p:tagLst>
</file>

<file path=ppt/tags/tag268.xml><?xml version="1.0" encoding="utf-8"?>
<p:tagLst xmlns:p="http://schemas.openxmlformats.org/presentationml/2006/main">
  <p:tag name="KSO_WM_DIAGRAM_VIRTUALLY_FRAME" val="{&quot;height&quot;:399.468346456693,&quot;left&quot;:42.69590551181103,&quot;top&quot;:95.9255905511811,&quot;width&quot;:467.7947244094488}"/>
</p:tagLst>
</file>

<file path=ppt/tags/tag269.xml><?xml version="1.0" encoding="utf-8"?>
<p:tagLst xmlns:p="http://schemas.openxmlformats.org/presentationml/2006/main">
  <p:tag name="KSO_WM_DIAGRAM_MAX_ITEMCNT" val="6"/>
  <p:tag name="KSO_WM_DIAGRAM_MIN_ITEMCNT" val="2"/>
  <p:tag name="KSO_WM_DIAGRAM_VIRTUALLY_FRAME" val="{&quot;height&quot;:321.2,&quot;left&quot;:51.33397216796875,&quot;top&quot;:159.15,&quot;width&quot;:864.2320556640625}"/>
  <p:tag name="KSO_WM_DIAGRAM_COLOR_MATCH_VALUE" val="{&quot;shape&quot;:{&quot;fill&quot;:{&quot;solid&quot;:{&quot;brightness&quot;:0.6000000238418579,&quot;colorType&quot;:1,&quot;foreColorIndex&quot;:13,&quot;transparency&quot;:0.800000011920929},&quot;type&quot;:1},&quot;glow&quot;:{&quot;colorType&quot;:0},&quot;line&quot;:{&quot;type&quot;:0},&quot;shadow&quot;:{&quot;brightness&quot;:0,&quot;colorType&quot;:1,&quot;foreColorIndex&quot;:5,&quot;transparency&quot;:0.8999999761581421},&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3_2"/>
  <p:tag name="KSO_WM_UNIT_ID" val="diagram20231715_2*l_h_i*1_3_2"/>
  <p:tag name="KSO_WM_TEMPLATE_CATEGORY" val="diagram"/>
  <p:tag name="KSO_WM_TEMPLATE_INDEX" val="20231715"/>
  <p:tag name="KSO_WM_UNIT_LAYERLEVEL" val="1_1_1"/>
  <p:tag name="KSO_WM_TAG_VERSION" val="3.0"/>
  <p:tag name="KSO_WM_UNIT_FILL_TYPE" val="1"/>
  <p:tag name="KSO_WM_UNIT_FILL_FORE_SCHEMECOLOR_INDEX" val="13"/>
  <p:tag name="KSO_WM_UNIT_FILL_FORE_SCHEMECOLOR_INDEX_BRIGHTNESS" val="0.6"/>
</p:tagLst>
</file>

<file path=ppt/tags/tag27.xml><?xml version="1.0" encoding="utf-8"?>
<p:tagLst xmlns:p="http://schemas.openxmlformats.org/presentationml/2006/main">
  <p:tag name="KSO_WM_DIAGRAM_VIRTUALLY_FRAME" val="{&quot;height&quot;:348.37322834645664,&quot;left&quot;:77.95976377952755,&quot;top&quot;:129.86787401574801,&quot;width&quot;:805.806377952756}"/>
</p:tagLst>
</file>

<file path=ppt/tags/tag270.xml><?xml version="1.0" encoding="utf-8"?>
<p:tagLst xmlns:p="http://schemas.openxmlformats.org/presentationml/2006/main">
  <p:tag name="KSO_WM_DIAGRAM_MAX_ITEMCNT" val="6"/>
  <p:tag name="KSO_WM_DIAGRAM_MIN_ITEMCNT" val="2"/>
  <p:tag name="KSO_WM_DIAGRAM_VIRTUALLY_FRAME" val="{&quot;height&quot;:321.2,&quot;left&quot;:51.33397216796875,&quot;top&quot;:159.15,&quot;width&quot;:864.2320556640625}"/>
  <p:tag name="KSO_WM_DIAGRAM_COLOR_MATCH_VALUE" val="{&quot;shape&quot;:{&quot;fill&quot;:{&quot;solid&quot;:{&quot;brightness&quot;:0,&quot;colorType&quot;:1,&quot;foreColorIndex&quot;:5,&quot;transparency&quot;:0},&quot;type&quot;:1},&quot;glow&quot;:{&quot;colorType&quot;:0},&quot;line&quot;:{&quot;solidLine&quot;:{&quot;brightness&quot;:0.6000000238418579,&quot;colorType&quot;:1,&quot;foreColorIndex&quot;:13,&quot;transparency&quot;:0.800000011920929},&quot;type&quot;:1},&quot;shadow&quot;:{&quot;colorType&quot;:0},&quot;threeD&quot;:{&quot;curvedSurface&quot;:{&quot;brightness&quot;:0,&quot;colorType&quot;:2,&quot;rgb&quot;:&quot;#000000&quot;},&quot;depth&quot;:{&quot;colorType&quot;:0}}},&quot;text&quot;:{&quot;fill&quot;:{},&quot;glow&quot;:{},&quot;line&quot;:{},&quot;shadow&quot;:{},&quot;threeD&quot;:{}}}"/>
  <p:tag name="KSO_WM_DIAGRAM_VERSION" val="3"/>
  <p:tag name="KSO_WM_DIAGRAM_COLOR_TRICK" val="1"/>
  <p:tag name="KSO_WM_DIAGRAM_COLOR_TEXT_CAN_REMOVE" val="n"/>
  <p:tag name="KSO_WM_UNIT_VALUE" val="349*700"/>
  <p:tag name="KSO_WM_UNIT_HIGHLIGHT" val="0"/>
  <p:tag name="KSO_WM_UNIT_COMPATIBLE" val="0"/>
  <p:tag name="KSO_WM_UNIT_DIAGRAM_ISNUMVISUAL" val="0"/>
  <p:tag name="KSO_WM_UNIT_DIAGRAM_ISREFERUNIT" val="0"/>
  <p:tag name="KSO_WM_DIAGRAM_GROUP_CODE" val="l1-1"/>
  <p:tag name="KSO_WM_UNIT_TYPE" val="l_h_d"/>
  <p:tag name="KSO_WM_UNIT_INDEX" val="1_3_1"/>
  <p:tag name="KSO_WM_UNIT_ID" val="diagram20231715_2*l_h_d*1_3_1"/>
  <p:tag name="KSO_WM_TEMPLATE_CATEGORY" val="diagram"/>
  <p:tag name="KSO_WM_TEMPLATE_INDEX" val="20231715"/>
  <p:tag name="KSO_WM_UNIT_LAYERLEVEL" val="1_1_1"/>
  <p:tag name="KSO_WM_TAG_VERSION" val="3.0"/>
  <p:tag name="KSO_WM_UNIT_FILL_TYPE" val="1"/>
  <p:tag name="KSO_WM_UNIT_FILL_FORE_SCHEMECOLOR_INDEX" val="5"/>
  <p:tag name="KSO_WM_UNIT_FILL_FORE_SCHEMECOLOR_INDEX_BRIGHTNESS" val="0"/>
  <p:tag name="KSO_WM_UNIT_LINE_FORE_SCHEMECOLOR_INDEX" val="13"/>
</p:tagLst>
</file>

<file path=ppt/tags/tag271.xml><?xml version="1.0" encoding="utf-8"?>
<p:tagLst xmlns:p="http://schemas.openxmlformats.org/presentationml/2006/main">
  <p:tag name="KSO_WM_DIAGRAM_MAX_ITEMCNT" val="6"/>
  <p:tag name="KSO_WM_DIAGRAM_MIN_ITEMCNT" val="2"/>
  <p:tag name="KSO_WM_DIAGRAM_VIRTUALLY_FRAME" val="{&quot;height&quot;:321.2,&quot;left&quot;:51.33397216796875,&quot;top&quot;:159.15,&quot;width&quot;:864.2320556640625}"/>
  <p:tag name="KSO_WM_DIAGRAM_COLOR_MATCH_VALUE" val="{&quot;shape&quot;:{&quot;fill&quot;:{&quot;solid&quot;:{&quot;brightness&quot;:0.6000000238418579,&quot;colorType&quot;:1,&quot;foreColorIndex&quot;:13,&quot;transparency&quot;:0.800000011920929},&quot;type&quot;:1},&quot;glow&quot;:{&quot;colorType&quot;:0},&quot;line&quot;:{&quot;type&quot;:0},&quot;shadow&quot;:{&quot;brightness&quot;:0,&quot;colorType&quot;:1,&quot;foreColorIndex&quot;:5,&quot;transparency&quot;:0.8999999761581421},&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31715_2*l_h_i*1_1_2"/>
  <p:tag name="KSO_WM_TEMPLATE_CATEGORY" val="diagram"/>
  <p:tag name="KSO_WM_TEMPLATE_INDEX" val="20231715"/>
  <p:tag name="KSO_WM_UNIT_LAYERLEVEL" val="1_1_1"/>
  <p:tag name="KSO_WM_TAG_VERSION" val="3.0"/>
  <p:tag name="KSO_WM_UNIT_FILL_TYPE" val="1"/>
  <p:tag name="KSO_WM_UNIT_FILL_FORE_SCHEMECOLOR_INDEX" val="13"/>
  <p:tag name="KSO_WM_UNIT_FILL_FORE_SCHEMECOLOR_INDEX_BRIGHTNESS" val="0.6"/>
</p:tagLst>
</file>

<file path=ppt/tags/tag272.xml><?xml version="1.0" encoding="utf-8"?>
<p:tagLst xmlns:p="http://schemas.openxmlformats.org/presentationml/2006/main">
  <p:tag name="KSO_WM_DIAGRAM_MAX_ITEMCNT" val="6"/>
  <p:tag name="KSO_WM_DIAGRAM_MIN_ITEMCNT" val="2"/>
  <p:tag name="KSO_WM_DIAGRAM_VIRTUALLY_FRAME" val="{&quot;height&quot;:321.2,&quot;left&quot;:51.33397216796875,&quot;top&quot;:159.15,&quot;width&quot;:864.2320556640625}"/>
  <p:tag name="KSO_WM_DIAGRAM_COLOR_MATCH_VALUE" val="{&quot;shape&quot;:{&quot;fill&quot;:{&quot;solid&quot;:{&quot;brightness&quot;:0.6000000238418579,&quot;colorType&quot;:1,&quot;foreColorIndex&quot;:13,&quot;transparency&quot;:0.800000011920929},&quot;type&quot;:1},&quot;glow&quot;:{&quot;colorType&quot;:0},&quot;line&quot;:{&quot;type&quot;:0},&quot;shadow&quot;:{&quot;brightness&quot;:0,&quot;colorType&quot;:1,&quot;foreColorIndex&quot;:5,&quot;transparency&quot;:0.8999999761581421},&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31715_2*l_h_i*1_2_2"/>
  <p:tag name="KSO_WM_TEMPLATE_CATEGORY" val="diagram"/>
  <p:tag name="KSO_WM_TEMPLATE_INDEX" val="20231715"/>
  <p:tag name="KSO_WM_UNIT_LAYERLEVEL" val="1_1_1"/>
  <p:tag name="KSO_WM_TAG_VERSION" val="3.0"/>
  <p:tag name="KSO_WM_UNIT_FILL_TYPE" val="1"/>
  <p:tag name="KSO_WM_UNIT_FILL_FORE_SCHEMECOLOR_INDEX" val="13"/>
  <p:tag name="KSO_WM_UNIT_FILL_FORE_SCHEMECOLOR_INDEX_BRIGHTNESS" val="0.6"/>
</p:tagLst>
</file>

<file path=ppt/tags/tag273.xml><?xml version="1.0" encoding="utf-8"?>
<p:tagLst xmlns:p="http://schemas.openxmlformats.org/presentationml/2006/main">
  <p:tag name="KSO_WM_DIAGRAM_MAX_ITEMCNT" val="6"/>
  <p:tag name="KSO_WM_DIAGRAM_MIN_ITEMCNT" val="2"/>
  <p:tag name="KSO_WM_DIAGRAM_VIRTUALLY_FRAME" val="{&quot;height&quot;:321.2,&quot;left&quot;:51.33397216796875,&quot;top&quot;:159.15,&quot;width&quot;:864.2320556640625}"/>
  <p:tag name="KSO_WM_DIAGRAM_COLOR_MATCH_VALUE" val="{&quot;shape&quot;:{&quot;fill&quot;:{&quot;solid&quot;:{&quot;brightness&quot;:0,&quot;colorType&quot;:1,&quot;foreColorIndex&quot;:5,&quot;transparency&quot;:0},&quot;type&quot;:1},&quot;glow&quot;:{&quot;colorType&quot;:0},&quot;line&quot;:{&quot;solidLine&quot;:{&quot;brightness&quot;:0.6000000238418579,&quot;colorType&quot;:1,&quot;foreColorIndex&quot;:13,&quot;transparency&quot;:0.800000011920929},&quot;type&quot;:1},&quot;shadow&quot;:{&quot;colorType&quot;:0},&quot;threeD&quot;:{&quot;curvedSurface&quot;:{&quot;brightness&quot;:0,&quot;colorType&quot;:2,&quot;rgb&quot;:&quot;#000000&quot;},&quot;depth&quot;:{&quot;colorType&quot;:0}}},&quot;text&quot;:{&quot;fill&quot;:{},&quot;glow&quot;:{},&quot;line&quot;:{},&quot;shadow&quot;:{},&quot;threeD&quot;:{}}}"/>
  <p:tag name="KSO_WM_DIAGRAM_VERSION" val="3"/>
  <p:tag name="KSO_WM_DIAGRAM_COLOR_TRICK" val="1"/>
  <p:tag name="KSO_WM_DIAGRAM_COLOR_TEXT_CAN_REMOVE" val="n"/>
  <p:tag name="KSO_WM_UNIT_VALUE" val="349*700"/>
  <p:tag name="KSO_WM_UNIT_HIGHLIGHT" val="0"/>
  <p:tag name="KSO_WM_UNIT_COMPATIBLE" val="0"/>
  <p:tag name="KSO_WM_UNIT_DIAGRAM_ISNUMVISUAL" val="0"/>
  <p:tag name="KSO_WM_UNIT_DIAGRAM_ISREFERUNIT" val="0"/>
  <p:tag name="KSO_WM_DIAGRAM_GROUP_CODE" val="l1-1"/>
  <p:tag name="KSO_WM_UNIT_TYPE" val="l_h_d"/>
  <p:tag name="KSO_WM_UNIT_INDEX" val="1_2_1"/>
  <p:tag name="KSO_WM_UNIT_ID" val="diagram20231715_2*l_h_d*1_2_1"/>
  <p:tag name="KSO_WM_TEMPLATE_CATEGORY" val="diagram"/>
  <p:tag name="KSO_WM_TEMPLATE_INDEX" val="20231715"/>
  <p:tag name="KSO_WM_UNIT_LAYERLEVEL" val="1_1_1"/>
  <p:tag name="KSO_WM_TAG_VERSION" val="3.0"/>
  <p:tag name="KSO_WM_UNIT_FILL_TYPE" val="1"/>
  <p:tag name="KSO_WM_UNIT_FILL_FORE_SCHEMECOLOR_INDEX" val="5"/>
  <p:tag name="KSO_WM_UNIT_FILL_FORE_SCHEMECOLOR_INDEX_BRIGHTNESS" val="0"/>
  <p:tag name="KSO_WM_UNIT_LINE_FORE_SCHEMECOLOR_INDEX" val="13"/>
</p:tagLst>
</file>

<file path=ppt/tags/tag274.xml><?xml version="1.0" encoding="utf-8"?>
<p:tagLst xmlns:p="http://schemas.openxmlformats.org/presentationml/2006/main">
  <p:tag name="KSO_WM_DIAGRAM_MAX_ITEMCNT" val="6"/>
  <p:tag name="KSO_WM_DIAGRAM_MIN_ITEMCNT" val="2"/>
  <p:tag name="KSO_WM_DIAGRAM_VIRTUALLY_FRAME" val="{&quot;height&quot;:321.2,&quot;left&quot;:51.33397216796875,&quot;top&quot;:159.15,&quot;width&quot;:864.2320556640625}"/>
  <p:tag name="KSO_WM_DIAGRAM_COLOR_MATCH_VALUE" val="{&quot;shape&quot;:{&quot;fill&quot;:{&quot;solid&quot;:{&quot;brightness&quot;:0,&quot;colorType&quot;:1,&quot;foreColorIndex&quot;:5,&quot;transparency&quot;:0},&quot;type&quot;:1},&quot;glow&quot;:{&quot;colorType&quot;:0},&quot;line&quot;:{&quot;solidLine&quot;:{&quot;brightness&quot;:0.6000000238418579,&quot;colorType&quot;:1,&quot;foreColorIndex&quot;:13,&quot;transparency&quot;:0.800000011920929},&quot;type&quot;:1},&quot;shadow&quot;:{&quot;colorType&quot;:0},&quot;threeD&quot;:{&quot;curvedSurface&quot;:{&quot;brightness&quot;:0,&quot;colorType&quot;:2,&quot;rgb&quot;:&quot;#000000&quot;},&quot;depth&quot;:{&quot;colorType&quot;:0}}},&quot;text&quot;:{&quot;fill&quot;:{},&quot;glow&quot;:{},&quot;line&quot;:{},&quot;shadow&quot;:{},&quot;threeD&quot;:{}}}"/>
  <p:tag name="KSO_WM_DIAGRAM_VERSION" val="3"/>
  <p:tag name="KSO_WM_DIAGRAM_COLOR_TRICK" val="1"/>
  <p:tag name="KSO_WM_DIAGRAM_COLOR_TEXT_CAN_REMOVE" val="n"/>
  <p:tag name="KSO_WM_UNIT_VALUE" val="349*700"/>
  <p:tag name="KSO_WM_UNIT_HIGHLIGHT" val="0"/>
  <p:tag name="KSO_WM_UNIT_COMPATIBLE" val="0"/>
  <p:tag name="KSO_WM_UNIT_DIAGRAM_ISNUMVISUAL" val="0"/>
  <p:tag name="KSO_WM_UNIT_DIAGRAM_ISREFERUNIT" val="0"/>
  <p:tag name="KSO_WM_DIAGRAM_GROUP_CODE" val="l1-1"/>
  <p:tag name="KSO_WM_UNIT_TYPE" val="l_h_d"/>
  <p:tag name="KSO_WM_UNIT_INDEX" val="1_1_1"/>
  <p:tag name="KSO_WM_UNIT_ID" val="diagram20231715_2*l_h_d*1_1_1"/>
  <p:tag name="KSO_WM_TEMPLATE_CATEGORY" val="diagram"/>
  <p:tag name="KSO_WM_TEMPLATE_INDEX" val="20231715"/>
  <p:tag name="KSO_WM_UNIT_LAYERLEVEL" val="1_1_1"/>
  <p:tag name="KSO_WM_TAG_VERSION" val="3.0"/>
  <p:tag name="KSO_WM_UNIT_FILL_TYPE" val="1"/>
  <p:tag name="KSO_WM_UNIT_FILL_FORE_SCHEMECOLOR_INDEX" val="5"/>
  <p:tag name="KSO_WM_UNIT_FILL_FORE_SCHEMECOLOR_INDEX_BRIGHTNESS" val="0"/>
  <p:tag name="KSO_WM_UNIT_LINE_FORE_SCHEMECOLOR_INDEX" val="13"/>
</p:tagLst>
</file>

<file path=ppt/tags/tag275.xml><?xml version="1.0" encoding="utf-8"?>
<p:tagLst xmlns:p="http://schemas.openxmlformats.org/presentationml/2006/main">
  <p:tag name="KSO_WM_DIAGRAM_MAX_ITEMCNT" val="6"/>
  <p:tag name="KSO_WM_DIAGRAM_MIN_ITEMCNT" val="2"/>
  <p:tag name="KSO_WM_DIAGRAM_VIRTUALLY_FRAME" val="{&quot;height&quot;:321.2,&quot;left&quot;:51.33397216796875,&quot;top&quot;:159.15,&quot;width&quot;:864.23205566406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gradient&quot;:[{&quot;brightness&quot;:0.4000000059604645,&quot;colorType&quot;:1,&quot;foreColorIndex&quot;:5,&quot;pos&quot;:0,&quot;transparency&quot;:0},{&quot;brightness&quot;:0,&quot;colorType&quot;:1,&quot;foreColorIndex&quot;:5,&quot;pos&quot;:0.5299999713897705,&quot;transparency&quot;:0}],&quot;type&quot;:3},&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DIAGRAM_GROUP_CODE" val="l1-1"/>
  <p:tag name="KSO_WM_UNIT_TYPE" val="l_h_a"/>
  <p:tag name="KSO_WM_UNIT_INDEX" val="1_1_1"/>
  <p:tag name="KSO_WM_UNIT_ID" val="diagram20231715_2*l_h_a*1_1_1"/>
  <p:tag name="KSO_WM_TEMPLATE_CATEGORY" val="diagram"/>
  <p:tag name="KSO_WM_TEMPLATE_INDEX" val="20231715"/>
  <p:tag name="KSO_WM_UNIT_LAYERLEVEL" val="1_1_1"/>
  <p:tag name="KSO_WM_TAG_VERSION" val="3.0"/>
  <p:tag name="KSO_WM_UNIT_PRESET_TEXT" val="添加标题"/>
  <p:tag name="KSO_WM_UNIT_TEXT_FILL_FORE_SCHEMECOLOR_INDEX" val="3"/>
  <p:tag name="KSO_WM_UNIT_TEXT_FILL_TYPE" val="3"/>
</p:tagLst>
</file>

<file path=ppt/tags/tag276.xml><?xml version="1.0" encoding="utf-8"?>
<p:tagLst xmlns:p="http://schemas.openxmlformats.org/presentationml/2006/main">
  <p:tag name="KSO_WM_DIAGRAM_MAX_ITEMCNT" val="6"/>
  <p:tag name="KSO_WM_DIAGRAM_MIN_ITEMCNT" val="2"/>
  <p:tag name="KSO_WM_DIAGRAM_VIRTUALLY_FRAME" val="{&quot;height&quot;:321.2,&quot;left&quot;:51.33397216796875,&quot;top&quot;:159.15,&quot;width&quot;:864.2320556640625}"/>
  <p:tag name="KSO_WM_DIAGRAM_COLOR_MATCH_VALUE" val="{&quot;shape&quot;:{&quot;fill&quot;:{&quot;gradient&quot;:[{&quot;brightness&quot;:0.4000000059604645,&quot;colorType&quot;:1,&quot;foreColorIndex&quot;:5,&quot;pos&quot;:0.30000001192092896,&quot;transparency&quot;:0},{&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20231715_2*l_h_i*1_1_1"/>
  <p:tag name="KSO_WM_TEMPLATE_CATEGORY" val="diagram"/>
  <p:tag name="KSO_WM_TEMPLATE_INDEX" val="20231715"/>
  <p:tag name="KSO_WM_UNIT_LAYERLEVEL" val="1_1_1"/>
  <p:tag name="KSO_WM_TAG_VERSION" val="3.0"/>
  <p:tag name="KSO_WM_UNIT_PRESET_TEXT" val="01"/>
  <p:tag name="KSO_WM_UNIT_FILL_TYPE" val="3"/>
</p:tagLst>
</file>

<file path=ppt/tags/tag277.xml><?xml version="1.0" encoding="utf-8"?>
<p:tagLst xmlns:p="http://schemas.openxmlformats.org/presentationml/2006/main">
  <p:tag name="KSO_WM_DIAGRAM_MAX_ITEMCNT" val="6"/>
  <p:tag name="KSO_WM_DIAGRAM_MIN_ITEMCNT" val="2"/>
  <p:tag name="KSO_WM_DIAGRAM_VIRTUALLY_FRAME" val="{&quot;height&quot;:321.2,&quot;left&quot;:51.33397216796875,&quot;top&quot;:159.15,&quot;width&quot;:864.2320556640625}"/>
  <p:tag name="KSO_WM_DIAGRAM_COLOR_MATCH_VALUE" val="{&quot;shape&quot;:{&quot;fill&quot;:{&quot;gradient&quot;:[{&quot;brightness&quot;:0.4000000059604645,&quot;colorType&quot;:1,&quot;foreColorIndex&quot;:5,&quot;pos&quot;:0.30000001192092896,&quot;transparency&quot;:0},{&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1"/>
  <p:tag name="KSO_WM_UNIT_ID" val="diagram20231715_2*l_h_i*1_2_1"/>
  <p:tag name="KSO_WM_TEMPLATE_CATEGORY" val="diagram"/>
  <p:tag name="KSO_WM_TEMPLATE_INDEX" val="20231715"/>
  <p:tag name="KSO_WM_UNIT_LAYERLEVEL" val="1_1_1"/>
  <p:tag name="KSO_WM_TAG_VERSION" val="3.0"/>
  <p:tag name="KSO_WM_UNIT_PRESET_TEXT" val="02"/>
  <p:tag name="KSO_WM_UNIT_FILL_TYPE" val="3"/>
</p:tagLst>
</file>

<file path=ppt/tags/tag278.xml><?xml version="1.0" encoding="utf-8"?>
<p:tagLst xmlns:p="http://schemas.openxmlformats.org/presentationml/2006/main">
  <p:tag name="KSO_WM_DIAGRAM_MAX_ITEMCNT" val="6"/>
  <p:tag name="KSO_WM_DIAGRAM_MIN_ITEMCNT" val="2"/>
  <p:tag name="KSO_WM_DIAGRAM_VIRTUALLY_FRAME" val="{&quot;height&quot;:321.2,&quot;left&quot;:51.33397216796875,&quot;top&quot;:159.15,&quot;width&quot;:864.23205566406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gradient&quot;:[{&quot;brightness&quot;:0.4000000059604645,&quot;colorType&quot;:1,&quot;foreColorIndex&quot;:5,&quot;pos&quot;:0,&quot;transparency&quot;:0},{&quot;brightness&quot;:0,&quot;colorType&quot;:1,&quot;foreColorIndex&quot;:5,&quot;pos&quot;:0.5299999713897705,&quot;transparency&quot;:0}],&quot;type&quot;:3},&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DIAGRAM_GROUP_CODE" val="l1-1"/>
  <p:tag name="KSO_WM_UNIT_TYPE" val="l_h_a"/>
  <p:tag name="KSO_WM_UNIT_INDEX" val="1_2_1"/>
  <p:tag name="KSO_WM_UNIT_ID" val="diagram20231715_2*l_h_a*1_2_1"/>
  <p:tag name="KSO_WM_TEMPLATE_CATEGORY" val="diagram"/>
  <p:tag name="KSO_WM_TEMPLATE_INDEX" val="20231715"/>
  <p:tag name="KSO_WM_UNIT_LAYERLEVEL" val="1_1_1"/>
  <p:tag name="KSO_WM_TAG_VERSION" val="3.0"/>
  <p:tag name="KSO_WM_UNIT_PRESET_TEXT" val="添加标题"/>
  <p:tag name="KSO_WM_UNIT_TEXT_FILL_FORE_SCHEMECOLOR_INDEX" val="3"/>
  <p:tag name="KSO_WM_UNIT_TEXT_FILL_TYPE" val="3"/>
</p:tagLst>
</file>

<file path=ppt/tags/tag279.xml><?xml version="1.0" encoding="utf-8"?>
<p:tagLst xmlns:p="http://schemas.openxmlformats.org/presentationml/2006/main">
  <p:tag name="KSO_WM_DIAGRAM_MAX_ITEMCNT" val="6"/>
  <p:tag name="KSO_WM_DIAGRAM_MIN_ITEMCNT" val="2"/>
  <p:tag name="KSO_WM_DIAGRAM_VIRTUALLY_FRAME" val="{&quot;height&quot;:321.2,&quot;left&quot;:51.33397216796875,&quot;top&quot;:159.15,&quot;width&quot;:864.23205566406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31715_2*l_h_f*1_1_1"/>
  <p:tag name="KSO_WM_TEMPLATE_CATEGORY" val="diagram"/>
  <p:tag name="KSO_WM_TEMPLATE_INDEX" val="20231715"/>
  <p:tag name="KSO_WM_UNIT_LAYERLEVEL" val="1_1_1"/>
  <p:tag name="KSO_WM_TAG_VERSION" val="3.0"/>
  <p:tag name="KSO_WM_UNIT_PRESET_TEXT" val="单击此处输入你的项正文，文字是您思想的提炼，请尽量言简意赅阐述你的观点内容。"/>
  <p:tag name="KSO_WM_UNIT_TEXT_FILL_FORE_SCHEMECOLOR_INDEX" val="1"/>
  <p:tag name="KSO_WM_UNIT_TEXT_FILL_TYPE" val="1"/>
</p:tagLst>
</file>

<file path=ppt/tags/tag28.xml><?xml version="1.0" encoding="utf-8"?>
<p:tagLst xmlns:p="http://schemas.openxmlformats.org/presentationml/2006/main">
  <p:tag name="KSO_WM_DIAGRAM_VIRTUALLY_FRAME" val="{&quot;height&quot;:348.37322834645664,&quot;left&quot;:77.95976377952755,&quot;top&quot;:129.86787401574801,&quot;width&quot;:805.806377952756}"/>
</p:tagLst>
</file>

<file path=ppt/tags/tag280.xml><?xml version="1.0" encoding="utf-8"?>
<p:tagLst xmlns:p="http://schemas.openxmlformats.org/presentationml/2006/main">
  <p:tag name="KSO_WM_DIAGRAM_MAX_ITEMCNT" val="6"/>
  <p:tag name="KSO_WM_DIAGRAM_MIN_ITEMCNT" val="2"/>
  <p:tag name="KSO_WM_DIAGRAM_VIRTUALLY_FRAME" val="{&quot;height&quot;:321.2,&quot;left&quot;:51.33397216796875,&quot;top&quot;:159.15,&quot;width&quot;:864.23205566406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31715_2*l_h_f*1_2_1"/>
  <p:tag name="KSO_WM_TEMPLATE_CATEGORY" val="diagram"/>
  <p:tag name="KSO_WM_TEMPLATE_INDEX" val="20231715"/>
  <p:tag name="KSO_WM_UNIT_LAYERLEVEL" val="1_1_1"/>
  <p:tag name="KSO_WM_TAG_VERSION" val="3.0"/>
  <p:tag name="KSO_WM_UNIT_PRESET_TEXT" val="单击此处输入你的项正文，文字是您思想的提炼，请尽量言简意赅阐述你的观点内容。"/>
  <p:tag name="KSO_WM_UNIT_TEXT_FILL_FORE_SCHEMECOLOR_INDEX" val="1"/>
  <p:tag name="KSO_WM_UNIT_TEXT_FILL_TYPE" val="1"/>
</p:tagLst>
</file>

<file path=ppt/tags/tag281.xml><?xml version="1.0" encoding="utf-8"?>
<p:tagLst xmlns:p="http://schemas.openxmlformats.org/presentationml/2006/main">
  <p:tag name="KSO_WM_DIAGRAM_MAX_ITEMCNT" val="6"/>
  <p:tag name="KSO_WM_DIAGRAM_MIN_ITEMCNT" val="2"/>
  <p:tag name="KSO_WM_DIAGRAM_VIRTUALLY_FRAME" val="{&quot;height&quot;:321.2,&quot;left&quot;:51.33397216796875,&quot;top&quot;:159.15,&quot;width&quot;:864.2320556640625}"/>
  <p:tag name="KSO_WM_DIAGRAM_COLOR_MATCH_VALUE" val="{&quot;shape&quot;:{&quot;fill&quot;:{&quot;gradient&quot;:[{&quot;brightness&quot;:0.4000000059604645,&quot;colorType&quot;:1,&quot;foreColorIndex&quot;:5,&quot;pos&quot;:0.30000001192092896,&quot;transparency&quot;:0},{&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3_1"/>
  <p:tag name="KSO_WM_UNIT_ID" val="diagram20231715_2*l_h_i*1_3_1"/>
  <p:tag name="KSO_WM_TEMPLATE_CATEGORY" val="diagram"/>
  <p:tag name="KSO_WM_TEMPLATE_INDEX" val="20231715"/>
  <p:tag name="KSO_WM_UNIT_LAYERLEVEL" val="1_1_1"/>
  <p:tag name="KSO_WM_TAG_VERSION" val="3.0"/>
  <p:tag name="KSO_WM_UNIT_PRESET_TEXT" val="03"/>
  <p:tag name="KSO_WM_UNIT_FILL_TYPE" val="3"/>
</p:tagLst>
</file>

<file path=ppt/tags/tag282.xml><?xml version="1.0" encoding="utf-8"?>
<p:tagLst xmlns:p="http://schemas.openxmlformats.org/presentationml/2006/main">
  <p:tag name="KSO_WM_DIAGRAM_MAX_ITEMCNT" val="6"/>
  <p:tag name="KSO_WM_DIAGRAM_MIN_ITEMCNT" val="2"/>
  <p:tag name="KSO_WM_DIAGRAM_VIRTUALLY_FRAME" val="{&quot;height&quot;:321.2,&quot;left&quot;:51.33397216796875,&quot;top&quot;:159.15,&quot;width&quot;:864.23205566406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gradient&quot;:[{&quot;brightness&quot;:0.4000000059604645,&quot;colorType&quot;:1,&quot;foreColorIndex&quot;:5,&quot;pos&quot;:0,&quot;transparency&quot;:0},{&quot;brightness&quot;:0,&quot;colorType&quot;:1,&quot;foreColorIndex&quot;:5,&quot;pos&quot;:0.5299999713897705,&quot;transparency&quot;:0}],&quot;type&quot;:3},&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DIAGRAM_GROUP_CODE" val="l1-1"/>
  <p:tag name="KSO_WM_UNIT_TYPE" val="l_h_a"/>
  <p:tag name="KSO_WM_UNIT_INDEX" val="1_3_1"/>
  <p:tag name="KSO_WM_UNIT_ID" val="diagram20231715_2*l_h_a*1_3_1"/>
  <p:tag name="KSO_WM_TEMPLATE_CATEGORY" val="diagram"/>
  <p:tag name="KSO_WM_TEMPLATE_INDEX" val="20231715"/>
  <p:tag name="KSO_WM_UNIT_LAYERLEVEL" val="1_1_1"/>
  <p:tag name="KSO_WM_TAG_VERSION" val="3.0"/>
  <p:tag name="KSO_WM_UNIT_PRESET_TEXT" val="添加标题"/>
  <p:tag name="KSO_WM_UNIT_TEXT_FILL_FORE_SCHEMECOLOR_INDEX" val="3"/>
  <p:tag name="KSO_WM_UNIT_TEXT_FILL_TYPE" val="3"/>
</p:tagLst>
</file>

<file path=ppt/tags/tag283.xml><?xml version="1.0" encoding="utf-8"?>
<p:tagLst xmlns:p="http://schemas.openxmlformats.org/presentationml/2006/main">
  <p:tag name="KSO_WM_DIAGRAM_MAX_ITEMCNT" val="6"/>
  <p:tag name="KSO_WM_DIAGRAM_MIN_ITEMCNT" val="2"/>
  <p:tag name="KSO_WM_DIAGRAM_VIRTUALLY_FRAME" val="{&quot;height&quot;:321.2,&quot;left&quot;:51.33397216796875,&quot;top&quot;:159.15,&quot;width&quot;:864.23205566406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31715_2*l_h_f*1_2_1"/>
  <p:tag name="KSO_WM_TEMPLATE_CATEGORY" val="diagram"/>
  <p:tag name="KSO_WM_TEMPLATE_INDEX" val="20231715"/>
  <p:tag name="KSO_WM_UNIT_LAYERLEVEL" val="1_1_1"/>
  <p:tag name="KSO_WM_TAG_VERSION" val="3.0"/>
  <p:tag name="KSO_WM_UNIT_PRESET_TEXT" val="单击此处输入你的项正文，文字是您思想的提炼，请尽量言简意赅阐述你的观点内容。"/>
  <p:tag name="KSO_WM_UNIT_TEXT_FILL_FORE_SCHEMECOLOR_INDEX" val="1"/>
  <p:tag name="KSO_WM_UNIT_TEXT_FILL_TYPE" val="1"/>
</p:tagLst>
</file>

<file path=ppt/tags/tag284.xml><?xml version="1.0" encoding="utf-8"?>
<p:tagLst xmlns:p="http://schemas.openxmlformats.org/presentationml/2006/main">
  <p:tag name="KSO_WM_DIAGRAM_MAX_ITEMCNT" val="6"/>
  <p:tag name="KSO_WM_DIAGRAM_MIN_ITEMCNT" val="2"/>
  <p:tag name="KSO_WM_DIAGRAM_VIRTUALLY_FRAME" val="{&quot;height&quot;:328.35,&quot;left&quot;:51.33397216796875,&quot;top&quot;:153.3,&quot;width&quot;:869.8160278320313}"/>
  <p:tag name="KSO_WM_DIAGRAM_COLOR_MATCH_VALUE" val="{&quot;shape&quot;:{&quot;fill&quot;:{&quot;solid&quot;:{&quot;brightness&quot;:0.6000000238418579,&quot;colorType&quot;:1,&quot;foreColorIndex&quot;:13,&quot;transparency&quot;:0.800000011920929},&quot;type&quot;:1},&quot;glow&quot;:{&quot;colorType&quot;:0},&quot;line&quot;:{&quot;type&quot;:0},&quot;shadow&quot;:{&quot;brightness&quot;:0,&quot;colorType&quot;:1,&quot;foreColorIndex&quot;:5,&quot;transparency&quot;:0.8999999761581421},&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31715_2*l_h_i*1_1_2"/>
  <p:tag name="KSO_WM_TEMPLATE_CATEGORY" val="diagram"/>
  <p:tag name="KSO_WM_TEMPLATE_INDEX" val="20231715"/>
  <p:tag name="KSO_WM_UNIT_LAYERLEVEL" val="1_1_1"/>
  <p:tag name="KSO_WM_TAG_VERSION" val="3.0"/>
  <p:tag name="KSO_WM_UNIT_FILL_TYPE" val="1"/>
  <p:tag name="KSO_WM_UNIT_FILL_FORE_SCHEMECOLOR_INDEX" val="13"/>
  <p:tag name="KSO_WM_UNIT_FILL_FORE_SCHEMECOLOR_INDEX_BRIGHTNESS" val="0.6"/>
</p:tagLst>
</file>

<file path=ppt/tags/tag285.xml><?xml version="1.0" encoding="utf-8"?>
<p:tagLst xmlns:p="http://schemas.openxmlformats.org/presentationml/2006/main">
  <p:tag name="KSO_WM_DIAGRAM_MAX_ITEMCNT" val="6"/>
  <p:tag name="KSO_WM_DIAGRAM_MIN_ITEMCNT" val="2"/>
  <p:tag name="KSO_WM_DIAGRAM_VIRTUALLY_FRAME" val="{&quot;height&quot;:328.35,&quot;left&quot;:51.33397216796875,&quot;top&quot;:153.3,&quot;width&quot;:869.8160278320313}"/>
  <p:tag name="KSO_WM_DIAGRAM_COLOR_MATCH_VALUE" val="{&quot;shape&quot;:{&quot;fill&quot;:{&quot;solid&quot;:{&quot;brightness&quot;:0.6000000238418579,&quot;colorType&quot;:1,&quot;foreColorIndex&quot;:13,&quot;transparency&quot;:0.800000011920929},&quot;type&quot;:1},&quot;glow&quot;:{&quot;colorType&quot;:0},&quot;line&quot;:{&quot;type&quot;:0},&quot;shadow&quot;:{&quot;brightness&quot;:0,&quot;colorType&quot;:1,&quot;foreColorIndex&quot;:5,&quot;transparency&quot;:0.8999999761581421},&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31715_2*l_h_i*1_2_2"/>
  <p:tag name="KSO_WM_TEMPLATE_CATEGORY" val="diagram"/>
  <p:tag name="KSO_WM_TEMPLATE_INDEX" val="20231715"/>
  <p:tag name="KSO_WM_UNIT_LAYERLEVEL" val="1_1_1"/>
  <p:tag name="KSO_WM_TAG_VERSION" val="3.0"/>
  <p:tag name="KSO_WM_UNIT_FILL_TYPE" val="1"/>
  <p:tag name="KSO_WM_UNIT_FILL_FORE_SCHEMECOLOR_INDEX" val="13"/>
  <p:tag name="KSO_WM_UNIT_FILL_FORE_SCHEMECOLOR_INDEX_BRIGHTNESS" val="0.6"/>
</p:tagLst>
</file>

<file path=ppt/tags/tag286.xml><?xml version="1.0" encoding="utf-8"?>
<p:tagLst xmlns:p="http://schemas.openxmlformats.org/presentationml/2006/main">
  <p:tag name="KSO_WM_DIAGRAM_MAX_ITEMCNT" val="6"/>
  <p:tag name="KSO_WM_DIAGRAM_MIN_ITEMCNT" val="2"/>
  <p:tag name="KSO_WM_DIAGRAM_VIRTUALLY_FRAME" val="{&quot;height&quot;:328.35,&quot;left&quot;:51.33397216796875,&quot;top&quot;:153.3,&quot;width&quot;:869.8160278320313}"/>
  <p:tag name="KSO_WM_DIAGRAM_COLOR_MATCH_VALUE" val="{&quot;shape&quot;:{&quot;fill&quot;:{&quot;solid&quot;:{&quot;brightness&quot;:0,&quot;colorType&quot;:1,&quot;foreColorIndex&quot;:5,&quot;transparency&quot;:0},&quot;type&quot;:1},&quot;glow&quot;:{&quot;colorType&quot;:0},&quot;line&quot;:{&quot;solidLine&quot;:{&quot;brightness&quot;:0.6000000238418579,&quot;colorType&quot;:1,&quot;foreColorIndex&quot;:13,&quot;transparency&quot;:0.800000011920929},&quot;type&quot;:1},&quot;shadow&quot;:{&quot;colorType&quot;:0},&quot;threeD&quot;:{&quot;curvedSurface&quot;:{&quot;brightness&quot;:0,&quot;colorType&quot;:2,&quot;rgb&quot;:&quot;#000000&quot;},&quot;depth&quot;:{&quot;colorType&quot;:0}}},&quot;text&quot;:{&quot;fill&quot;:{},&quot;glow&quot;:{},&quot;line&quot;:{},&quot;shadow&quot;:{},&quot;threeD&quot;:{}}}"/>
  <p:tag name="KSO_WM_DIAGRAM_VERSION" val="3"/>
  <p:tag name="KSO_WM_DIAGRAM_COLOR_TRICK" val="1"/>
  <p:tag name="KSO_WM_DIAGRAM_COLOR_TEXT_CAN_REMOVE" val="n"/>
  <p:tag name="KSO_WM_UNIT_VALUE" val="349*700"/>
  <p:tag name="KSO_WM_UNIT_HIGHLIGHT" val="0"/>
  <p:tag name="KSO_WM_UNIT_COMPATIBLE" val="0"/>
  <p:tag name="KSO_WM_UNIT_DIAGRAM_ISNUMVISUAL" val="0"/>
  <p:tag name="KSO_WM_UNIT_DIAGRAM_ISREFERUNIT" val="0"/>
  <p:tag name="KSO_WM_DIAGRAM_GROUP_CODE" val="l1-1"/>
  <p:tag name="KSO_WM_UNIT_TYPE" val="l_h_d"/>
  <p:tag name="KSO_WM_UNIT_INDEX" val="1_2_1"/>
  <p:tag name="KSO_WM_UNIT_ID" val="diagram20231715_2*l_h_d*1_2_1"/>
  <p:tag name="KSO_WM_TEMPLATE_CATEGORY" val="diagram"/>
  <p:tag name="KSO_WM_TEMPLATE_INDEX" val="20231715"/>
  <p:tag name="KSO_WM_UNIT_LAYERLEVEL" val="1_1_1"/>
  <p:tag name="KSO_WM_TAG_VERSION" val="3.0"/>
  <p:tag name="KSO_WM_UNIT_FILL_TYPE" val="1"/>
  <p:tag name="KSO_WM_UNIT_FILL_FORE_SCHEMECOLOR_INDEX" val="5"/>
  <p:tag name="KSO_WM_UNIT_FILL_FORE_SCHEMECOLOR_INDEX_BRIGHTNESS" val="0"/>
  <p:tag name="KSO_WM_UNIT_LINE_FORE_SCHEMECOLOR_INDEX" val="13"/>
</p:tagLst>
</file>

<file path=ppt/tags/tag287.xml><?xml version="1.0" encoding="utf-8"?>
<p:tagLst xmlns:p="http://schemas.openxmlformats.org/presentationml/2006/main">
  <p:tag name="KSO_WM_DIAGRAM_MAX_ITEMCNT" val="6"/>
  <p:tag name="KSO_WM_DIAGRAM_MIN_ITEMCNT" val="2"/>
  <p:tag name="KSO_WM_DIAGRAM_VIRTUALLY_FRAME" val="{&quot;height&quot;:328.35,&quot;left&quot;:51.33397216796875,&quot;top&quot;:153.3,&quot;width&quot;:869.8160278320313}"/>
  <p:tag name="KSO_WM_DIAGRAM_COLOR_MATCH_VALUE" val="{&quot;shape&quot;:{&quot;fill&quot;:{&quot;solid&quot;:{&quot;brightness&quot;:0,&quot;colorType&quot;:1,&quot;foreColorIndex&quot;:5,&quot;transparency&quot;:0},&quot;type&quot;:1},&quot;glow&quot;:{&quot;colorType&quot;:0},&quot;line&quot;:{&quot;solidLine&quot;:{&quot;brightness&quot;:0.6000000238418579,&quot;colorType&quot;:1,&quot;foreColorIndex&quot;:13,&quot;transparency&quot;:0.800000011920929},&quot;type&quot;:1},&quot;shadow&quot;:{&quot;colorType&quot;:0},&quot;threeD&quot;:{&quot;curvedSurface&quot;:{&quot;brightness&quot;:0,&quot;colorType&quot;:2,&quot;rgb&quot;:&quot;#000000&quot;},&quot;depth&quot;:{&quot;colorType&quot;:0}}},&quot;text&quot;:{&quot;fill&quot;:{},&quot;glow&quot;:{},&quot;line&quot;:{},&quot;shadow&quot;:{},&quot;threeD&quot;:{}}}"/>
  <p:tag name="KSO_WM_DIAGRAM_VERSION" val="3"/>
  <p:tag name="KSO_WM_DIAGRAM_COLOR_TRICK" val="1"/>
  <p:tag name="KSO_WM_DIAGRAM_COLOR_TEXT_CAN_REMOVE" val="n"/>
  <p:tag name="KSO_WM_UNIT_VALUE" val="349*700"/>
  <p:tag name="KSO_WM_UNIT_HIGHLIGHT" val="0"/>
  <p:tag name="KSO_WM_UNIT_COMPATIBLE" val="0"/>
  <p:tag name="KSO_WM_UNIT_DIAGRAM_ISNUMVISUAL" val="0"/>
  <p:tag name="KSO_WM_UNIT_DIAGRAM_ISREFERUNIT" val="0"/>
  <p:tag name="KSO_WM_DIAGRAM_GROUP_CODE" val="l1-1"/>
  <p:tag name="KSO_WM_UNIT_TYPE" val="l_h_d"/>
  <p:tag name="KSO_WM_UNIT_INDEX" val="1_1_1"/>
  <p:tag name="KSO_WM_UNIT_ID" val="diagram20231715_2*l_h_d*1_1_1"/>
  <p:tag name="KSO_WM_TEMPLATE_CATEGORY" val="diagram"/>
  <p:tag name="KSO_WM_TEMPLATE_INDEX" val="20231715"/>
  <p:tag name="KSO_WM_UNIT_LAYERLEVEL" val="1_1_1"/>
  <p:tag name="KSO_WM_TAG_VERSION" val="3.0"/>
  <p:tag name="KSO_WM_UNIT_FILL_TYPE" val="1"/>
  <p:tag name="KSO_WM_UNIT_FILL_FORE_SCHEMECOLOR_INDEX" val="5"/>
  <p:tag name="KSO_WM_UNIT_FILL_FORE_SCHEMECOLOR_INDEX_BRIGHTNESS" val="0"/>
  <p:tag name="KSO_WM_UNIT_LINE_FORE_SCHEMECOLOR_INDEX" val="13"/>
</p:tagLst>
</file>

<file path=ppt/tags/tag288.xml><?xml version="1.0" encoding="utf-8"?>
<p:tagLst xmlns:p="http://schemas.openxmlformats.org/presentationml/2006/main">
  <p:tag name="KSO_WM_DIAGRAM_MAX_ITEMCNT" val="6"/>
  <p:tag name="KSO_WM_DIAGRAM_MIN_ITEMCNT" val="2"/>
  <p:tag name="KSO_WM_DIAGRAM_VIRTUALLY_FRAME" val="{&quot;height&quot;:328.35,&quot;left&quot;:51.33397216796875,&quot;top&quot;:153.3,&quot;width&quot;:869.816027832031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gradient&quot;:[{&quot;brightness&quot;:0.4000000059604645,&quot;colorType&quot;:1,&quot;foreColorIndex&quot;:5,&quot;pos&quot;:0,&quot;transparency&quot;:0},{&quot;brightness&quot;:0,&quot;colorType&quot;:1,&quot;foreColorIndex&quot;:5,&quot;pos&quot;:0.5299999713897705,&quot;transparency&quot;:0}],&quot;type&quot;:3},&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DIAGRAM_GROUP_CODE" val="l1-1"/>
  <p:tag name="KSO_WM_UNIT_TYPE" val="l_h_a"/>
  <p:tag name="KSO_WM_UNIT_INDEX" val="1_1_1"/>
  <p:tag name="KSO_WM_UNIT_ID" val="diagram20231715_2*l_h_a*1_1_1"/>
  <p:tag name="KSO_WM_TEMPLATE_CATEGORY" val="diagram"/>
  <p:tag name="KSO_WM_TEMPLATE_INDEX" val="20231715"/>
  <p:tag name="KSO_WM_UNIT_LAYERLEVEL" val="1_1_1"/>
  <p:tag name="KSO_WM_TAG_VERSION" val="3.0"/>
  <p:tag name="KSO_WM_UNIT_PRESET_TEXT" val="添加标题"/>
  <p:tag name="KSO_WM_UNIT_TEXT_FILL_FORE_SCHEMECOLOR_INDEX" val="3"/>
  <p:tag name="KSO_WM_UNIT_TEXT_FILL_TYPE" val="3"/>
</p:tagLst>
</file>

<file path=ppt/tags/tag289.xml><?xml version="1.0" encoding="utf-8"?>
<p:tagLst xmlns:p="http://schemas.openxmlformats.org/presentationml/2006/main">
  <p:tag name="KSO_WM_DIAGRAM_MAX_ITEMCNT" val="6"/>
  <p:tag name="KSO_WM_DIAGRAM_MIN_ITEMCNT" val="2"/>
  <p:tag name="KSO_WM_DIAGRAM_VIRTUALLY_FRAME" val="{&quot;height&quot;:328.35,&quot;left&quot;:51.33397216796875,&quot;top&quot;:153.3,&quot;width&quot;:869.8160278320313}"/>
  <p:tag name="KSO_WM_DIAGRAM_COLOR_MATCH_VALUE" val="{&quot;shape&quot;:{&quot;fill&quot;:{&quot;gradient&quot;:[{&quot;brightness&quot;:0.4000000059604645,&quot;colorType&quot;:1,&quot;foreColorIndex&quot;:5,&quot;pos&quot;:0.30000001192092896,&quot;transparency&quot;:0},{&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20231715_2*l_h_i*1_1_1"/>
  <p:tag name="KSO_WM_TEMPLATE_CATEGORY" val="diagram"/>
  <p:tag name="KSO_WM_TEMPLATE_INDEX" val="20231715"/>
  <p:tag name="KSO_WM_UNIT_LAYERLEVEL" val="1_1_1"/>
  <p:tag name="KSO_WM_TAG_VERSION" val="3.0"/>
  <p:tag name="KSO_WM_UNIT_PRESET_TEXT" val="01"/>
  <p:tag name="KSO_WM_UNIT_FILL_TYPE" val="3"/>
</p:tagLst>
</file>

<file path=ppt/tags/tag29.xml><?xml version="1.0" encoding="utf-8"?>
<p:tagLst xmlns:p="http://schemas.openxmlformats.org/presentationml/2006/main">
  <p:tag name="KSO_WM_DIAGRAM_VIRTUALLY_FRAME" val="{&quot;height&quot;:348.37322834645664,&quot;left&quot;:77.95976377952755,&quot;top&quot;:129.86787401574801,&quot;width&quot;:805.806377952756}"/>
</p:tagLst>
</file>

<file path=ppt/tags/tag290.xml><?xml version="1.0" encoding="utf-8"?>
<p:tagLst xmlns:p="http://schemas.openxmlformats.org/presentationml/2006/main">
  <p:tag name="KSO_WM_DIAGRAM_MAX_ITEMCNT" val="6"/>
  <p:tag name="KSO_WM_DIAGRAM_MIN_ITEMCNT" val="2"/>
  <p:tag name="KSO_WM_DIAGRAM_VIRTUALLY_FRAME" val="{&quot;height&quot;:328.35,&quot;left&quot;:51.33397216796875,&quot;top&quot;:153.3,&quot;width&quot;:869.8160278320313}"/>
  <p:tag name="KSO_WM_DIAGRAM_COLOR_MATCH_VALUE" val="{&quot;shape&quot;:{&quot;fill&quot;:{&quot;gradient&quot;:[{&quot;brightness&quot;:0.4000000059604645,&quot;colorType&quot;:1,&quot;foreColorIndex&quot;:5,&quot;pos&quot;:0.30000001192092896,&quot;transparency&quot;:0},{&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1"/>
  <p:tag name="KSO_WM_UNIT_ID" val="diagram20231715_2*l_h_i*1_2_1"/>
  <p:tag name="KSO_WM_TEMPLATE_CATEGORY" val="diagram"/>
  <p:tag name="KSO_WM_TEMPLATE_INDEX" val="20231715"/>
  <p:tag name="KSO_WM_UNIT_LAYERLEVEL" val="1_1_1"/>
  <p:tag name="KSO_WM_TAG_VERSION" val="3.0"/>
  <p:tag name="KSO_WM_UNIT_PRESET_TEXT" val="02"/>
  <p:tag name="KSO_WM_UNIT_FILL_TYPE" val="3"/>
</p:tagLst>
</file>

<file path=ppt/tags/tag291.xml><?xml version="1.0" encoding="utf-8"?>
<p:tagLst xmlns:p="http://schemas.openxmlformats.org/presentationml/2006/main">
  <p:tag name="KSO_WM_DIAGRAM_MAX_ITEMCNT" val="6"/>
  <p:tag name="KSO_WM_DIAGRAM_MIN_ITEMCNT" val="2"/>
  <p:tag name="KSO_WM_DIAGRAM_VIRTUALLY_FRAME" val="{&quot;height&quot;:328.35,&quot;left&quot;:51.33397216796875,&quot;top&quot;:153.3,&quot;width&quot;:869.816027832031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gradient&quot;:[{&quot;brightness&quot;:0.4000000059604645,&quot;colorType&quot;:1,&quot;foreColorIndex&quot;:5,&quot;pos&quot;:0,&quot;transparency&quot;:0},{&quot;brightness&quot;:0,&quot;colorType&quot;:1,&quot;foreColorIndex&quot;:5,&quot;pos&quot;:0.5299999713897705,&quot;transparency&quot;:0}],&quot;type&quot;:3},&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DIAGRAM_GROUP_CODE" val="l1-1"/>
  <p:tag name="KSO_WM_UNIT_TYPE" val="l_h_a"/>
  <p:tag name="KSO_WM_UNIT_INDEX" val="1_2_1"/>
  <p:tag name="KSO_WM_UNIT_ID" val="diagram20231715_2*l_h_a*1_2_1"/>
  <p:tag name="KSO_WM_TEMPLATE_CATEGORY" val="diagram"/>
  <p:tag name="KSO_WM_TEMPLATE_INDEX" val="20231715"/>
  <p:tag name="KSO_WM_UNIT_LAYERLEVEL" val="1_1_1"/>
  <p:tag name="KSO_WM_TAG_VERSION" val="3.0"/>
  <p:tag name="KSO_WM_UNIT_PRESET_TEXT" val="添加标题"/>
  <p:tag name="KSO_WM_UNIT_TEXT_FILL_FORE_SCHEMECOLOR_INDEX" val="3"/>
  <p:tag name="KSO_WM_UNIT_TEXT_FILL_TYPE" val="3"/>
</p:tagLst>
</file>

<file path=ppt/tags/tag292.xml><?xml version="1.0" encoding="utf-8"?>
<p:tagLst xmlns:p="http://schemas.openxmlformats.org/presentationml/2006/main">
  <p:tag name="KSO_WM_DIAGRAM_MAX_ITEMCNT" val="6"/>
  <p:tag name="KSO_WM_DIAGRAM_MIN_ITEMCNT" val="2"/>
  <p:tag name="KSO_WM_DIAGRAM_VIRTUALLY_FRAME" val="{&quot;height&quot;:328.35,&quot;left&quot;:51.33397216796875,&quot;top&quot;:153.3,&quot;width&quot;:869.816027832031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31715_2*l_h_f*1_1_1"/>
  <p:tag name="KSO_WM_TEMPLATE_CATEGORY" val="diagram"/>
  <p:tag name="KSO_WM_TEMPLATE_INDEX" val="20231715"/>
  <p:tag name="KSO_WM_UNIT_LAYERLEVEL" val="1_1_1"/>
  <p:tag name="KSO_WM_TAG_VERSION" val="3.0"/>
  <p:tag name="KSO_WM_UNIT_PRESET_TEXT" val="单击此处输入你的项正文，文字是您思想的提炼，请尽量言简意赅阐述你的观点内容。"/>
  <p:tag name="KSO_WM_UNIT_TEXT_FILL_FORE_SCHEMECOLOR_INDEX" val="1"/>
  <p:tag name="KSO_WM_UNIT_TEXT_FILL_TYPE" val="1"/>
</p:tagLst>
</file>

<file path=ppt/tags/tag293.xml><?xml version="1.0" encoding="utf-8"?>
<p:tagLst xmlns:p="http://schemas.openxmlformats.org/presentationml/2006/main">
  <p:tag name="KSO_WM_DIAGRAM_MAX_ITEMCNT" val="6"/>
  <p:tag name="KSO_WM_DIAGRAM_MIN_ITEMCNT" val="2"/>
  <p:tag name="KSO_WM_DIAGRAM_VIRTUALLY_FRAME" val="{&quot;height&quot;:328.35,&quot;left&quot;:51.33397216796875,&quot;top&quot;:153.3,&quot;width&quot;:869.816027832031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31715_2*l_h_f*1_2_1"/>
  <p:tag name="KSO_WM_TEMPLATE_CATEGORY" val="diagram"/>
  <p:tag name="KSO_WM_TEMPLATE_INDEX" val="20231715"/>
  <p:tag name="KSO_WM_UNIT_LAYERLEVEL" val="1_1_1"/>
  <p:tag name="KSO_WM_TAG_VERSION" val="3.0"/>
  <p:tag name="KSO_WM_UNIT_PRESET_TEXT" val="单击此处输入你的项正文，文字是您思想的提炼，请尽量言简意赅阐述你的观点内容。"/>
  <p:tag name="KSO_WM_UNIT_TEXT_FILL_FORE_SCHEMECOLOR_INDEX" val="1"/>
  <p:tag name="KSO_WM_UNIT_TEXT_FILL_TYPE" val="1"/>
</p:tagLst>
</file>

<file path=ppt/tags/tag294.xml><?xml version="1.0" encoding="utf-8"?>
<p:tagLst xmlns:p="http://schemas.openxmlformats.org/presentationml/2006/main">
  <p:tag name="KSO_WM_DIAGRAM_MAX_ITEMCNT" val="6"/>
  <p:tag name="KSO_WM_DIAGRAM_MIN_ITEMCNT" val="2"/>
  <p:tag name="KSO_WM_DIAGRAM_VIRTUALLY_FRAME" val="{&quot;height&quot;:328.35,&quot;left&quot;:51.33397216796875,&quot;top&quot;:153.3,&quot;width&quot;:869.8160278320313}"/>
  <p:tag name="KSO_WM_DIAGRAM_COLOR_MATCH_VALUE" val="{&quot;shape&quot;:{&quot;fill&quot;:{&quot;solid&quot;:{&quot;brightness&quot;:0.6000000238418579,&quot;colorType&quot;:1,&quot;foreColorIndex&quot;:13,&quot;transparency&quot;:0.800000011920929},&quot;type&quot;:1},&quot;glow&quot;:{&quot;colorType&quot;:0},&quot;line&quot;:{&quot;type&quot;:0},&quot;shadow&quot;:{&quot;brightness&quot;:0,&quot;colorType&quot;:1,&quot;foreColorIndex&quot;:5,&quot;transparency&quot;:0.8999999761581421},&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31715_2*l_h_i*1_1_2"/>
  <p:tag name="KSO_WM_TEMPLATE_CATEGORY" val="diagram"/>
  <p:tag name="KSO_WM_TEMPLATE_INDEX" val="20231715"/>
  <p:tag name="KSO_WM_UNIT_LAYERLEVEL" val="1_1_1"/>
  <p:tag name="KSO_WM_TAG_VERSION" val="3.0"/>
  <p:tag name="KSO_WM_UNIT_FILL_TYPE" val="1"/>
  <p:tag name="KSO_WM_UNIT_FILL_FORE_SCHEMECOLOR_INDEX" val="13"/>
  <p:tag name="KSO_WM_UNIT_FILL_FORE_SCHEMECOLOR_INDEX_BRIGHTNESS" val="0.6"/>
</p:tagLst>
</file>

<file path=ppt/tags/tag295.xml><?xml version="1.0" encoding="utf-8"?>
<p:tagLst xmlns:p="http://schemas.openxmlformats.org/presentationml/2006/main">
  <p:tag name="KSO_WM_DIAGRAM_MAX_ITEMCNT" val="6"/>
  <p:tag name="KSO_WM_DIAGRAM_MIN_ITEMCNT" val="2"/>
  <p:tag name="KSO_WM_DIAGRAM_VIRTUALLY_FRAME" val="{&quot;height&quot;:328.35,&quot;left&quot;:51.33397216796875,&quot;top&quot;:153.3,&quot;width&quot;:869.8160278320313}"/>
  <p:tag name="KSO_WM_DIAGRAM_COLOR_MATCH_VALUE" val="{&quot;shape&quot;:{&quot;fill&quot;:{&quot;solid&quot;:{&quot;brightness&quot;:0.6000000238418579,&quot;colorType&quot;:1,&quot;foreColorIndex&quot;:13,&quot;transparency&quot;:0.800000011920929},&quot;type&quot;:1},&quot;glow&quot;:{&quot;colorType&quot;:0},&quot;line&quot;:{&quot;type&quot;:0},&quot;shadow&quot;:{&quot;brightness&quot;:0,&quot;colorType&quot;:1,&quot;foreColorIndex&quot;:5,&quot;transparency&quot;:0.8999999761581421},&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31715_2*l_h_i*1_2_2"/>
  <p:tag name="KSO_WM_TEMPLATE_CATEGORY" val="diagram"/>
  <p:tag name="KSO_WM_TEMPLATE_INDEX" val="20231715"/>
  <p:tag name="KSO_WM_UNIT_LAYERLEVEL" val="1_1_1"/>
  <p:tag name="KSO_WM_TAG_VERSION" val="3.0"/>
  <p:tag name="KSO_WM_UNIT_FILL_TYPE" val="1"/>
  <p:tag name="KSO_WM_UNIT_FILL_FORE_SCHEMECOLOR_INDEX" val="13"/>
  <p:tag name="KSO_WM_UNIT_FILL_FORE_SCHEMECOLOR_INDEX_BRIGHTNESS" val="0.6"/>
</p:tagLst>
</file>

<file path=ppt/tags/tag296.xml><?xml version="1.0" encoding="utf-8"?>
<p:tagLst xmlns:p="http://schemas.openxmlformats.org/presentationml/2006/main">
  <p:tag name="KSO_WM_DIAGRAM_MAX_ITEMCNT" val="6"/>
  <p:tag name="KSO_WM_DIAGRAM_MIN_ITEMCNT" val="2"/>
  <p:tag name="KSO_WM_DIAGRAM_VIRTUALLY_FRAME" val="{&quot;height&quot;:328.35,&quot;left&quot;:51.33397216796875,&quot;top&quot;:153.3,&quot;width&quot;:869.8160278320313}"/>
  <p:tag name="KSO_WM_DIAGRAM_COLOR_MATCH_VALUE" val="{&quot;shape&quot;:{&quot;fill&quot;:{&quot;solid&quot;:{&quot;brightness&quot;:0,&quot;colorType&quot;:1,&quot;foreColorIndex&quot;:5,&quot;transparency&quot;:0},&quot;type&quot;:1},&quot;glow&quot;:{&quot;colorType&quot;:0},&quot;line&quot;:{&quot;solidLine&quot;:{&quot;brightness&quot;:0.6000000238418579,&quot;colorType&quot;:1,&quot;foreColorIndex&quot;:13,&quot;transparency&quot;:0.800000011920929},&quot;type&quot;:1},&quot;shadow&quot;:{&quot;colorType&quot;:0},&quot;threeD&quot;:{&quot;curvedSurface&quot;:{&quot;brightness&quot;:0,&quot;colorType&quot;:2,&quot;rgb&quot;:&quot;#000000&quot;},&quot;depth&quot;:{&quot;colorType&quot;:0}}},&quot;text&quot;:{&quot;fill&quot;:{},&quot;glow&quot;:{},&quot;line&quot;:{},&quot;shadow&quot;:{},&quot;threeD&quot;:{}}}"/>
  <p:tag name="KSO_WM_DIAGRAM_VERSION" val="3"/>
  <p:tag name="KSO_WM_DIAGRAM_COLOR_TRICK" val="1"/>
  <p:tag name="KSO_WM_DIAGRAM_COLOR_TEXT_CAN_REMOVE" val="n"/>
  <p:tag name="KSO_WM_UNIT_VALUE" val="349*700"/>
  <p:tag name="KSO_WM_UNIT_HIGHLIGHT" val="0"/>
  <p:tag name="KSO_WM_UNIT_COMPATIBLE" val="0"/>
  <p:tag name="KSO_WM_UNIT_DIAGRAM_ISNUMVISUAL" val="0"/>
  <p:tag name="KSO_WM_UNIT_DIAGRAM_ISREFERUNIT" val="0"/>
  <p:tag name="KSO_WM_DIAGRAM_GROUP_CODE" val="l1-1"/>
  <p:tag name="KSO_WM_UNIT_TYPE" val="l_h_d"/>
  <p:tag name="KSO_WM_UNIT_INDEX" val="1_2_1"/>
  <p:tag name="KSO_WM_UNIT_ID" val="diagram20231715_2*l_h_d*1_2_1"/>
  <p:tag name="KSO_WM_TEMPLATE_CATEGORY" val="diagram"/>
  <p:tag name="KSO_WM_TEMPLATE_INDEX" val="20231715"/>
  <p:tag name="KSO_WM_UNIT_LAYERLEVEL" val="1_1_1"/>
  <p:tag name="KSO_WM_TAG_VERSION" val="3.0"/>
  <p:tag name="KSO_WM_UNIT_FILL_TYPE" val="1"/>
  <p:tag name="KSO_WM_UNIT_FILL_FORE_SCHEMECOLOR_INDEX" val="5"/>
  <p:tag name="KSO_WM_UNIT_FILL_FORE_SCHEMECOLOR_INDEX_BRIGHTNESS" val="0"/>
  <p:tag name="KSO_WM_UNIT_LINE_FORE_SCHEMECOLOR_INDEX" val="13"/>
</p:tagLst>
</file>

<file path=ppt/tags/tag297.xml><?xml version="1.0" encoding="utf-8"?>
<p:tagLst xmlns:p="http://schemas.openxmlformats.org/presentationml/2006/main">
  <p:tag name="KSO_WM_DIAGRAM_MAX_ITEMCNT" val="6"/>
  <p:tag name="KSO_WM_DIAGRAM_MIN_ITEMCNT" val="2"/>
  <p:tag name="KSO_WM_DIAGRAM_VIRTUALLY_FRAME" val="{&quot;height&quot;:328.35,&quot;left&quot;:51.33397216796875,&quot;top&quot;:153.3,&quot;width&quot;:869.8160278320313}"/>
  <p:tag name="KSO_WM_DIAGRAM_COLOR_MATCH_VALUE" val="{&quot;shape&quot;:{&quot;fill&quot;:{&quot;solid&quot;:{&quot;brightness&quot;:0,&quot;colorType&quot;:1,&quot;foreColorIndex&quot;:5,&quot;transparency&quot;:0},&quot;type&quot;:1},&quot;glow&quot;:{&quot;colorType&quot;:0},&quot;line&quot;:{&quot;solidLine&quot;:{&quot;brightness&quot;:0.6000000238418579,&quot;colorType&quot;:1,&quot;foreColorIndex&quot;:13,&quot;transparency&quot;:0.800000011920929},&quot;type&quot;:1},&quot;shadow&quot;:{&quot;colorType&quot;:0},&quot;threeD&quot;:{&quot;curvedSurface&quot;:{&quot;brightness&quot;:0,&quot;colorType&quot;:2,&quot;rgb&quot;:&quot;#000000&quot;},&quot;depth&quot;:{&quot;colorType&quot;:0}}},&quot;text&quot;:{&quot;fill&quot;:{},&quot;glow&quot;:{},&quot;line&quot;:{},&quot;shadow&quot;:{},&quot;threeD&quot;:{}}}"/>
  <p:tag name="KSO_WM_DIAGRAM_VERSION" val="3"/>
  <p:tag name="KSO_WM_DIAGRAM_COLOR_TRICK" val="1"/>
  <p:tag name="KSO_WM_DIAGRAM_COLOR_TEXT_CAN_REMOVE" val="n"/>
  <p:tag name="KSO_WM_UNIT_VALUE" val="349*700"/>
  <p:tag name="KSO_WM_UNIT_HIGHLIGHT" val="0"/>
  <p:tag name="KSO_WM_UNIT_COMPATIBLE" val="0"/>
  <p:tag name="KSO_WM_UNIT_DIAGRAM_ISNUMVISUAL" val="0"/>
  <p:tag name="KSO_WM_UNIT_DIAGRAM_ISREFERUNIT" val="0"/>
  <p:tag name="KSO_WM_DIAGRAM_GROUP_CODE" val="l1-1"/>
  <p:tag name="KSO_WM_UNIT_TYPE" val="l_h_d"/>
  <p:tag name="KSO_WM_UNIT_INDEX" val="1_1_1"/>
  <p:tag name="KSO_WM_UNIT_ID" val="diagram20231715_2*l_h_d*1_1_1"/>
  <p:tag name="KSO_WM_TEMPLATE_CATEGORY" val="diagram"/>
  <p:tag name="KSO_WM_TEMPLATE_INDEX" val="20231715"/>
  <p:tag name="KSO_WM_UNIT_LAYERLEVEL" val="1_1_1"/>
  <p:tag name="KSO_WM_TAG_VERSION" val="3.0"/>
  <p:tag name="KSO_WM_UNIT_FILL_TYPE" val="1"/>
  <p:tag name="KSO_WM_UNIT_FILL_FORE_SCHEMECOLOR_INDEX" val="5"/>
  <p:tag name="KSO_WM_UNIT_FILL_FORE_SCHEMECOLOR_INDEX_BRIGHTNESS" val="0"/>
  <p:tag name="KSO_WM_UNIT_LINE_FORE_SCHEMECOLOR_INDEX" val="13"/>
</p:tagLst>
</file>

<file path=ppt/tags/tag298.xml><?xml version="1.0" encoding="utf-8"?>
<p:tagLst xmlns:p="http://schemas.openxmlformats.org/presentationml/2006/main">
  <p:tag name="KSO_WM_DIAGRAM_MAX_ITEMCNT" val="6"/>
  <p:tag name="KSO_WM_DIAGRAM_MIN_ITEMCNT" val="2"/>
  <p:tag name="KSO_WM_DIAGRAM_VIRTUALLY_FRAME" val="{&quot;height&quot;:328.35,&quot;left&quot;:51.33397216796875,&quot;top&quot;:153.3,&quot;width&quot;:869.816027832031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gradient&quot;:[{&quot;brightness&quot;:0.4000000059604645,&quot;colorType&quot;:1,&quot;foreColorIndex&quot;:5,&quot;pos&quot;:0,&quot;transparency&quot;:0},{&quot;brightness&quot;:0,&quot;colorType&quot;:1,&quot;foreColorIndex&quot;:5,&quot;pos&quot;:0.5299999713897705,&quot;transparency&quot;:0}],&quot;type&quot;:3},&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DIAGRAM_GROUP_CODE" val="l1-1"/>
  <p:tag name="KSO_WM_UNIT_TYPE" val="l_h_a"/>
  <p:tag name="KSO_WM_UNIT_INDEX" val="1_1_1"/>
  <p:tag name="KSO_WM_UNIT_ID" val="diagram20231715_2*l_h_a*1_1_1"/>
  <p:tag name="KSO_WM_TEMPLATE_CATEGORY" val="diagram"/>
  <p:tag name="KSO_WM_TEMPLATE_INDEX" val="20231715"/>
  <p:tag name="KSO_WM_UNIT_LAYERLEVEL" val="1_1_1"/>
  <p:tag name="KSO_WM_TAG_VERSION" val="3.0"/>
  <p:tag name="KSO_WM_UNIT_PRESET_TEXT" val="添加标题"/>
  <p:tag name="KSO_WM_UNIT_TEXT_FILL_FORE_SCHEMECOLOR_INDEX" val="3"/>
  <p:tag name="KSO_WM_UNIT_TEXT_FILL_TYPE" val="3"/>
</p:tagLst>
</file>

<file path=ppt/tags/tag299.xml><?xml version="1.0" encoding="utf-8"?>
<p:tagLst xmlns:p="http://schemas.openxmlformats.org/presentationml/2006/main">
  <p:tag name="KSO_WM_DIAGRAM_MAX_ITEMCNT" val="6"/>
  <p:tag name="KSO_WM_DIAGRAM_MIN_ITEMCNT" val="2"/>
  <p:tag name="KSO_WM_DIAGRAM_VIRTUALLY_FRAME" val="{&quot;height&quot;:328.35,&quot;left&quot;:51.33397216796875,&quot;top&quot;:153.3,&quot;width&quot;:869.8160278320313}"/>
  <p:tag name="KSO_WM_DIAGRAM_COLOR_MATCH_VALUE" val="{&quot;shape&quot;:{&quot;fill&quot;:{&quot;gradient&quot;:[{&quot;brightness&quot;:0.4000000059604645,&quot;colorType&quot;:1,&quot;foreColorIndex&quot;:5,&quot;pos&quot;:0.30000001192092896,&quot;transparency&quot;:0},{&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20231715_2*l_h_i*1_1_1"/>
  <p:tag name="KSO_WM_TEMPLATE_CATEGORY" val="diagram"/>
  <p:tag name="KSO_WM_TEMPLATE_INDEX" val="20231715"/>
  <p:tag name="KSO_WM_UNIT_LAYERLEVEL" val="1_1_1"/>
  <p:tag name="KSO_WM_TAG_VERSION" val="3.0"/>
  <p:tag name="KSO_WM_UNIT_PRESET_TEXT" val="01"/>
  <p:tag name="KSO_WM_UNIT_FILL_TYPE" val="3"/>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30.xml><?xml version="1.0" encoding="utf-8"?>
<p:tagLst xmlns:p="http://schemas.openxmlformats.org/presentationml/2006/main">
  <p:tag name="KSO_WM_DIAGRAM_VIRTUALLY_FRAME" val="{&quot;height&quot;:348.37322834645664,&quot;left&quot;:77.95976377952755,&quot;top&quot;:129.86787401574801,&quot;width&quot;:805.806377952756}"/>
</p:tagLst>
</file>

<file path=ppt/tags/tag300.xml><?xml version="1.0" encoding="utf-8"?>
<p:tagLst xmlns:p="http://schemas.openxmlformats.org/presentationml/2006/main">
  <p:tag name="KSO_WM_DIAGRAM_MAX_ITEMCNT" val="6"/>
  <p:tag name="KSO_WM_DIAGRAM_MIN_ITEMCNT" val="2"/>
  <p:tag name="KSO_WM_DIAGRAM_VIRTUALLY_FRAME" val="{&quot;height&quot;:328.35,&quot;left&quot;:51.33397216796875,&quot;top&quot;:153.3,&quot;width&quot;:869.8160278320313}"/>
  <p:tag name="KSO_WM_DIAGRAM_COLOR_MATCH_VALUE" val="{&quot;shape&quot;:{&quot;fill&quot;:{&quot;gradient&quot;:[{&quot;brightness&quot;:0.4000000059604645,&quot;colorType&quot;:1,&quot;foreColorIndex&quot;:5,&quot;pos&quot;:0.30000001192092896,&quot;transparency&quot;:0},{&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1"/>
  <p:tag name="KSO_WM_UNIT_ID" val="diagram20231715_2*l_h_i*1_2_1"/>
  <p:tag name="KSO_WM_TEMPLATE_CATEGORY" val="diagram"/>
  <p:tag name="KSO_WM_TEMPLATE_INDEX" val="20231715"/>
  <p:tag name="KSO_WM_UNIT_LAYERLEVEL" val="1_1_1"/>
  <p:tag name="KSO_WM_TAG_VERSION" val="3.0"/>
  <p:tag name="KSO_WM_UNIT_PRESET_TEXT" val="02"/>
  <p:tag name="KSO_WM_UNIT_FILL_TYPE" val="3"/>
</p:tagLst>
</file>

<file path=ppt/tags/tag301.xml><?xml version="1.0" encoding="utf-8"?>
<p:tagLst xmlns:p="http://schemas.openxmlformats.org/presentationml/2006/main">
  <p:tag name="KSO_WM_DIAGRAM_MAX_ITEMCNT" val="6"/>
  <p:tag name="KSO_WM_DIAGRAM_MIN_ITEMCNT" val="2"/>
  <p:tag name="KSO_WM_DIAGRAM_VIRTUALLY_FRAME" val="{&quot;height&quot;:328.35,&quot;left&quot;:51.33397216796875,&quot;top&quot;:153.3,&quot;width&quot;:869.816027832031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gradient&quot;:[{&quot;brightness&quot;:0.4000000059604645,&quot;colorType&quot;:1,&quot;foreColorIndex&quot;:5,&quot;pos&quot;:0,&quot;transparency&quot;:0},{&quot;brightness&quot;:0,&quot;colorType&quot;:1,&quot;foreColorIndex&quot;:5,&quot;pos&quot;:0.5299999713897705,&quot;transparency&quot;:0}],&quot;type&quot;:3},&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DIAGRAM_GROUP_CODE" val="l1-1"/>
  <p:tag name="KSO_WM_UNIT_TYPE" val="l_h_a"/>
  <p:tag name="KSO_WM_UNIT_INDEX" val="1_2_1"/>
  <p:tag name="KSO_WM_UNIT_ID" val="diagram20231715_2*l_h_a*1_2_1"/>
  <p:tag name="KSO_WM_TEMPLATE_CATEGORY" val="diagram"/>
  <p:tag name="KSO_WM_TEMPLATE_INDEX" val="20231715"/>
  <p:tag name="KSO_WM_UNIT_LAYERLEVEL" val="1_1_1"/>
  <p:tag name="KSO_WM_TAG_VERSION" val="3.0"/>
  <p:tag name="KSO_WM_UNIT_PRESET_TEXT" val="添加标题"/>
  <p:tag name="KSO_WM_UNIT_TEXT_FILL_FORE_SCHEMECOLOR_INDEX" val="3"/>
  <p:tag name="KSO_WM_UNIT_TEXT_FILL_TYPE" val="3"/>
</p:tagLst>
</file>

<file path=ppt/tags/tag302.xml><?xml version="1.0" encoding="utf-8"?>
<p:tagLst xmlns:p="http://schemas.openxmlformats.org/presentationml/2006/main">
  <p:tag name="KSO_WM_DIAGRAM_MAX_ITEMCNT" val="6"/>
  <p:tag name="KSO_WM_DIAGRAM_MIN_ITEMCNT" val="2"/>
  <p:tag name="KSO_WM_DIAGRAM_VIRTUALLY_FRAME" val="{&quot;height&quot;:328.35,&quot;left&quot;:51.33397216796875,&quot;top&quot;:153.3,&quot;width&quot;:869.816027832031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31715_2*l_h_f*1_1_1"/>
  <p:tag name="KSO_WM_TEMPLATE_CATEGORY" val="diagram"/>
  <p:tag name="KSO_WM_TEMPLATE_INDEX" val="20231715"/>
  <p:tag name="KSO_WM_UNIT_LAYERLEVEL" val="1_1_1"/>
  <p:tag name="KSO_WM_TAG_VERSION" val="3.0"/>
  <p:tag name="KSO_WM_UNIT_PRESET_TEXT" val="单击此处输入你的项正文，文字是您思想的提炼，请尽量言简意赅阐述你的观点内容。"/>
  <p:tag name="KSO_WM_UNIT_TEXT_FILL_FORE_SCHEMECOLOR_INDEX" val="1"/>
  <p:tag name="KSO_WM_UNIT_TEXT_FILL_TYPE" val="1"/>
</p:tagLst>
</file>

<file path=ppt/tags/tag303.xml><?xml version="1.0" encoding="utf-8"?>
<p:tagLst xmlns:p="http://schemas.openxmlformats.org/presentationml/2006/main">
  <p:tag name="KSO_WM_DIAGRAM_MAX_ITEMCNT" val="6"/>
  <p:tag name="KSO_WM_DIAGRAM_MIN_ITEMCNT" val="2"/>
  <p:tag name="KSO_WM_DIAGRAM_VIRTUALLY_FRAME" val="{&quot;height&quot;:328.35,&quot;left&quot;:51.33397216796875,&quot;top&quot;:153.3,&quot;width&quot;:869.816027832031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31715_2*l_h_f*1_2_1"/>
  <p:tag name="KSO_WM_TEMPLATE_CATEGORY" val="diagram"/>
  <p:tag name="KSO_WM_TEMPLATE_INDEX" val="20231715"/>
  <p:tag name="KSO_WM_UNIT_LAYERLEVEL" val="1_1_1"/>
  <p:tag name="KSO_WM_TAG_VERSION" val="3.0"/>
  <p:tag name="KSO_WM_UNIT_PRESET_TEXT" val="单击此处输入你的项正文，文字是您思想的提炼，请尽量言简意赅阐述你的观点内容。"/>
  <p:tag name="KSO_WM_UNIT_TEXT_FILL_FORE_SCHEMECOLOR_INDEX" val="1"/>
  <p:tag name="KSO_WM_UNIT_TEXT_FILL_TYPE" val="1"/>
</p:tagLst>
</file>

<file path=ppt/tags/tag304.xml><?xml version="1.0" encoding="utf-8"?>
<p:tagLst xmlns:p="http://schemas.openxmlformats.org/presentationml/2006/main">
  <p:tag name="KSO_WM_DIAGRAM_VIRTUALLY_FRAME" val="{&quot;height&quot;:379.2248031496063,&quot;left&quot;:414.7874803149606,&quot;top&quot;:127.71637795275589,&quot;width&quot;:510.01251968503936}"/>
</p:tagLst>
</file>

<file path=ppt/tags/tag305.xml><?xml version="1.0" encoding="utf-8"?>
<p:tagLst xmlns:p="http://schemas.openxmlformats.org/presentationml/2006/main">
  <p:tag name="KSO_WM_DIAGRAM_VIRTUALLY_FRAME" val="{&quot;height&quot;:379.2248031496063,&quot;left&quot;:414.7874803149606,&quot;top&quot;:127.71637795275589,&quot;width&quot;:510.01251968503936}"/>
</p:tagLst>
</file>

<file path=ppt/tags/tag306.xml><?xml version="1.0" encoding="utf-8"?>
<p:tagLst xmlns:p="http://schemas.openxmlformats.org/presentationml/2006/main">
  <p:tag name="KSO_WM_DIAGRAM_VIRTUALLY_FRAME" val="{&quot;height&quot;:379.2248031496063,&quot;left&quot;:414.7874803149606,&quot;top&quot;:127.71637795275589,&quot;width&quot;:510.01251968503936}"/>
</p:tagLst>
</file>

<file path=ppt/tags/tag307.xml><?xml version="1.0" encoding="utf-8"?>
<p:tagLst xmlns:p="http://schemas.openxmlformats.org/presentationml/2006/main">
  <p:tag name="KSO_WM_DIAGRAM_VIRTUALLY_FRAME" val="{&quot;height&quot;:379.2248031496063,&quot;left&quot;:414.7874803149606,&quot;top&quot;:127.71637795275589,&quot;width&quot;:510.01251968503936}"/>
</p:tagLst>
</file>

<file path=ppt/tags/tag308.xml><?xml version="1.0" encoding="utf-8"?>
<p:tagLst xmlns:p="http://schemas.openxmlformats.org/presentationml/2006/main">
  <p:tag name="KSO_WM_DIAGRAM_VIRTUALLY_FRAME" val="{&quot;height&quot;:379.2248031496063,&quot;left&quot;:414.7874803149606,&quot;top&quot;:127.71637795275589,&quot;width&quot;:510.01251968503936}"/>
</p:tagLst>
</file>

<file path=ppt/tags/tag309.xml><?xml version="1.0" encoding="utf-8"?>
<p:tagLst xmlns:p="http://schemas.openxmlformats.org/presentationml/2006/main">
  <p:tag name="KSO_WM_DIAGRAM_VIRTUALLY_FRAME" val="{&quot;height&quot;:379.2248031496063,&quot;left&quot;:414.7874803149606,&quot;top&quot;:127.71637795275589,&quot;width&quot;:510.01251968503936}"/>
</p:tagLst>
</file>

<file path=ppt/tags/tag31.xml><?xml version="1.0" encoding="utf-8"?>
<p:tagLst xmlns:p="http://schemas.openxmlformats.org/presentationml/2006/main">
  <p:tag name="KSO_WM_DIAGRAM_VIRTUALLY_FRAME" val="{&quot;height&quot;:348.37322834645664,&quot;left&quot;:77.95976377952755,&quot;top&quot;:129.86787401574801,&quot;width&quot;:805.806377952756}"/>
</p:tagLst>
</file>

<file path=ppt/tags/tag310.xml><?xml version="1.0" encoding="utf-8"?>
<p:tagLst xmlns:p="http://schemas.openxmlformats.org/presentationml/2006/main">
  <p:tag name="KSO_WM_DIAGRAM_VIRTUALLY_FRAME" val="{&quot;height&quot;:235.34574803149613,&quot;left&quot;:420.79519685039367,&quot;top&quot;:253.3999212598425,&quot;width&quot;:499.5548031496063}"/>
</p:tagLst>
</file>

<file path=ppt/tags/tag311.xml><?xml version="1.0" encoding="utf-8"?>
<p:tagLst xmlns:p="http://schemas.openxmlformats.org/presentationml/2006/main">
  <p:tag name="KSO_WM_DIAGRAM_VIRTUALLY_FRAME" val="{&quot;height&quot;:235.34574803149613,&quot;left&quot;:420.79519685039367,&quot;top&quot;:253.3999212598425,&quot;width&quot;:499.5548031496063}"/>
</p:tagLst>
</file>

<file path=ppt/tags/tag312.xml><?xml version="1.0" encoding="utf-8"?>
<p:tagLst xmlns:p="http://schemas.openxmlformats.org/presentationml/2006/main">
  <p:tag name="KSO_WM_DIAGRAM_VIRTUALLY_FRAME" val="{&quot;height&quot;:235.34574803149613,&quot;left&quot;:420.79519685039367,&quot;top&quot;:253.3999212598425,&quot;width&quot;:499.5548031496063}"/>
</p:tagLst>
</file>

<file path=ppt/tags/tag313.xml><?xml version="1.0" encoding="utf-8"?>
<p:tagLst xmlns:p="http://schemas.openxmlformats.org/presentationml/2006/main">
  <p:tag name="KSO_WM_DIAGRAM_VIRTUALLY_FRAME" val="{&quot;height&quot;:235.34574803149613,&quot;left&quot;:420.79519685039367,&quot;top&quot;:253.3999212598425,&quot;width&quot;:499.5548031496063}"/>
</p:tagLst>
</file>

<file path=ppt/tags/tag314.xml><?xml version="1.0" encoding="utf-8"?>
<p:tagLst xmlns:p="http://schemas.openxmlformats.org/presentationml/2006/main">
  <p:tag name="KSO_WM_DIAGRAM_VIRTUALLY_FRAME" val="{&quot;height&quot;:387.468346456693,&quot;left&quot;:42.69590551181103,&quot;top&quot;:107.9255905511811,&quot;width&quot;:407.7947244094488}"/>
</p:tagLst>
</file>

<file path=ppt/tags/tag315.xml><?xml version="1.0" encoding="utf-8"?>
<p:tagLst xmlns:p="http://schemas.openxmlformats.org/presentationml/2006/main">
  <p:tag name="KSO_WM_DIAGRAM_VIRTUALLY_FRAME" val="{&quot;height&quot;:387.468346456693,&quot;left&quot;:42.69590551181103,&quot;top&quot;:107.9255905511811,&quot;width&quot;:407.7947244094488}"/>
</p:tagLst>
</file>

<file path=ppt/tags/tag316.xml><?xml version="1.0" encoding="utf-8"?>
<p:tagLst xmlns:p="http://schemas.openxmlformats.org/presentationml/2006/main">
  <p:tag name="KSO_WM_DIAGRAM_VIRTUALLY_FRAME" val="{&quot;height&quot;:387.468346456693,&quot;left&quot;:42.69590551181103,&quot;top&quot;:107.9255905511811,&quot;width&quot;:407.7947244094488}"/>
</p:tagLst>
</file>

<file path=ppt/tags/tag317.xml><?xml version="1.0" encoding="utf-8"?>
<p:tagLst xmlns:p="http://schemas.openxmlformats.org/presentationml/2006/main">
  <p:tag name="KSO_WM_DIAGRAM_VIRTUALLY_FRAME" val="{&quot;height&quot;:387.468346456693,&quot;left&quot;:42.69590551181103,&quot;top&quot;:107.9255905511811,&quot;width&quot;:407.7947244094488}"/>
</p:tagLst>
</file>

<file path=ppt/tags/tag318.xml><?xml version="1.0" encoding="utf-8"?>
<p:tagLst xmlns:p="http://schemas.openxmlformats.org/presentationml/2006/main">
  <p:tag name="KSO_WM_DIAGRAM_VIRTUALLY_FRAME" val="{&quot;height&quot;:387.468346456693,&quot;left&quot;:42.69590551181103,&quot;top&quot;:107.9255905511811,&quot;width&quot;:407.7947244094488}"/>
</p:tagLst>
</file>

<file path=ppt/tags/tag319.xml><?xml version="1.0" encoding="utf-8"?>
<p:tagLst xmlns:p="http://schemas.openxmlformats.org/presentationml/2006/main">
  <p:tag name="KSO_WM_DIAGRAM_VIRTUALLY_FRAME" val="{&quot;height&quot;:387.468346456693,&quot;left&quot;:42.69590551181103,&quot;top&quot;:107.9255905511811,&quot;width&quot;:407.7947244094488}"/>
</p:tagLst>
</file>

<file path=ppt/tags/tag32.xml><?xml version="1.0" encoding="utf-8"?>
<p:tagLst xmlns:p="http://schemas.openxmlformats.org/presentationml/2006/main">
  <p:tag name="KSO_WM_DIAGRAM_VIRTUALLY_FRAME" val="{&quot;height&quot;:348.37322834645664,&quot;left&quot;:77.95976377952755,&quot;top&quot;:129.86787401574801,&quot;width&quot;:805.806377952756}"/>
</p:tagLst>
</file>

<file path=ppt/tags/tag320.xml><?xml version="1.0" encoding="utf-8"?>
<p:tagLst xmlns:p="http://schemas.openxmlformats.org/presentationml/2006/main">
  <p:tag name="KSO_WM_DIAGRAM_VIRTUALLY_FRAME" val="{&quot;height&quot;:387.468346456693,&quot;left&quot;:42.69590551181103,&quot;top&quot;:107.9255905511811,&quot;width&quot;:407.7947244094488}"/>
</p:tagLst>
</file>

<file path=ppt/tags/tag321.xml><?xml version="1.0" encoding="utf-8"?>
<p:tagLst xmlns:p="http://schemas.openxmlformats.org/presentationml/2006/main">
  <p:tag name="KSO_WM_DIAGRAM_VIRTUALLY_FRAME" val="{&quot;height&quot;:387.468346456693,&quot;left&quot;:42.69590551181103,&quot;top&quot;:107.9255905511811,&quot;width&quot;:407.7947244094488}"/>
</p:tagLst>
</file>

<file path=ppt/tags/tag322.xml><?xml version="1.0" encoding="utf-8"?>
<p:tagLst xmlns:p="http://schemas.openxmlformats.org/presentationml/2006/main">
  <p:tag name="KSO_WM_DIAGRAM_VIRTUALLY_FRAME" val="{&quot;height&quot;:387.468346456693,&quot;left&quot;:42.69590551181103,&quot;top&quot;:107.9255905511811,&quot;width&quot;:407.7947244094488}"/>
</p:tagLst>
</file>

<file path=ppt/tags/tag323.xml><?xml version="1.0" encoding="utf-8"?>
<p:tagLst xmlns:p="http://schemas.openxmlformats.org/presentationml/2006/main">
  <p:tag name="KSO_WM_DIAGRAM_VIRTUALLY_FRAME" val="{&quot;height&quot;:387.468346456693,&quot;left&quot;:42.69590551181103,&quot;top&quot;:107.9255905511811,&quot;width&quot;:407.7947244094488}"/>
</p:tagLst>
</file>

<file path=ppt/tags/tag324.xml><?xml version="1.0" encoding="utf-8"?>
<p:tagLst xmlns:p="http://schemas.openxmlformats.org/presentationml/2006/main">
  <p:tag name="KSO_WM_DIAGRAM_VIRTUALLY_FRAME" val="{&quot;height&quot;:387.468346456693,&quot;left&quot;:42.69590551181103,&quot;top&quot;:107.9255905511811,&quot;width&quot;:407.7947244094488}"/>
</p:tagLst>
</file>

<file path=ppt/tags/tag325.xml><?xml version="1.0" encoding="utf-8"?>
<p:tagLst xmlns:p="http://schemas.openxmlformats.org/presentationml/2006/main">
  <p:tag name="KSO_WM_DIAGRAM_VIRTUALLY_FRAME" val="{&quot;height&quot;:387.468346456693,&quot;left&quot;:42.69590551181103,&quot;top&quot;:107.9255905511811,&quot;width&quot;:407.7947244094488}"/>
</p:tagLst>
</file>

<file path=ppt/tags/tag326.xml><?xml version="1.0" encoding="utf-8"?>
<p:tagLst xmlns:p="http://schemas.openxmlformats.org/presentationml/2006/main">
  <p:tag name="KSO_WM_DIAGRAM_VIRTUALLY_FRAME" val="{&quot;height&quot;:419.4392913385826,&quot;left&quot;:47.45992125984252,&quot;top&quot;:105.7091338582677,&quot;width&quot;:860.1451968503937}"/>
</p:tagLst>
</file>

<file path=ppt/tags/tag327.xml><?xml version="1.0" encoding="utf-8"?>
<p:tagLst xmlns:p="http://schemas.openxmlformats.org/presentationml/2006/main">
  <p:tag name="KSO_WM_DIAGRAM_VIRTUALLY_FRAME" val="{&quot;height&quot;:419.4392913385826,&quot;left&quot;:47.45992125984252,&quot;top&quot;:105.7091338582677,&quot;width&quot;:860.1451968503937}"/>
</p:tagLst>
</file>

<file path=ppt/tags/tag328.xml><?xml version="1.0" encoding="utf-8"?>
<p:tagLst xmlns:p="http://schemas.openxmlformats.org/presentationml/2006/main">
  <p:tag name="KSO_WM_DIAGRAM_VIRTUALLY_FRAME" val="{&quot;height&quot;:419.4392913385826,&quot;left&quot;:47.45992125984252,&quot;top&quot;:105.7091338582677,&quot;width&quot;:860.1451968503937}"/>
</p:tagLst>
</file>

<file path=ppt/tags/tag329.xml><?xml version="1.0" encoding="utf-8"?>
<p:tagLst xmlns:p="http://schemas.openxmlformats.org/presentationml/2006/main">
  <p:tag name="KSO_WM_DIAGRAM_VIRTUALLY_FRAME" val="{&quot;height&quot;:419.4392913385826,&quot;left&quot;:47.45992125984252,&quot;top&quot;:105.7091338582677,&quot;width&quot;:860.1451968503937}"/>
</p:tagLst>
</file>

<file path=ppt/tags/tag33.xml><?xml version="1.0" encoding="utf-8"?>
<p:tagLst xmlns:p="http://schemas.openxmlformats.org/presentationml/2006/main">
  <p:tag name="KSO_WM_DIAGRAM_VIRTUALLY_FRAME" val="{&quot;height&quot;:348.37322834645664,&quot;left&quot;:77.95976377952755,&quot;top&quot;:129.86787401574801,&quot;width&quot;:805.806377952756}"/>
</p:tagLst>
</file>

<file path=ppt/tags/tag330.xml><?xml version="1.0" encoding="utf-8"?>
<p:tagLst xmlns:p="http://schemas.openxmlformats.org/presentationml/2006/main">
  <p:tag name="KSO_WM_DIAGRAM_VIRTUALLY_FRAME" val="{&quot;height&quot;:419.4392913385826,&quot;left&quot;:47.45992125984252,&quot;top&quot;:105.7091338582677,&quot;width&quot;:860.1451968503937}"/>
</p:tagLst>
</file>

<file path=ppt/tags/tag331.xml><?xml version="1.0" encoding="utf-8"?>
<p:tagLst xmlns:p="http://schemas.openxmlformats.org/presentationml/2006/main">
  <p:tag name="KSO_WM_DIAGRAM_VIRTUALLY_FRAME" val="{&quot;height&quot;:419.4392913385826,&quot;left&quot;:47.45992125984252,&quot;top&quot;:105.7091338582677,&quot;width&quot;:860.1451968503937}"/>
</p:tagLst>
</file>

<file path=ppt/tags/tag332.xml><?xml version="1.0" encoding="utf-8"?>
<p:tagLst xmlns:p="http://schemas.openxmlformats.org/presentationml/2006/main">
  <p:tag name="KSO_WM_DIAGRAM_VIRTUALLY_FRAME" val="{&quot;height&quot;:419.4392913385826,&quot;left&quot;:47.45992125984252,&quot;top&quot;:105.7091338582677,&quot;width&quot;:860.1451968503937}"/>
</p:tagLst>
</file>

<file path=ppt/tags/tag333.xml><?xml version="1.0" encoding="utf-8"?>
<p:tagLst xmlns:p="http://schemas.openxmlformats.org/presentationml/2006/main">
  <p:tag name="KSO_WM_DIAGRAM_VIRTUALLY_FRAME" val="{&quot;height&quot;:419.4392913385826,&quot;left&quot;:47.45992125984252,&quot;top&quot;:105.7091338582677,&quot;width&quot;:860.1451968503937}"/>
</p:tagLst>
</file>

<file path=ppt/tags/tag334.xml><?xml version="1.0" encoding="utf-8"?>
<p:tagLst xmlns:p="http://schemas.openxmlformats.org/presentationml/2006/main">
  <p:tag name="commondata" val="eyJoZGlkIjoiOWNmNzFmMzU1NTBmMWZhZDA2NWFjODc2YWY3YzY1NTEifQ=="/>
</p:tagLst>
</file>

<file path=ppt/tags/tag34.xml><?xml version="1.0" encoding="utf-8"?>
<p:tagLst xmlns:p="http://schemas.openxmlformats.org/presentationml/2006/main">
  <p:tag name="KSO_WM_DIAGRAM_VIRTUALLY_FRAME" val="{&quot;height&quot;:348.37322834645664,&quot;left&quot;:77.95976377952755,&quot;top&quot;:129.86787401574801,&quot;width&quot;:805.806377952756}"/>
</p:tagLst>
</file>

<file path=ppt/tags/tag35.xml><?xml version="1.0" encoding="utf-8"?>
<p:tagLst xmlns:p="http://schemas.openxmlformats.org/presentationml/2006/main">
  <p:tag name="KSO_WM_DIAGRAM_VIRTUALLY_FRAME" val="{&quot;height&quot;:348.37322834645664,&quot;left&quot;:77.95976377952755,&quot;top&quot;:129.86787401574801,&quot;width&quot;:805.806377952756}"/>
</p:tagLst>
</file>

<file path=ppt/tags/tag36.xml><?xml version="1.0" encoding="utf-8"?>
<p:tagLst xmlns:p="http://schemas.openxmlformats.org/presentationml/2006/main">
  <p:tag name="KSO_WM_DIAGRAM_VIRTUALLY_FRAME" val="{&quot;height&quot;:348.37322834645664,&quot;left&quot;:77.95976377952755,&quot;top&quot;:129.86787401574801,&quot;width&quot;:805.806377952756}"/>
</p:tagLst>
</file>

<file path=ppt/tags/tag37.xml><?xml version="1.0" encoding="utf-8"?>
<p:tagLst xmlns:p="http://schemas.openxmlformats.org/presentationml/2006/main">
  <p:tag name="KSO_WM_DIAGRAM_VIRTUALLY_FRAME" val="{&quot;height&quot;:348.37322834645664,&quot;left&quot;:77.95976377952755,&quot;top&quot;:129.86787401574801,&quot;width&quot;:805.806377952756}"/>
</p:tagLst>
</file>

<file path=ppt/tags/tag38.xml><?xml version="1.0" encoding="utf-8"?>
<p:tagLst xmlns:p="http://schemas.openxmlformats.org/presentationml/2006/main">
  <p:tag name="KSO_WM_DIAGRAM_VIRTUALLY_FRAME" val="{&quot;height&quot;:348.37322834645664,&quot;left&quot;:77.95976377952755,&quot;top&quot;:129.86787401574801,&quot;width&quot;:805.806377952756}"/>
</p:tagLst>
</file>

<file path=ppt/tags/tag39.xml><?xml version="1.0" encoding="utf-8"?>
<p:tagLst xmlns:p="http://schemas.openxmlformats.org/presentationml/2006/main">
  <p:tag name="KSO_WM_DIAGRAM_VIRTUALLY_FRAME" val="{&quot;height&quot;:348.37322834645664,&quot;left&quot;:77.95976377952755,&quot;top&quot;:129.86787401574801,&quot;width&quot;:805.806377952756}"/>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40.xml><?xml version="1.0" encoding="utf-8"?>
<p:tagLst xmlns:p="http://schemas.openxmlformats.org/presentationml/2006/main">
  <p:tag name="KSO_WM_DIAGRAM_VIRTUALLY_FRAME" val="{&quot;height&quot;:348.37322834645664,&quot;left&quot;:77.95976377952755,&quot;top&quot;:129.86787401574801,&quot;width&quot;:805.806377952756}"/>
</p:tagLst>
</file>

<file path=ppt/tags/tag41.xml><?xml version="1.0" encoding="utf-8"?>
<p:tagLst xmlns:p="http://schemas.openxmlformats.org/presentationml/2006/main">
  <p:tag name="KSO_WM_DIAGRAM_VIRTUALLY_FRAME" val="{&quot;height&quot;:348.37322834645664,&quot;left&quot;:77.95976377952755,&quot;top&quot;:129.86787401574801,&quot;width&quot;:805.806377952756}"/>
</p:tagLst>
</file>

<file path=ppt/tags/tag42.xml><?xml version="1.0" encoding="utf-8"?>
<p:tagLst xmlns:p="http://schemas.openxmlformats.org/presentationml/2006/main">
  <p:tag name="KSO_WM_DIAGRAM_VIRTUALLY_FRAME" val="{&quot;height&quot;:348.37322834645664,&quot;left&quot;:77.95976377952755,&quot;top&quot;:129.86787401574801,&quot;width&quot;:805.806377952756}"/>
</p:tagLst>
</file>

<file path=ppt/tags/tag43.xml><?xml version="1.0" encoding="utf-8"?>
<p:tagLst xmlns:p="http://schemas.openxmlformats.org/presentationml/2006/main">
  <p:tag name="KSO_WM_DIAGRAM_VIRTUALLY_FRAME" val="{&quot;height&quot;:348.37322834645664,&quot;left&quot;:77.95976377952755,&quot;top&quot;:129.86787401574801,&quot;width&quot;:805.806377952756}"/>
</p:tagLst>
</file>

<file path=ppt/tags/tag44.xml><?xml version="1.0" encoding="utf-8"?>
<p:tagLst xmlns:p="http://schemas.openxmlformats.org/presentationml/2006/main">
  <p:tag name="KSO_WM_DIAGRAM_VIRTUALLY_FRAME" val="{&quot;height&quot;:348.37322834645664,&quot;left&quot;:77.95976377952755,&quot;top&quot;:129.86787401574801,&quot;width&quot;:805.806377952756}"/>
</p:tagLst>
</file>

<file path=ppt/tags/tag45.xml><?xml version="1.0" encoding="utf-8"?>
<p:tagLst xmlns:p="http://schemas.openxmlformats.org/presentationml/2006/main">
  <p:tag name="KSO_WM_DIAGRAM_VIRTUALLY_FRAME" val="{&quot;height&quot;:399.468346456693,&quot;left&quot;:42.69590551181103,&quot;top&quot;:95.9255905511811,&quot;width&quot;:467.7947244094488}"/>
</p:tagLst>
</file>

<file path=ppt/tags/tag46.xml><?xml version="1.0" encoding="utf-8"?>
<p:tagLst xmlns:p="http://schemas.openxmlformats.org/presentationml/2006/main">
  <p:tag name="KSO_WM_DIAGRAM_VIRTUALLY_FRAME" val="{&quot;height&quot;:399.468346456693,&quot;left&quot;:42.69590551181103,&quot;top&quot;:95.9255905511811,&quot;width&quot;:467.7947244094488}"/>
</p:tagLst>
</file>

<file path=ppt/tags/tag47.xml><?xml version="1.0" encoding="utf-8"?>
<p:tagLst xmlns:p="http://schemas.openxmlformats.org/presentationml/2006/main">
  <p:tag name="KSO_WM_DIAGRAM_VIRTUALLY_FRAME" val="{&quot;height&quot;:399.468346456693,&quot;left&quot;:42.69590551181103,&quot;top&quot;:95.9255905511811,&quot;width&quot;:467.7947244094488}"/>
</p:tagLst>
</file>

<file path=ppt/tags/tag48.xml><?xml version="1.0" encoding="utf-8"?>
<p:tagLst xmlns:p="http://schemas.openxmlformats.org/presentationml/2006/main">
  <p:tag name="KSO_WM_DIAGRAM_VIRTUALLY_FRAME" val="{&quot;height&quot;:399.468346456693,&quot;left&quot;:42.69590551181103,&quot;top&quot;:95.9255905511811,&quot;width&quot;:467.7947244094488}"/>
</p:tagLst>
</file>

<file path=ppt/tags/tag49.xml><?xml version="1.0" encoding="utf-8"?>
<p:tagLst xmlns:p="http://schemas.openxmlformats.org/presentationml/2006/main">
  <p:tag name="KSO_WM_DIAGRAM_VIRTUALLY_FRAME" val="{&quot;height&quot;:399.468346456693,&quot;left&quot;:42.69590551181103,&quot;top&quot;:95.9255905511811,&quot;width&quot;:467.7947244094488}"/>
</p:tagLst>
</file>

<file path=ppt/tags/tag5.xml><?xml version="1.0" encoding="utf-8"?>
<p:tagLst xmlns:p="http://schemas.openxmlformats.org/presentationml/2006/main">
  <p:tag name="KSO_WM_DIAGRAM_VIRTUALLY_FRAME" val="{&quot;height&quot;:379.2248031496063,&quot;left&quot;:414.7874803149606,&quot;top&quot;:127.71637795275589,&quot;width&quot;:510.0000000000001}"/>
</p:tagLst>
</file>

<file path=ppt/tags/tag50.xml><?xml version="1.0" encoding="utf-8"?>
<p:tagLst xmlns:p="http://schemas.openxmlformats.org/presentationml/2006/main">
  <p:tag name="KSO_WM_DIAGRAM_VIRTUALLY_FRAME" val="{&quot;height&quot;:399.468346456693,&quot;left&quot;:42.69590551181103,&quot;top&quot;:95.9255905511811,&quot;width&quot;:467.7947244094488}"/>
</p:tagLst>
</file>

<file path=ppt/tags/tag51.xml><?xml version="1.0" encoding="utf-8"?>
<p:tagLst xmlns:p="http://schemas.openxmlformats.org/presentationml/2006/main">
  <p:tag name="KSO_WM_DIAGRAM_VIRTUALLY_FRAME" val="{&quot;height&quot;:399.468346456693,&quot;left&quot;:42.69590551181103,&quot;top&quot;:95.9255905511811,&quot;width&quot;:467.7947244094488}"/>
</p:tagLst>
</file>

<file path=ppt/tags/tag52.xml><?xml version="1.0" encoding="utf-8"?>
<p:tagLst xmlns:p="http://schemas.openxmlformats.org/presentationml/2006/main">
  <p:tag name="KSO_WM_DIAGRAM_VIRTUALLY_FRAME" val="{&quot;height&quot;:399.468346456693,&quot;left&quot;:42.69590551181103,&quot;top&quot;:95.9255905511811,&quot;width&quot;:467.7947244094488}"/>
</p:tagLst>
</file>

<file path=ppt/tags/tag53.xml><?xml version="1.0" encoding="utf-8"?>
<p:tagLst xmlns:p="http://schemas.openxmlformats.org/presentationml/2006/main">
  <p:tag name="KSO_WM_DIAGRAM_VIRTUALLY_FRAME" val="{&quot;height&quot;:399.468346456693,&quot;left&quot;:42.69590551181103,&quot;top&quot;:95.9255905511811,&quot;width&quot;:467.7947244094488}"/>
</p:tagLst>
</file>

<file path=ppt/tags/tag54.xml><?xml version="1.0" encoding="utf-8"?>
<p:tagLst xmlns:p="http://schemas.openxmlformats.org/presentationml/2006/main">
  <p:tag name="KSO_WM_DIAGRAM_VIRTUALLY_FRAME" val="{&quot;height&quot;:399.468346456693,&quot;left&quot;:42.69590551181103,&quot;top&quot;:95.9255905511811,&quot;width&quot;:467.7947244094488}"/>
</p:tagLst>
</file>

<file path=ppt/tags/tag55.xml><?xml version="1.0" encoding="utf-8"?>
<p:tagLst xmlns:p="http://schemas.openxmlformats.org/presentationml/2006/main">
  <p:tag name="KSO_WM_DIAGRAM_VIRTUALLY_FRAME" val="{&quot;height&quot;:399.468346456693,&quot;left&quot;:42.69590551181103,&quot;top&quot;:95.9255905511811,&quot;width&quot;:467.7947244094488}"/>
</p:tagLst>
</file>

<file path=ppt/tags/tag56.xml><?xml version="1.0" encoding="utf-8"?>
<p:tagLst xmlns:p="http://schemas.openxmlformats.org/presentationml/2006/main">
  <p:tag name="KSO_WM_DIAGRAM_VIRTUALLY_FRAME" val="{&quot;height&quot;:399.468346456693,&quot;left&quot;:42.69590551181103,&quot;top&quot;:95.9255905511811,&quot;width&quot;:467.7947244094488}"/>
</p:tagLst>
</file>

<file path=ppt/tags/tag57.xml><?xml version="1.0" encoding="utf-8"?>
<p:tagLst xmlns:p="http://schemas.openxmlformats.org/presentationml/2006/main">
  <p:tag name="KSO_WM_DIAGRAM_MAX_ITEMCNT" val="6"/>
  <p:tag name="KSO_WM_DIAGRAM_MIN_ITEMCNT" val="2"/>
  <p:tag name="KSO_WM_DIAGRAM_VIRTUALLY_FRAME" val="{&quot;height&quot;:321.2,&quot;left&quot;:51.33397216796875,&quot;top&quot;:159.15,&quot;width&quot;:864.2320556640625}"/>
  <p:tag name="KSO_WM_DIAGRAM_COLOR_MATCH_VALUE" val="{&quot;shape&quot;:{&quot;fill&quot;:{&quot;solid&quot;:{&quot;brightness&quot;:0.6000000238418579,&quot;colorType&quot;:1,&quot;foreColorIndex&quot;:13,&quot;transparency&quot;:0.800000011920929},&quot;type&quot;:1},&quot;glow&quot;:{&quot;colorType&quot;:0},&quot;line&quot;:{&quot;type&quot;:0},&quot;shadow&quot;:{&quot;brightness&quot;:0,&quot;colorType&quot;:1,&quot;foreColorIndex&quot;:5,&quot;transparency&quot;:0.8999999761581421},&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3_2"/>
  <p:tag name="KSO_WM_UNIT_ID" val="diagram20231715_2*l_h_i*1_3_2"/>
  <p:tag name="KSO_WM_TEMPLATE_CATEGORY" val="diagram"/>
  <p:tag name="KSO_WM_TEMPLATE_INDEX" val="20231715"/>
  <p:tag name="KSO_WM_UNIT_LAYERLEVEL" val="1_1_1"/>
  <p:tag name="KSO_WM_TAG_VERSION" val="3.0"/>
  <p:tag name="KSO_WM_UNIT_FILL_TYPE" val="1"/>
  <p:tag name="KSO_WM_UNIT_FILL_FORE_SCHEMECOLOR_INDEX" val="13"/>
  <p:tag name="KSO_WM_UNIT_FILL_FORE_SCHEMECOLOR_INDEX_BRIGHTNESS" val="0.6"/>
</p:tagLst>
</file>

<file path=ppt/tags/tag58.xml><?xml version="1.0" encoding="utf-8"?>
<p:tagLst xmlns:p="http://schemas.openxmlformats.org/presentationml/2006/main">
  <p:tag name="KSO_WM_DIAGRAM_MAX_ITEMCNT" val="6"/>
  <p:tag name="KSO_WM_DIAGRAM_MIN_ITEMCNT" val="2"/>
  <p:tag name="KSO_WM_DIAGRAM_VIRTUALLY_FRAME" val="{&quot;height&quot;:321.2,&quot;left&quot;:51.33397216796875,&quot;top&quot;:159.15,&quot;width&quot;:864.2320556640625}"/>
  <p:tag name="KSO_WM_DIAGRAM_COLOR_MATCH_VALUE" val="{&quot;shape&quot;:{&quot;fill&quot;:{&quot;solid&quot;:{&quot;brightness&quot;:0,&quot;colorType&quot;:1,&quot;foreColorIndex&quot;:5,&quot;transparency&quot;:0},&quot;type&quot;:1},&quot;glow&quot;:{&quot;colorType&quot;:0},&quot;line&quot;:{&quot;solidLine&quot;:{&quot;brightness&quot;:0.6000000238418579,&quot;colorType&quot;:1,&quot;foreColorIndex&quot;:13,&quot;transparency&quot;:0.800000011920929},&quot;type&quot;:1},&quot;shadow&quot;:{&quot;colorType&quot;:0},&quot;threeD&quot;:{&quot;curvedSurface&quot;:{&quot;brightness&quot;:0,&quot;colorType&quot;:2,&quot;rgb&quot;:&quot;#000000&quot;},&quot;depth&quot;:{&quot;colorType&quot;:0}}},&quot;text&quot;:{&quot;fill&quot;:{},&quot;glow&quot;:{},&quot;line&quot;:{},&quot;shadow&quot;:{},&quot;threeD&quot;:{}}}"/>
  <p:tag name="KSO_WM_DIAGRAM_VERSION" val="3"/>
  <p:tag name="KSO_WM_DIAGRAM_COLOR_TRICK" val="1"/>
  <p:tag name="KSO_WM_DIAGRAM_COLOR_TEXT_CAN_REMOVE" val="n"/>
  <p:tag name="KSO_WM_UNIT_VALUE" val="349*700"/>
  <p:tag name="KSO_WM_UNIT_HIGHLIGHT" val="0"/>
  <p:tag name="KSO_WM_UNIT_COMPATIBLE" val="0"/>
  <p:tag name="KSO_WM_UNIT_DIAGRAM_ISNUMVISUAL" val="0"/>
  <p:tag name="KSO_WM_UNIT_DIAGRAM_ISREFERUNIT" val="0"/>
  <p:tag name="KSO_WM_DIAGRAM_GROUP_CODE" val="l1-1"/>
  <p:tag name="KSO_WM_UNIT_TYPE" val="l_h_d"/>
  <p:tag name="KSO_WM_UNIT_INDEX" val="1_3_1"/>
  <p:tag name="KSO_WM_UNIT_ID" val="diagram20231715_2*l_h_d*1_3_1"/>
  <p:tag name="KSO_WM_TEMPLATE_CATEGORY" val="diagram"/>
  <p:tag name="KSO_WM_TEMPLATE_INDEX" val="20231715"/>
  <p:tag name="KSO_WM_UNIT_LAYERLEVEL" val="1_1_1"/>
  <p:tag name="KSO_WM_TAG_VERSION" val="3.0"/>
  <p:tag name="KSO_WM_UNIT_FILL_TYPE" val="1"/>
  <p:tag name="KSO_WM_UNIT_FILL_FORE_SCHEMECOLOR_INDEX" val="5"/>
  <p:tag name="KSO_WM_UNIT_FILL_FORE_SCHEMECOLOR_INDEX_BRIGHTNESS" val="0"/>
  <p:tag name="KSO_WM_UNIT_LINE_FORE_SCHEMECOLOR_INDEX" val="13"/>
</p:tagLst>
</file>

<file path=ppt/tags/tag59.xml><?xml version="1.0" encoding="utf-8"?>
<p:tagLst xmlns:p="http://schemas.openxmlformats.org/presentationml/2006/main">
  <p:tag name="KSO_WM_DIAGRAM_MAX_ITEMCNT" val="6"/>
  <p:tag name="KSO_WM_DIAGRAM_MIN_ITEMCNT" val="2"/>
  <p:tag name="KSO_WM_DIAGRAM_VIRTUALLY_FRAME" val="{&quot;height&quot;:321.2,&quot;left&quot;:51.33397216796875,&quot;top&quot;:159.15,&quot;width&quot;:864.2320556640625}"/>
  <p:tag name="KSO_WM_DIAGRAM_COLOR_MATCH_VALUE" val="{&quot;shape&quot;:{&quot;fill&quot;:{&quot;solid&quot;:{&quot;brightness&quot;:0.6000000238418579,&quot;colorType&quot;:1,&quot;foreColorIndex&quot;:13,&quot;transparency&quot;:0.800000011920929},&quot;type&quot;:1},&quot;glow&quot;:{&quot;colorType&quot;:0},&quot;line&quot;:{&quot;type&quot;:0},&quot;shadow&quot;:{&quot;brightness&quot;:0,&quot;colorType&quot;:1,&quot;foreColorIndex&quot;:5,&quot;transparency&quot;:0.8999999761581421},&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31715_2*l_h_i*1_1_2"/>
  <p:tag name="KSO_WM_TEMPLATE_CATEGORY" val="diagram"/>
  <p:tag name="KSO_WM_TEMPLATE_INDEX" val="20231715"/>
  <p:tag name="KSO_WM_UNIT_LAYERLEVEL" val="1_1_1"/>
  <p:tag name="KSO_WM_TAG_VERSION" val="3.0"/>
  <p:tag name="KSO_WM_UNIT_FILL_TYPE" val="1"/>
  <p:tag name="KSO_WM_UNIT_FILL_FORE_SCHEMECOLOR_INDEX" val="13"/>
  <p:tag name="KSO_WM_UNIT_FILL_FORE_SCHEMECOLOR_INDEX_BRIGHTNESS" val="0.6"/>
</p:tagLst>
</file>

<file path=ppt/tags/tag6.xml><?xml version="1.0" encoding="utf-8"?>
<p:tagLst xmlns:p="http://schemas.openxmlformats.org/presentationml/2006/main">
  <p:tag name="KSO_WM_DIAGRAM_VIRTUALLY_FRAME" val="{&quot;height&quot;:379.2248031496063,&quot;left&quot;:414.7874803149606,&quot;top&quot;:127.71637795275589,&quot;width&quot;:510.0000000000001}"/>
</p:tagLst>
</file>

<file path=ppt/tags/tag60.xml><?xml version="1.0" encoding="utf-8"?>
<p:tagLst xmlns:p="http://schemas.openxmlformats.org/presentationml/2006/main">
  <p:tag name="KSO_WM_DIAGRAM_MAX_ITEMCNT" val="6"/>
  <p:tag name="KSO_WM_DIAGRAM_MIN_ITEMCNT" val="2"/>
  <p:tag name="KSO_WM_DIAGRAM_VIRTUALLY_FRAME" val="{&quot;height&quot;:321.2,&quot;left&quot;:51.33397216796875,&quot;top&quot;:159.15,&quot;width&quot;:864.2320556640625}"/>
  <p:tag name="KSO_WM_DIAGRAM_COLOR_MATCH_VALUE" val="{&quot;shape&quot;:{&quot;fill&quot;:{&quot;solid&quot;:{&quot;brightness&quot;:0.6000000238418579,&quot;colorType&quot;:1,&quot;foreColorIndex&quot;:13,&quot;transparency&quot;:0.800000011920929},&quot;type&quot;:1},&quot;glow&quot;:{&quot;colorType&quot;:0},&quot;line&quot;:{&quot;type&quot;:0},&quot;shadow&quot;:{&quot;brightness&quot;:0,&quot;colorType&quot;:1,&quot;foreColorIndex&quot;:5,&quot;transparency&quot;:0.8999999761581421},&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31715_2*l_h_i*1_2_2"/>
  <p:tag name="KSO_WM_TEMPLATE_CATEGORY" val="diagram"/>
  <p:tag name="KSO_WM_TEMPLATE_INDEX" val="20231715"/>
  <p:tag name="KSO_WM_UNIT_LAYERLEVEL" val="1_1_1"/>
  <p:tag name="KSO_WM_TAG_VERSION" val="3.0"/>
  <p:tag name="KSO_WM_UNIT_FILL_TYPE" val="1"/>
  <p:tag name="KSO_WM_UNIT_FILL_FORE_SCHEMECOLOR_INDEX" val="13"/>
  <p:tag name="KSO_WM_UNIT_FILL_FORE_SCHEMECOLOR_INDEX_BRIGHTNESS" val="0.6"/>
</p:tagLst>
</file>

<file path=ppt/tags/tag61.xml><?xml version="1.0" encoding="utf-8"?>
<p:tagLst xmlns:p="http://schemas.openxmlformats.org/presentationml/2006/main">
  <p:tag name="KSO_WM_DIAGRAM_MAX_ITEMCNT" val="6"/>
  <p:tag name="KSO_WM_DIAGRAM_MIN_ITEMCNT" val="2"/>
  <p:tag name="KSO_WM_DIAGRAM_VIRTUALLY_FRAME" val="{&quot;height&quot;:321.2,&quot;left&quot;:51.33397216796875,&quot;top&quot;:159.15,&quot;width&quot;:864.2320556640625}"/>
  <p:tag name="KSO_WM_DIAGRAM_COLOR_MATCH_VALUE" val="{&quot;shape&quot;:{&quot;fill&quot;:{&quot;solid&quot;:{&quot;brightness&quot;:0,&quot;colorType&quot;:1,&quot;foreColorIndex&quot;:5,&quot;transparency&quot;:0},&quot;type&quot;:1},&quot;glow&quot;:{&quot;colorType&quot;:0},&quot;line&quot;:{&quot;solidLine&quot;:{&quot;brightness&quot;:0.6000000238418579,&quot;colorType&quot;:1,&quot;foreColorIndex&quot;:13,&quot;transparency&quot;:0.800000011920929},&quot;type&quot;:1},&quot;shadow&quot;:{&quot;colorType&quot;:0},&quot;threeD&quot;:{&quot;curvedSurface&quot;:{&quot;brightness&quot;:0,&quot;colorType&quot;:2,&quot;rgb&quot;:&quot;#000000&quot;},&quot;depth&quot;:{&quot;colorType&quot;:0}}},&quot;text&quot;:{&quot;fill&quot;:{},&quot;glow&quot;:{},&quot;line&quot;:{},&quot;shadow&quot;:{},&quot;threeD&quot;:{}}}"/>
  <p:tag name="KSO_WM_DIAGRAM_VERSION" val="3"/>
  <p:tag name="KSO_WM_DIAGRAM_COLOR_TRICK" val="1"/>
  <p:tag name="KSO_WM_DIAGRAM_COLOR_TEXT_CAN_REMOVE" val="n"/>
  <p:tag name="KSO_WM_UNIT_VALUE" val="349*700"/>
  <p:tag name="KSO_WM_UNIT_HIGHLIGHT" val="0"/>
  <p:tag name="KSO_WM_UNIT_COMPATIBLE" val="0"/>
  <p:tag name="KSO_WM_UNIT_DIAGRAM_ISNUMVISUAL" val="0"/>
  <p:tag name="KSO_WM_UNIT_DIAGRAM_ISREFERUNIT" val="0"/>
  <p:tag name="KSO_WM_DIAGRAM_GROUP_CODE" val="l1-1"/>
  <p:tag name="KSO_WM_UNIT_TYPE" val="l_h_d"/>
  <p:tag name="KSO_WM_UNIT_INDEX" val="1_2_1"/>
  <p:tag name="KSO_WM_UNIT_ID" val="diagram20231715_2*l_h_d*1_2_1"/>
  <p:tag name="KSO_WM_TEMPLATE_CATEGORY" val="diagram"/>
  <p:tag name="KSO_WM_TEMPLATE_INDEX" val="20231715"/>
  <p:tag name="KSO_WM_UNIT_LAYERLEVEL" val="1_1_1"/>
  <p:tag name="KSO_WM_TAG_VERSION" val="3.0"/>
  <p:tag name="KSO_WM_UNIT_FILL_TYPE" val="1"/>
  <p:tag name="KSO_WM_UNIT_FILL_FORE_SCHEMECOLOR_INDEX" val="5"/>
  <p:tag name="KSO_WM_UNIT_FILL_FORE_SCHEMECOLOR_INDEX_BRIGHTNESS" val="0"/>
  <p:tag name="KSO_WM_UNIT_LINE_FORE_SCHEMECOLOR_INDEX" val="13"/>
</p:tagLst>
</file>

<file path=ppt/tags/tag62.xml><?xml version="1.0" encoding="utf-8"?>
<p:tagLst xmlns:p="http://schemas.openxmlformats.org/presentationml/2006/main">
  <p:tag name="KSO_WM_DIAGRAM_MAX_ITEMCNT" val="6"/>
  <p:tag name="KSO_WM_DIAGRAM_MIN_ITEMCNT" val="2"/>
  <p:tag name="KSO_WM_DIAGRAM_VIRTUALLY_FRAME" val="{&quot;height&quot;:321.2,&quot;left&quot;:51.33397216796875,&quot;top&quot;:159.15,&quot;width&quot;:864.2320556640625}"/>
  <p:tag name="KSO_WM_DIAGRAM_COLOR_MATCH_VALUE" val="{&quot;shape&quot;:{&quot;fill&quot;:{&quot;solid&quot;:{&quot;brightness&quot;:0,&quot;colorType&quot;:1,&quot;foreColorIndex&quot;:5,&quot;transparency&quot;:0},&quot;type&quot;:1},&quot;glow&quot;:{&quot;colorType&quot;:0},&quot;line&quot;:{&quot;solidLine&quot;:{&quot;brightness&quot;:0.6000000238418579,&quot;colorType&quot;:1,&quot;foreColorIndex&quot;:13,&quot;transparency&quot;:0.800000011920929},&quot;type&quot;:1},&quot;shadow&quot;:{&quot;colorType&quot;:0},&quot;threeD&quot;:{&quot;curvedSurface&quot;:{&quot;brightness&quot;:0,&quot;colorType&quot;:2,&quot;rgb&quot;:&quot;#000000&quot;},&quot;depth&quot;:{&quot;colorType&quot;:0}}},&quot;text&quot;:{&quot;fill&quot;:{},&quot;glow&quot;:{},&quot;line&quot;:{},&quot;shadow&quot;:{},&quot;threeD&quot;:{}}}"/>
  <p:tag name="KSO_WM_DIAGRAM_VERSION" val="3"/>
  <p:tag name="KSO_WM_DIAGRAM_COLOR_TRICK" val="1"/>
  <p:tag name="KSO_WM_DIAGRAM_COLOR_TEXT_CAN_REMOVE" val="n"/>
  <p:tag name="KSO_WM_UNIT_VALUE" val="349*700"/>
  <p:tag name="KSO_WM_UNIT_HIGHLIGHT" val="0"/>
  <p:tag name="KSO_WM_UNIT_COMPATIBLE" val="0"/>
  <p:tag name="KSO_WM_UNIT_DIAGRAM_ISNUMVISUAL" val="0"/>
  <p:tag name="KSO_WM_UNIT_DIAGRAM_ISREFERUNIT" val="0"/>
  <p:tag name="KSO_WM_DIAGRAM_GROUP_CODE" val="l1-1"/>
  <p:tag name="KSO_WM_UNIT_TYPE" val="l_h_d"/>
  <p:tag name="KSO_WM_UNIT_INDEX" val="1_1_1"/>
  <p:tag name="KSO_WM_UNIT_ID" val="diagram20231715_2*l_h_d*1_1_1"/>
  <p:tag name="KSO_WM_TEMPLATE_CATEGORY" val="diagram"/>
  <p:tag name="KSO_WM_TEMPLATE_INDEX" val="20231715"/>
  <p:tag name="KSO_WM_UNIT_LAYERLEVEL" val="1_1_1"/>
  <p:tag name="KSO_WM_TAG_VERSION" val="3.0"/>
  <p:tag name="KSO_WM_UNIT_FILL_TYPE" val="1"/>
  <p:tag name="KSO_WM_UNIT_FILL_FORE_SCHEMECOLOR_INDEX" val="5"/>
  <p:tag name="KSO_WM_UNIT_FILL_FORE_SCHEMECOLOR_INDEX_BRIGHTNESS" val="0"/>
  <p:tag name="KSO_WM_UNIT_LINE_FORE_SCHEMECOLOR_INDEX" val="13"/>
</p:tagLst>
</file>

<file path=ppt/tags/tag63.xml><?xml version="1.0" encoding="utf-8"?>
<p:tagLst xmlns:p="http://schemas.openxmlformats.org/presentationml/2006/main">
  <p:tag name="KSO_WM_DIAGRAM_MAX_ITEMCNT" val="6"/>
  <p:tag name="KSO_WM_DIAGRAM_MIN_ITEMCNT" val="2"/>
  <p:tag name="KSO_WM_DIAGRAM_VIRTUALLY_FRAME" val="{&quot;height&quot;:321.2,&quot;left&quot;:51.33397216796875,&quot;top&quot;:159.15,&quot;width&quot;:864.23205566406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gradient&quot;:[{&quot;brightness&quot;:0.4000000059604645,&quot;colorType&quot;:1,&quot;foreColorIndex&quot;:5,&quot;pos&quot;:0,&quot;transparency&quot;:0},{&quot;brightness&quot;:0,&quot;colorType&quot;:1,&quot;foreColorIndex&quot;:5,&quot;pos&quot;:0.5299999713897705,&quot;transparency&quot;:0}],&quot;type&quot;:3},&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DIAGRAM_GROUP_CODE" val="l1-1"/>
  <p:tag name="KSO_WM_UNIT_TYPE" val="l_h_a"/>
  <p:tag name="KSO_WM_UNIT_INDEX" val="1_1_1"/>
  <p:tag name="KSO_WM_UNIT_ID" val="diagram20231715_2*l_h_a*1_1_1"/>
  <p:tag name="KSO_WM_TEMPLATE_CATEGORY" val="diagram"/>
  <p:tag name="KSO_WM_TEMPLATE_INDEX" val="20231715"/>
  <p:tag name="KSO_WM_UNIT_LAYERLEVEL" val="1_1_1"/>
  <p:tag name="KSO_WM_TAG_VERSION" val="3.0"/>
  <p:tag name="KSO_WM_UNIT_PRESET_TEXT" val="添加标题"/>
  <p:tag name="KSO_WM_UNIT_TEXT_FILL_FORE_SCHEMECOLOR_INDEX" val="3"/>
  <p:tag name="KSO_WM_UNIT_TEXT_FILL_TYPE" val="3"/>
</p:tagLst>
</file>

<file path=ppt/tags/tag64.xml><?xml version="1.0" encoding="utf-8"?>
<p:tagLst xmlns:p="http://schemas.openxmlformats.org/presentationml/2006/main">
  <p:tag name="KSO_WM_DIAGRAM_MAX_ITEMCNT" val="6"/>
  <p:tag name="KSO_WM_DIAGRAM_MIN_ITEMCNT" val="2"/>
  <p:tag name="KSO_WM_DIAGRAM_VIRTUALLY_FRAME" val="{&quot;height&quot;:321.2,&quot;left&quot;:51.33397216796875,&quot;top&quot;:159.15,&quot;width&quot;:864.2320556640625}"/>
  <p:tag name="KSO_WM_DIAGRAM_COLOR_MATCH_VALUE" val="{&quot;shape&quot;:{&quot;fill&quot;:{&quot;gradient&quot;:[{&quot;brightness&quot;:0.4000000059604645,&quot;colorType&quot;:1,&quot;foreColorIndex&quot;:5,&quot;pos&quot;:0.30000001192092896,&quot;transparency&quot;:0},{&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20231715_2*l_h_i*1_1_1"/>
  <p:tag name="KSO_WM_TEMPLATE_CATEGORY" val="diagram"/>
  <p:tag name="KSO_WM_TEMPLATE_INDEX" val="20231715"/>
  <p:tag name="KSO_WM_UNIT_LAYERLEVEL" val="1_1_1"/>
  <p:tag name="KSO_WM_TAG_VERSION" val="3.0"/>
  <p:tag name="KSO_WM_UNIT_PRESET_TEXT" val="01"/>
  <p:tag name="KSO_WM_UNIT_FILL_TYPE" val="3"/>
</p:tagLst>
</file>

<file path=ppt/tags/tag65.xml><?xml version="1.0" encoding="utf-8"?>
<p:tagLst xmlns:p="http://schemas.openxmlformats.org/presentationml/2006/main">
  <p:tag name="KSO_WM_DIAGRAM_MAX_ITEMCNT" val="6"/>
  <p:tag name="KSO_WM_DIAGRAM_MIN_ITEMCNT" val="2"/>
  <p:tag name="KSO_WM_DIAGRAM_VIRTUALLY_FRAME" val="{&quot;height&quot;:321.2,&quot;left&quot;:51.33397216796875,&quot;top&quot;:159.15,&quot;width&quot;:864.2320556640625}"/>
  <p:tag name="KSO_WM_DIAGRAM_COLOR_MATCH_VALUE" val="{&quot;shape&quot;:{&quot;fill&quot;:{&quot;gradient&quot;:[{&quot;brightness&quot;:0.4000000059604645,&quot;colorType&quot;:1,&quot;foreColorIndex&quot;:5,&quot;pos&quot;:0.30000001192092896,&quot;transparency&quot;:0},{&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1"/>
  <p:tag name="KSO_WM_UNIT_ID" val="diagram20231715_2*l_h_i*1_2_1"/>
  <p:tag name="KSO_WM_TEMPLATE_CATEGORY" val="diagram"/>
  <p:tag name="KSO_WM_TEMPLATE_INDEX" val="20231715"/>
  <p:tag name="KSO_WM_UNIT_LAYERLEVEL" val="1_1_1"/>
  <p:tag name="KSO_WM_TAG_VERSION" val="3.0"/>
  <p:tag name="KSO_WM_UNIT_PRESET_TEXT" val="02"/>
  <p:tag name="KSO_WM_UNIT_FILL_TYPE" val="3"/>
</p:tagLst>
</file>

<file path=ppt/tags/tag66.xml><?xml version="1.0" encoding="utf-8"?>
<p:tagLst xmlns:p="http://schemas.openxmlformats.org/presentationml/2006/main">
  <p:tag name="KSO_WM_DIAGRAM_MAX_ITEMCNT" val="6"/>
  <p:tag name="KSO_WM_DIAGRAM_MIN_ITEMCNT" val="2"/>
  <p:tag name="KSO_WM_DIAGRAM_VIRTUALLY_FRAME" val="{&quot;height&quot;:321.2,&quot;left&quot;:51.33397216796875,&quot;top&quot;:159.15,&quot;width&quot;:864.23205566406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gradient&quot;:[{&quot;brightness&quot;:0.4000000059604645,&quot;colorType&quot;:1,&quot;foreColorIndex&quot;:5,&quot;pos&quot;:0,&quot;transparency&quot;:0},{&quot;brightness&quot;:0,&quot;colorType&quot;:1,&quot;foreColorIndex&quot;:5,&quot;pos&quot;:0.5299999713897705,&quot;transparency&quot;:0}],&quot;type&quot;:3},&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DIAGRAM_GROUP_CODE" val="l1-1"/>
  <p:tag name="KSO_WM_UNIT_TYPE" val="l_h_a"/>
  <p:tag name="KSO_WM_UNIT_INDEX" val="1_2_1"/>
  <p:tag name="KSO_WM_UNIT_ID" val="diagram20231715_2*l_h_a*1_2_1"/>
  <p:tag name="KSO_WM_TEMPLATE_CATEGORY" val="diagram"/>
  <p:tag name="KSO_WM_TEMPLATE_INDEX" val="20231715"/>
  <p:tag name="KSO_WM_UNIT_LAYERLEVEL" val="1_1_1"/>
  <p:tag name="KSO_WM_TAG_VERSION" val="3.0"/>
  <p:tag name="KSO_WM_UNIT_PRESET_TEXT" val="添加标题"/>
  <p:tag name="KSO_WM_UNIT_TEXT_FILL_FORE_SCHEMECOLOR_INDEX" val="3"/>
  <p:tag name="KSO_WM_UNIT_TEXT_FILL_TYPE" val="3"/>
</p:tagLst>
</file>

<file path=ppt/tags/tag67.xml><?xml version="1.0" encoding="utf-8"?>
<p:tagLst xmlns:p="http://schemas.openxmlformats.org/presentationml/2006/main">
  <p:tag name="KSO_WM_DIAGRAM_MAX_ITEMCNT" val="6"/>
  <p:tag name="KSO_WM_DIAGRAM_MIN_ITEMCNT" val="2"/>
  <p:tag name="KSO_WM_DIAGRAM_VIRTUALLY_FRAME" val="{&quot;height&quot;:321.2,&quot;left&quot;:51.33397216796875,&quot;top&quot;:159.15,&quot;width&quot;:864.23205566406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31715_2*l_h_f*1_1_1"/>
  <p:tag name="KSO_WM_TEMPLATE_CATEGORY" val="diagram"/>
  <p:tag name="KSO_WM_TEMPLATE_INDEX" val="20231715"/>
  <p:tag name="KSO_WM_UNIT_LAYERLEVEL" val="1_1_1"/>
  <p:tag name="KSO_WM_TAG_VERSION" val="3.0"/>
  <p:tag name="KSO_WM_UNIT_PRESET_TEXT" val="单击此处输入你的项正文，文字是您思想的提炼，请尽量言简意赅阐述你的观点内容。"/>
  <p:tag name="KSO_WM_UNIT_TEXT_FILL_FORE_SCHEMECOLOR_INDEX" val="1"/>
  <p:tag name="KSO_WM_UNIT_TEXT_FILL_TYPE" val="1"/>
</p:tagLst>
</file>

<file path=ppt/tags/tag68.xml><?xml version="1.0" encoding="utf-8"?>
<p:tagLst xmlns:p="http://schemas.openxmlformats.org/presentationml/2006/main">
  <p:tag name="KSO_WM_DIAGRAM_MAX_ITEMCNT" val="6"/>
  <p:tag name="KSO_WM_DIAGRAM_MIN_ITEMCNT" val="2"/>
  <p:tag name="KSO_WM_DIAGRAM_VIRTUALLY_FRAME" val="{&quot;height&quot;:321.2,&quot;left&quot;:51.33397216796875,&quot;top&quot;:159.15,&quot;width&quot;:864.23205566406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31715_2*l_h_f*1_2_1"/>
  <p:tag name="KSO_WM_TEMPLATE_CATEGORY" val="diagram"/>
  <p:tag name="KSO_WM_TEMPLATE_INDEX" val="20231715"/>
  <p:tag name="KSO_WM_UNIT_LAYERLEVEL" val="1_1_1"/>
  <p:tag name="KSO_WM_TAG_VERSION" val="3.0"/>
  <p:tag name="KSO_WM_UNIT_PRESET_TEXT" val="单击此处输入你的项正文，文字是您思想的提炼，请尽量言简意赅阐述你的观点内容。"/>
  <p:tag name="KSO_WM_UNIT_TEXT_FILL_FORE_SCHEMECOLOR_INDEX" val="1"/>
  <p:tag name="KSO_WM_UNIT_TEXT_FILL_TYPE" val="1"/>
</p:tagLst>
</file>

<file path=ppt/tags/tag69.xml><?xml version="1.0" encoding="utf-8"?>
<p:tagLst xmlns:p="http://schemas.openxmlformats.org/presentationml/2006/main">
  <p:tag name="KSO_WM_DIAGRAM_MAX_ITEMCNT" val="6"/>
  <p:tag name="KSO_WM_DIAGRAM_MIN_ITEMCNT" val="2"/>
  <p:tag name="KSO_WM_DIAGRAM_VIRTUALLY_FRAME" val="{&quot;height&quot;:321.2,&quot;left&quot;:51.33397216796875,&quot;top&quot;:159.15,&quot;width&quot;:864.2320556640625}"/>
  <p:tag name="KSO_WM_DIAGRAM_COLOR_MATCH_VALUE" val="{&quot;shape&quot;:{&quot;fill&quot;:{&quot;gradient&quot;:[{&quot;brightness&quot;:0.4000000059604645,&quot;colorType&quot;:1,&quot;foreColorIndex&quot;:5,&quot;pos&quot;:0.30000001192092896,&quot;transparency&quot;:0},{&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3_1"/>
  <p:tag name="KSO_WM_UNIT_ID" val="diagram20231715_2*l_h_i*1_3_1"/>
  <p:tag name="KSO_WM_TEMPLATE_CATEGORY" val="diagram"/>
  <p:tag name="KSO_WM_TEMPLATE_INDEX" val="20231715"/>
  <p:tag name="KSO_WM_UNIT_LAYERLEVEL" val="1_1_1"/>
  <p:tag name="KSO_WM_TAG_VERSION" val="3.0"/>
  <p:tag name="KSO_WM_UNIT_PRESET_TEXT" val="03"/>
  <p:tag name="KSO_WM_UNIT_FILL_TYPE" val="3"/>
</p:tagLst>
</file>

<file path=ppt/tags/tag7.xml><?xml version="1.0" encoding="utf-8"?>
<p:tagLst xmlns:p="http://schemas.openxmlformats.org/presentationml/2006/main">
  <p:tag name="KSO_WM_DIAGRAM_VIRTUALLY_FRAME" val="{&quot;height&quot;:379.2248031496063,&quot;left&quot;:414.7874803149606,&quot;top&quot;:127.71637795275589,&quot;width&quot;:510.0000000000001}"/>
</p:tagLst>
</file>

<file path=ppt/tags/tag70.xml><?xml version="1.0" encoding="utf-8"?>
<p:tagLst xmlns:p="http://schemas.openxmlformats.org/presentationml/2006/main">
  <p:tag name="KSO_WM_DIAGRAM_MAX_ITEMCNT" val="6"/>
  <p:tag name="KSO_WM_DIAGRAM_MIN_ITEMCNT" val="2"/>
  <p:tag name="KSO_WM_DIAGRAM_VIRTUALLY_FRAME" val="{&quot;height&quot;:321.2,&quot;left&quot;:51.33397216796875,&quot;top&quot;:159.15,&quot;width&quot;:864.23205566406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gradient&quot;:[{&quot;brightness&quot;:0.4000000059604645,&quot;colorType&quot;:1,&quot;foreColorIndex&quot;:5,&quot;pos&quot;:0,&quot;transparency&quot;:0},{&quot;brightness&quot;:0,&quot;colorType&quot;:1,&quot;foreColorIndex&quot;:5,&quot;pos&quot;:0.5299999713897705,&quot;transparency&quot;:0}],&quot;type&quot;:3},&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DIAGRAM_GROUP_CODE" val="l1-1"/>
  <p:tag name="KSO_WM_UNIT_TYPE" val="l_h_a"/>
  <p:tag name="KSO_WM_UNIT_INDEX" val="1_3_1"/>
  <p:tag name="KSO_WM_UNIT_ID" val="diagram20231715_2*l_h_a*1_3_1"/>
  <p:tag name="KSO_WM_TEMPLATE_CATEGORY" val="diagram"/>
  <p:tag name="KSO_WM_TEMPLATE_INDEX" val="20231715"/>
  <p:tag name="KSO_WM_UNIT_LAYERLEVEL" val="1_1_1"/>
  <p:tag name="KSO_WM_TAG_VERSION" val="3.0"/>
  <p:tag name="KSO_WM_UNIT_PRESET_TEXT" val="添加标题"/>
  <p:tag name="KSO_WM_UNIT_TEXT_FILL_FORE_SCHEMECOLOR_INDEX" val="3"/>
  <p:tag name="KSO_WM_UNIT_TEXT_FILL_TYPE" val="3"/>
</p:tagLst>
</file>

<file path=ppt/tags/tag71.xml><?xml version="1.0" encoding="utf-8"?>
<p:tagLst xmlns:p="http://schemas.openxmlformats.org/presentationml/2006/main">
  <p:tag name="KSO_WM_DIAGRAM_MAX_ITEMCNT" val="6"/>
  <p:tag name="KSO_WM_DIAGRAM_MIN_ITEMCNT" val="2"/>
  <p:tag name="KSO_WM_DIAGRAM_VIRTUALLY_FRAME" val="{&quot;height&quot;:321.2,&quot;left&quot;:51.33397216796875,&quot;top&quot;:159.15,&quot;width&quot;:864.23205566406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31715_2*l_h_f*1_2_1"/>
  <p:tag name="KSO_WM_TEMPLATE_CATEGORY" val="diagram"/>
  <p:tag name="KSO_WM_TEMPLATE_INDEX" val="20231715"/>
  <p:tag name="KSO_WM_UNIT_LAYERLEVEL" val="1_1_1"/>
  <p:tag name="KSO_WM_TAG_VERSION" val="3.0"/>
  <p:tag name="KSO_WM_UNIT_PRESET_TEXT" val="单击此处输入你的项正文，文字是您思想的提炼，请尽量言简意赅阐述你的观点内容。"/>
  <p:tag name="KSO_WM_UNIT_TEXT_FILL_FORE_SCHEMECOLOR_INDEX" val="1"/>
  <p:tag name="KSO_WM_UNIT_TEXT_FILL_TYPE" val="1"/>
</p:tagLst>
</file>

<file path=ppt/tags/tag72.xml><?xml version="1.0" encoding="utf-8"?>
<p:tagLst xmlns:p="http://schemas.openxmlformats.org/presentationml/2006/main">
  <p:tag name="KSO_WM_DIAGRAM_MAX_ITEMCNT" val="6"/>
  <p:tag name="KSO_WM_DIAGRAM_MIN_ITEMCNT" val="2"/>
  <p:tag name="KSO_WM_DIAGRAM_VIRTUALLY_FRAME" val="{&quot;height&quot;:324.35,&quot;left&quot;:51.33397216796875,&quot;top&quot;:156,&quot;width&quot;:855.1660278320312}"/>
  <p:tag name="KSO_WM_DIAGRAM_COLOR_MATCH_VALUE" val="{&quot;shape&quot;:{&quot;fill&quot;:{&quot;solid&quot;:{&quot;brightness&quot;:0.6000000238418579,&quot;colorType&quot;:1,&quot;foreColorIndex&quot;:13,&quot;transparency&quot;:0.800000011920929},&quot;type&quot;:1},&quot;glow&quot;:{&quot;colorType&quot;:0},&quot;line&quot;:{&quot;type&quot;:0},&quot;shadow&quot;:{&quot;brightness&quot;:0,&quot;colorType&quot;:1,&quot;foreColorIndex&quot;:5,&quot;transparency&quot;:0.8999999761581421},&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3_2"/>
  <p:tag name="KSO_WM_UNIT_ID" val="diagram20231715_2*l_h_i*1_3_2"/>
  <p:tag name="KSO_WM_TEMPLATE_CATEGORY" val="diagram"/>
  <p:tag name="KSO_WM_TEMPLATE_INDEX" val="20231715"/>
  <p:tag name="KSO_WM_UNIT_LAYERLEVEL" val="1_1_1"/>
  <p:tag name="KSO_WM_TAG_VERSION" val="3.0"/>
  <p:tag name="KSO_WM_UNIT_FILL_TYPE" val="1"/>
  <p:tag name="KSO_WM_UNIT_FILL_FORE_SCHEMECOLOR_INDEX" val="13"/>
  <p:tag name="KSO_WM_UNIT_FILL_FORE_SCHEMECOLOR_INDEX_BRIGHTNESS" val="0.6"/>
</p:tagLst>
</file>

<file path=ppt/tags/tag73.xml><?xml version="1.0" encoding="utf-8"?>
<p:tagLst xmlns:p="http://schemas.openxmlformats.org/presentationml/2006/main">
  <p:tag name="KSO_WM_DIAGRAM_MAX_ITEMCNT" val="6"/>
  <p:tag name="KSO_WM_DIAGRAM_MIN_ITEMCNT" val="2"/>
  <p:tag name="KSO_WM_DIAGRAM_VIRTUALLY_FRAME" val="{&quot;height&quot;:324.35,&quot;left&quot;:51.33397216796875,&quot;top&quot;:156,&quot;width&quot;:855.1660278320312}"/>
  <p:tag name="KSO_WM_DIAGRAM_COLOR_MATCH_VALUE" val="{&quot;shape&quot;:{&quot;fill&quot;:{&quot;solid&quot;:{&quot;brightness&quot;:0,&quot;colorType&quot;:1,&quot;foreColorIndex&quot;:5,&quot;transparency&quot;:0},&quot;type&quot;:1},&quot;glow&quot;:{&quot;colorType&quot;:0},&quot;line&quot;:{&quot;solidLine&quot;:{&quot;brightness&quot;:0.6000000238418579,&quot;colorType&quot;:1,&quot;foreColorIndex&quot;:13,&quot;transparency&quot;:0.800000011920929},&quot;type&quot;:1},&quot;shadow&quot;:{&quot;colorType&quot;:0},&quot;threeD&quot;:{&quot;curvedSurface&quot;:{&quot;brightness&quot;:0,&quot;colorType&quot;:2,&quot;rgb&quot;:&quot;#000000&quot;},&quot;depth&quot;:{&quot;colorType&quot;:0}}},&quot;text&quot;:{&quot;fill&quot;:{},&quot;glow&quot;:{},&quot;line&quot;:{},&quot;shadow&quot;:{},&quot;threeD&quot;:{}}}"/>
  <p:tag name="KSO_WM_DIAGRAM_VERSION" val="3"/>
  <p:tag name="KSO_WM_DIAGRAM_COLOR_TRICK" val="1"/>
  <p:tag name="KSO_WM_DIAGRAM_COLOR_TEXT_CAN_REMOVE" val="n"/>
  <p:tag name="KSO_WM_UNIT_VALUE" val="349*700"/>
  <p:tag name="KSO_WM_UNIT_HIGHLIGHT" val="0"/>
  <p:tag name="KSO_WM_UNIT_COMPATIBLE" val="0"/>
  <p:tag name="KSO_WM_UNIT_DIAGRAM_ISNUMVISUAL" val="0"/>
  <p:tag name="KSO_WM_UNIT_DIAGRAM_ISREFERUNIT" val="0"/>
  <p:tag name="KSO_WM_DIAGRAM_GROUP_CODE" val="l1-1"/>
  <p:tag name="KSO_WM_UNIT_TYPE" val="l_h_d"/>
  <p:tag name="KSO_WM_UNIT_INDEX" val="1_3_1"/>
  <p:tag name="KSO_WM_UNIT_ID" val="diagram20231715_2*l_h_d*1_3_1"/>
  <p:tag name="KSO_WM_TEMPLATE_CATEGORY" val="diagram"/>
  <p:tag name="KSO_WM_TEMPLATE_INDEX" val="20231715"/>
  <p:tag name="KSO_WM_UNIT_LAYERLEVEL" val="1_1_1"/>
  <p:tag name="KSO_WM_TAG_VERSION" val="3.0"/>
  <p:tag name="KSO_WM_UNIT_FILL_TYPE" val="1"/>
  <p:tag name="KSO_WM_UNIT_FILL_FORE_SCHEMECOLOR_INDEX" val="5"/>
  <p:tag name="KSO_WM_UNIT_FILL_FORE_SCHEMECOLOR_INDEX_BRIGHTNESS" val="0"/>
  <p:tag name="KSO_WM_UNIT_LINE_FORE_SCHEMECOLOR_INDEX" val="13"/>
</p:tagLst>
</file>

<file path=ppt/tags/tag74.xml><?xml version="1.0" encoding="utf-8"?>
<p:tagLst xmlns:p="http://schemas.openxmlformats.org/presentationml/2006/main">
  <p:tag name="KSO_WM_DIAGRAM_MAX_ITEMCNT" val="6"/>
  <p:tag name="KSO_WM_DIAGRAM_MIN_ITEMCNT" val="2"/>
  <p:tag name="KSO_WM_DIAGRAM_VIRTUALLY_FRAME" val="{&quot;height&quot;:324.35,&quot;left&quot;:51.33397216796875,&quot;top&quot;:156,&quot;width&quot;:855.1660278320312}"/>
  <p:tag name="KSO_WM_DIAGRAM_COLOR_MATCH_VALUE" val="{&quot;shape&quot;:{&quot;fill&quot;:{&quot;solid&quot;:{&quot;brightness&quot;:0.6000000238418579,&quot;colorType&quot;:1,&quot;foreColorIndex&quot;:13,&quot;transparency&quot;:0.800000011920929},&quot;type&quot;:1},&quot;glow&quot;:{&quot;colorType&quot;:0},&quot;line&quot;:{&quot;type&quot;:0},&quot;shadow&quot;:{&quot;brightness&quot;:0,&quot;colorType&quot;:1,&quot;foreColorIndex&quot;:5,&quot;transparency&quot;:0.8999999761581421},&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31715_2*l_h_i*1_1_2"/>
  <p:tag name="KSO_WM_TEMPLATE_CATEGORY" val="diagram"/>
  <p:tag name="KSO_WM_TEMPLATE_INDEX" val="20231715"/>
  <p:tag name="KSO_WM_UNIT_LAYERLEVEL" val="1_1_1"/>
  <p:tag name="KSO_WM_TAG_VERSION" val="3.0"/>
  <p:tag name="KSO_WM_UNIT_FILL_TYPE" val="1"/>
  <p:tag name="KSO_WM_UNIT_FILL_FORE_SCHEMECOLOR_INDEX" val="13"/>
  <p:tag name="KSO_WM_UNIT_FILL_FORE_SCHEMECOLOR_INDEX_BRIGHTNESS" val="0.6"/>
</p:tagLst>
</file>

<file path=ppt/tags/tag75.xml><?xml version="1.0" encoding="utf-8"?>
<p:tagLst xmlns:p="http://schemas.openxmlformats.org/presentationml/2006/main">
  <p:tag name="KSO_WM_DIAGRAM_MAX_ITEMCNT" val="6"/>
  <p:tag name="KSO_WM_DIAGRAM_MIN_ITEMCNT" val="2"/>
  <p:tag name="KSO_WM_DIAGRAM_VIRTUALLY_FRAME" val="{&quot;height&quot;:324.35,&quot;left&quot;:51.33397216796875,&quot;top&quot;:156,&quot;width&quot;:855.1660278320312}"/>
  <p:tag name="KSO_WM_DIAGRAM_COLOR_MATCH_VALUE" val="{&quot;shape&quot;:{&quot;fill&quot;:{&quot;solid&quot;:{&quot;brightness&quot;:0.6000000238418579,&quot;colorType&quot;:1,&quot;foreColorIndex&quot;:13,&quot;transparency&quot;:0.800000011920929},&quot;type&quot;:1},&quot;glow&quot;:{&quot;colorType&quot;:0},&quot;line&quot;:{&quot;type&quot;:0},&quot;shadow&quot;:{&quot;brightness&quot;:0,&quot;colorType&quot;:1,&quot;foreColorIndex&quot;:5,&quot;transparency&quot;:0.8999999761581421},&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31715_2*l_h_i*1_2_2"/>
  <p:tag name="KSO_WM_TEMPLATE_CATEGORY" val="diagram"/>
  <p:tag name="KSO_WM_TEMPLATE_INDEX" val="20231715"/>
  <p:tag name="KSO_WM_UNIT_LAYERLEVEL" val="1_1_1"/>
  <p:tag name="KSO_WM_TAG_VERSION" val="3.0"/>
  <p:tag name="KSO_WM_UNIT_FILL_TYPE" val="1"/>
  <p:tag name="KSO_WM_UNIT_FILL_FORE_SCHEMECOLOR_INDEX" val="13"/>
  <p:tag name="KSO_WM_UNIT_FILL_FORE_SCHEMECOLOR_INDEX_BRIGHTNESS" val="0.6"/>
</p:tagLst>
</file>

<file path=ppt/tags/tag76.xml><?xml version="1.0" encoding="utf-8"?>
<p:tagLst xmlns:p="http://schemas.openxmlformats.org/presentationml/2006/main">
  <p:tag name="KSO_WM_DIAGRAM_MAX_ITEMCNT" val="6"/>
  <p:tag name="KSO_WM_DIAGRAM_MIN_ITEMCNT" val="2"/>
  <p:tag name="KSO_WM_DIAGRAM_VIRTUALLY_FRAME" val="{&quot;height&quot;:324.35,&quot;left&quot;:51.33397216796875,&quot;top&quot;:156,&quot;width&quot;:855.1660278320312}"/>
  <p:tag name="KSO_WM_DIAGRAM_COLOR_MATCH_VALUE" val="{&quot;shape&quot;:{&quot;fill&quot;:{&quot;solid&quot;:{&quot;brightness&quot;:0,&quot;colorType&quot;:1,&quot;foreColorIndex&quot;:5,&quot;transparency&quot;:0},&quot;type&quot;:1},&quot;glow&quot;:{&quot;colorType&quot;:0},&quot;line&quot;:{&quot;solidLine&quot;:{&quot;brightness&quot;:0.6000000238418579,&quot;colorType&quot;:1,&quot;foreColorIndex&quot;:13,&quot;transparency&quot;:0.800000011920929},&quot;type&quot;:1},&quot;shadow&quot;:{&quot;colorType&quot;:0},&quot;threeD&quot;:{&quot;curvedSurface&quot;:{&quot;brightness&quot;:0,&quot;colorType&quot;:2,&quot;rgb&quot;:&quot;#000000&quot;},&quot;depth&quot;:{&quot;colorType&quot;:0}}},&quot;text&quot;:{&quot;fill&quot;:{},&quot;glow&quot;:{},&quot;line&quot;:{},&quot;shadow&quot;:{},&quot;threeD&quot;:{}}}"/>
  <p:tag name="KSO_WM_DIAGRAM_VERSION" val="3"/>
  <p:tag name="KSO_WM_DIAGRAM_COLOR_TRICK" val="1"/>
  <p:tag name="KSO_WM_DIAGRAM_COLOR_TEXT_CAN_REMOVE" val="n"/>
  <p:tag name="KSO_WM_UNIT_VALUE" val="349*700"/>
  <p:tag name="KSO_WM_UNIT_HIGHLIGHT" val="0"/>
  <p:tag name="KSO_WM_UNIT_COMPATIBLE" val="0"/>
  <p:tag name="KSO_WM_UNIT_DIAGRAM_ISNUMVISUAL" val="0"/>
  <p:tag name="KSO_WM_UNIT_DIAGRAM_ISREFERUNIT" val="0"/>
  <p:tag name="KSO_WM_DIAGRAM_GROUP_CODE" val="l1-1"/>
  <p:tag name="KSO_WM_UNIT_TYPE" val="l_h_d"/>
  <p:tag name="KSO_WM_UNIT_INDEX" val="1_2_1"/>
  <p:tag name="KSO_WM_UNIT_ID" val="diagram20231715_2*l_h_d*1_2_1"/>
  <p:tag name="KSO_WM_TEMPLATE_CATEGORY" val="diagram"/>
  <p:tag name="KSO_WM_TEMPLATE_INDEX" val="20231715"/>
  <p:tag name="KSO_WM_UNIT_LAYERLEVEL" val="1_1_1"/>
  <p:tag name="KSO_WM_TAG_VERSION" val="3.0"/>
  <p:tag name="KSO_WM_UNIT_FILL_TYPE" val="1"/>
  <p:tag name="KSO_WM_UNIT_FILL_FORE_SCHEMECOLOR_INDEX" val="5"/>
  <p:tag name="KSO_WM_UNIT_FILL_FORE_SCHEMECOLOR_INDEX_BRIGHTNESS" val="0"/>
  <p:tag name="KSO_WM_UNIT_LINE_FORE_SCHEMECOLOR_INDEX" val="13"/>
</p:tagLst>
</file>

<file path=ppt/tags/tag77.xml><?xml version="1.0" encoding="utf-8"?>
<p:tagLst xmlns:p="http://schemas.openxmlformats.org/presentationml/2006/main">
  <p:tag name="KSO_WM_DIAGRAM_MAX_ITEMCNT" val="6"/>
  <p:tag name="KSO_WM_DIAGRAM_MIN_ITEMCNT" val="2"/>
  <p:tag name="KSO_WM_DIAGRAM_VIRTUALLY_FRAME" val="{&quot;height&quot;:324.35,&quot;left&quot;:51.33397216796875,&quot;top&quot;:156,&quot;width&quot;:855.1660278320312}"/>
  <p:tag name="KSO_WM_DIAGRAM_COLOR_MATCH_VALUE" val="{&quot;shape&quot;:{&quot;fill&quot;:{&quot;solid&quot;:{&quot;brightness&quot;:0,&quot;colorType&quot;:1,&quot;foreColorIndex&quot;:5,&quot;transparency&quot;:0},&quot;type&quot;:1},&quot;glow&quot;:{&quot;colorType&quot;:0},&quot;line&quot;:{&quot;solidLine&quot;:{&quot;brightness&quot;:0.6000000238418579,&quot;colorType&quot;:1,&quot;foreColorIndex&quot;:13,&quot;transparency&quot;:0.800000011920929},&quot;type&quot;:1},&quot;shadow&quot;:{&quot;colorType&quot;:0},&quot;threeD&quot;:{&quot;curvedSurface&quot;:{&quot;brightness&quot;:0,&quot;colorType&quot;:2,&quot;rgb&quot;:&quot;#000000&quot;},&quot;depth&quot;:{&quot;colorType&quot;:0}}},&quot;text&quot;:{&quot;fill&quot;:{},&quot;glow&quot;:{},&quot;line&quot;:{},&quot;shadow&quot;:{},&quot;threeD&quot;:{}}}"/>
  <p:tag name="KSO_WM_DIAGRAM_VERSION" val="3"/>
  <p:tag name="KSO_WM_DIAGRAM_COLOR_TRICK" val="1"/>
  <p:tag name="KSO_WM_DIAGRAM_COLOR_TEXT_CAN_REMOVE" val="n"/>
  <p:tag name="KSO_WM_UNIT_VALUE" val="349*700"/>
  <p:tag name="KSO_WM_UNIT_HIGHLIGHT" val="0"/>
  <p:tag name="KSO_WM_UNIT_COMPATIBLE" val="0"/>
  <p:tag name="KSO_WM_UNIT_DIAGRAM_ISNUMVISUAL" val="0"/>
  <p:tag name="KSO_WM_UNIT_DIAGRAM_ISREFERUNIT" val="0"/>
  <p:tag name="KSO_WM_DIAGRAM_GROUP_CODE" val="l1-1"/>
  <p:tag name="KSO_WM_UNIT_TYPE" val="l_h_d"/>
  <p:tag name="KSO_WM_UNIT_INDEX" val="1_1_1"/>
  <p:tag name="KSO_WM_UNIT_ID" val="diagram20231715_2*l_h_d*1_1_1"/>
  <p:tag name="KSO_WM_TEMPLATE_CATEGORY" val="diagram"/>
  <p:tag name="KSO_WM_TEMPLATE_INDEX" val="20231715"/>
  <p:tag name="KSO_WM_UNIT_LAYERLEVEL" val="1_1_1"/>
  <p:tag name="KSO_WM_TAG_VERSION" val="3.0"/>
  <p:tag name="KSO_WM_UNIT_FILL_TYPE" val="1"/>
  <p:tag name="KSO_WM_UNIT_FILL_FORE_SCHEMECOLOR_INDEX" val="5"/>
  <p:tag name="KSO_WM_UNIT_FILL_FORE_SCHEMECOLOR_INDEX_BRIGHTNESS" val="0"/>
  <p:tag name="KSO_WM_UNIT_LINE_FORE_SCHEMECOLOR_INDEX" val="13"/>
</p:tagLst>
</file>

<file path=ppt/tags/tag78.xml><?xml version="1.0" encoding="utf-8"?>
<p:tagLst xmlns:p="http://schemas.openxmlformats.org/presentationml/2006/main">
  <p:tag name="KSO_WM_DIAGRAM_MAX_ITEMCNT" val="6"/>
  <p:tag name="KSO_WM_DIAGRAM_MIN_ITEMCNT" val="2"/>
  <p:tag name="KSO_WM_DIAGRAM_VIRTUALLY_FRAME" val="{&quot;height&quot;:324.35,&quot;left&quot;:51.33397216796875,&quot;top&quot;:156,&quot;width&quot;:855.166027832031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gradient&quot;:[{&quot;brightness&quot;:0.4000000059604645,&quot;colorType&quot;:1,&quot;foreColorIndex&quot;:5,&quot;pos&quot;:0,&quot;transparency&quot;:0},{&quot;brightness&quot;:0,&quot;colorType&quot;:1,&quot;foreColorIndex&quot;:5,&quot;pos&quot;:0.5299999713897705,&quot;transparency&quot;:0}],&quot;type&quot;:3},&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DIAGRAM_GROUP_CODE" val="l1-1"/>
  <p:tag name="KSO_WM_UNIT_TYPE" val="l_h_a"/>
  <p:tag name="KSO_WM_UNIT_INDEX" val="1_1_1"/>
  <p:tag name="KSO_WM_UNIT_ID" val="diagram20231715_2*l_h_a*1_1_1"/>
  <p:tag name="KSO_WM_TEMPLATE_CATEGORY" val="diagram"/>
  <p:tag name="KSO_WM_TEMPLATE_INDEX" val="20231715"/>
  <p:tag name="KSO_WM_UNIT_LAYERLEVEL" val="1_1_1"/>
  <p:tag name="KSO_WM_TAG_VERSION" val="3.0"/>
  <p:tag name="KSO_WM_UNIT_PRESET_TEXT" val="添加标题"/>
  <p:tag name="KSO_WM_UNIT_TEXT_FILL_FORE_SCHEMECOLOR_INDEX" val="3"/>
  <p:tag name="KSO_WM_UNIT_TEXT_FILL_TYPE" val="3"/>
</p:tagLst>
</file>

<file path=ppt/tags/tag79.xml><?xml version="1.0" encoding="utf-8"?>
<p:tagLst xmlns:p="http://schemas.openxmlformats.org/presentationml/2006/main">
  <p:tag name="KSO_WM_DIAGRAM_MAX_ITEMCNT" val="6"/>
  <p:tag name="KSO_WM_DIAGRAM_MIN_ITEMCNT" val="2"/>
  <p:tag name="KSO_WM_DIAGRAM_VIRTUALLY_FRAME" val="{&quot;height&quot;:324.35,&quot;left&quot;:51.33397216796875,&quot;top&quot;:156,&quot;width&quot;:855.1660278320312}"/>
  <p:tag name="KSO_WM_DIAGRAM_COLOR_MATCH_VALUE" val="{&quot;shape&quot;:{&quot;fill&quot;:{&quot;gradient&quot;:[{&quot;brightness&quot;:0.4000000059604645,&quot;colorType&quot;:1,&quot;foreColorIndex&quot;:5,&quot;pos&quot;:0.30000001192092896,&quot;transparency&quot;:0},{&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20231715_2*l_h_i*1_1_1"/>
  <p:tag name="KSO_WM_TEMPLATE_CATEGORY" val="diagram"/>
  <p:tag name="KSO_WM_TEMPLATE_INDEX" val="20231715"/>
  <p:tag name="KSO_WM_UNIT_LAYERLEVEL" val="1_1_1"/>
  <p:tag name="KSO_WM_TAG_VERSION" val="3.0"/>
  <p:tag name="KSO_WM_UNIT_PRESET_TEXT" val="01"/>
  <p:tag name="KSO_WM_UNIT_FILL_TYPE" val="3"/>
</p:tagLst>
</file>

<file path=ppt/tags/tag8.xml><?xml version="1.0" encoding="utf-8"?>
<p:tagLst xmlns:p="http://schemas.openxmlformats.org/presentationml/2006/main">
  <p:tag name="KSO_WM_DIAGRAM_VIRTUALLY_FRAME" val="{&quot;height&quot;:379.2248031496063,&quot;left&quot;:414.7874803149606,&quot;top&quot;:127.71637795275589,&quot;width&quot;:510.0000000000001}"/>
</p:tagLst>
</file>

<file path=ppt/tags/tag80.xml><?xml version="1.0" encoding="utf-8"?>
<p:tagLst xmlns:p="http://schemas.openxmlformats.org/presentationml/2006/main">
  <p:tag name="KSO_WM_DIAGRAM_MAX_ITEMCNT" val="6"/>
  <p:tag name="KSO_WM_DIAGRAM_MIN_ITEMCNT" val="2"/>
  <p:tag name="KSO_WM_DIAGRAM_VIRTUALLY_FRAME" val="{&quot;height&quot;:324.35,&quot;left&quot;:51.33397216796875,&quot;top&quot;:156,&quot;width&quot;:855.1660278320312}"/>
  <p:tag name="KSO_WM_DIAGRAM_COLOR_MATCH_VALUE" val="{&quot;shape&quot;:{&quot;fill&quot;:{&quot;gradient&quot;:[{&quot;brightness&quot;:0.4000000059604645,&quot;colorType&quot;:1,&quot;foreColorIndex&quot;:5,&quot;pos&quot;:0.30000001192092896,&quot;transparency&quot;:0},{&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1"/>
  <p:tag name="KSO_WM_UNIT_ID" val="diagram20231715_2*l_h_i*1_2_1"/>
  <p:tag name="KSO_WM_TEMPLATE_CATEGORY" val="diagram"/>
  <p:tag name="KSO_WM_TEMPLATE_INDEX" val="20231715"/>
  <p:tag name="KSO_WM_UNIT_LAYERLEVEL" val="1_1_1"/>
  <p:tag name="KSO_WM_TAG_VERSION" val="3.0"/>
  <p:tag name="KSO_WM_UNIT_PRESET_TEXT" val="02"/>
  <p:tag name="KSO_WM_UNIT_FILL_TYPE" val="3"/>
</p:tagLst>
</file>

<file path=ppt/tags/tag81.xml><?xml version="1.0" encoding="utf-8"?>
<p:tagLst xmlns:p="http://schemas.openxmlformats.org/presentationml/2006/main">
  <p:tag name="KSO_WM_DIAGRAM_MAX_ITEMCNT" val="6"/>
  <p:tag name="KSO_WM_DIAGRAM_MIN_ITEMCNT" val="2"/>
  <p:tag name="KSO_WM_DIAGRAM_VIRTUALLY_FRAME" val="{&quot;height&quot;:324.35,&quot;left&quot;:51.33397216796875,&quot;top&quot;:156,&quot;width&quot;:855.166027832031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gradient&quot;:[{&quot;brightness&quot;:0.4000000059604645,&quot;colorType&quot;:1,&quot;foreColorIndex&quot;:5,&quot;pos&quot;:0,&quot;transparency&quot;:0},{&quot;brightness&quot;:0,&quot;colorType&quot;:1,&quot;foreColorIndex&quot;:5,&quot;pos&quot;:0.5299999713897705,&quot;transparency&quot;:0}],&quot;type&quot;:3},&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DIAGRAM_GROUP_CODE" val="l1-1"/>
  <p:tag name="KSO_WM_UNIT_TYPE" val="l_h_a"/>
  <p:tag name="KSO_WM_UNIT_INDEX" val="1_2_1"/>
  <p:tag name="KSO_WM_UNIT_ID" val="diagram20231715_2*l_h_a*1_2_1"/>
  <p:tag name="KSO_WM_TEMPLATE_CATEGORY" val="diagram"/>
  <p:tag name="KSO_WM_TEMPLATE_INDEX" val="20231715"/>
  <p:tag name="KSO_WM_UNIT_LAYERLEVEL" val="1_1_1"/>
  <p:tag name="KSO_WM_TAG_VERSION" val="3.0"/>
  <p:tag name="KSO_WM_UNIT_PRESET_TEXT" val="添加标题"/>
  <p:tag name="KSO_WM_UNIT_TEXT_FILL_FORE_SCHEMECOLOR_INDEX" val="3"/>
  <p:tag name="KSO_WM_UNIT_TEXT_FILL_TYPE" val="3"/>
</p:tagLst>
</file>

<file path=ppt/tags/tag82.xml><?xml version="1.0" encoding="utf-8"?>
<p:tagLst xmlns:p="http://schemas.openxmlformats.org/presentationml/2006/main">
  <p:tag name="KSO_WM_DIAGRAM_MAX_ITEMCNT" val="6"/>
  <p:tag name="KSO_WM_DIAGRAM_MIN_ITEMCNT" val="2"/>
  <p:tag name="KSO_WM_DIAGRAM_VIRTUALLY_FRAME" val="{&quot;height&quot;:324.35,&quot;left&quot;:51.33397216796875,&quot;top&quot;:156,&quot;width&quot;:855.166027832031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31715_2*l_h_f*1_1_1"/>
  <p:tag name="KSO_WM_TEMPLATE_CATEGORY" val="diagram"/>
  <p:tag name="KSO_WM_TEMPLATE_INDEX" val="20231715"/>
  <p:tag name="KSO_WM_UNIT_LAYERLEVEL" val="1_1_1"/>
  <p:tag name="KSO_WM_TAG_VERSION" val="3.0"/>
  <p:tag name="KSO_WM_UNIT_PRESET_TEXT" val="单击此处输入你的项正文，文字是您思想的提炼，请尽量言简意赅阐述你的观点内容。"/>
  <p:tag name="KSO_WM_UNIT_TEXT_FILL_FORE_SCHEMECOLOR_INDEX" val="1"/>
  <p:tag name="KSO_WM_UNIT_TEXT_FILL_TYPE" val="1"/>
</p:tagLst>
</file>

<file path=ppt/tags/tag83.xml><?xml version="1.0" encoding="utf-8"?>
<p:tagLst xmlns:p="http://schemas.openxmlformats.org/presentationml/2006/main">
  <p:tag name="KSO_WM_DIAGRAM_MAX_ITEMCNT" val="6"/>
  <p:tag name="KSO_WM_DIAGRAM_MIN_ITEMCNT" val="2"/>
  <p:tag name="KSO_WM_DIAGRAM_VIRTUALLY_FRAME" val="{&quot;height&quot;:324.35,&quot;left&quot;:51.33397216796875,&quot;top&quot;:156,&quot;width&quot;:855.166027832031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31715_2*l_h_f*1_2_1"/>
  <p:tag name="KSO_WM_TEMPLATE_CATEGORY" val="diagram"/>
  <p:tag name="KSO_WM_TEMPLATE_INDEX" val="20231715"/>
  <p:tag name="KSO_WM_UNIT_LAYERLEVEL" val="1_1_1"/>
  <p:tag name="KSO_WM_TAG_VERSION" val="3.0"/>
  <p:tag name="KSO_WM_UNIT_PRESET_TEXT" val="单击此处输入你的项正文，文字是您思想的提炼，请尽量言简意赅阐述你的观点内容。"/>
  <p:tag name="KSO_WM_UNIT_TEXT_FILL_FORE_SCHEMECOLOR_INDEX" val="1"/>
  <p:tag name="KSO_WM_UNIT_TEXT_FILL_TYPE" val="1"/>
</p:tagLst>
</file>

<file path=ppt/tags/tag84.xml><?xml version="1.0" encoding="utf-8"?>
<p:tagLst xmlns:p="http://schemas.openxmlformats.org/presentationml/2006/main">
  <p:tag name="KSO_WM_DIAGRAM_MAX_ITEMCNT" val="6"/>
  <p:tag name="KSO_WM_DIAGRAM_MIN_ITEMCNT" val="2"/>
  <p:tag name="KSO_WM_DIAGRAM_VIRTUALLY_FRAME" val="{&quot;height&quot;:324.35,&quot;left&quot;:51.33397216796875,&quot;top&quot;:156,&quot;width&quot;:855.1660278320312}"/>
  <p:tag name="KSO_WM_DIAGRAM_COLOR_MATCH_VALUE" val="{&quot;shape&quot;:{&quot;fill&quot;:{&quot;gradient&quot;:[{&quot;brightness&quot;:0.4000000059604645,&quot;colorType&quot;:1,&quot;foreColorIndex&quot;:5,&quot;pos&quot;:0.30000001192092896,&quot;transparency&quot;:0},{&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3_1"/>
  <p:tag name="KSO_WM_UNIT_ID" val="diagram20231715_2*l_h_i*1_3_1"/>
  <p:tag name="KSO_WM_TEMPLATE_CATEGORY" val="diagram"/>
  <p:tag name="KSO_WM_TEMPLATE_INDEX" val="20231715"/>
  <p:tag name="KSO_WM_UNIT_LAYERLEVEL" val="1_1_1"/>
  <p:tag name="KSO_WM_TAG_VERSION" val="3.0"/>
  <p:tag name="KSO_WM_UNIT_PRESET_TEXT" val="03"/>
  <p:tag name="KSO_WM_UNIT_FILL_TYPE" val="3"/>
</p:tagLst>
</file>

<file path=ppt/tags/tag85.xml><?xml version="1.0" encoding="utf-8"?>
<p:tagLst xmlns:p="http://schemas.openxmlformats.org/presentationml/2006/main">
  <p:tag name="KSO_WM_DIAGRAM_MAX_ITEMCNT" val="6"/>
  <p:tag name="KSO_WM_DIAGRAM_MIN_ITEMCNT" val="2"/>
  <p:tag name="KSO_WM_DIAGRAM_VIRTUALLY_FRAME" val="{&quot;height&quot;:324.35,&quot;left&quot;:51.33397216796875,&quot;top&quot;:156,&quot;width&quot;:855.166027832031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gradient&quot;:[{&quot;brightness&quot;:0.4000000059604645,&quot;colorType&quot;:1,&quot;foreColorIndex&quot;:5,&quot;pos&quot;:0,&quot;transparency&quot;:0},{&quot;brightness&quot;:0,&quot;colorType&quot;:1,&quot;foreColorIndex&quot;:5,&quot;pos&quot;:0.5299999713897705,&quot;transparency&quot;:0}],&quot;type&quot;:3},&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DIAGRAM_GROUP_CODE" val="l1-1"/>
  <p:tag name="KSO_WM_UNIT_TYPE" val="l_h_a"/>
  <p:tag name="KSO_WM_UNIT_INDEX" val="1_3_1"/>
  <p:tag name="KSO_WM_UNIT_ID" val="diagram20231715_2*l_h_a*1_3_1"/>
  <p:tag name="KSO_WM_TEMPLATE_CATEGORY" val="diagram"/>
  <p:tag name="KSO_WM_TEMPLATE_INDEX" val="20231715"/>
  <p:tag name="KSO_WM_UNIT_LAYERLEVEL" val="1_1_1"/>
  <p:tag name="KSO_WM_TAG_VERSION" val="3.0"/>
  <p:tag name="KSO_WM_UNIT_PRESET_TEXT" val="添加标题"/>
  <p:tag name="KSO_WM_UNIT_TEXT_FILL_FORE_SCHEMECOLOR_INDEX" val="3"/>
  <p:tag name="KSO_WM_UNIT_TEXT_FILL_TYPE" val="3"/>
</p:tagLst>
</file>

<file path=ppt/tags/tag86.xml><?xml version="1.0" encoding="utf-8"?>
<p:tagLst xmlns:p="http://schemas.openxmlformats.org/presentationml/2006/main">
  <p:tag name="KSO_WM_DIAGRAM_MAX_ITEMCNT" val="6"/>
  <p:tag name="KSO_WM_DIAGRAM_MIN_ITEMCNT" val="2"/>
  <p:tag name="KSO_WM_DIAGRAM_VIRTUALLY_FRAME" val="{&quot;height&quot;:324.35,&quot;left&quot;:51.33397216796875,&quot;top&quot;:156,&quot;width&quot;:855.166027832031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31715_2*l_h_f*1_2_1"/>
  <p:tag name="KSO_WM_TEMPLATE_CATEGORY" val="diagram"/>
  <p:tag name="KSO_WM_TEMPLATE_INDEX" val="20231715"/>
  <p:tag name="KSO_WM_UNIT_LAYERLEVEL" val="1_1_1"/>
  <p:tag name="KSO_WM_TAG_VERSION" val="3.0"/>
  <p:tag name="KSO_WM_UNIT_PRESET_TEXT" val="单击此处输入你的项正文，文字是您思想的提炼，请尽量言简意赅阐述你的观点内容。"/>
  <p:tag name="KSO_WM_UNIT_TEXT_FILL_FORE_SCHEMECOLOR_INDEX" val="1"/>
  <p:tag name="KSO_WM_UNIT_TEXT_FILL_TYPE" val="1"/>
</p:tagLst>
</file>

<file path=ppt/tags/tag87.xml><?xml version="1.0" encoding="utf-8"?>
<p:tagLst xmlns:p="http://schemas.openxmlformats.org/presentationml/2006/main">
  <p:tag name="KSO_WM_DIAGRAM_MAX_ITEMCNT" val="6"/>
  <p:tag name="KSO_WM_DIAGRAM_MIN_ITEMCNT" val="2"/>
  <p:tag name="KSO_WM_DIAGRAM_VIRTUALLY_FRAME" val="{&quot;height&quot;:324.35,&quot;left&quot;:51.33397216796875,&quot;top&quot;:156,&quot;width&quot;:855.1660278320312}"/>
  <p:tag name="KSO_WM_DIAGRAM_COLOR_MATCH_VALUE" val="{&quot;shape&quot;:{&quot;fill&quot;:{&quot;solid&quot;:{&quot;brightness&quot;:0.6000000238418579,&quot;colorType&quot;:1,&quot;foreColorIndex&quot;:13,&quot;transparency&quot;:0.800000011920929},&quot;type&quot;:1},&quot;glow&quot;:{&quot;colorType&quot;:0},&quot;line&quot;:{&quot;type&quot;:0},&quot;shadow&quot;:{&quot;brightness&quot;:0,&quot;colorType&quot;:1,&quot;foreColorIndex&quot;:5,&quot;transparency&quot;:0.8999999761581421},&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3_2"/>
  <p:tag name="KSO_WM_UNIT_ID" val="diagram20231715_2*l_h_i*1_3_2"/>
  <p:tag name="KSO_WM_TEMPLATE_CATEGORY" val="diagram"/>
  <p:tag name="KSO_WM_TEMPLATE_INDEX" val="20231715"/>
  <p:tag name="KSO_WM_UNIT_LAYERLEVEL" val="1_1_1"/>
  <p:tag name="KSO_WM_TAG_VERSION" val="3.0"/>
  <p:tag name="KSO_WM_UNIT_FILL_TYPE" val="1"/>
  <p:tag name="KSO_WM_UNIT_FILL_FORE_SCHEMECOLOR_INDEX" val="13"/>
  <p:tag name="KSO_WM_UNIT_FILL_FORE_SCHEMECOLOR_INDEX_BRIGHTNESS" val="0.6"/>
</p:tagLst>
</file>

<file path=ppt/tags/tag88.xml><?xml version="1.0" encoding="utf-8"?>
<p:tagLst xmlns:p="http://schemas.openxmlformats.org/presentationml/2006/main">
  <p:tag name="KSO_WM_DIAGRAM_MAX_ITEMCNT" val="6"/>
  <p:tag name="KSO_WM_DIAGRAM_MIN_ITEMCNT" val="2"/>
  <p:tag name="KSO_WM_DIAGRAM_VIRTUALLY_FRAME" val="{&quot;height&quot;:324.35,&quot;left&quot;:51.33397216796875,&quot;top&quot;:156,&quot;width&quot;:855.166027832031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gradient&quot;:[{&quot;brightness&quot;:0.4000000059604645,&quot;colorType&quot;:1,&quot;foreColorIndex&quot;:5,&quot;pos&quot;:0,&quot;transparency&quot;:0},{&quot;brightness&quot;:0,&quot;colorType&quot;:1,&quot;foreColorIndex&quot;:5,&quot;pos&quot;:0.5299999713897705,&quot;transparency&quot;:0}],&quot;type&quot;:3},&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DIAGRAM_GROUP_CODE" val="l1-1"/>
  <p:tag name="KSO_WM_UNIT_TYPE" val="l_h_a"/>
  <p:tag name="KSO_WM_UNIT_INDEX" val="1_3_1"/>
  <p:tag name="KSO_WM_UNIT_ID" val="diagram20231715_2*l_h_a*1_3_1"/>
  <p:tag name="KSO_WM_TEMPLATE_CATEGORY" val="diagram"/>
  <p:tag name="KSO_WM_TEMPLATE_INDEX" val="20231715"/>
  <p:tag name="KSO_WM_UNIT_LAYERLEVEL" val="1_1_1"/>
  <p:tag name="KSO_WM_TAG_VERSION" val="3.0"/>
  <p:tag name="KSO_WM_UNIT_PRESET_TEXT" val="添加标题"/>
  <p:tag name="KSO_WM_UNIT_TEXT_FILL_FORE_SCHEMECOLOR_INDEX" val="3"/>
  <p:tag name="KSO_WM_UNIT_TEXT_FILL_TYPE" val="3"/>
</p:tagLst>
</file>

<file path=ppt/tags/tag89.xml><?xml version="1.0" encoding="utf-8"?>
<p:tagLst xmlns:p="http://schemas.openxmlformats.org/presentationml/2006/main">
  <p:tag name="KSO_WM_DIAGRAM_MAX_ITEMCNT" val="6"/>
  <p:tag name="KSO_WM_DIAGRAM_MIN_ITEMCNT" val="2"/>
  <p:tag name="KSO_WM_DIAGRAM_VIRTUALLY_FRAME" val="{&quot;height&quot;:324.35,&quot;left&quot;:51.33397216796875,&quot;top&quot;:156,&quot;width&quot;:855.166027832031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31715_2*l_h_f*1_2_1"/>
  <p:tag name="KSO_WM_TEMPLATE_CATEGORY" val="diagram"/>
  <p:tag name="KSO_WM_TEMPLATE_INDEX" val="20231715"/>
  <p:tag name="KSO_WM_UNIT_LAYERLEVEL" val="1_1_1"/>
  <p:tag name="KSO_WM_TAG_VERSION" val="3.0"/>
  <p:tag name="KSO_WM_UNIT_PRESET_TEXT" val="单击此处输入你的项正文，文字是您思想的提炼，请尽量言简意赅阐述你的观点内容。"/>
  <p:tag name="KSO_WM_UNIT_TEXT_FILL_FORE_SCHEMECOLOR_INDEX" val="1"/>
  <p:tag name="KSO_WM_UNIT_TEXT_FILL_TYPE" val="1"/>
</p:tagLst>
</file>

<file path=ppt/tags/tag9.xml><?xml version="1.0" encoding="utf-8"?>
<p:tagLst xmlns:p="http://schemas.openxmlformats.org/presentationml/2006/main">
  <p:tag name="KSO_WM_DIAGRAM_VIRTUALLY_FRAME" val="{&quot;height&quot;:379.2248031496063,&quot;left&quot;:414.7874803149606,&quot;top&quot;:127.71637795275589,&quot;width&quot;:510.0000000000001}"/>
</p:tagLst>
</file>

<file path=ppt/tags/tag90.xml><?xml version="1.0" encoding="utf-8"?>
<p:tagLst xmlns:p="http://schemas.openxmlformats.org/presentationml/2006/main">
  <p:tag name="KSO_WM_DIAGRAM_MAX_ITEMCNT" val="6"/>
  <p:tag name="KSO_WM_DIAGRAM_MIN_ITEMCNT" val="2"/>
  <p:tag name="KSO_WM_DIAGRAM_VIRTUALLY_FRAME" val="{&quot;height&quot;:324.35,&quot;left&quot;:51.33397216796875,&quot;top&quot;:156,&quot;width&quot;:855.1660278320312}"/>
  <p:tag name="KSO_WM_DIAGRAM_COLOR_MATCH_VALUE" val="{&quot;shape&quot;:{&quot;fill&quot;:{&quot;solid&quot;:{&quot;brightness&quot;:0,&quot;colorType&quot;:1,&quot;foreColorIndex&quot;:5,&quot;transparency&quot;:0},&quot;type&quot;:1},&quot;glow&quot;:{&quot;colorType&quot;:0},&quot;line&quot;:{&quot;solidLine&quot;:{&quot;brightness&quot;:0.6000000238418579,&quot;colorType&quot;:1,&quot;foreColorIndex&quot;:13,&quot;transparency&quot;:0.800000011920929},&quot;type&quot;:1},&quot;shadow&quot;:{&quot;colorType&quot;:0},&quot;threeD&quot;:{&quot;curvedSurface&quot;:{&quot;brightness&quot;:0,&quot;colorType&quot;:2,&quot;rgb&quot;:&quot;#000000&quot;},&quot;depth&quot;:{&quot;colorType&quot;:0}}},&quot;text&quot;:{&quot;fill&quot;:{},&quot;glow&quot;:{},&quot;line&quot;:{},&quot;shadow&quot;:{},&quot;threeD&quot;:{}}}"/>
  <p:tag name="KSO_WM_DIAGRAM_VERSION" val="3"/>
  <p:tag name="KSO_WM_DIAGRAM_COLOR_TRICK" val="1"/>
  <p:tag name="KSO_WM_DIAGRAM_COLOR_TEXT_CAN_REMOVE" val="n"/>
  <p:tag name="KSO_WM_UNIT_VALUE" val="349*700"/>
  <p:tag name="KSO_WM_UNIT_HIGHLIGHT" val="0"/>
  <p:tag name="KSO_WM_UNIT_COMPATIBLE" val="0"/>
  <p:tag name="KSO_WM_UNIT_DIAGRAM_ISNUMVISUAL" val="0"/>
  <p:tag name="KSO_WM_UNIT_DIAGRAM_ISREFERUNIT" val="0"/>
  <p:tag name="KSO_WM_DIAGRAM_GROUP_CODE" val="l1-1"/>
  <p:tag name="KSO_WM_UNIT_TYPE" val="l_h_d"/>
  <p:tag name="KSO_WM_UNIT_INDEX" val="1_1_1"/>
  <p:tag name="KSO_WM_UNIT_ID" val="diagram20231715_2*l_h_d*1_1_1"/>
  <p:tag name="KSO_WM_TEMPLATE_CATEGORY" val="diagram"/>
  <p:tag name="KSO_WM_TEMPLATE_INDEX" val="20231715"/>
  <p:tag name="KSO_WM_UNIT_LAYERLEVEL" val="1_1_1"/>
  <p:tag name="KSO_WM_TAG_VERSION" val="3.0"/>
  <p:tag name="KSO_WM_UNIT_FILL_TYPE" val="1"/>
  <p:tag name="KSO_WM_UNIT_FILL_FORE_SCHEMECOLOR_INDEX" val="5"/>
  <p:tag name="KSO_WM_UNIT_FILL_FORE_SCHEMECOLOR_INDEX_BRIGHTNESS" val="0"/>
  <p:tag name="KSO_WM_UNIT_LINE_FORE_SCHEMECOLOR_INDEX" val="13"/>
</p:tagLst>
</file>

<file path=ppt/tags/tag91.xml><?xml version="1.0" encoding="utf-8"?>
<p:tagLst xmlns:p="http://schemas.openxmlformats.org/presentationml/2006/main">
  <p:tag name="KSO_WM_DIAGRAM_MAX_ITEMCNT" val="6"/>
  <p:tag name="KSO_WM_DIAGRAM_MIN_ITEMCNT" val="2"/>
  <p:tag name="KSO_WM_DIAGRAM_VIRTUALLY_FRAME" val="{&quot;height&quot;:324.35,&quot;left&quot;:51.33397216796875,&quot;top&quot;:156,&quot;width&quot;:855.1660278320312}"/>
  <p:tag name="KSO_WM_DIAGRAM_COLOR_MATCH_VALUE" val="{&quot;shape&quot;:{&quot;fill&quot;:{&quot;gradient&quot;:[{&quot;brightness&quot;:0.4000000059604645,&quot;colorType&quot;:1,&quot;foreColorIndex&quot;:5,&quot;pos&quot;:0.30000001192092896,&quot;transparency&quot;:0},{&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3_1"/>
  <p:tag name="KSO_WM_UNIT_ID" val="diagram20231715_2*l_h_i*1_3_1"/>
  <p:tag name="KSO_WM_TEMPLATE_CATEGORY" val="diagram"/>
  <p:tag name="KSO_WM_TEMPLATE_INDEX" val="20231715"/>
  <p:tag name="KSO_WM_UNIT_LAYERLEVEL" val="1_1_1"/>
  <p:tag name="KSO_WM_TAG_VERSION" val="3.0"/>
  <p:tag name="KSO_WM_UNIT_PRESET_TEXT" val="03"/>
  <p:tag name="KSO_WM_UNIT_FILL_TYPE" val="3"/>
</p:tagLst>
</file>

<file path=ppt/tags/tag92.xml><?xml version="1.0" encoding="utf-8"?>
<p:tagLst xmlns:p="http://schemas.openxmlformats.org/presentationml/2006/main">
  <p:tag name="KSO_WM_DIAGRAM_MAX_ITEMCNT" val="6"/>
  <p:tag name="KSO_WM_DIAGRAM_MIN_ITEMCNT" val="2"/>
  <p:tag name="KSO_WM_DIAGRAM_VIRTUALLY_FRAME" val="{&quot;height&quot;:324.35,&quot;left&quot;:51.33397216796875,&quot;top&quot;:156,&quot;width&quot;:871.4660278320313}"/>
  <p:tag name="KSO_WM_DIAGRAM_COLOR_MATCH_VALUE" val="{&quot;shape&quot;:{&quot;fill&quot;:{&quot;solid&quot;:{&quot;brightness&quot;:0.6000000238418579,&quot;colorType&quot;:1,&quot;foreColorIndex&quot;:13,&quot;transparency&quot;:0.800000011920929},&quot;type&quot;:1},&quot;glow&quot;:{&quot;colorType&quot;:0},&quot;line&quot;:{&quot;type&quot;:0},&quot;shadow&quot;:{&quot;brightness&quot;:0,&quot;colorType&quot;:1,&quot;foreColorIndex&quot;:5,&quot;transparency&quot;:0.8999999761581421},&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3_2"/>
  <p:tag name="KSO_WM_UNIT_ID" val="diagram20231715_2*l_h_i*1_3_2"/>
  <p:tag name="KSO_WM_TEMPLATE_CATEGORY" val="diagram"/>
  <p:tag name="KSO_WM_TEMPLATE_INDEX" val="20231715"/>
  <p:tag name="KSO_WM_UNIT_LAYERLEVEL" val="1_1_1"/>
  <p:tag name="KSO_WM_TAG_VERSION" val="3.0"/>
  <p:tag name="KSO_WM_UNIT_FILL_TYPE" val="1"/>
  <p:tag name="KSO_WM_UNIT_FILL_FORE_SCHEMECOLOR_INDEX" val="13"/>
  <p:tag name="KSO_WM_UNIT_FILL_FORE_SCHEMECOLOR_INDEX_BRIGHTNESS" val="0.6"/>
</p:tagLst>
</file>

<file path=ppt/tags/tag93.xml><?xml version="1.0" encoding="utf-8"?>
<p:tagLst xmlns:p="http://schemas.openxmlformats.org/presentationml/2006/main">
  <p:tag name="KSO_WM_DIAGRAM_MAX_ITEMCNT" val="6"/>
  <p:tag name="KSO_WM_DIAGRAM_MIN_ITEMCNT" val="2"/>
  <p:tag name="KSO_WM_DIAGRAM_VIRTUALLY_FRAME" val="{&quot;height&quot;:324.35,&quot;left&quot;:51.33397216796875,&quot;top&quot;:156,&quot;width&quot;:871.4660278320313}"/>
  <p:tag name="KSO_WM_DIAGRAM_COLOR_MATCH_VALUE" val="{&quot;shape&quot;:{&quot;fill&quot;:{&quot;solid&quot;:{&quot;brightness&quot;:0,&quot;colorType&quot;:1,&quot;foreColorIndex&quot;:5,&quot;transparency&quot;:0},&quot;type&quot;:1},&quot;glow&quot;:{&quot;colorType&quot;:0},&quot;line&quot;:{&quot;solidLine&quot;:{&quot;brightness&quot;:0.6000000238418579,&quot;colorType&quot;:1,&quot;foreColorIndex&quot;:13,&quot;transparency&quot;:0.800000011920929},&quot;type&quot;:1},&quot;shadow&quot;:{&quot;colorType&quot;:0},&quot;threeD&quot;:{&quot;curvedSurface&quot;:{&quot;brightness&quot;:0,&quot;colorType&quot;:2,&quot;rgb&quot;:&quot;#000000&quot;},&quot;depth&quot;:{&quot;colorType&quot;:0}}},&quot;text&quot;:{&quot;fill&quot;:{},&quot;glow&quot;:{},&quot;line&quot;:{},&quot;shadow&quot;:{},&quot;threeD&quot;:{}}}"/>
  <p:tag name="KSO_WM_DIAGRAM_VERSION" val="3"/>
  <p:tag name="KSO_WM_DIAGRAM_COLOR_TRICK" val="1"/>
  <p:tag name="KSO_WM_DIAGRAM_COLOR_TEXT_CAN_REMOVE" val="n"/>
  <p:tag name="KSO_WM_UNIT_VALUE" val="349*700"/>
  <p:tag name="KSO_WM_UNIT_HIGHLIGHT" val="0"/>
  <p:tag name="KSO_WM_UNIT_COMPATIBLE" val="0"/>
  <p:tag name="KSO_WM_UNIT_DIAGRAM_ISNUMVISUAL" val="0"/>
  <p:tag name="KSO_WM_UNIT_DIAGRAM_ISREFERUNIT" val="0"/>
  <p:tag name="KSO_WM_DIAGRAM_GROUP_CODE" val="l1-1"/>
  <p:tag name="KSO_WM_UNIT_TYPE" val="l_h_d"/>
  <p:tag name="KSO_WM_UNIT_INDEX" val="1_3_1"/>
  <p:tag name="KSO_WM_UNIT_ID" val="diagram20231715_2*l_h_d*1_3_1"/>
  <p:tag name="KSO_WM_TEMPLATE_CATEGORY" val="diagram"/>
  <p:tag name="KSO_WM_TEMPLATE_INDEX" val="20231715"/>
  <p:tag name="KSO_WM_UNIT_LAYERLEVEL" val="1_1_1"/>
  <p:tag name="KSO_WM_TAG_VERSION" val="3.0"/>
  <p:tag name="KSO_WM_UNIT_FILL_TYPE" val="1"/>
  <p:tag name="KSO_WM_UNIT_FILL_FORE_SCHEMECOLOR_INDEX" val="5"/>
  <p:tag name="KSO_WM_UNIT_FILL_FORE_SCHEMECOLOR_INDEX_BRIGHTNESS" val="0"/>
  <p:tag name="KSO_WM_UNIT_LINE_FORE_SCHEMECOLOR_INDEX" val="13"/>
</p:tagLst>
</file>

<file path=ppt/tags/tag94.xml><?xml version="1.0" encoding="utf-8"?>
<p:tagLst xmlns:p="http://schemas.openxmlformats.org/presentationml/2006/main">
  <p:tag name="KSO_WM_DIAGRAM_MAX_ITEMCNT" val="6"/>
  <p:tag name="KSO_WM_DIAGRAM_MIN_ITEMCNT" val="2"/>
  <p:tag name="KSO_WM_DIAGRAM_VIRTUALLY_FRAME" val="{&quot;height&quot;:324.35,&quot;left&quot;:51.33397216796875,&quot;top&quot;:156,&quot;width&quot;:871.4660278320313}"/>
  <p:tag name="KSO_WM_DIAGRAM_COLOR_MATCH_VALUE" val="{&quot;shape&quot;:{&quot;fill&quot;:{&quot;solid&quot;:{&quot;brightness&quot;:0.6000000238418579,&quot;colorType&quot;:1,&quot;foreColorIndex&quot;:13,&quot;transparency&quot;:0.800000011920929},&quot;type&quot;:1},&quot;glow&quot;:{&quot;colorType&quot;:0},&quot;line&quot;:{&quot;type&quot;:0},&quot;shadow&quot;:{&quot;brightness&quot;:0,&quot;colorType&quot;:1,&quot;foreColorIndex&quot;:5,&quot;transparency&quot;:0.8999999761581421},&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31715_2*l_h_i*1_1_2"/>
  <p:tag name="KSO_WM_TEMPLATE_CATEGORY" val="diagram"/>
  <p:tag name="KSO_WM_TEMPLATE_INDEX" val="20231715"/>
  <p:tag name="KSO_WM_UNIT_LAYERLEVEL" val="1_1_1"/>
  <p:tag name="KSO_WM_TAG_VERSION" val="3.0"/>
  <p:tag name="KSO_WM_UNIT_FILL_TYPE" val="1"/>
  <p:tag name="KSO_WM_UNIT_FILL_FORE_SCHEMECOLOR_INDEX" val="13"/>
  <p:tag name="KSO_WM_UNIT_FILL_FORE_SCHEMECOLOR_INDEX_BRIGHTNESS" val="0.6"/>
</p:tagLst>
</file>

<file path=ppt/tags/tag95.xml><?xml version="1.0" encoding="utf-8"?>
<p:tagLst xmlns:p="http://schemas.openxmlformats.org/presentationml/2006/main">
  <p:tag name="KSO_WM_DIAGRAM_MAX_ITEMCNT" val="6"/>
  <p:tag name="KSO_WM_DIAGRAM_MIN_ITEMCNT" val="2"/>
  <p:tag name="KSO_WM_DIAGRAM_VIRTUALLY_FRAME" val="{&quot;height&quot;:324.35,&quot;left&quot;:51.33397216796875,&quot;top&quot;:156,&quot;width&quot;:871.4660278320313}"/>
  <p:tag name="KSO_WM_DIAGRAM_COLOR_MATCH_VALUE" val="{&quot;shape&quot;:{&quot;fill&quot;:{&quot;solid&quot;:{&quot;brightness&quot;:0.6000000238418579,&quot;colorType&quot;:1,&quot;foreColorIndex&quot;:13,&quot;transparency&quot;:0.800000011920929},&quot;type&quot;:1},&quot;glow&quot;:{&quot;colorType&quot;:0},&quot;line&quot;:{&quot;type&quot;:0},&quot;shadow&quot;:{&quot;brightness&quot;:0,&quot;colorType&quot;:1,&quot;foreColorIndex&quot;:5,&quot;transparency&quot;:0.8999999761581421},&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31715_2*l_h_i*1_2_2"/>
  <p:tag name="KSO_WM_TEMPLATE_CATEGORY" val="diagram"/>
  <p:tag name="KSO_WM_TEMPLATE_INDEX" val="20231715"/>
  <p:tag name="KSO_WM_UNIT_LAYERLEVEL" val="1_1_1"/>
  <p:tag name="KSO_WM_TAG_VERSION" val="3.0"/>
  <p:tag name="KSO_WM_UNIT_FILL_TYPE" val="1"/>
  <p:tag name="KSO_WM_UNIT_FILL_FORE_SCHEMECOLOR_INDEX" val="13"/>
  <p:tag name="KSO_WM_UNIT_FILL_FORE_SCHEMECOLOR_INDEX_BRIGHTNESS" val="0.6"/>
</p:tagLst>
</file>

<file path=ppt/tags/tag96.xml><?xml version="1.0" encoding="utf-8"?>
<p:tagLst xmlns:p="http://schemas.openxmlformats.org/presentationml/2006/main">
  <p:tag name="KSO_WM_DIAGRAM_MAX_ITEMCNT" val="6"/>
  <p:tag name="KSO_WM_DIAGRAM_MIN_ITEMCNT" val="2"/>
  <p:tag name="KSO_WM_DIAGRAM_VIRTUALLY_FRAME" val="{&quot;height&quot;:324.35,&quot;left&quot;:51.33397216796875,&quot;top&quot;:156,&quot;width&quot;:871.4660278320313}"/>
  <p:tag name="KSO_WM_DIAGRAM_COLOR_MATCH_VALUE" val="{&quot;shape&quot;:{&quot;fill&quot;:{&quot;solid&quot;:{&quot;brightness&quot;:0,&quot;colorType&quot;:1,&quot;foreColorIndex&quot;:5,&quot;transparency&quot;:0},&quot;type&quot;:1},&quot;glow&quot;:{&quot;colorType&quot;:0},&quot;line&quot;:{&quot;solidLine&quot;:{&quot;brightness&quot;:0.6000000238418579,&quot;colorType&quot;:1,&quot;foreColorIndex&quot;:13,&quot;transparency&quot;:0.800000011920929},&quot;type&quot;:1},&quot;shadow&quot;:{&quot;colorType&quot;:0},&quot;threeD&quot;:{&quot;curvedSurface&quot;:{&quot;brightness&quot;:0,&quot;colorType&quot;:2,&quot;rgb&quot;:&quot;#000000&quot;},&quot;depth&quot;:{&quot;colorType&quot;:0}}},&quot;text&quot;:{&quot;fill&quot;:{},&quot;glow&quot;:{},&quot;line&quot;:{},&quot;shadow&quot;:{},&quot;threeD&quot;:{}}}"/>
  <p:tag name="KSO_WM_DIAGRAM_VERSION" val="3"/>
  <p:tag name="KSO_WM_DIAGRAM_COLOR_TRICK" val="1"/>
  <p:tag name="KSO_WM_DIAGRAM_COLOR_TEXT_CAN_REMOVE" val="n"/>
  <p:tag name="KSO_WM_UNIT_VALUE" val="349*700"/>
  <p:tag name="KSO_WM_UNIT_HIGHLIGHT" val="0"/>
  <p:tag name="KSO_WM_UNIT_COMPATIBLE" val="0"/>
  <p:tag name="KSO_WM_UNIT_DIAGRAM_ISNUMVISUAL" val="0"/>
  <p:tag name="KSO_WM_UNIT_DIAGRAM_ISREFERUNIT" val="0"/>
  <p:tag name="KSO_WM_DIAGRAM_GROUP_CODE" val="l1-1"/>
  <p:tag name="KSO_WM_UNIT_TYPE" val="l_h_d"/>
  <p:tag name="KSO_WM_UNIT_INDEX" val="1_2_1"/>
  <p:tag name="KSO_WM_UNIT_ID" val="diagram20231715_2*l_h_d*1_2_1"/>
  <p:tag name="KSO_WM_TEMPLATE_CATEGORY" val="diagram"/>
  <p:tag name="KSO_WM_TEMPLATE_INDEX" val="20231715"/>
  <p:tag name="KSO_WM_UNIT_LAYERLEVEL" val="1_1_1"/>
  <p:tag name="KSO_WM_TAG_VERSION" val="3.0"/>
  <p:tag name="KSO_WM_UNIT_FILL_TYPE" val="1"/>
  <p:tag name="KSO_WM_UNIT_FILL_FORE_SCHEMECOLOR_INDEX" val="5"/>
  <p:tag name="KSO_WM_UNIT_FILL_FORE_SCHEMECOLOR_INDEX_BRIGHTNESS" val="0"/>
  <p:tag name="KSO_WM_UNIT_LINE_FORE_SCHEMECOLOR_INDEX" val="13"/>
</p:tagLst>
</file>

<file path=ppt/tags/tag97.xml><?xml version="1.0" encoding="utf-8"?>
<p:tagLst xmlns:p="http://schemas.openxmlformats.org/presentationml/2006/main">
  <p:tag name="KSO_WM_DIAGRAM_MAX_ITEMCNT" val="6"/>
  <p:tag name="KSO_WM_DIAGRAM_MIN_ITEMCNT" val="2"/>
  <p:tag name="KSO_WM_DIAGRAM_VIRTUALLY_FRAME" val="{&quot;height&quot;:324.35,&quot;left&quot;:51.33397216796875,&quot;top&quot;:156,&quot;width&quot;:871.4660278320313}"/>
  <p:tag name="KSO_WM_DIAGRAM_COLOR_MATCH_VALUE" val="{&quot;shape&quot;:{&quot;fill&quot;:{&quot;solid&quot;:{&quot;brightness&quot;:0,&quot;colorType&quot;:1,&quot;foreColorIndex&quot;:5,&quot;transparency&quot;:0},&quot;type&quot;:1},&quot;glow&quot;:{&quot;colorType&quot;:0},&quot;line&quot;:{&quot;solidLine&quot;:{&quot;brightness&quot;:0.6000000238418579,&quot;colorType&quot;:1,&quot;foreColorIndex&quot;:13,&quot;transparency&quot;:0.800000011920929},&quot;type&quot;:1},&quot;shadow&quot;:{&quot;colorType&quot;:0},&quot;threeD&quot;:{&quot;curvedSurface&quot;:{&quot;brightness&quot;:0,&quot;colorType&quot;:2,&quot;rgb&quot;:&quot;#000000&quot;},&quot;depth&quot;:{&quot;colorType&quot;:0}}},&quot;text&quot;:{&quot;fill&quot;:{},&quot;glow&quot;:{},&quot;line&quot;:{},&quot;shadow&quot;:{},&quot;threeD&quot;:{}}}"/>
  <p:tag name="KSO_WM_DIAGRAM_VERSION" val="3"/>
  <p:tag name="KSO_WM_DIAGRAM_COLOR_TRICK" val="1"/>
  <p:tag name="KSO_WM_DIAGRAM_COLOR_TEXT_CAN_REMOVE" val="n"/>
  <p:tag name="KSO_WM_UNIT_VALUE" val="349*700"/>
  <p:tag name="KSO_WM_UNIT_HIGHLIGHT" val="0"/>
  <p:tag name="KSO_WM_UNIT_COMPATIBLE" val="0"/>
  <p:tag name="KSO_WM_UNIT_DIAGRAM_ISNUMVISUAL" val="0"/>
  <p:tag name="KSO_WM_UNIT_DIAGRAM_ISREFERUNIT" val="0"/>
  <p:tag name="KSO_WM_DIAGRAM_GROUP_CODE" val="l1-1"/>
  <p:tag name="KSO_WM_UNIT_TYPE" val="l_h_d"/>
  <p:tag name="KSO_WM_UNIT_INDEX" val="1_1_1"/>
  <p:tag name="KSO_WM_UNIT_ID" val="diagram20231715_2*l_h_d*1_1_1"/>
  <p:tag name="KSO_WM_TEMPLATE_CATEGORY" val="diagram"/>
  <p:tag name="KSO_WM_TEMPLATE_INDEX" val="20231715"/>
  <p:tag name="KSO_WM_UNIT_LAYERLEVEL" val="1_1_1"/>
  <p:tag name="KSO_WM_TAG_VERSION" val="3.0"/>
  <p:tag name="KSO_WM_UNIT_FILL_TYPE" val="1"/>
  <p:tag name="KSO_WM_UNIT_FILL_FORE_SCHEMECOLOR_INDEX" val="5"/>
  <p:tag name="KSO_WM_UNIT_FILL_FORE_SCHEMECOLOR_INDEX_BRIGHTNESS" val="0"/>
  <p:tag name="KSO_WM_UNIT_LINE_FORE_SCHEMECOLOR_INDEX" val="13"/>
</p:tagLst>
</file>

<file path=ppt/tags/tag98.xml><?xml version="1.0" encoding="utf-8"?>
<p:tagLst xmlns:p="http://schemas.openxmlformats.org/presentationml/2006/main">
  <p:tag name="KSO_WM_DIAGRAM_MAX_ITEMCNT" val="6"/>
  <p:tag name="KSO_WM_DIAGRAM_MIN_ITEMCNT" val="2"/>
  <p:tag name="KSO_WM_DIAGRAM_VIRTUALLY_FRAME" val="{&quot;height&quot;:324.35,&quot;left&quot;:51.33397216796875,&quot;top&quot;:156,&quot;width&quot;:871.466027832031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gradient&quot;:[{&quot;brightness&quot;:0.4000000059604645,&quot;colorType&quot;:1,&quot;foreColorIndex&quot;:5,&quot;pos&quot;:0,&quot;transparency&quot;:0},{&quot;brightness&quot;:0,&quot;colorType&quot;:1,&quot;foreColorIndex&quot;:5,&quot;pos&quot;:0.5299999713897705,&quot;transparency&quot;:0}],&quot;type&quot;:3},&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DIAGRAM_GROUP_CODE" val="l1-1"/>
  <p:tag name="KSO_WM_UNIT_TYPE" val="l_h_a"/>
  <p:tag name="KSO_WM_UNIT_INDEX" val="1_1_1"/>
  <p:tag name="KSO_WM_UNIT_ID" val="diagram20231715_2*l_h_a*1_1_1"/>
  <p:tag name="KSO_WM_TEMPLATE_CATEGORY" val="diagram"/>
  <p:tag name="KSO_WM_TEMPLATE_INDEX" val="20231715"/>
  <p:tag name="KSO_WM_UNIT_LAYERLEVEL" val="1_1_1"/>
  <p:tag name="KSO_WM_TAG_VERSION" val="3.0"/>
  <p:tag name="KSO_WM_UNIT_PRESET_TEXT" val="添加标题"/>
  <p:tag name="KSO_WM_UNIT_TEXT_FILL_FORE_SCHEMECOLOR_INDEX" val="3"/>
  <p:tag name="KSO_WM_UNIT_TEXT_FILL_TYPE" val="3"/>
</p:tagLst>
</file>

<file path=ppt/tags/tag99.xml><?xml version="1.0" encoding="utf-8"?>
<p:tagLst xmlns:p="http://schemas.openxmlformats.org/presentationml/2006/main">
  <p:tag name="KSO_WM_DIAGRAM_MAX_ITEMCNT" val="6"/>
  <p:tag name="KSO_WM_DIAGRAM_MIN_ITEMCNT" val="2"/>
  <p:tag name="KSO_WM_DIAGRAM_VIRTUALLY_FRAME" val="{&quot;height&quot;:324.35,&quot;left&quot;:51.33397216796875,&quot;top&quot;:156,&quot;width&quot;:871.4660278320313}"/>
  <p:tag name="KSO_WM_DIAGRAM_COLOR_MATCH_VALUE" val="{&quot;shape&quot;:{&quot;fill&quot;:{&quot;gradient&quot;:[{&quot;brightness&quot;:0.4000000059604645,&quot;colorType&quot;:1,&quot;foreColorIndex&quot;:5,&quot;pos&quot;:0.30000001192092896,&quot;transparency&quot;:0},{&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20231715_2*l_h_i*1_1_1"/>
  <p:tag name="KSO_WM_TEMPLATE_CATEGORY" val="diagram"/>
  <p:tag name="KSO_WM_TEMPLATE_INDEX" val="20231715"/>
  <p:tag name="KSO_WM_UNIT_LAYERLEVEL" val="1_1_1"/>
  <p:tag name="KSO_WM_TAG_VERSION" val="3.0"/>
  <p:tag name="KSO_WM_UNIT_PRESET_TEXT" val="01"/>
  <p:tag name="KSO_WM_UNIT_FILL_TYPE" val="3"/>
</p:tagLst>
</file>

<file path=ppt/theme/theme1.xml><?xml version="1.0" encoding="utf-8"?>
<a:theme xmlns:a="http://schemas.openxmlformats.org/drawingml/2006/main" name="Office Theme">
  <a:themeElements>
    <a:clrScheme name="Office">
      <a:dk1>
        <a:srgbClr val="020A49"/>
      </a:dk1>
      <a:lt1>
        <a:srgbClr val="FBFEFF"/>
      </a:lt1>
      <a:dk2>
        <a:srgbClr val="020A49"/>
      </a:dk2>
      <a:lt2>
        <a:srgbClr val="CADDF0"/>
      </a:lt2>
      <a:accent1>
        <a:srgbClr val="1338FD"/>
      </a:accent1>
      <a:accent2>
        <a:srgbClr val="1338FD"/>
      </a:accent2>
      <a:accent3>
        <a:srgbClr val="1B96DB"/>
      </a:accent3>
      <a:accent4>
        <a:srgbClr val="32C5DA"/>
      </a:accent4>
      <a:accent5>
        <a:srgbClr val="1CCDF0"/>
      </a:accent5>
      <a:accent6>
        <a:srgbClr val="338DE7"/>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3874</Words>
  <Application>WPS 演示</Application>
  <PresentationFormat>On-screen Show (4:3)</PresentationFormat>
  <Paragraphs>619</Paragraphs>
  <Slides>41</Slides>
  <Notes>0</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41</vt:i4>
      </vt:variant>
    </vt:vector>
  </HeadingPairs>
  <TitlesOfParts>
    <vt:vector size="51" baseType="lpstr">
      <vt:lpstr>Arial</vt:lpstr>
      <vt:lpstr>宋体</vt:lpstr>
      <vt:lpstr>Wingdings</vt:lpstr>
      <vt:lpstr>微软雅黑</vt:lpstr>
      <vt:lpstr>Arial</vt:lpstr>
      <vt:lpstr>Arial Unicode MS</vt:lpstr>
      <vt:lpstr>Calibri</vt:lpstr>
      <vt:lpstr>WPS灵秀黑</vt:lpstr>
      <vt:lpstr>新宋体</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ww</cp:lastModifiedBy>
  <cp:revision>47</cp:revision>
  <dcterms:created xsi:type="dcterms:W3CDTF">2006-08-16T00:00:00Z</dcterms:created>
  <dcterms:modified xsi:type="dcterms:W3CDTF">2024-09-04T07:19:46Z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3633E3763302489A9C4B96550C03276E_13</vt:lpwstr>
  </property>
  <property fmtid="{D5CDD505-2E9C-101B-9397-08002B2CF9AE}" pid="3" name="KSOProductBuildVer">
    <vt:lpwstr>2052-12.1.0.17827</vt:lpwstr>
  </property>
</Properties>
</file>