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media/image11.svg" ContentType="image/svg+xml"/>
  <Override PartName="/ppt/media/image14.svg" ContentType="image/svg+xml"/>
  <Override PartName="/ppt/media/image6.svg" ContentType="image/svg+xml"/>
  <Override PartName="/ppt/media/image8.svg" ContentType="image/svg+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92" r:id="rId6"/>
    <p:sldId id="293" r:id="rId7"/>
    <p:sldId id="263" r:id="rId8"/>
    <p:sldId id="260" r:id="rId9"/>
    <p:sldId id="294" r:id="rId10"/>
    <p:sldId id="297" r:id="rId11"/>
    <p:sldId id="262" r:id="rId12"/>
    <p:sldId id="295" r:id="rId13"/>
    <p:sldId id="265" r:id="rId14"/>
    <p:sldId id="298" r:id="rId15"/>
    <p:sldId id="264" r:id="rId16"/>
    <p:sldId id="296" r:id="rId17"/>
    <p:sldId id="282" r:id="rId18"/>
    <p:sldId id="266" r:id="rId19"/>
    <p:sldId id="271" r:id="rId20"/>
    <p:sldId id="283" r:id="rId21"/>
    <p:sldId id="284" r:id="rId22"/>
    <p:sldId id="285" r:id="rId23"/>
    <p:sldId id="316" r:id="rId24"/>
    <p:sldId id="286" r:id="rId25"/>
    <p:sldId id="287" r:id="rId26"/>
    <p:sldId id="288" r:id="rId27"/>
    <p:sldId id="289" r:id="rId28"/>
    <p:sldId id="290" r:id="rId29"/>
    <p:sldId id="291" r:id="rId30"/>
  </p:sldIdLst>
  <p:sldSz cx="12192000" cy="6858000"/>
  <p:notesSz cx="6858000" cy="9144000"/>
  <p:custDataLst>
    <p:tags r:id="rId35"/>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302" userDrawn="1">
          <p15:clr>
            <a:srgbClr val="A4A3A4"/>
          </p15:clr>
        </p15:guide>
        <p15:guide id="2" pos="288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作者" initials="A" lastIdx="0" clrIdx="1"/>
  <p:cmAuthor id="1" name="幸全" initials="幸全" lastIdx="1"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showGuides="1">
      <p:cViewPr varScale="1">
        <p:scale>
          <a:sx n="74" d="100"/>
          <a:sy n="74" d="100"/>
        </p:scale>
        <p:origin x="-1092" y="-90"/>
      </p:cViewPr>
      <p:guideLst>
        <p:guide orient="horz" pos="2302"/>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5" Type="http://schemas.openxmlformats.org/officeDocument/2006/relationships/tags" Target="tags/tag116.xml"/><Relationship Id="rId34" Type="http://schemas.openxmlformats.org/officeDocument/2006/relationships/commentAuthors" Target="commentAuthors.xml"/><Relationship Id="rId33" Type="http://schemas.openxmlformats.org/officeDocument/2006/relationships/tableStyles" Target="tableStyles.xml"/><Relationship Id="rId32" Type="http://schemas.openxmlformats.org/officeDocument/2006/relationships/viewProps" Target="viewProps.xml"/><Relationship Id="rId31" Type="http://schemas.openxmlformats.org/officeDocument/2006/relationships/presProps" Target="presProps.xml"/><Relationship Id="rId30" Type="http://schemas.openxmlformats.org/officeDocument/2006/relationships/slide" Target="slides/slide28.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1D8BD707-D9CF-40AE-B4C6-C98DA3205C09}"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1D8BD707-D9CF-40AE-B4C6-C98DA3205C09}"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1D8BD707-D9CF-40AE-B4C6-C98DA3205C09}"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4.png"/></Relationships>
</file>

<file path=ppt/slides/_rels/slide11.xml.rels><?xml version="1.0" encoding="UTF-8" standalone="yes"?>
<Relationships xmlns="http://schemas.openxmlformats.org/package/2006/relationships"><Relationship Id="rId9" Type="http://schemas.openxmlformats.org/officeDocument/2006/relationships/slideLayout" Target="../slideLayouts/slideLayout2.xml"/><Relationship Id="rId8" Type="http://schemas.openxmlformats.org/officeDocument/2006/relationships/tags" Target="../tags/tag60.xml"/><Relationship Id="rId7" Type="http://schemas.openxmlformats.org/officeDocument/2006/relationships/image" Target="../media/image11.svg"/><Relationship Id="rId6" Type="http://schemas.openxmlformats.org/officeDocument/2006/relationships/image" Target="../media/image10.png"/><Relationship Id="rId5" Type="http://schemas.openxmlformats.org/officeDocument/2006/relationships/tags" Target="../tags/tag59.xml"/><Relationship Id="rId4" Type="http://schemas.openxmlformats.org/officeDocument/2006/relationships/tags" Target="../tags/tag58.xml"/><Relationship Id="rId3" Type="http://schemas.openxmlformats.org/officeDocument/2006/relationships/tags" Target="../tags/tag57.xml"/><Relationship Id="rId2" Type="http://schemas.openxmlformats.org/officeDocument/2006/relationships/tags" Target="../tags/tag56.xml"/><Relationship Id="rId1" Type="http://schemas.openxmlformats.org/officeDocument/2006/relationships/image" Target="../media/image2.png"/></Relationships>
</file>

<file path=ppt/slides/_rels/slide12.xml.rels><?xml version="1.0" encoding="UTF-8" standalone="yes"?>
<Relationships xmlns="http://schemas.openxmlformats.org/package/2006/relationships"><Relationship Id="rId9" Type="http://schemas.openxmlformats.org/officeDocument/2006/relationships/tags" Target="../tags/tag67.xml"/><Relationship Id="rId8" Type="http://schemas.openxmlformats.org/officeDocument/2006/relationships/tags" Target="../tags/tag66.xml"/><Relationship Id="rId7" Type="http://schemas.openxmlformats.org/officeDocument/2006/relationships/tags" Target="../tags/tag65.xml"/><Relationship Id="rId6" Type="http://schemas.openxmlformats.org/officeDocument/2006/relationships/tags" Target="../tags/tag64.xml"/><Relationship Id="rId5" Type="http://schemas.openxmlformats.org/officeDocument/2006/relationships/tags" Target="../tags/tag63.xml"/><Relationship Id="rId4" Type="http://schemas.openxmlformats.org/officeDocument/2006/relationships/tags" Target="../tags/tag62.xml"/><Relationship Id="rId3" Type="http://schemas.openxmlformats.org/officeDocument/2006/relationships/tags" Target="../tags/tag61.xml"/><Relationship Id="rId2" Type="http://schemas.openxmlformats.org/officeDocument/2006/relationships/image" Target="../media/image12.jpeg"/><Relationship Id="rId15" Type="http://schemas.openxmlformats.org/officeDocument/2006/relationships/slideLayout" Target="../slideLayouts/slideLayout7.xml"/><Relationship Id="rId14" Type="http://schemas.openxmlformats.org/officeDocument/2006/relationships/tags" Target="../tags/tag72.xml"/><Relationship Id="rId13" Type="http://schemas.openxmlformats.org/officeDocument/2006/relationships/tags" Target="../tags/tag71.xml"/><Relationship Id="rId12" Type="http://schemas.openxmlformats.org/officeDocument/2006/relationships/tags" Target="../tags/tag70.xml"/><Relationship Id="rId11" Type="http://schemas.openxmlformats.org/officeDocument/2006/relationships/tags" Target="../tags/tag69.xml"/><Relationship Id="rId10" Type="http://schemas.openxmlformats.org/officeDocument/2006/relationships/tags" Target="../tags/tag68.xml"/><Relationship Id="rId1" Type="http://schemas.openxmlformats.org/officeDocument/2006/relationships/image" Target="../media/image2.png"/></Relationships>
</file>

<file path=ppt/slides/_rels/slide13.xml.rels><?xml version="1.0" encoding="UTF-8" standalone="yes"?>
<Relationships xmlns="http://schemas.openxmlformats.org/package/2006/relationships"><Relationship Id="rId9" Type="http://schemas.openxmlformats.org/officeDocument/2006/relationships/tags" Target="../tags/tag79.xml"/><Relationship Id="rId8" Type="http://schemas.openxmlformats.org/officeDocument/2006/relationships/tags" Target="../tags/tag78.xml"/><Relationship Id="rId7" Type="http://schemas.openxmlformats.org/officeDocument/2006/relationships/tags" Target="../tags/tag77.xml"/><Relationship Id="rId6" Type="http://schemas.openxmlformats.org/officeDocument/2006/relationships/tags" Target="../tags/tag76.xml"/><Relationship Id="rId5" Type="http://schemas.openxmlformats.org/officeDocument/2006/relationships/tags" Target="../tags/tag75.xml"/><Relationship Id="rId4" Type="http://schemas.openxmlformats.org/officeDocument/2006/relationships/tags" Target="../tags/tag74.xml"/><Relationship Id="rId3" Type="http://schemas.openxmlformats.org/officeDocument/2006/relationships/tags" Target="../tags/tag73.xml"/><Relationship Id="rId2" Type="http://schemas.openxmlformats.org/officeDocument/2006/relationships/image" Target="../media/image12.jpeg"/><Relationship Id="rId15" Type="http://schemas.openxmlformats.org/officeDocument/2006/relationships/slideLayout" Target="../slideLayouts/slideLayout7.xml"/><Relationship Id="rId14" Type="http://schemas.openxmlformats.org/officeDocument/2006/relationships/tags" Target="../tags/tag84.xml"/><Relationship Id="rId13" Type="http://schemas.openxmlformats.org/officeDocument/2006/relationships/tags" Target="../tags/tag83.xml"/><Relationship Id="rId12" Type="http://schemas.openxmlformats.org/officeDocument/2006/relationships/tags" Target="../tags/tag82.xml"/><Relationship Id="rId11" Type="http://schemas.openxmlformats.org/officeDocument/2006/relationships/tags" Target="../tags/tag81.xml"/><Relationship Id="rId10" Type="http://schemas.openxmlformats.org/officeDocument/2006/relationships/tags" Target="../tags/tag80.xml"/><Relationship Id="rId1" Type="http://schemas.openxmlformats.org/officeDocument/2006/relationships/image" Target="../media/image2.png"/></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4.png"/></Relationships>
</file>

<file path=ppt/slides/_rels/slide15.xml.rels><?xml version="1.0" encoding="UTF-8" standalone="yes"?>
<Relationships xmlns="http://schemas.openxmlformats.org/package/2006/relationships"><Relationship Id="rId9" Type="http://schemas.openxmlformats.org/officeDocument/2006/relationships/slideLayout" Target="../slideLayouts/slideLayout2.xml"/><Relationship Id="rId8" Type="http://schemas.openxmlformats.org/officeDocument/2006/relationships/tags" Target="../tags/tag89.xml"/><Relationship Id="rId7" Type="http://schemas.openxmlformats.org/officeDocument/2006/relationships/image" Target="../media/image14.svg"/><Relationship Id="rId6" Type="http://schemas.openxmlformats.org/officeDocument/2006/relationships/image" Target="../media/image13.png"/><Relationship Id="rId5" Type="http://schemas.openxmlformats.org/officeDocument/2006/relationships/tags" Target="../tags/tag88.xml"/><Relationship Id="rId4" Type="http://schemas.openxmlformats.org/officeDocument/2006/relationships/tags" Target="../tags/tag87.xml"/><Relationship Id="rId3" Type="http://schemas.openxmlformats.org/officeDocument/2006/relationships/tags" Target="../tags/tag86.xml"/><Relationship Id="rId2" Type="http://schemas.openxmlformats.org/officeDocument/2006/relationships/tags" Target="../tags/tag85.xml"/><Relationship Id="rId1" Type="http://schemas.openxmlformats.org/officeDocument/2006/relationships/image" Target="../media/image2.png"/></Relationships>
</file>

<file path=ppt/slides/_rels/slide16.xml.rels><?xml version="1.0" encoding="UTF-8" standalone="yes"?>
<Relationships xmlns="http://schemas.openxmlformats.org/package/2006/relationships"><Relationship Id="rId9" Type="http://schemas.openxmlformats.org/officeDocument/2006/relationships/tags" Target="../tags/tag96.xml"/><Relationship Id="rId8" Type="http://schemas.openxmlformats.org/officeDocument/2006/relationships/tags" Target="../tags/tag95.xml"/><Relationship Id="rId7" Type="http://schemas.openxmlformats.org/officeDocument/2006/relationships/tags" Target="../tags/tag94.xml"/><Relationship Id="rId6" Type="http://schemas.openxmlformats.org/officeDocument/2006/relationships/tags" Target="../tags/tag93.xml"/><Relationship Id="rId5" Type="http://schemas.openxmlformats.org/officeDocument/2006/relationships/image" Target="../media/image15.jpeg"/><Relationship Id="rId4" Type="http://schemas.openxmlformats.org/officeDocument/2006/relationships/tags" Target="../tags/tag92.xml"/><Relationship Id="rId3" Type="http://schemas.openxmlformats.org/officeDocument/2006/relationships/tags" Target="../tags/tag91.xml"/><Relationship Id="rId2" Type="http://schemas.openxmlformats.org/officeDocument/2006/relationships/tags" Target="../tags/tag90.xml"/><Relationship Id="rId15" Type="http://schemas.openxmlformats.org/officeDocument/2006/relationships/slideLayout" Target="../slideLayouts/slideLayout7.xml"/><Relationship Id="rId14" Type="http://schemas.openxmlformats.org/officeDocument/2006/relationships/tags" Target="../tags/tag101.xml"/><Relationship Id="rId13" Type="http://schemas.openxmlformats.org/officeDocument/2006/relationships/tags" Target="../tags/tag100.xml"/><Relationship Id="rId12" Type="http://schemas.openxmlformats.org/officeDocument/2006/relationships/tags" Target="../tags/tag99.xml"/><Relationship Id="rId11" Type="http://schemas.openxmlformats.org/officeDocument/2006/relationships/tags" Target="../tags/tag98.xml"/><Relationship Id="rId10" Type="http://schemas.openxmlformats.org/officeDocument/2006/relationships/tags" Target="../tags/tag97.xml"/><Relationship Id="rId1" Type="http://schemas.openxmlformats.org/officeDocument/2006/relationships/image" Target="../media/image2.png"/></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4.png"/></Relationships>
</file>

<file path=ppt/slides/_rels/slide18.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16.jpeg"/><Relationship Id="rId2" Type="http://schemas.openxmlformats.org/officeDocument/2006/relationships/tags" Target="../tags/tag102.xml"/><Relationship Id="rId1" Type="http://schemas.openxmlformats.org/officeDocument/2006/relationships/image" Target="../media/image2.png"/></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3.png"/><Relationship Id="rId1" Type="http://schemas.openxmlformats.org/officeDocument/2006/relationships/image" Target="../media/image2.png"/></Relationships>
</file>

<file path=ppt/slides/_rels/slide20.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image" Target="../media/image2.png"/></Relationships>
</file>

<file path=ppt/slides/_rels/slide21.xml.rels><?xml version="1.0" encoding="UTF-8" standalone="yes"?>
<Relationships xmlns="http://schemas.openxmlformats.org/package/2006/relationships"><Relationship Id="rId9" Type="http://schemas.openxmlformats.org/officeDocument/2006/relationships/image" Target="../media/image20.jpeg"/><Relationship Id="rId8" Type="http://schemas.openxmlformats.org/officeDocument/2006/relationships/tags" Target="../tags/tag108.xml"/><Relationship Id="rId7" Type="http://schemas.openxmlformats.org/officeDocument/2006/relationships/tags" Target="../tags/tag107.xml"/><Relationship Id="rId6" Type="http://schemas.openxmlformats.org/officeDocument/2006/relationships/tags" Target="../tags/tag106.xml"/><Relationship Id="rId5" Type="http://schemas.openxmlformats.org/officeDocument/2006/relationships/tags" Target="../tags/tag105.xml"/><Relationship Id="rId4" Type="http://schemas.openxmlformats.org/officeDocument/2006/relationships/tags" Target="../tags/tag104.xml"/><Relationship Id="rId3" Type="http://schemas.openxmlformats.org/officeDocument/2006/relationships/image" Target="../media/image19.jpeg"/><Relationship Id="rId2" Type="http://schemas.openxmlformats.org/officeDocument/2006/relationships/tags" Target="../tags/tag103.xml"/><Relationship Id="rId14" Type="http://schemas.openxmlformats.org/officeDocument/2006/relationships/slideLayout" Target="../slideLayouts/slideLayout7.xml"/><Relationship Id="rId13" Type="http://schemas.openxmlformats.org/officeDocument/2006/relationships/tags" Target="../tags/tag111.xml"/><Relationship Id="rId12" Type="http://schemas.openxmlformats.org/officeDocument/2006/relationships/tags" Target="../tags/tag110.xml"/><Relationship Id="rId11" Type="http://schemas.openxmlformats.org/officeDocument/2006/relationships/image" Target="../media/image21.jpeg"/><Relationship Id="rId10" Type="http://schemas.openxmlformats.org/officeDocument/2006/relationships/tags" Target="../tags/tag109.xml"/><Relationship Id="rId1" Type="http://schemas.openxmlformats.org/officeDocument/2006/relationships/image" Target="../media/image2.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22.jpeg"/><Relationship Id="rId1" Type="http://schemas.openxmlformats.org/officeDocument/2006/relationships/image" Target="../media/image2.png"/></Relationships>
</file>

<file path=ppt/slides/_rels/slide2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4.png"/></Relationships>
</file>

<file path=ppt/slides/_rels/slide24.xml.rels><?xml version="1.0" encoding="UTF-8" standalone="yes"?>
<Relationships xmlns="http://schemas.openxmlformats.org/package/2006/relationships"><Relationship Id="rId7" Type="http://schemas.openxmlformats.org/officeDocument/2006/relationships/slideLayout" Target="../slideLayouts/slideLayout7.xml"/><Relationship Id="rId6" Type="http://schemas.openxmlformats.org/officeDocument/2006/relationships/tags" Target="../tags/tag115.xml"/><Relationship Id="rId5" Type="http://schemas.openxmlformats.org/officeDocument/2006/relationships/tags" Target="../tags/tag114.xml"/><Relationship Id="rId4" Type="http://schemas.openxmlformats.org/officeDocument/2006/relationships/tags" Target="../tags/tag113.xml"/><Relationship Id="rId3" Type="http://schemas.openxmlformats.org/officeDocument/2006/relationships/tags" Target="../tags/tag112.xml"/><Relationship Id="rId2" Type="http://schemas.openxmlformats.org/officeDocument/2006/relationships/image" Target="../media/image23.jpeg"/><Relationship Id="rId1" Type="http://schemas.openxmlformats.org/officeDocument/2006/relationships/image" Target="../media/image2.pn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24.jpeg"/><Relationship Id="rId1" Type="http://schemas.openxmlformats.org/officeDocument/2006/relationships/image" Target="../media/image2.png"/></Relationships>
</file>

<file path=ppt/slides/_rels/slide26.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4.png"/></Relationships>
</file>

<file path=ppt/slides/_rels/slide27.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2.png"/></Relationships>
</file>

<file path=ppt/slides/_rels/slide28.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25.png"/></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4.png"/></Relationships>
</file>

<file path=ppt/slides/_rels/slide4.xml.rels><?xml version="1.0" encoding="UTF-8" standalone="yes"?>
<Relationships xmlns="http://schemas.openxmlformats.org/package/2006/relationships"><Relationship Id="rId9" Type="http://schemas.openxmlformats.org/officeDocument/2006/relationships/slideLayout" Target="../slideLayouts/slideLayout2.xml"/><Relationship Id="rId8" Type="http://schemas.openxmlformats.org/officeDocument/2006/relationships/tags" Target="../tags/tag5.xml"/><Relationship Id="rId7" Type="http://schemas.openxmlformats.org/officeDocument/2006/relationships/image" Target="../media/image6.svg"/><Relationship Id="rId6" Type="http://schemas.openxmlformats.org/officeDocument/2006/relationships/image" Target="../media/image5.png"/><Relationship Id="rId5" Type="http://schemas.openxmlformats.org/officeDocument/2006/relationships/tags" Target="../tags/tag4.xml"/><Relationship Id="rId4" Type="http://schemas.openxmlformats.org/officeDocument/2006/relationships/tags" Target="../tags/tag3.xml"/><Relationship Id="rId3" Type="http://schemas.openxmlformats.org/officeDocument/2006/relationships/tags" Target="../tags/tag2.xml"/><Relationship Id="rId2" Type="http://schemas.openxmlformats.org/officeDocument/2006/relationships/tags" Target="../tags/tag1.xml"/><Relationship Id="rId1" Type="http://schemas.openxmlformats.org/officeDocument/2006/relationships/image" Target="../media/image2.png"/></Relationships>
</file>

<file path=ppt/slides/_rels/slide5.xml.rels><?xml version="1.0" encoding="UTF-8" standalone="yes"?>
<Relationships xmlns="http://schemas.openxmlformats.org/package/2006/relationships"><Relationship Id="rId9" Type="http://schemas.openxmlformats.org/officeDocument/2006/relationships/tags" Target="../tags/tag13.xml"/><Relationship Id="rId8" Type="http://schemas.openxmlformats.org/officeDocument/2006/relationships/tags" Target="../tags/tag12.xml"/><Relationship Id="rId7" Type="http://schemas.openxmlformats.org/officeDocument/2006/relationships/tags" Target="../tags/tag11.xml"/><Relationship Id="rId6" Type="http://schemas.openxmlformats.org/officeDocument/2006/relationships/tags" Target="../tags/tag10.xml"/><Relationship Id="rId5" Type="http://schemas.openxmlformats.org/officeDocument/2006/relationships/tags" Target="../tags/tag9.xml"/><Relationship Id="rId4" Type="http://schemas.openxmlformats.org/officeDocument/2006/relationships/tags" Target="../tags/tag8.xml"/><Relationship Id="rId3" Type="http://schemas.openxmlformats.org/officeDocument/2006/relationships/tags" Target="../tags/tag7.xml"/><Relationship Id="rId29" Type="http://schemas.openxmlformats.org/officeDocument/2006/relationships/slideLayout" Target="../slideLayouts/slideLayout2.xml"/><Relationship Id="rId28" Type="http://schemas.openxmlformats.org/officeDocument/2006/relationships/tags" Target="../tags/tag32.xml"/><Relationship Id="rId27" Type="http://schemas.openxmlformats.org/officeDocument/2006/relationships/tags" Target="../tags/tag31.xml"/><Relationship Id="rId26" Type="http://schemas.openxmlformats.org/officeDocument/2006/relationships/tags" Target="../tags/tag30.xml"/><Relationship Id="rId25" Type="http://schemas.openxmlformats.org/officeDocument/2006/relationships/tags" Target="../tags/tag29.xml"/><Relationship Id="rId24" Type="http://schemas.openxmlformats.org/officeDocument/2006/relationships/tags" Target="../tags/tag28.xml"/><Relationship Id="rId23" Type="http://schemas.openxmlformats.org/officeDocument/2006/relationships/tags" Target="../tags/tag27.xml"/><Relationship Id="rId22" Type="http://schemas.openxmlformats.org/officeDocument/2006/relationships/tags" Target="../tags/tag26.xml"/><Relationship Id="rId21" Type="http://schemas.openxmlformats.org/officeDocument/2006/relationships/tags" Target="../tags/tag25.xml"/><Relationship Id="rId20" Type="http://schemas.openxmlformats.org/officeDocument/2006/relationships/tags" Target="../tags/tag24.xml"/><Relationship Id="rId2" Type="http://schemas.openxmlformats.org/officeDocument/2006/relationships/tags" Target="../tags/tag6.xml"/><Relationship Id="rId19" Type="http://schemas.openxmlformats.org/officeDocument/2006/relationships/tags" Target="../tags/tag23.xml"/><Relationship Id="rId18" Type="http://schemas.openxmlformats.org/officeDocument/2006/relationships/tags" Target="../tags/tag22.xml"/><Relationship Id="rId17" Type="http://schemas.openxmlformats.org/officeDocument/2006/relationships/tags" Target="../tags/tag21.xml"/><Relationship Id="rId16" Type="http://schemas.openxmlformats.org/officeDocument/2006/relationships/tags" Target="../tags/tag20.xml"/><Relationship Id="rId15" Type="http://schemas.openxmlformats.org/officeDocument/2006/relationships/tags" Target="../tags/tag19.xml"/><Relationship Id="rId14" Type="http://schemas.openxmlformats.org/officeDocument/2006/relationships/tags" Target="../tags/tag18.xml"/><Relationship Id="rId13" Type="http://schemas.openxmlformats.org/officeDocument/2006/relationships/tags" Target="../tags/tag17.xml"/><Relationship Id="rId12" Type="http://schemas.openxmlformats.org/officeDocument/2006/relationships/tags" Target="../tags/tag16.xml"/><Relationship Id="rId11" Type="http://schemas.openxmlformats.org/officeDocument/2006/relationships/tags" Target="../tags/tag15.xml"/><Relationship Id="rId10" Type="http://schemas.openxmlformats.org/officeDocument/2006/relationships/tags" Target="../tags/tag14.xml"/><Relationship Id="rId1" Type="http://schemas.openxmlformats.org/officeDocument/2006/relationships/image" Target="../media/image2.png"/></Relationships>
</file>

<file path=ppt/slides/_rels/slide6.xml.rels><?xml version="1.0" encoding="UTF-8" standalone="yes"?>
<Relationships xmlns="http://schemas.openxmlformats.org/package/2006/relationships"><Relationship Id="rId9" Type="http://schemas.openxmlformats.org/officeDocument/2006/relationships/tags" Target="../tags/tag40.xml"/><Relationship Id="rId8" Type="http://schemas.openxmlformats.org/officeDocument/2006/relationships/tags" Target="../tags/tag39.xml"/><Relationship Id="rId7" Type="http://schemas.openxmlformats.org/officeDocument/2006/relationships/tags" Target="../tags/tag38.xml"/><Relationship Id="rId6" Type="http://schemas.openxmlformats.org/officeDocument/2006/relationships/tags" Target="../tags/tag37.xml"/><Relationship Id="rId5" Type="http://schemas.openxmlformats.org/officeDocument/2006/relationships/tags" Target="../tags/tag36.xml"/><Relationship Id="rId4" Type="http://schemas.openxmlformats.org/officeDocument/2006/relationships/tags" Target="../tags/tag35.xml"/><Relationship Id="rId3" Type="http://schemas.openxmlformats.org/officeDocument/2006/relationships/tags" Target="../tags/tag34.xml"/><Relationship Id="rId2" Type="http://schemas.openxmlformats.org/officeDocument/2006/relationships/tags" Target="../tags/tag33.xml"/><Relationship Id="rId11" Type="http://schemas.openxmlformats.org/officeDocument/2006/relationships/slideLayout" Target="../slideLayouts/slideLayout7.xml"/><Relationship Id="rId10" Type="http://schemas.openxmlformats.org/officeDocument/2006/relationships/tags" Target="../tags/tag41.xml"/><Relationship Id="rId1" Type="http://schemas.openxmlformats.org/officeDocument/2006/relationships/image" Target="../media/image2.png"/></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4.png"/></Relationships>
</file>

<file path=ppt/slides/_rels/slide8.xml.rels><?xml version="1.0" encoding="UTF-8" standalone="yes"?>
<Relationships xmlns="http://schemas.openxmlformats.org/package/2006/relationships"><Relationship Id="rId9" Type="http://schemas.openxmlformats.org/officeDocument/2006/relationships/slideLayout" Target="../slideLayouts/slideLayout2.xml"/><Relationship Id="rId8" Type="http://schemas.openxmlformats.org/officeDocument/2006/relationships/tags" Target="../tags/tag46.xml"/><Relationship Id="rId7" Type="http://schemas.openxmlformats.org/officeDocument/2006/relationships/image" Target="../media/image8.svg"/><Relationship Id="rId6" Type="http://schemas.openxmlformats.org/officeDocument/2006/relationships/image" Target="../media/image7.png"/><Relationship Id="rId5" Type="http://schemas.openxmlformats.org/officeDocument/2006/relationships/tags" Target="../tags/tag45.xml"/><Relationship Id="rId4" Type="http://schemas.openxmlformats.org/officeDocument/2006/relationships/tags" Target="../tags/tag44.xml"/><Relationship Id="rId3" Type="http://schemas.openxmlformats.org/officeDocument/2006/relationships/tags" Target="../tags/tag43.xml"/><Relationship Id="rId2" Type="http://schemas.openxmlformats.org/officeDocument/2006/relationships/tags" Target="../tags/tag42.xml"/><Relationship Id="rId1" Type="http://schemas.openxmlformats.org/officeDocument/2006/relationships/image" Target="../media/image2.png"/></Relationships>
</file>

<file path=ppt/slides/_rels/slide9.xml.rels><?xml version="1.0" encoding="UTF-8" standalone="yes"?>
<Relationships xmlns="http://schemas.openxmlformats.org/package/2006/relationships"><Relationship Id="rId9" Type="http://schemas.openxmlformats.org/officeDocument/2006/relationships/tags" Target="../tags/tag53.xml"/><Relationship Id="rId8" Type="http://schemas.openxmlformats.org/officeDocument/2006/relationships/tags" Target="../tags/tag52.xml"/><Relationship Id="rId7" Type="http://schemas.openxmlformats.org/officeDocument/2006/relationships/tags" Target="../tags/tag51.xml"/><Relationship Id="rId6" Type="http://schemas.openxmlformats.org/officeDocument/2006/relationships/tags" Target="../tags/tag50.xml"/><Relationship Id="rId5" Type="http://schemas.openxmlformats.org/officeDocument/2006/relationships/tags" Target="../tags/tag49.xml"/><Relationship Id="rId4" Type="http://schemas.openxmlformats.org/officeDocument/2006/relationships/tags" Target="../tags/tag48.xml"/><Relationship Id="rId3" Type="http://schemas.openxmlformats.org/officeDocument/2006/relationships/tags" Target="../tags/tag47.xml"/><Relationship Id="rId2" Type="http://schemas.openxmlformats.org/officeDocument/2006/relationships/image" Target="../media/image9.jpeg"/><Relationship Id="rId12" Type="http://schemas.openxmlformats.org/officeDocument/2006/relationships/slideLayout" Target="../slideLayouts/slideLayout7.xml"/><Relationship Id="rId11" Type="http://schemas.openxmlformats.org/officeDocument/2006/relationships/tags" Target="../tags/tag55.xml"/><Relationship Id="rId10" Type="http://schemas.openxmlformats.org/officeDocument/2006/relationships/tags" Target="../tags/tag54.xml"/><Relationship Id="rId1"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1">
            <a:alphaModFix amt="100000"/>
          </a:blip>
          <a:srcRect/>
          <a:stretch>
            <a:fillRect/>
          </a:stretch>
        </a:blipFill>
        <a:effectLst/>
      </p:bgPr>
    </p:bg>
    <p:spTree>
      <p:nvGrpSpPr>
        <p:cNvPr id="1" name=""/>
        <p:cNvGrpSpPr/>
        <p:nvPr/>
      </p:nvGrpSpPr>
      <p:grpSpPr>
        <a:xfrm>
          <a:off x="0" y="0"/>
          <a:ext cx="0" cy="0"/>
          <a:chOff x="0" y="0"/>
          <a:chExt cx="0" cy="0"/>
        </a:xfrm>
      </p:grpSpPr>
      <p:sp>
        <p:nvSpPr>
          <p:cNvPr id="2" name="TextBox 2"/>
          <p:cNvSpPr txBox="1"/>
          <p:nvPr/>
        </p:nvSpPr>
        <p:spPr>
          <a:xfrm>
            <a:off x="633730" y="1525905"/>
            <a:ext cx="7379970" cy="2085975"/>
          </a:xfrm>
          <a:prstGeom prst="rect">
            <a:avLst/>
          </a:prstGeom>
        </p:spPr>
        <p:txBody>
          <a:bodyPr vert="horz" wrap="square" lIns="114300" tIns="57150" rIns="114300" bIns="57150" rtlCol="0" anchor="ctr" anchorCtr="0">
            <a:normAutofit/>
          </a:bodyPr>
          <a:lstStyle/>
          <a:p>
            <a:pPr>
              <a:lnSpc>
                <a:spcPct val="115000"/>
              </a:lnSpc>
            </a:pPr>
            <a:r>
              <a:rPr lang="zh-CN" altLang="en-US" sz="5400" b="1">
                <a:solidFill>
                  <a:srgbClr val="1338FD">
                    <a:alpha val="100000"/>
                  </a:srgbClr>
                </a:solidFill>
                <a:latin typeface="微软雅黑" panose="020B0503020204020204" charset="-122"/>
                <a:ea typeface="微软雅黑" panose="020B0503020204020204" charset="-122"/>
                <a:cs typeface="微软雅黑" panose="020B0503020204020204" charset="-122"/>
              </a:rPr>
              <a:t>第</a:t>
            </a:r>
            <a:r>
              <a:rPr lang="en-US" altLang="zh-CN" sz="5400" b="1">
                <a:solidFill>
                  <a:srgbClr val="1338FD">
                    <a:alpha val="100000"/>
                  </a:srgbClr>
                </a:solidFill>
                <a:latin typeface="微软雅黑" panose="020B0503020204020204" charset="-122"/>
                <a:ea typeface="微软雅黑" panose="020B0503020204020204" charset="-122"/>
                <a:cs typeface="微软雅黑" panose="020B0503020204020204" charset="-122"/>
              </a:rPr>
              <a:t>8</a:t>
            </a:r>
            <a:r>
              <a:rPr lang="zh-CN" altLang="en-US" sz="5400" b="1">
                <a:solidFill>
                  <a:srgbClr val="1338FD">
                    <a:alpha val="100000"/>
                  </a:srgbClr>
                </a:solidFill>
                <a:latin typeface="微软雅黑" panose="020B0503020204020204" charset="-122"/>
                <a:ea typeface="微软雅黑" panose="020B0503020204020204" charset="-122"/>
                <a:cs typeface="微软雅黑" panose="020B0503020204020204" charset="-122"/>
              </a:rPr>
              <a:t>章</a:t>
            </a:r>
            <a:r>
              <a:rPr lang="en-US" altLang="zh-CN" sz="5400" b="1">
                <a:solidFill>
                  <a:srgbClr val="1338FD">
                    <a:alpha val="100000"/>
                  </a:srgbClr>
                </a:solidFill>
                <a:latin typeface="微软雅黑" panose="020B0503020204020204" charset="-122"/>
                <a:ea typeface="微软雅黑" panose="020B0503020204020204" charset="-122"/>
                <a:cs typeface="微软雅黑" panose="020B0503020204020204" charset="-122"/>
              </a:rPr>
              <a:t>  </a:t>
            </a:r>
            <a:r>
              <a:rPr lang="en-US" sz="5400" b="1">
                <a:solidFill>
                  <a:srgbClr val="1338FD">
                    <a:alpha val="100000"/>
                  </a:srgbClr>
                </a:solidFill>
                <a:latin typeface="微软雅黑" panose="020B0503020204020204" charset="-122"/>
                <a:ea typeface="微软雅黑" panose="020B0503020204020204" charset="-122"/>
                <a:cs typeface="微软雅黑" panose="020B0503020204020204" charset="-122"/>
              </a:rPr>
              <a:t>项目</a:t>
            </a:r>
            <a:r>
              <a:rPr lang="zh-CN" altLang="en-US" sz="5400" b="1">
                <a:solidFill>
                  <a:srgbClr val="1338FD">
                    <a:alpha val="100000"/>
                  </a:srgbClr>
                </a:solidFill>
                <a:latin typeface="微软雅黑" panose="020B0503020204020204" charset="-122"/>
                <a:ea typeface="微软雅黑" panose="020B0503020204020204" charset="-122"/>
                <a:cs typeface="微软雅黑" panose="020B0503020204020204" charset="-122"/>
              </a:rPr>
              <a:t>采购</a:t>
            </a:r>
            <a:r>
              <a:rPr lang="en-US" sz="5400" b="1">
                <a:solidFill>
                  <a:srgbClr val="1338FD">
                    <a:alpha val="100000"/>
                  </a:srgbClr>
                </a:solidFill>
                <a:latin typeface="微软雅黑" panose="020B0503020204020204" charset="-122"/>
                <a:ea typeface="微软雅黑" panose="020B0503020204020204" charset="-122"/>
                <a:cs typeface="微软雅黑" panose="020B0503020204020204" charset="-122"/>
              </a:rPr>
              <a:t>管理</a:t>
            </a:r>
            <a:endParaRPr lang="en-US" sz="5400" b="1">
              <a:solidFill>
                <a:srgbClr val="1338FD">
                  <a:alpha val="100000"/>
                </a:srgbClr>
              </a:solidFill>
              <a:latin typeface="微软雅黑" panose="020B0503020204020204" charset="-122"/>
              <a:ea typeface="微软雅黑" panose="020B0503020204020204" charset="-122"/>
              <a:cs typeface="微软雅黑" panose="020B0503020204020204" charset="-122"/>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1">
            <a:alphaModFix amt="100000"/>
          </a:blip>
          <a:srcRect/>
          <a:stretch>
            <a:fillRect/>
          </a:stretch>
        </a:blipFill>
        <a:effectLst/>
      </p:bgPr>
    </p:bg>
    <p:spTree>
      <p:nvGrpSpPr>
        <p:cNvPr id="1" name=""/>
        <p:cNvGrpSpPr/>
        <p:nvPr/>
      </p:nvGrpSpPr>
      <p:grpSpPr>
        <a:xfrm>
          <a:off x="0" y="0"/>
          <a:ext cx="0" cy="0"/>
          <a:chOff x="0" y="0"/>
          <a:chExt cx="0" cy="0"/>
        </a:xfrm>
      </p:grpSpPr>
      <p:sp>
        <p:nvSpPr>
          <p:cNvPr id="2" name="TextBox 2"/>
          <p:cNvSpPr txBox="1"/>
          <p:nvPr/>
        </p:nvSpPr>
        <p:spPr>
          <a:xfrm>
            <a:off x="5356704" y="2388266"/>
            <a:ext cx="5981700" cy="1371600"/>
          </a:xfrm>
          <a:prstGeom prst="rect">
            <a:avLst/>
          </a:prstGeom>
        </p:spPr>
        <p:txBody>
          <a:bodyPr vert="horz" wrap="square" lIns="114300" tIns="57150" rIns="114300" bIns="57150" rtlCol="0" anchor="t" anchorCtr="0">
            <a:spAutoFit/>
          </a:bodyPr>
          <a:lstStyle/>
          <a:p>
            <a:pPr algn="r">
              <a:lnSpc>
                <a:spcPct val="120000"/>
              </a:lnSpc>
            </a:pPr>
            <a:r>
              <a:rPr lang="en-US" sz="6600" b="1">
                <a:solidFill>
                  <a:srgbClr val="1338FD">
                    <a:alpha val="100000"/>
                  </a:srgbClr>
                </a:solidFill>
                <a:latin typeface="微软雅黑" panose="020B0503020204020204" charset="-122"/>
                <a:ea typeface="微软雅黑" panose="020B0503020204020204" charset="-122"/>
                <a:cs typeface="微软雅黑" panose="020B0503020204020204" charset="-122"/>
              </a:rPr>
              <a:t>03</a:t>
            </a:r>
            <a:endParaRPr lang="en-US" sz="6600" b="1">
              <a:solidFill>
                <a:srgbClr val="1338FD">
                  <a:alpha val="100000"/>
                </a:srgbClr>
              </a:solidFill>
              <a:latin typeface="微软雅黑" panose="020B0503020204020204" charset="-122"/>
              <a:ea typeface="微软雅黑" panose="020B0503020204020204" charset="-122"/>
              <a:cs typeface="微软雅黑" panose="020B0503020204020204" charset="-122"/>
            </a:endParaRPr>
          </a:p>
        </p:txBody>
      </p:sp>
      <p:sp>
        <p:nvSpPr>
          <p:cNvPr id="3" name="TextBox 3"/>
          <p:cNvSpPr txBox="1"/>
          <p:nvPr/>
        </p:nvSpPr>
        <p:spPr>
          <a:xfrm>
            <a:off x="853596" y="4258462"/>
            <a:ext cx="10484808" cy="1798058"/>
          </a:xfrm>
          <a:prstGeom prst="rect">
            <a:avLst/>
          </a:prstGeom>
        </p:spPr>
        <p:txBody>
          <a:bodyPr vert="horz" wrap="square" lIns="114300" tIns="57150" rIns="114300" bIns="57150" rtlCol="0" anchor="t" anchorCtr="0">
            <a:normAutofit/>
          </a:bodyPr>
          <a:lstStyle/>
          <a:p>
            <a:pPr algn="r">
              <a:lnSpc>
                <a:spcPct val="120000"/>
              </a:lnSpc>
            </a:pPr>
            <a:r>
              <a:rPr lang="zh-CN" altLang="en-US" sz="4050" b="1">
                <a:solidFill>
                  <a:srgbClr val="020A49">
                    <a:alpha val="100000"/>
                  </a:srgbClr>
                </a:solidFill>
                <a:latin typeface="微软雅黑" panose="020B0503020204020204" charset="-122"/>
                <a:ea typeface="微软雅黑" panose="020B0503020204020204" charset="-122"/>
                <a:cs typeface="微软雅黑" panose="020B0503020204020204" charset="-122"/>
              </a:rPr>
              <a:t>实施</a:t>
            </a:r>
            <a:r>
              <a:rPr lang="zh-CN" altLang="en-US" sz="4050" b="1">
                <a:solidFill>
                  <a:srgbClr val="020A49">
                    <a:alpha val="100000"/>
                  </a:srgbClr>
                </a:solidFill>
                <a:latin typeface="微软雅黑" panose="020B0503020204020204" charset="-122"/>
                <a:ea typeface="微软雅黑" panose="020B0503020204020204" charset="-122"/>
                <a:cs typeface="微软雅黑" panose="020B0503020204020204" charset="-122"/>
              </a:rPr>
              <a:t>采购</a:t>
            </a:r>
            <a:endParaRPr lang="zh-CN" altLang="en-US" sz="4050" b="1">
              <a:solidFill>
                <a:srgbClr val="020A49">
                  <a:alpha val="100000"/>
                </a:srgbClr>
              </a:solidFill>
              <a:latin typeface="微软雅黑" panose="020B0503020204020204" charset="-122"/>
              <a:ea typeface="微软雅黑" panose="020B0503020204020204" charset="-122"/>
              <a:cs typeface="微软雅黑" panose="020B0503020204020204" charset="-122"/>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grpSp>
        <p:nvGrpSpPr>
          <p:cNvPr id="5" name="组合 4"/>
          <p:cNvGrpSpPr/>
          <p:nvPr>
            <p:custDataLst>
              <p:tags r:id="rId2"/>
            </p:custDataLst>
          </p:nvPr>
        </p:nvGrpSpPr>
        <p:grpSpPr>
          <a:xfrm>
            <a:off x="470535" y="1263015"/>
            <a:ext cx="11062970" cy="1858010"/>
            <a:chOff x="1320" y="2875"/>
            <a:chExt cx="16560" cy="4453"/>
          </a:xfrm>
        </p:grpSpPr>
        <p:sp>
          <p:nvSpPr>
            <p:cNvPr id="3" name="对角圆角矩形 2"/>
            <p:cNvSpPr/>
            <p:nvPr>
              <p:custDataLst>
                <p:tags r:id="rId3"/>
              </p:custDataLst>
            </p:nvPr>
          </p:nvSpPr>
          <p:spPr>
            <a:xfrm>
              <a:off x="1431" y="3000"/>
              <a:ext cx="16449" cy="4328"/>
            </a:xfrm>
            <a:prstGeom prst="round2DiagRect">
              <a:avLst/>
            </a:prstGeom>
            <a:solidFill>
              <a:schemeClr val="accent1"/>
            </a:solidFill>
            <a:ln w="12700" cmpd="sng">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endParaRPr>
            </a:p>
          </p:txBody>
        </p:sp>
        <p:sp>
          <p:nvSpPr>
            <p:cNvPr id="10" name="对角圆角矩形 9"/>
            <p:cNvSpPr/>
            <p:nvPr>
              <p:custDataLst>
                <p:tags r:id="rId4"/>
              </p:custDataLst>
            </p:nvPr>
          </p:nvSpPr>
          <p:spPr>
            <a:xfrm>
              <a:off x="1320" y="2875"/>
              <a:ext cx="16449" cy="4328"/>
            </a:xfrm>
            <a:prstGeom prst="round2DiagRect">
              <a:avLst/>
            </a:prstGeom>
            <a:solidFill>
              <a:schemeClr val="lt1"/>
            </a:solidFill>
            <a:ln w="12700" cmpd="sng">
              <a:solidFill>
                <a:schemeClr val="accent1">
                  <a:lumMod val="60000"/>
                  <a:lumOff val="4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endParaRPr>
            </a:p>
          </p:txBody>
        </p:sp>
      </p:grpSp>
      <p:sp>
        <p:nvSpPr>
          <p:cNvPr id="2" name="标题 1"/>
          <p:cNvSpPr>
            <a:spLocks noGrp="1"/>
          </p:cNvSpPr>
          <p:nvPr>
            <p:ph type="title"/>
          </p:nvPr>
        </p:nvSpPr>
        <p:spPr>
          <a:xfrm>
            <a:off x="381000" y="152400"/>
            <a:ext cx="2784475" cy="1021080"/>
          </a:xfrm>
        </p:spPr>
        <p:txBody>
          <a:bodyPr/>
          <a:p>
            <a:r>
              <a:rPr sz="2800" b="1">
                <a:solidFill>
                  <a:schemeClr val="tx1"/>
                </a:solidFill>
                <a:latin typeface="微软雅黑" panose="020B0503020204020204" charset="-122"/>
                <a:ea typeface="微软雅黑" panose="020B0503020204020204" charset="-122"/>
                <a:cs typeface="微软雅黑" panose="020B0503020204020204" charset="-122"/>
              </a:rPr>
              <a:t>实施采购</a:t>
            </a:r>
            <a:endParaRPr sz="2800" b="1">
              <a:solidFill>
                <a:schemeClr val="tx1"/>
              </a:solidFill>
              <a:latin typeface="微软雅黑" panose="020B0503020204020204" charset="-122"/>
              <a:ea typeface="微软雅黑" panose="020B0503020204020204" charset="-122"/>
              <a:cs typeface="微软雅黑" panose="020B0503020204020204" charset="-122"/>
            </a:endParaRPr>
          </a:p>
        </p:txBody>
      </p:sp>
      <p:sp>
        <p:nvSpPr>
          <p:cNvPr id="9" name="Title 6"/>
          <p:cNvSpPr txBox="1"/>
          <p:nvPr>
            <p:custDataLst>
              <p:tags r:id="rId5"/>
            </p:custDataLst>
          </p:nvPr>
        </p:nvSpPr>
        <p:spPr>
          <a:xfrm>
            <a:off x="664845" y="1581785"/>
            <a:ext cx="10733405" cy="1272540"/>
          </a:xfrm>
          <a:prstGeom prst="rect">
            <a:avLst/>
          </a:prstGeom>
          <a:noFill/>
          <a:ln w="3175">
            <a:noFill/>
            <a:prstDash val="dash"/>
          </a:ln>
          <a:extLst>
            <a:ext uri="{909E8E84-426E-40DD-AFC4-6F175D3DCCD1}">
              <a14:hiddenFill xmlns:a14="http://schemas.microsoft.com/office/drawing/2010/main">
                <a:solidFill>
                  <a:schemeClr val="bg2"/>
                </a:solidFill>
              </a14:hiddenFill>
            </a:ext>
          </a:extLst>
        </p:spPr>
        <p:txBody>
          <a:bodyPr wrap="square" lIns="72000" tIns="36195" rIns="72000" bIns="36195" anchor="t" anchorCtr="0">
            <a:sp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36195" lvl="0" algn="l" fontAlgn="auto">
              <a:lnSpc>
                <a:spcPct val="130000"/>
              </a:lnSpc>
              <a:spcBef>
                <a:spcPts val="1020"/>
              </a:spcBef>
              <a:spcAft>
                <a:spcPts val="0"/>
              </a:spcAft>
              <a:buSzPct val="100000"/>
              <a:buFont typeface="+mj-lt"/>
            </a:pPr>
            <a:r>
              <a:rPr lang="zh-CN" altLang="en-US" sz="2000" spc="271" dirty="0">
                <a:ln w="3175">
                  <a:noFill/>
                  <a:prstDash val="dash"/>
                </a:ln>
                <a:solidFill>
                  <a:schemeClr val="dk1">
                    <a:lumMod val="75000"/>
                    <a:lumOff val="25000"/>
                  </a:schemeClr>
                </a:solidFill>
                <a:uFillTx/>
                <a:latin typeface="微软雅黑" panose="020B0503020204020204" charset="-122"/>
                <a:ea typeface="微软雅黑" panose="020B0503020204020204" charset="-122"/>
                <a:cs typeface="微软雅黑" panose="020B0503020204020204" charset="-122"/>
                <a:sym typeface="+mn-ea"/>
              </a:rPr>
              <a:t>实施采购是获取卖方应答、选择卖方并授予合同的过程。本过程的主要作用是，选定合格卖方并签署关于货物或服务交付的法律协议。本过程的最后成果是签订的协议，包括正式合同。本过程应根据需要在整个项目期间定期展开。</a:t>
            </a:r>
            <a:endParaRPr lang="zh-CN" altLang="en-US" sz="2000" spc="271" dirty="0">
              <a:ln w="3175">
                <a:noFill/>
                <a:prstDash val="dash"/>
              </a:ln>
              <a:solidFill>
                <a:schemeClr val="dk1">
                  <a:lumMod val="75000"/>
                  <a:lumOff val="25000"/>
                </a:schemeClr>
              </a:solidFill>
              <a:uFillTx/>
              <a:latin typeface="微软雅黑" panose="020B0503020204020204" charset="-122"/>
              <a:ea typeface="微软雅黑" panose="020B0503020204020204" charset="-122"/>
              <a:cs typeface="微软雅黑" panose="020B0503020204020204" charset="-122"/>
              <a:sym typeface="+mn-ea"/>
            </a:endParaRPr>
          </a:p>
        </p:txBody>
      </p:sp>
      <p:pic>
        <p:nvPicPr>
          <p:cNvPr id="8" name="图片 9" descr="图10-3实施采购过程的输入、工具与技术和输出"/>
          <p:cNvPicPr>
            <a:picLocks noChangeAspect="1"/>
          </p:cNvPicPr>
          <p:nvPr/>
        </p:nvPicPr>
        <p:blipFill>
          <a:blip r:embed="rId6">
            <a:extLst>
              <a:ext uri="{96DAC541-7B7A-43D3-8B79-37D633B846F1}">
                <asvg:svgBlip xmlns:asvg="http://schemas.microsoft.com/office/drawing/2016/SVG/main" r:embed="rId7"/>
              </a:ext>
            </a:extLst>
          </a:blip>
          <a:srcRect b="15375"/>
          <a:stretch>
            <a:fillRect/>
          </a:stretch>
        </p:blipFill>
        <p:spPr>
          <a:xfrm>
            <a:off x="2207260" y="3216910"/>
            <a:ext cx="8209915" cy="3070860"/>
          </a:xfrm>
          <a:prstGeom prst="rect">
            <a:avLst/>
          </a:prstGeom>
        </p:spPr>
      </p:pic>
    </p:spTree>
    <p:custDataLst>
      <p:tags r:id="rId8"/>
    </p:custData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1">
            <a:alphaModFix amt="100000"/>
          </a:blip>
          <a:srcRect/>
          <a:stretch>
            <a:fillRect/>
          </a:stretch>
        </a:blip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alphaModFix amt="100000"/>
          </a:blip>
          <a:srcRect t="5742" b="5742"/>
          <a:stretch>
            <a:fillRect/>
          </a:stretch>
        </p:blipFill>
        <p:spPr>
          <a:xfrm>
            <a:off x="6203747" y="1487175"/>
            <a:ext cx="5238701" cy="4637054"/>
          </a:xfrm>
          <a:prstGeom prst="rect">
            <a:avLst/>
          </a:prstGeom>
        </p:spPr>
      </p:pic>
      <p:sp>
        <p:nvSpPr>
          <p:cNvPr id="3" name="TextBox 3"/>
          <p:cNvSpPr txBox="1"/>
          <p:nvPr>
            <p:custDataLst>
              <p:tags r:id="rId3"/>
            </p:custDataLst>
          </p:nvPr>
        </p:nvSpPr>
        <p:spPr>
          <a:xfrm>
            <a:off x="1482606" y="1947878"/>
            <a:ext cx="4238625" cy="914400"/>
          </a:xfrm>
          <a:prstGeom prst="rect">
            <a:avLst/>
          </a:prstGeom>
        </p:spPr>
        <p:txBody>
          <a:bodyPr vert="horz" wrap="square" lIns="123825" tIns="123825" rIns="57150" bIns="123825" rtlCol="0" anchor="t" anchorCtr="0">
            <a:noAutofit/>
          </a:bodyPr>
          <a:lstStyle/>
          <a:p>
            <a:pPr>
              <a:lnSpc>
                <a:spcPct val="140000"/>
              </a:lnSpc>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最低成本法适用于标准化或常规采购。此类采购有成熟的实践与标准，有具体明确的预期成果，可以用不同的成本来取得。</a:t>
            </a:r>
            <a:endPar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4" name="TextBox 4"/>
          <p:cNvSpPr txBox="1"/>
          <p:nvPr>
            <p:custDataLst>
              <p:tags r:id="rId4"/>
            </p:custDataLst>
          </p:nvPr>
        </p:nvSpPr>
        <p:spPr>
          <a:xfrm>
            <a:off x="1482606" y="1370655"/>
            <a:ext cx="4219575" cy="738707"/>
          </a:xfrm>
          <a:prstGeom prst="rect">
            <a:avLst/>
          </a:prstGeom>
        </p:spPr>
        <p:txBody>
          <a:bodyPr vert="horz" wrap="square" lIns="123825" tIns="123825" rIns="57150" bIns="123825" rtlCol="0" anchor="ctr" anchorCtr="0">
            <a:noAutofit/>
          </a:bodyPr>
          <a:lstStyle/>
          <a:p>
            <a:pPr>
              <a:lnSpc>
                <a:spcPct val="150000"/>
              </a:lnSpc>
            </a:pPr>
            <a:r>
              <a:rPr lang="zh-CN" alt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rPr>
              <a:t>最低</a:t>
            </a:r>
            <a:r>
              <a:rPr lang="zh-CN" alt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rPr>
              <a:t>成本</a:t>
            </a:r>
            <a:endParaRPr lang="zh-CN" alt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5" name="TextBox 5"/>
          <p:cNvSpPr txBox="1"/>
          <p:nvPr>
            <p:custDataLst>
              <p:tags r:id="rId5"/>
            </p:custDataLst>
          </p:nvPr>
        </p:nvSpPr>
        <p:spPr>
          <a:xfrm>
            <a:off x="1482606" y="3712973"/>
            <a:ext cx="4238625" cy="914400"/>
          </a:xfrm>
          <a:prstGeom prst="rect">
            <a:avLst/>
          </a:prstGeom>
        </p:spPr>
        <p:txBody>
          <a:bodyPr vert="horz" wrap="square" lIns="123825" tIns="123825" rIns="57150" bIns="123825" rtlCol="0" anchor="t" anchorCtr="0">
            <a:noAutofit/>
          </a:bodyPr>
          <a:lstStyle/>
          <a:p>
            <a:pPr>
              <a:lnSpc>
                <a:spcPct val="140000"/>
              </a:lnSpc>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适用于采购价值相对较小，不值得花时间和成本开展完整选择过程的情况。</a:t>
            </a:r>
            <a:endPar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6" name="TextBox 6"/>
          <p:cNvSpPr txBox="1"/>
          <p:nvPr>
            <p:custDataLst>
              <p:tags r:id="rId6"/>
            </p:custDataLst>
          </p:nvPr>
        </p:nvSpPr>
        <p:spPr>
          <a:xfrm>
            <a:off x="1482606" y="3116450"/>
            <a:ext cx="4219575" cy="736876"/>
          </a:xfrm>
          <a:prstGeom prst="rect">
            <a:avLst/>
          </a:prstGeom>
        </p:spPr>
        <p:txBody>
          <a:bodyPr vert="horz" wrap="square" lIns="123825" tIns="123825" rIns="57150" bIns="123825" rtlCol="0" anchor="ctr" anchorCtr="0">
            <a:noAutofit/>
          </a:bodyPr>
          <a:lstStyle/>
          <a:p>
            <a:pPr>
              <a:lnSpc>
                <a:spcPct val="150000"/>
              </a:lnSpc>
            </a:pPr>
            <a:r>
              <a:rPr lang="zh-CN" alt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rPr>
              <a:t>仅凭</a:t>
            </a:r>
            <a:r>
              <a:rPr lang="zh-CN" alt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rPr>
              <a:t>资质</a:t>
            </a:r>
            <a:endParaRPr lang="zh-CN" alt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7" name="TextBox 7"/>
          <p:cNvSpPr txBox="1"/>
          <p:nvPr>
            <p:custDataLst>
              <p:tags r:id="rId7"/>
            </p:custDataLst>
          </p:nvPr>
        </p:nvSpPr>
        <p:spPr>
          <a:xfrm>
            <a:off x="1482606" y="5377103"/>
            <a:ext cx="4238625" cy="914400"/>
          </a:xfrm>
          <a:prstGeom prst="rect">
            <a:avLst/>
          </a:prstGeom>
        </p:spPr>
        <p:txBody>
          <a:bodyPr vert="horz" wrap="square" lIns="123825" tIns="123825" rIns="57150" bIns="123825" rtlCol="0" anchor="t" anchorCtr="0">
            <a:noAutofit/>
          </a:bodyPr>
          <a:lstStyle/>
          <a:p>
            <a:pPr>
              <a:lnSpc>
                <a:spcPct val="140000"/>
              </a:lnSpc>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邀请一些公司提交建议书，同时列明技术和成本详情；如果技术建议书可以接受，再邀请它们进行合同谈判。</a:t>
            </a:r>
            <a:endPar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8" name="TextBox 8"/>
          <p:cNvSpPr txBox="1"/>
          <p:nvPr>
            <p:custDataLst>
              <p:tags r:id="rId8"/>
            </p:custDataLst>
          </p:nvPr>
        </p:nvSpPr>
        <p:spPr>
          <a:xfrm>
            <a:off x="1482606" y="4799881"/>
            <a:ext cx="4219575" cy="749453"/>
          </a:xfrm>
          <a:prstGeom prst="rect">
            <a:avLst/>
          </a:prstGeom>
        </p:spPr>
        <p:txBody>
          <a:bodyPr vert="horz" wrap="square" lIns="123825" tIns="123825" rIns="57150" bIns="123825" rtlCol="0" anchor="ctr" anchorCtr="0">
            <a:noAutofit/>
          </a:bodyPr>
          <a:lstStyle/>
          <a:p>
            <a:pPr>
              <a:lnSpc>
                <a:spcPct val="150000"/>
              </a:lnSpc>
            </a:pPr>
            <a:r>
              <a:rPr 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rPr>
              <a:t>基于质量或技术方案得分</a:t>
            </a:r>
            <a:endParaRPr 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9" name="TextBox 9"/>
          <p:cNvSpPr txBox="1"/>
          <p:nvPr/>
        </p:nvSpPr>
        <p:spPr>
          <a:xfrm>
            <a:off x="476023" y="265328"/>
            <a:ext cx="11239500" cy="893445"/>
          </a:xfrm>
          <a:prstGeom prst="rect">
            <a:avLst/>
          </a:prstGeom>
        </p:spPr>
        <p:txBody>
          <a:bodyPr vert="horz" wrap="square" lIns="123825" tIns="123825" rIns="57150" bIns="123825" rtlCol="0" anchor="t" anchorCtr="0">
            <a:spAutoFit/>
          </a:bodyPr>
          <a:lstStyle/>
          <a:p>
            <a:pPr>
              <a:lnSpc>
                <a:spcPct val="140000"/>
              </a:lnSpc>
            </a:pPr>
            <a:r>
              <a:rPr lang="zh-CN" altLang="en-US" sz="3000" b="1">
                <a:solidFill>
                  <a:schemeClr val="dk2">
                    <a:alpha val="100000"/>
                  </a:schemeClr>
                </a:solidFill>
                <a:latin typeface="微软雅黑" panose="020B0503020204020204" charset="-122"/>
                <a:ea typeface="微软雅黑" panose="020B0503020204020204" charset="-122"/>
                <a:cs typeface="微软雅黑" panose="020B0503020204020204" charset="-122"/>
              </a:rPr>
              <a:t>供方选择分析</a:t>
            </a:r>
            <a:r>
              <a:rPr lang="zh-CN" altLang="en-US" sz="3000" b="1">
                <a:solidFill>
                  <a:schemeClr val="dk2">
                    <a:alpha val="100000"/>
                  </a:schemeClr>
                </a:solidFill>
                <a:latin typeface="微软雅黑" panose="020B0503020204020204" charset="-122"/>
                <a:ea typeface="微软雅黑" panose="020B0503020204020204" charset="-122"/>
                <a:cs typeface="微软雅黑" panose="020B0503020204020204" charset="-122"/>
              </a:rPr>
              <a:t>方法</a:t>
            </a:r>
            <a:endParaRPr lang="zh-CN" altLang="en-US" sz="3000" b="1">
              <a:solidFill>
                <a:schemeClr val="dk2">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10" name="TextBox 10"/>
          <p:cNvSpPr txBox="1"/>
          <p:nvPr>
            <p:custDataLst>
              <p:tags r:id="rId9"/>
            </p:custDataLst>
          </p:nvPr>
        </p:nvSpPr>
        <p:spPr>
          <a:xfrm>
            <a:off x="542238" y="1676264"/>
            <a:ext cx="849630" cy="481965"/>
          </a:xfrm>
          <a:prstGeom prst="rect">
            <a:avLst/>
          </a:prstGeom>
        </p:spPr>
        <p:txBody>
          <a:bodyPr vert="horz" wrap="square" lIns="91440" tIns="45720" rIns="91440" bIns="45720" rtlCol="0" anchor="ctr" anchorCtr="0">
            <a:spAutoFit/>
          </a:bodyPr>
          <a:lstStyle/>
          <a:p>
            <a:pPr algn="ctr">
              <a:lnSpc>
                <a:spcPct val="100000"/>
              </a:lnSpc>
              <a:spcBef>
                <a:spcPts val="375"/>
              </a:spcBef>
            </a:pPr>
            <a:r>
              <a:rPr lang="en-US" sz="2400">
                <a:solidFill>
                  <a:schemeClr val="accent1">
                    <a:alpha val="100000"/>
                  </a:schemeClr>
                </a:solidFill>
                <a:latin typeface="微软雅黑" panose="020B0503020204020204" charset="-122"/>
                <a:ea typeface="微软雅黑" panose="020B0503020204020204" charset="-122"/>
                <a:cs typeface="微软雅黑" panose="020B0503020204020204" charset="-122"/>
              </a:rPr>
              <a:t>01</a:t>
            </a:r>
            <a:endParaRPr lang="en-US" sz="2400">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11" name="TextBox 11"/>
          <p:cNvSpPr txBox="1"/>
          <p:nvPr>
            <p:custDataLst>
              <p:tags r:id="rId10"/>
            </p:custDataLst>
          </p:nvPr>
        </p:nvSpPr>
        <p:spPr>
          <a:xfrm>
            <a:off x="542238" y="3414840"/>
            <a:ext cx="849630" cy="481965"/>
          </a:xfrm>
          <a:prstGeom prst="rect">
            <a:avLst/>
          </a:prstGeom>
        </p:spPr>
        <p:txBody>
          <a:bodyPr vert="horz" wrap="square" lIns="91440" tIns="45720" rIns="91440" bIns="45720" rtlCol="0" anchor="ctr" anchorCtr="0">
            <a:spAutoFit/>
          </a:bodyPr>
          <a:lstStyle/>
          <a:p>
            <a:pPr algn="ctr">
              <a:lnSpc>
                <a:spcPct val="100000"/>
              </a:lnSpc>
              <a:spcBef>
                <a:spcPts val="375"/>
              </a:spcBef>
            </a:pPr>
            <a:r>
              <a:rPr lang="en-US" sz="2400">
                <a:solidFill>
                  <a:schemeClr val="accent1">
                    <a:alpha val="100000"/>
                  </a:schemeClr>
                </a:solidFill>
                <a:latin typeface="微软雅黑" panose="020B0503020204020204" charset="-122"/>
                <a:ea typeface="微软雅黑" panose="020B0503020204020204" charset="-122"/>
                <a:cs typeface="微软雅黑" panose="020B0503020204020204" charset="-122"/>
              </a:rPr>
              <a:t>02</a:t>
            </a:r>
            <a:endParaRPr lang="en-US" sz="2400">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12" name="TextBox 12"/>
          <p:cNvSpPr txBox="1"/>
          <p:nvPr>
            <p:custDataLst>
              <p:tags r:id="rId11"/>
            </p:custDataLst>
          </p:nvPr>
        </p:nvSpPr>
        <p:spPr>
          <a:xfrm>
            <a:off x="542238" y="5136121"/>
            <a:ext cx="849630" cy="481965"/>
          </a:xfrm>
          <a:prstGeom prst="rect">
            <a:avLst/>
          </a:prstGeom>
        </p:spPr>
        <p:txBody>
          <a:bodyPr vert="horz" wrap="square" lIns="91440" tIns="45720" rIns="91440" bIns="45720" rtlCol="0" anchor="ctr" anchorCtr="0">
            <a:spAutoFit/>
          </a:bodyPr>
          <a:lstStyle/>
          <a:p>
            <a:pPr algn="ctr">
              <a:lnSpc>
                <a:spcPct val="100000"/>
              </a:lnSpc>
              <a:spcBef>
                <a:spcPts val="375"/>
              </a:spcBef>
            </a:pPr>
            <a:r>
              <a:rPr lang="en-US" sz="2400">
                <a:solidFill>
                  <a:schemeClr val="accent1">
                    <a:alpha val="100000"/>
                  </a:schemeClr>
                </a:solidFill>
                <a:latin typeface="微软雅黑" panose="020B0503020204020204" charset="-122"/>
                <a:ea typeface="微软雅黑" panose="020B0503020204020204" charset="-122"/>
                <a:cs typeface="微软雅黑" panose="020B0503020204020204" charset="-122"/>
              </a:rPr>
              <a:t>03</a:t>
            </a:r>
            <a:endParaRPr lang="en-US" sz="2400">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13" name="AutoShape 13"/>
          <p:cNvSpPr/>
          <p:nvPr>
            <p:custDataLst>
              <p:tags r:id="rId12"/>
            </p:custDataLst>
          </p:nvPr>
        </p:nvSpPr>
        <p:spPr>
          <a:xfrm>
            <a:off x="647738" y="1597932"/>
            <a:ext cx="638629" cy="638629"/>
          </a:xfrm>
          <a:prstGeom prst="rect">
            <a:avLst/>
          </a:prstGeom>
          <a:noFill/>
          <a:ln w="19050">
            <a:solidFill>
              <a:schemeClr val="accent1">
                <a:alpha val="100000"/>
              </a:schemeClr>
            </a:solidFill>
            <a:prstDash val="solid"/>
          </a:ln>
        </p:spPr>
      </p:sp>
      <p:sp>
        <p:nvSpPr>
          <p:cNvPr id="14" name="AutoShape 14"/>
          <p:cNvSpPr/>
          <p:nvPr>
            <p:custDataLst>
              <p:tags r:id="rId13"/>
            </p:custDataLst>
          </p:nvPr>
        </p:nvSpPr>
        <p:spPr>
          <a:xfrm>
            <a:off x="647738" y="3327861"/>
            <a:ext cx="638629" cy="638629"/>
          </a:xfrm>
          <a:prstGeom prst="rect">
            <a:avLst/>
          </a:prstGeom>
          <a:noFill/>
          <a:ln w="19050">
            <a:solidFill>
              <a:schemeClr val="accent1">
                <a:alpha val="100000"/>
              </a:schemeClr>
            </a:solidFill>
            <a:prstDash val="solid"/>
          </a:ln>
        </p:spPr>
      </p:sp>
      <p:sp>
        <p:nvSpPr>
          <p:cNvPr id="15" name="AutoShape 15"/>
          <p:cNvSpPr/>
          <p:nvPr>
            <p:custDataLst>
              <p:tags r:id="rId14"/>
            </p:custDataLst>
          </p:nvPr>
        </p:nvSpPr>
        <p:spPr>
          <a:xfrm>
            <a:off x="647738" y="5057789"/>
            <a:ext cx="638629" cy="638629"/>
          </a:xfrm>
          <a:prstGeom prst="rect">
            <a:avLst/>
          </a:prstGeom>
          <a:noFill/>
          <a:ln w="19050">
            <a:solidFill>
              <a:schemeClr val="accent1">
                <a:alpha val="100000"/>
              </a:schemeClr>
            </a:solidFill>
            <a:prstDash val="solid"/>
          </a:ln>
        </p:spPr>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1">
            <a:alphaModFix amt="100000"/>
          </a:blip>
          <a:srcRect/>
          <a:stretch>
            <a:fillRect/>
          </a:stretch>
        </a:blip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alphaModFix amt="100000"/>
          </a:blip>
          <a:srcRect t="5742" b="5742"/>
          <a:stretch>
            <a:fillRect/>
          </a:stretch>
        </p:blipFill>
        <p:spPr>
          <a:xfrm>
            <a:off x="6203747" y="1487175"/>
            <a:ext cx="5238701" cy="4637054"/>
          </a:xfrm>
          <a:prstGeom prst="rect">
            <a:avLst/>
          </a:prstGeom>
        </p:spPr>
      </p:pic>
      <p:sp>
        <p:nvSpPr>
          <p:cNvPr id="3" name="TextBox 3"/>
          <p:cNvSpPr txBox="1"/>
          <p:nvPr>
            <p:custDataLst>
              <p:tags r:id="rId3"/>
            </p:custDataLst>
          </p:nvPr>
        </p:nvSpPr>
        <p:spPr>
          <a:xfrm>
            <a:off x="1482606" y="1947878"/>
            <a:ext cx="4238625" cy="914400"/>
          </a:xfrm>
          <a:prstGeom prst="rect">
            <a:avLst/>
          </a:prstGeom>
        </p:spPr>
        <p:txBody>
          <a:bodyPr vert="horz" wrap="square" lIns="123825" tIns="123825" rIns="57150" bIns="123825" rtlCol="0" anchor="t" anchorCtr="0">
            <a:noAutofit/>
          </a:bodyPr>
          <a:lstStyle/>
          <a:p>
            <a:pPr>
              <a:lnSpc>
                <a:spcPct val="140000"/>
              </a:lnSpc>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如果项目的风险和（或）不确定性较高，相对于成本而言，质量就应该是一个关键因素。</a:t>
            </a:r>
            <a:endPar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4" name="TextBox 4"/>
          <p:cNvSpPr txBox="1"/>
          <p:nvPr>
            <p:custDataLst>
              <p:tags r:id="rId4"/>
            </p:custDataLst>
          </p:nvPr>
        </p:nvSpPr>
        <p:spPr>
          <a:xfrm>
            <a:off x="1482606" y="1370655"/>
            <a:ext cx="4219575" cy="738707"/>
          </a:xfrm>
          <a:prstGeom prst="rect">
            <a:avLst/>
          </a:prstGeom>
        </p:spPr>
        <p:txBody>
          <a:bodyPr vert="horz" wrap="square" lIns="123825" tIns="123825" rIns="57150" bIns="123825" rtlCol="0" anchor="ctr" anchorCtr="0">
            <a:noAutofit/>
          </a:bodyPr>
          <a:lstStyle/>
          <a:p>
            <a:pPr>
              <a:lnSpc>
                <a:spcPct val="150000"/>
              </a:lnSpc>
            </a:pPr>
            <a:r>
              <a:rPr lang="zh-CN" alt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rPr>
              <a:t>基于质量和成本</a:t>
            </a:r>
            <a:endParaRPr lang="zh-CN" alt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5" name="TextBox 5"/>
          <p:cNvSpPr txBox="1"/>
          <p:nvPr>
            <p:custDataLst>
              <p:tags r:id="rId5"/>
            </p:custDataLst>
          </p:nvPr>
        </p:nvSpPr>
        <p:spPr>
          <a:xfrm>
            <a:off x="1482606" y="3712973"/>
            <a:ext cx="4238625" cy="914400"/>
          </a:xfrm>
          <a:prstGeom prst="rect">
            <a:avLst/>
          </a:prstGeom>
        </p:spPr>
        <p:txBody>
          <a:bodyPr vert="horz" wrap="square" lIns="123825" tIns="123825" rIns="57150" bIns="123825" rtlCol="0" anchor="t" anchorCtr="0">
            <a:noAutofit/>
          </a:bodyPr>
          <a:lstStyle/>
          <a:p>
            <a:pPr>
              <a:lnSpc>
                <a:spcPct val="140000"/>
              </a:lnSpc>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买方要求特定卖方准备技术和财务建议书，然后针对建议书开展谈判。由于没有竞争，因此仅在有适当理由时才可采用此方法，而且应将其视为特殊情况。</a:t>
            </a:r>
            <a:endPar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6" name="TextBox 6"/>
          <p:cNvSpPr txBox="1"/>
          <p:nvPr>
            <p:custDataLst>
              <p:tags r:id="rId6"/>
            </p:custDataLst>
          </p:nvPr>
        </p:nvSpPr>
        <p:spPr>
          <a:xfrm>
            <a:off x="1482606" y="3116450"/>
            <a:ext cx="4219575" cy="736876"/>
          </a:xfrm>
          <a:prstGeom prst="rect">
            <a:avLst/>
          </a:prstGeom>
        </p:spPr>
        <p:txBody>
          <a:bodyPr vert="horz" wrap="square" lIns="123825" tIns="123825" rIns="57150" bIns="123825" rtlCol="0" anchor="ctr" anchorCtr="0">
            <a:noAutofit/>
          </a:bodyPr>
          <a:lstStyle/>
          <a:p>
            <a:pPr>
              <a:lnSpc>
                <a:spcPct val="150000"/>
              </a:lnSpc>
            </a:pPr>
            <a:r>
              <a:rPr lang="zh-CN" alt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rPr>
              <a:t>独有</a:t>
            </a:r>
            <a:r>
              <a:rPr lang="zh-CN" alt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rPr>
              <a:t>来源</a:t>
            </a:r>
            <a:endParaRPr lang="zh-CN" alt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7" name="TextBox 7"/>
          <p:cNvSpPr txBox="1"/>
          <p:nvPr>
            <p:custDataLst>
              <p:tags r:id="rId7"/>
            </p:custDataLst>
          </p:nvPr>
        </p:nvSpPr>
        <p:spPr>
          <a:xfrm>
            <a:off x="1482606" y="5377103"/>
            <a:ext cx="4238625" cy="914400"/>
          </a:xfrm>
          <a:prstGeom prst="rect">
            <a:avLst/>
          </a:prstGeom>
        </p:spPr>
        <p:txBody>
          <a:bodyPr vert="horz" wrap="square" lIns="123825" tIns="123825" rIns="57150" bIns="123825" rtlCol="0" anchor="t" anchorCtr="0">
            <a:noAutofit/>
          </a:bodyPr>
          <a:lstStyle/>
          <a:p>
            <a:pPr>
              <a:lnSpc>
                <a:spcPct val="140000"/>
              </a:lnSpc>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要求在建议邀请书中向受邀的卖方披露可用预算，然后在此预算内选择技术建议书得分最高的卖方</a:t>
            </a:r>
            <a:r>
              <a:rPr lang="zh-CN" alt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a:t>
            </a: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此方法仅适用于工作说明书定义精确、预期不会发生变更，而且预算固定且不得超出的情况。</a:t>
            </a:r>
            <a:endPar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8" name="TextBox 8"/>
          <p:cNvSpPr txBox="1"/>
          <p:nvPr>
            <p:custDataLst>
              <p:tags r:id="rId8"/>
            </p:custDataLst>
          </p:nvPr>
        </p:nvSpPr>
        <p:spPr>
          <a:xfrm>
            <a:off x="1482606" y="4799881"/>
            <a:ext cx="4219575" cy="749453"/>
          </a:xfrm>
          <a:prstGeom prst="rect">
            <a:avLst/>
          </a:prstGeom>
        </p:spPr>
        <p:txBody>
          <a:bodyPr vert="horz" wrap="square" lIns="123825" tIns="123825" rIns="57150" bIns="123825" rtlCol="0" anchor="ctr" anchorCtr="0">
            <a:noAutofit/>
          </a:bodyPr>
          <a:lstStyle/>
          <a:p>
            <a:pPr>
              <a:lnSpc>
                <a:spcPct val="150000"/>
              </a:lnSpc>
            </a:pPr>
            <a:r>
              <a:rPr lang="zh-CN" alt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rPr>
              <a:t>固定</a:t>
            </a:r>
            <a:r>
              <a:rPr lang="zh-CN" alt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rPr>
              <a:t>预算</a:t>
            </a:r>
            <a:endParaRPr lang="zh-CN" alt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9" name="TextBox 9"/>
          <p:cNvSpPr txBox="1"/>
          <p:nvPr/>
        </p:nvSpPr>
        <p:spPr>
          <a:xfrm>
            <a:off x="476023" y="265328"/>
            <a:ext cx="11239500" cy="893445"/>
          </a:xfrm>
          <a:prstGeom prst="rect">
            <a:avLst/>
          </a:prstGeom>
        </p:spPr>
        <p:txBody>
          <a:bodyPr vert="horz" wrap="square" lIns="123825" tIns="123825" rIns="57150" bIns="123825" rtlCol="0" anchor="t" anchorCtr="0">
            <a:spAutoFit/>
          </a:bodyPr>
          <a:lstStyle/>
          <a:p>
            <a:pPr>
              <a:lnSpc>
                <a:spcPct val="140000"/>
              </a:lnSpc>
            </a:pPr>
            <a:r>
              <a:rPr lang="zh-CN" altLang="en-US" sz="3000" b="1">
                <a:solidFill>
                  <a:schemeClr val="dk2">
                    <a:alpha val="100000"/>
                  </a:schemeClr>
                </a:solidFill>
                <a:latin typeface="微软雅黑" panose="020B0503020204020204" charset="-122"/>
                <a:ea typeface="微软雅黑" panose="020B0503020204020204" charset="-122"/>
                <a:cs typeface="微软雅黑" panose="020B0503020204020204" charset="-122"/>
              </a:rPr>
              <a:t>供方选择分析</a:t>
            </a:r>
            <a:r>
              <a:rPr lang="zh-CN" altLang="en-US" sz="3000" b="1">
                <a:solidFill>
                  <a:schemeClr val="dk2">
                    <a:alpha val="100000"/>
                  </a:schemeClr>
                </a:solidFill>
                <a:latin typeface="微软雅黑" panose="020B0503020204020204" charset="-122"/>
                <a:ea typeface="微软雅黑" panose="020B0503020204020204" charset="-122"/>
                <a:cs typeface="微软雅黑" panose="020B0503020204020204" charset="-122"/>
              </a:rPr>
              <a:t>方法</a:t>
            </a:r>
            <a:endParaRPr lang="zh-CN" altLang="en-US" sz="3000" b="1">
              <a:solidFill>
                <a:schemeClr val="dk2">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10" name="TextBox 10"/>
          <p:cNvSpPr txBox="1"/>
          <p:nvPr>
            <p:custDataLst>
              <p:tags r:id="rId9"/>
            </p:custDataLst>
          </p:nvPr>
        </p:nvSpPr>
        <p:spPr>
          <a:xfrm>
            <a:off x="542238" y="1687059"/>
            <a:ext cx="849630" cy="460375"/>
          </a:xfrm>
          <a:prstGeom prst="rect">
            <a:avLst/>
          </a:prstGeom>
        </p:spPr>
        <p:txBody>
          <a:bodyPr vert="horz" wrap="square" lIns="91440" tIns="45720" rIns="91440" bIns="45720" rtlCol="0" anchor="ctr" anchorCtr="0">
            <a:spAutoFit/>
          </a:bodyPr>
          <a:lstStyle/>
          <a:p>
            <a:pPr algn="ctr">
              <a:lnSpc>
                <a:spcPct val="100000"/>
              </a:lnSpc>
              <a:spcBef>
                <a:spcPts val="375"/>
              </a:spcBef>
            </a:pPr>
            <a:r>
              <a:rPr lang="en-US" sz="2400">
                <a:solidFill>
                  <a:schemeClr val="accent1">
                    <a:alpha val="100000"/>
                  </a:schemeClr>
                </a:solidFill>
                <a:latin typeface="微软雅黑" panose="020B0503020204020204" charset="-122"/>
                <a:ea typeface="微软雅黑" panose="020B0503020204020204" charset="-122"/>
                <a:cs typeface="微软雅黑" panose="020B0503020204020204" charset="-122"/>
              </a:rPr>
              <a:t>04</a:t>
            </a:r>
            <a:endParaRPr lang="en-US" sz="2400">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11" name="TextBox 11"/>
          <p:cNvSpPr txBox="1"/>
          <p:nvPr>
            <p:custDataLst>
              <p:tags r:id="rId10"/>
            </p:custDataLst>
          </p:nvPr>
        </p:nvSpPr>
        <p:spPr>
          <a:xfrm>
            <a:off x="542238" y="3425635"/>
            <a:ext cx="849630" cy="460375"/>
          </a:xfrm>
          <a:prstGeom prst="rect">
            <a:avLst/>
          </a:prstGeom>
        </p:spPr>
        <p:txBody>
          <a:bodyPr vert="horz" wrap="square" lIns="91440" tIns="45720" rIns="91440" bIns="45720" rtlCol="0" anchor="ctr" anchorCtr="0">
            <a:spAutoFit/>
          </a:bodyPr>
          <a:lstStyle/>
          <a:p>
            <a:pPr algn="ctr">
              <a:lnSpc>
                <a:spcPct val="100000"/>
              </a:lnSpc>
              <a:spcBef>
                <a:spcPts val="375"/>
              </a:spcBef>
            </a:pPr>
            <a:r>
              <a:rPr lang="en-US" sz="2400">
                <a:solidFill>
                  <a:schemeClr val="accent1">
                    <a:alpha val="100000"/>
                  </a:schemeClr>
                </a:solidFill>
                <a:latin typeface="微软雅黑" panose="020B0503020204020204" charset="-122"/>
                <a:ea typeface="微软雅黑" panose="020B0503020204020204" charset="-122"/>
                <a:cs typeface="微软雅黑" panose="020B0503020204020204" charset="-122"/>
              </a:rPr>
              <a:t>05</a:t>
            </a:r>
            <a:endParaRPr lang="en-US" sz="2400">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12" name="TextBox 12"/>
          <p:cNvSpPr txBox="1"/>
          <p:nvPr>
            <p:custDataLst>
              <p:tags r:id="rId11"/>
            </p:custDataLst>
          </p:nvPr>
        </p:nvSpPr>
        <p:spPr>
          <a:xfrm>
            <a:off x="542238" y="5146916"/>
            <a:ext cx="849630" cy="460375"/>
          </a:xfrm>
          <a:prstGeom prst="rect">
            <a:avLst/>
          </a:prstGeom>
        </p:spPr>
        <p:txBody>
          <a:bodyPr vert="horz" wrap="square" lIns="91440" tIns="45720" rIns="91440" bIns="45720" rtlCol="0" anchor="ctr" anchorCtr="0">
            <a:spAutoFit/>
          </a:bodyPr>
          <a:lstStyle/>
          <a:p>
            <a:pPr algn="ctr">
              <a:lnSpc>
                <a:spcPct val="100000"/>
              </a:lnSpc>
              <a:spcBef>
                <a:spcPts val="375"/>
              </a:spcBef>
            </a:pPr>
            <a:r>
              <a:rPr lang="en-US" sz="2400">
                <a:solidFill>
                  <a:schemeClr val="accent1">
                    <a:alpha val="100000"/>
                  </a:schemeClr>
                </a:solidFill>
                <a:latin typeface="微软雅黑" panose="020B0503020204020204" charset="-122"/>
                <a:ea typeface="微软雅黑" panose="020B0503020204020204" charset="-122"/>
                <a:cs typeface="微软雅黑" panose="020B0503020204020204" charset="-122"/>
              </a:rPr>
              <a:t>06</a:t>
            </a:r>
            <a:endParaRPr lang="en-US" sz="2400">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13" name="AutoShape 13"/>
          <p:cNvSpPr/>
          <p:nvPr>
            <p:custDataLst>
              <p:tags r:id="rId12"/>
            </p:custDataLst>
          </p:nvPr>
        </p:nvSpPr>
        <p:spPr>
          <a:xfrm>
            <a:off x="647738" y="1597932"/>
            <a:ext cx="638629" cy="638629"/>
          </a:xfrm>
          <a:prstGeom prst="rect">
            <a:avLst/>
          </a:prstGeom>
          <a:noFill/>
          <a:ln w="19050">
            <a:solidFill>
              <a:schemeClr val="accent1">
                <a:alpha val="100000"/>
              </a:schemeClr>
            </a:solidFill>
            <a:prstDash val="solid"/>
          </a:ln>
        </p:spPr>
      </p:sp>
      <p:sp>
        <p:nvSpPr>
          <p:cNvPr id="14" name="AutoShape 14"/>
          <p:cNvSpPr/>
          <p:nvPr>
            <p:custDataLst>
              <p:tags r:id="rId13"/>
            </p:custDataLst>
          </p:nvPr>
        </p:nvSpPr>
        <p:spPr>
          <a:xfrm>
            <a:off x="647738" y="3327861"/>
            <a:ext cx="638629" cy="638629"/>
          </a:xfrm>
          <a:prstGeom prst="rect">
            <a:avLst/>
          </a:prstGeom>
          <a:noFill/>
          <a:ln w="19050">
            <a:solidFill>
              <a:schemeClr val="accent1">
                <a:alpha val="100000"/>
              </a:schemeClr>
            </a:solidFill>
            <a:prstDash val="solid"/>
          </a:ln>
        </p:spPr>
      </p:sp>
      <p:sp>
        <p:nvSpPr>
          <p:cNvPr id="15" name="AutoShape 15"/>
          <p:cNvSpPr/>
          <p:nvPr>
            <p:custDataLst>
              <p:tags r:id="rId14"/>
            </p:custDataLst>
          </p:nvPr>
        </p:nvSpPr>
        <p:spPr>
          <a:xfrm>
            <a:off x="647738" y="5057789"/>
            <a:ext cx="638629" cy="638629"/>
          </a:xfrm>
          <a:prstGeom prst="rect">
            <a:avLst/>
          </a:prstGeom>
          <a:noFill/>
          <a:ln w="19050">
            <a:solidFill>
              <a:schemeClr val="accent1">
                <a:alpha val="100000"/>
              </a:schemeClr>
            </a:solidFill>
            <a:prstDash val="solid"/>
          </a:ln>
        </p:spPr>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1">
            <a:alphaModFix amt="100000"/>
          </a:blip>
          <a:srcRect/>
          <a:stretch>
            <a:fillRect/>
          </a:stretch>
        </a:blipFill>
        <a:effectLst/>
      </p:bgPr>
    </p:bg>
    <p:spTree>
      <p:nvGrpSpPr>
        <p:cNvPr id="1" name=""/>
        <p:cNvGrpSpPr/>
        <p:nvPr/>
      </p:nvGrpSpPr>
      <p:grpSpPr>
        <a:xfrm>
          <a:off x="0" y="0"/>
          <a:ext cx="0" cy="0"/>
          <a:chOff x="0" y="0"/>
          <a:chExt cx="0" cy="0"/>
        </a:xfrm>
      </p:grpSpPr>
      <p:sp>
        <p:nvSpPr>
          <p:cNvPr id="2" name="TextBox 2"/>
          <p:cNvSpPr txBox="1"/>
          <p:nvPr/>
        </p:nvSpPr>
        <p:spPr>
          <a:xfrm>
            <a:off x="5356704" y="2388266"/>
            <a:ext cx="5981700" cy="1371600"/>
          </a:xfrm>
          <a:prstGeom prst="rect">
            <a:avLst/>
          </a:prstGeom>
        </p:spPr>
        <p:txBody>
          <a:bodyPr vert="horz" wrap="square" lIns="114300" tIns="57150" rIns="114300" bIns="57150" rtlCol="0" anchor="t" anchorCtr="0">
            <a:spAutoFit/>
          </a:bodyPr>
          <a:lstStyle/>
          <a:p>
            <a:pPr algn="r">
              <a:lnSpc>
                <a:spcPct val="120000"/>
              </a:lnSpc>
            </a:pPr>
            <a:r>
              <a:rPr lang="en-US" sz="6600" b="1">
                <a:solidFill>
                  <a:srgbClr val="1338FD">
                    <a:alpha val="100000"/>
                  </a:srgbClr>
                </a:solidFill>
                <a:latin typeface="微软雅黑" panose="020B0503020204020204" charset="-122"/>
                <a:ea typeface="微软雅黑" panose="020B0503020204020204" charset="-122"/>
                <a:cs typeface="微软雅黑" panose="020B0503020204020204" charset="-122"/>
              </a:rPr>
              <a:t>04</a:t>
            </a:r>
            <a:endParaRPr lang="en-US" sz="6600" b="1">
              <a:solidFill>
                <a:srgbClr val="1338FD">
                  <a:alpha val="100000"/>
                </a:srgbClr>
              </a:solidFill>
              <a:latin typeface="微软雅黑" panose="020B0503020204020204" charset="-122"/>
              <a:ea typeface="微软雅黑" panose="020B0503020204020204" charset="-122"/>
              <a:cs typeface="微软雅黑" panose="020B0503020204020204" charset="-122"/>
            </a:endParaRPr>
          </a:p>
        </p:txBody>
      </p:sp>
      <p:sp>
        <p:nvSpPr>
          <p:cNvPr id="3" name="TextBox 3"/>
          <p:cNvSpPr txBox="1"/>
          <p:nvPr/>
        </p:nvSpPr>
        <p:spPr>
          <a:xfrm>
            <a:off x="853596" y="4258462"/>
            <a:ext cx="10484808" cy="1798058"/>
          </a:xfrm>
          <a:prstGeom prst="rect">
            <a:avLst/>
          </a:prstGeom>
        </p:spPr>
        <p:txBody>
          <a:bodyPr vert="horz" wrap="square" lIns="114300" tIns="57150" rIns="114300" bIns="57150" rtlCol="0" anchor="t" anchorCtr="0">
            <a:normAutofit/>
          </a:bodyPr>
          <a:lstStyle/>
          <a:p>
            <a:pPr algn="r">
              <a:lnSpc>
                <a:spcPct val="120000"/>
              </a:lnSpc>
            </a:pPr>
            <a:r>
              <a:rPr lang="zh-CN" altLang="en-US" sz="4050" b="1">
                <a:solidFill>
                  <a:srgbClr val="020A49">
                    <a:alpha val="100000"/>
                  </a:srgbClr>
                </a:solidFill>
                <a:latin typeface="微软雅黑" panose="020B0503020204020204" charset="-122"/>
                <a:ea typeface="微软雅黑" panose="020B0503020204020204" charset="-122"/>
                <a:cs typeface="微软雅黑" panose="020B0503020204020204" charset="-122"/>
              </a:rPr>
              <a:t>控制</a:t>
            </a:r>
            <a:r>
              <a:rPr lang="zh-CN" altLang="en-US" sz="4050" b="1">
                <a:solidFill>
                  <a:srgbClr val="020A49">
                    <a:alpha val="100000"/>
                  </a:srgbClr>
                </a:solidFill>
                <a:latin typeface="微软雅黑" panose="020B0503020204020204" charset="-122"/>
                <a:ea typeface="微软雅黑" panose="020B0503020204020204" charset="-122"/>
                <a:cs typeface="微软雅黑" panose="020B0503020204020204" charset="-122"/>
              </a:rPr>
              <a:t>采购</a:t>
            </a:r>
            <a:endParaRPr lang="zh-CN" altLang="en-US" sz="4050" b="1">
              <a:solidFill>
                <a:srgbClr val="020A49">
                  <a:alpha val="100000"/>
                </a:srgbClr>
              </a:solidFill>
              <a:latin typeface="微软雅黑" panose="020B0503020204020204" charset="-122"/>
              <a:ea typeface="微软雅黑" panose="020B0503020204020204" charset="-122"/>
              <a:cs typeface="微软雅黑" panose="020B0503020204020204" charset="-122"/>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sp>
        <p:nvSpPr>
          <p:cNvPr id="2" name="标题 1"/>
          <p:cNvSpPr>
            <a:spLocks noGrp="1"/>
          </p:cNvSpPr>
          <p:nvPr>
            <p:ph type="title"/>
          </p:nvPr>
        </p:nvSpPr>
        <p:spPr>
          <a:xfrm>
            <a:off x="533400" y="245745"/>
            <a:ext cx="2665730" cy="1038225"/>
          </a:xfrm>
        </p:spPr>
        <p:txBody>
          <a:bodyPr/>
          <a:p>
            <a:r>
              <a:rPr sz="2800" b="1">
                <a:solidFill>
                  <a:schemeClr val="tx1"/>
                </a:solidFill>
                <a:latin typeface="微软雅黑" panose="020B0503020204020204" charset="-122"/>
                <a:ea typeface="微软雅黑" panose="020B0503020204020204" charset="-122"/>
                <a:cs typeface="微软雅黑" panose="020B0503020204020204" charset="-122"/>
              </a:rPr>
              <a:t> 控制采购</a:t>
            </a:r>
            <a:endParaRPr sz="2800" b="1">
              <a:solidFill>
                <a:schemeClr val="tx1"/>
              </a:solidFill>
              <a:latin typeface="微软雅黑" panose="020B0503020204020204" charset="-122"/>
              <a:ea typeface="微软雅黑" panose="020B0503020204020204" charset="-122"/>
              <a:cs typeface="微软雅黑" panose="020B0503020204020204" charset="-122"/>
            </a:endParaRPr>
          </a:p>
        </p:txBody>
      </p:sp>
      <p:grpSp>
        <p:nvGrpSpPr>
          <p:cNvPr id="6" name="组合 5"/>
          <p:cNvGrpSpPr/>
          <p:nvPr>
            <p:custDataLst>
              <p:tags r:id="rId2"/>
            </p:custDataLst>
          </p:nvPr>
        </p:nvGrpSpPr>
        <p:grpSpPr>
          <a:xfrm>
            <a:off x="604520" y="1403350"/>
            <a:ext cx="10938510" cy="1724025"/>
            <a:chOff x="1141" y="2875"/>
            <a:chExt cx="16739" cy="4453"/>
          </a:xfrm>
        </p:grpSpPr>
        <p:sp>
          <p:nvSpPr>
            <p:cNvPr id="7" name="对角圆角矩形 6"/>
            <p:cNvSpPr/>
            <p:nvPr>
              <p:custDataLst>
                <p:tags r:id="rId3"/>
              </p:custDataLst>
            </p:nvPr>
          </p:nvSpPr>
          <p:spPr>
            <a:xfrm>
              <a:off x="1431" y="3000"/>
              <a:ext cx="16449" cy="4328"/>
            </a:xfrm>
            <a:prstGeom prst="round2DiagRect">
              <a:avLst/>
            </a:prstGeom>
            <a:solidFill>
              <a:schemeClr val="accent1"/>
            </a:solidFill>
            <a:ln w="12700" cmpd="sng">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endParaRPr>
            </a:p>
          </p:txBody>
        </p:sp>
        <p:sp>
          <p:nvSpPr>
            <p:cNvPr id="8" name="对角圆角矩形 7"/>
            <p:cNvSpPr/>
            <p:nvPr>
              <p:custDataLst>
                <p:tags r:id="rId4"/>
              </p:custDataLst>
            </p:nvPr>
          </p:nvSpPr>
          <p:spPr>
            <a:xfrm>
              <a:off x="1141" y="2875"/>
              <a:ext cx="16627" cy="4328"/>
            </a:xfrm>
            <a:prstGeom prst="round2DiagRect">
              <a:avLst/>
            </a:prstGeom>
            <a:solidFill>
              <a:schemeClr val="lt1"/>
            </a:solidFill>
            <a:ln w="12700" cmpd="sng">
              <a:solidFill>
                <a:schemeClr val="accent1">
                  <a:lumMod val="60000"/>
                  <a:lumOff val="4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endParaRPr>
            </a:p>
          </p:txBody>
        </p:sp>
      </p:grpSp>
      <p:sp>
        <p:nvSpPr>
          <p:cNvPr id="9" name="Title 6"/>
          <p:cNvSpPr txBox="1"/>
          <p:nvPr>
            <p:custDataLst>
              <p:tags r:id="rId5"/>
            </p:custDataLst>
          </p:nvPr>
        </p:nvSpPr>
        <p:spPr>
          <a:xfrm>
            <a:off x="794385" y="1543050"/>
            <a:ext cx="10767060" cy="1272540"/>
          </a:xfrm>
          <a:prstGeom prst="rect">
            <a:avLst/>
          </a:prstGeom>
          <a:noFill/>
          <a:ln w="3175">
            <a:noFill/>
            <a:prstDash val="dash"/>
          </a:ln>
          <a:extLst>
            <a:ext uri="{909E8E84-426E-40DD-AFC4-6F175D3DCCD1}">
              <a14:hiddenFill xmlns:a14="http://schemas.microsoft.com/office/drawing/2010/main">
                <a:solidFill>
                  <a:schemeClr val="bg2"/>
                </a:solidFill>
              </a14:hiddenFill>
            </a:ext>
          </a:extLst>
        </p:spPr>
        <p:txBody>
          <a:bodyPr wrap="square" lIns="72000" tIns="36195" rIns="72000" bIns="36195" anchor="t" anchorCtr="0">
            <a:sp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36195" lvl="0" algn="l" fontAlgn="auto">
              <a:lnSpc>
                <a:spcPct val="130000"/>
              </a:lnSpc>
              <a:spcBef>
                <a:spcPts val="1020"/>
              </a:spcBef>
              <a:spcAft>
                <a:spcPts val="0"/>
              </a:spcAft>
              <a:buSzPct val="100000"/>
              <a:buFont typeface="+mj-lt"/>
            </a:pPr>
            <a:r>
              <a:rPr lang="zh-CN" altLang="en-US" sz="2000" spc="271" dirty="0">
                <a:ln w="3175">
                  <a:noFill/>
                  <a:prstDash val="dash"/>
                </a:ln>
                <a:solidFill>
                  <a:schemeClr val="dk1">
                    <a:lumMod val="75000"/>
                    <a:lumOff val="25000"/>
                  </a:schemeClr>
                </a:solidFill>
                <a:uFillTx/>
                <a:latin typeface="微软雅黑" panose="020B0503020204020204" charset="-122"/>
                <a:ea typeface="微软雅黑" panose="020B0503020204020204" charset="-122"/>
                <a:cs typeface="微软雅黑" panose="020B0503020204020204" charset="-122"/>
                <a:sym typeface="+mn-ea"/>
              </a:rPr>
              <a:t>控制采购是管理采购关系，监督合同绩效，实施必要的变更和纠偏，以及关闭合同的过程。本过程的主要作用是，确保买卖双方履行法律协议，满足项目需求。本过程应根据需要在整个项目期间开展。</a:t>
            </a:r>
            <a:endParaRPr lang="zh-CN" altLang="en-US" sz="2000" spc="271" dirty="0">
              <a:ln w="3175">
                <a:noFill/>
                <a:prstDash val="dash"/>
              </a:ln>
              <a:solidFill>
                <a:schemeClr val="dk1">
                  <a:lumMod val="75000"/>
                  <a:lumOff val="25000"/>
                </a:schemeClr>
              </a:solidFill>
              <a:uFillTx/>
              <a:latin typeface="微软雅黑" panose="020B0503020204020204" charset="-122"/>
              <a:ea typeface="微软雅黑" panose="020B0503020204020204" charset="-122"/>
              <a:cs typeface="微软雅黑" panose="020B0503020204020204" charset="-122"/>
              <a:sym typeface="+mn-ea"/>
            </a:endParaRPr>
          </a:p>
        </p:txBody>
      </p:sp>
      <p:pic>
        <p:nvPicPr>
          <p:cNvPr id="11" name="图片 8" descr="图10-4 控制采购过程的输入、工具与技术和输出"/>
          <p:cNvPicPr>
            <a:picLocks noChangeAspect="1"/>
          </p:cNvPicPr>
          <p:nvPr/>
        </p:nvPicPr>
        <p:blipFill>
          <a:blip r:embed="rId6">
            <a:extLst>
              <a:ext uri="{96DAC541-7B7A-43D3-8B79-37D633B846F1}">
                <asvg:svgBlip xmlns:asvg="http://schemas.microsoft.com/office/drawing/2016/SVG/main" r:embed="rId7"/>
              </a:ext>
            </a:extLst>
          </a:blip>
          <a:srcRect l="2212" r="2528" b="8557"/>
          <a:stretch>
            <a:fillRect/>
          </a:stretch>
        </p:blipFill>
        <p:spPr>
          <a:xfrm>
            <a:off x="2011045" y="3198495"/>
            <a:ext cx="7567295" cy="3353435"/>
          </a:xfrm>
          <a:prstGeom prst="rect">
            <a:avLst/>
          </a:prstGeom>
        </p:spPr>
      </p:pic>
    </p:spTree>
    <p:custDataLst>
      <p:tags r:id="rId8"/>
    </p:custData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1">
            <a:alphaModFix amt="100000"/>
          </a:blip>
          <a:srcRect/>
          <a:stretch>
            <a:fillRect/>
          </a:stretch>
        </a:blipFill>
        <a:effectLst/>
      </p:bgPr>
    </p:bg>
    <p:spTree>
      <p:nvGrpSpPr>
        <p:cNvPr id="1" name=""/>
        <p:cNvGrpSpPr/>
        <p:nvPr/>
      </p:nvGrpSpPr>
      <p:grpSpPr>
        <a:xfrm>
          <a:off x="0" y="0"/>
          <a:ext cx="0" cy="0"/>
          <a:chOff x="0" y="0"/>
          <a:chExt cx="0" cy="0"/>
        </a:xfrm>
      </p:grpSpPr>
      <p:sp>
        <p:nvSpPr>
          <p:cNvPr id="2" name="AutoShape 2"/>
          <p:cNvSpPr/>
          <p:nvPr>
            <p:custDataLst>
              <p:tags r:id="rId2"/>
            </p:custDataLst>
          </p:nvPr>
        </p:nvSpPr>
        <p:spPr>
          <a:xfrm>
            <a:off x="772125" y="1316485"/>
            <a:ext cx="234041" cy="234041"/>
          </a:xfrm>
          <a:prstGeom prst="ellipse">
            <a:avLst/>
          </a:prstGeom>
          <a:solidFill>
            <a:schemeClr val="accent1">
              <a:alpha val="100000"/>
            </a:schemeClr>
          </a:solidFill>
        </p:spPr>
      </p:sp>
      <p:sp>
        <p:nvSpPr>
          <p:cNvPr id="3" name="TextBox 3"/>
          <p:cNvSpPr txBox="1"/>
          <p:nvPr>
            <p:custDataLst>
              <p:tags r:id="rId3"/>
            </p:custDataLst>
          </p:nvPr>
        </p:nvSpPr>
        <p:spPr>
          <a:xfrm>
            <a:off x="685089" y="1798891"/>
            <a:ext cx="4462091" cy="810863"/>
          </a:xfrm>
          <a:prstGeom prst="rect">
            <a:avLst/>
          </a:prstGeom>
        </p:spPr>
        <p:txBody>
          <a:bodyPr vert="horz" wrap="square" lIns="114300" tIns="57150" rIns="114300" bIns="57150" rtlCol="0" anchor="t" anchorCtr="0">
            <a:noAutofit/>
          </a:bodyPr>
          <a:lstStyle/>
          <a:p>
            <a:pPr algn="l">
              <a:lnSpc>
                <a:spcPct val="140000"/>
              </a:lnSpc>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根据合同中的协议，项目团队要实时跟踪货物的状态，提前向卖方催促交货，以避免延误。</a:t>
            </a:r>
            <a:endPar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4" name="TextBox 4"/>
          <p:cNvSpPr txBox="1"/>
          <p:nvPr>
            <p:custDataLst>
              <p:tags r:id="rId4"/>
            </p:custDataLst>
          </p:nvPr>
        </p:nvSpPr>
        <p:spPr>
          <a:xfrm>
            <a:off x="1006166" y="1179291"/>
            <a:ext cx="4141014" cy="547114"/>
          </a:xfrm>
          <a:prstGeom prst="rect">
            <a:avLst/>
          </a:prstGeom>
        </p:spPr>
        <p:txBody>
          <a:bodyPr vert="horz" wrap="square" lIns="114300" tIns="57150" rIns="114300" bIns="57150" rtlCol="0" anchor="b" anchorCtr="0">
            <a:noAutofit/>
          </a:bodyPr>
          <a:lstStyle/>
          <a:p>
            <a:pPr>
              <a:lnSpc>
                <a:spcPct val="120000"/>
              </a:lnSpc>
            </a:pPr>
            <a:r>
              <a:rPr 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rPr>
              <a:t>供货进度跟踪</a:t>
            </a:r>
            <a:endParaRPr 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pic>
        <p:nvPicPr>
          <p:cNvPr id="5" name="Picture 5"/>
          <p:cNvPicPr>
            <a:picLocks noChangeAspect="1"/>
          </p:cNvPicPr>
          <p:nvPr/>
        </p:nvPicPr>
        <p:blipFill>
          <a:blip r:embed="rId5"/>
          <a:srcRect l="16667" r="16667"/>
          <a:stretch>
            <a:fillRect/>
          </a:stretch>
        </p:blipFill>
        <p:spPr>
          <a:xfrm>
            <a:off x="6246240" y="1339655"/>
            <a:ext cx="4916403" cy="4916403"/>
          </a:xfrm>
          <a:prstGeom prst="ellipse">
            <a:avLst/>
          </a:prstGeom>
        </p:spPr>
      </p:pic>
      <p:sp>
        <p:nvSpPr>
          <p:cNvPr id="6" name="TextBox 6"/>
          <p:cNvSpPr txBox="1"/>
          <p:nvPr>
            <p:custDataLst>
              <p:tags r:id="rId6"/>
            </p:custDataLst>
          </p:nvPr>
        </p:nvSpPr>
        <p:spPr>
          <a:xfrm>
            <a:off x="761924" y="3048036"/>
            <a:ext cx="4458174" cy="794230"/>
          </a:xfrm>
          <a:prstGeom prst="rect">
            <a:avLst/>
          </a:prstGeom>
        </p:spPr>
        <p:txBody>
          <a:bodyPr vert="horz" wrap="square" lIns="114300" tIns="57150" rIns="114300" bIns="57150" rtlCol="0" anchor="t" anchorCtr="0">
            <a:noAutofit/>
          </a:bodyPr>
          <a:lstStyle/>
          <a:p>
            <a:pPr algn="l">
              <a:lnSpc>
                <a:spcPct val="140000"/>
              </a:lnSpc>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在供货过程中，由于项目变化或卖方的原因需要变更合同时，需要进行变更控制。</a:t>
            </a:r>
            <a:endPar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7" name="TextBox 7"/>
          <p:cNvSpPr txBox="1"/>
          <p:nvPr>
            <p:custDataLst>
              <p:tags r:id="rId7"/>
            </p:custDataLst>
          </p:nvPr>
        </p:nvSpPr>
        <p:spPr>
          <a:xfrm>
            <a:off x="990291" y="2438661"/>
            <a:ext cx="4141014" cy="505138"/>
          </a:xfrm>
          <a:prstGeom prst="rect">
            <a:avLst/>
          </a:prstGeom>
        </p:spPr>
        <p:txBody>
          <a:bodyPr vert="horz" wrap="square" lIns="114300" tIns="57150" rIns="114300" bIns="57150" rtlCol="0" anchor="b" anchorCtr="0">
            <a:noAutofit/>
          </a:bodyPr>
          <a:lstStyle/>
          <a:p>
            <a:pPr>
              <a:lnSpc>
                <a:spcPct val="120000"/>
              </a:lnSpc>
            </a:pPr>
            <a:r>
              <a:rPr 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rPr>
              <a:t>变更控制</a:t>
            </a:r>
            <a:endParaRPr 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8" name="TextBox 8"/>
          <p:cNvSpPr txBox="1"/>
          <p:nvPr>
            <p:custDataLst>
              <p:tags r:id="rId8"/>
            </p:custDataLst>
          </p:nvPr>
        </p:nvSpPr>
        <p:spPr>
          <a:xfrm>
            <a:off x="673024" y="4469468"/>
            <a:ext cx="4458174" cy="808221"/>
          </a:xfrm>
          <a:prstGeom prst="rect">
            <a:avLst/>
          </a:prstGeom>
        </p:spPr>
        <p:txBody>
          <a:bodyPr vert="horz" wrap="square" lIns="114300" tIns="57150" rIns="114300" bIns="57150" rtlCol="0" anchor="t" anchorCtr="0">
            <a:noAutofit/>
          </a:bodyPr>
          <a:lstStyle/>
          <a:p>
            <a:pPr algn="l">
              <a:lnSpc>
                <a:spcPct val="140000"/>
              </a:lnSpc>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重点关注项目范围、成本、进度、质量等是否按照合同进行，有无变更之处。</a:t>
            </a:r>
            <a:endPar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9" name="TextBox 9"/>
          <p:cNvSpPr txBox="1"/>
          <p:nvPr>
            <p:custDataLst>
              <p:tags r:id="rId9"/>
            </p:custDataLst>
          </p:nvPr>
        </p:nvSpPr>
        <p:spPr>
          <a:xfrm>
            <a:off x="1006166" y="3886127"/>
            <a:ext cx="4141014" cy="505138"/>
          </a:xfrm>
          <a:prstGeom prst="rect">
            <a:avLst/>
          </a:prstGeom>
        </p:spPr>
        <p:txBody>
          <a:bodyPr vert="horz" wrap="square" lIns="114300" tIns="57150" rIns="114300" bIns="57150" rtlCol="0" anchor="b" anchorCtr="0">
            <a:noAutofit/>
          </a:bodyPr>
          <a:lstStyle/>
          <a:p>
            <a:pPr>
              <a:lnSpc>
                <a:spcPct val="120000"/>
              </a:lnSpc>
            </a:pPr>
            <a:r>
              <a:rPr 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rPr>
              <a:t>采购绩效审查</a:t>
            </a:r>
            <a:endParaRPr 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10" name="AutoShape 10"/>
          <p:cNvSpPr/>
          <p:nvPr>
            <p:custDataLst>
              <p:tags r:id="rId10"/>
            </p:custDataLst>
          </p:nvPr>
        </p:nvSpPr>
        <p:spPr>
          <a:xfrm>
            <a:off x="761965" y="2591062"/>
            <a:ext cx="234041" cy="234041"/>
          </a:xfrm>
          <a:prstGeom prst="ellipse">
            <a:avLst/>
          </a:prstGeom>
          <a:solidFill>
            <a:schemeClr val="accent1">
              <a:alpha val="100000"/>
            </a:schemeClr>
          </a:solidFill>
        </p:spPr>
      </p:sp>
      <p:sp>
        <p:nvSpPr>
          <p:cNvPr id="11" name="AutoShape 11"/>
          <p:cNvSpPr/>
          <p:nvPr>
            <p:custDataLst>
              <p:tags r:id="rId11"/>
            </p:custDataLst>
          </p:nvPr>
        </p:nvSpPr>
        <p:spPr>
          <a:xfrm>
            <a:off x="756250" y="4039165"/>
            <a:ext cx="234041" cy="234041"/>
          </a:xfrm>
          <a:prstGeom prst="ellipse">
            <a:avLst/>
          </a:prstGeom>
          <a:solidFill>
            <a:schemeClr val="accent1">
              <a:alpha val="100000"/>
            </a:schemeClr>
          </a:solidFill>
        </p:spPr>
      </p:sp>
      <p:sp>
        <p:nvSpPr>
          <p:cNvPr id="12" name="TextBox 12"/>
          <p:cNvSpPr txBox="1"/>
          <p:nvPr/>
        </p:nvSpPr>
        <p:spPr>
          <a:xfrm>
            <a:off x="476023" y="265328"/>
            <a:ext cx="11239500" cy="893445"/>
          </a:xfrm>
          <a:prstGeom prst="rect">
            <a:avLst/>
          </a:prstGeom>
        </p:spPr>
        <p:txBody>
          <a:bodyPr vert="horz" wrap="square" lIns="123825" tIns="123825" rIns="57150" bIns="123825" rtlCol="0" anchor="t" anchorCtr="0">
            <a:spAutoFit/>
          </a:bodyPr>
          <a:lstStyle/>
          <a:p>
            <a:pPr>
              <a:lnSpc>
                <a:spcPct val="140000"/>
              </a:lnSpc>
            </a:pPr>
            <a:r>
              <a:rPr lang="zh-CN" altLang="en-US" sz="3000" b="1">
                <a:solidFill>
                  <a:schemeClr val="dk2">
                    <a:alpha val="100000"/>
                  </a:schemeClr>
                </a:solidFill>
                <a:latin typeface="微软雅黑" panose="020B0503020204020204" charset="-122"/>
                <a:ea typeface="微软雅黑" panose="020B0503020204020204" charset="-122"/>
                <a:cs typeface="微软雅黑" panose="020B0503020204020204" charset="-122"/>
              </a:rPr>
              <a:t>控制</a:t>
            </a:r>
            <a:r>
              <a:rPr lang="zh-CN" altLang="en-US" sz="3000" b="1">
                <a:solidFill>
                  <a:schemeClr val="dk2">
                    <a:alpha val="100000"/>
                  </a:schemeClr>
                </a:solidFill>
                <a:latin typeface="微软雅黑" panose="020B0503020204020204" charset="-122"/>
                <a:ea typeface="微软雅黑" panose="020B0503020204020204" charset="-122"/>
                <a:cs typeface="微软雅黑" panose="020B0503020204020204" charset="-122"/>
              </a:rPr>
              <a:t>管理</a:t>
            </a:r>
            <a:endParaRPr lang="zh-CN" altLang="en-US" sz="3000" b="1">
              <a:solidFill>
                <a:schemeClr val="dk2">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13" name="TextBox 9"/>
          <p:cNvSpPr txBox="1"/>
          <p:nvPr>
            <p:custDataLst>
              <p:tags r:id="rId12"/>
            </p:custDataLst>
          </p:nvPr>
        </p:nvSpPr>
        <p:spPr>
          <a:xfrm>
            <a:off x="1066491" y="5277412"/>
            <a:ext cx="4141014" cy="505138"/>
          </a:xfrm>
          <a:prstGeom prst="rect">
            <a:avLst/>
          </a:prstGeom>
        </p:spPr>
        <p:txBody>
          <a:bodyPr vert="horz" wrap="square" lIns="114300" tIns="57150" rIns="114300" bIns="57150" rtlCol="0" anchor="b" anchorCtr="0">
            <a:noAutofit/>
          </a:bodyPr>
          <a:p>
            <a:pPr>
              <a:lnSpc>
                <a:spcPct val="120000"/>
              </a:lnSpc>
            </a:pPr>
            <a:r>
              <a:rPr lang="zh-CN" alt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rPr>
              <a:t>索赔</a:t>
            </a:r>
            <a:r>
              <a:rPr lang="zh-CN" alt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rPr>
              <a:t>管理</a:t>
            </a:r>
            <a:endParaRPr lang="zh-CN" alt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14" name="AutoShape 11"/>
          <p:cNvSpPr/>
          <p:nvPr>
            <p:custDataLst>
              <p:tags r:id="rId13"/>
            </p:custDataLst>
          </p:nvPr>
        </p:nvSpPr>
        <p:spPr>
          <a:xfrm>
            <a:off x="761965" y="5434895"/>
            <a:ext cx="234041" cy="234041"/>
          </a:xfrm>
          <a:prstGeom prst="ellipse">
            <a:avLst/>
          </a:prstGeom>
          <a:solidFill>
            <a:schemeClr val="accent1">
              <a:alpha val="100000"/>
            </a:schemeClr>
          </a:solidFill>
        </p:spPr>
      </p:sp>
      <p:sp>
        <p:nvSpPr>
          <p:cNvPr id="15" name="TextBox 8"/>
          <p:cNvSpPr txBox="1"/>
          <p:nvPr>
            <p:custDataLst>
              <p:tags r:id="rId14"/>
            </p:custDataLst>
          </p:nvPr>
        </p:nvSpPr>
        <p:spPr>
          <a:xfrm>
            <a:off x="685800" y="5867400"/>
            <a:ext cx="6499225" cy="808355"/>
          </a:xfrm>
          <a:prstGeom prst="rect">
            <a:avLst/>
          </a:prstGeom>
        </p:spPr>
        <p:txBody>
          <a:bodyPr vert="horz" wrap="square" lIns="114300" tIns="57150" rIns="114300" bIns="57150" rtlCol="0" anchor="t" anchorCtr="0">
            <a:noAutofit/>
          </a:bodyPr>
          <a:p>
            <a:pPr algn="l">
              <a:lnSpc>
                <a:spcPct val="140000"/>
              </a:lnSpc>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如果买卖双方不能就变更补偿达成一致意见，或对变更是否发生存在分歧，那么被请求的变更就成为有争议的变更或潜在的推定变更。</a:t>
            </a:r>
            <a:endPar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1">
            <a:alphaModFix amt="100000"/>
          </a:blip>
          <a:srcRect/>
          <a:stretch>
            <a:fillRect/>
          </a:stretch>
        </a:blipFill>
        <a:effectLst/>
      </p:bgPr>
    </p:bg>
    <p:spTree>
      <p:nvGrpSpPr>
        <p:cNvPr id="1" name=""/>
        <p:cNvGrpSpPr/>
        <p:nvPr/>
      </p:nvGrpSpPr>
      <p:grpSpPr>
        <a:xfrm>
          <a:off x="0" y="0"/>
          <a:ext cx="0" cy="0"/>
          <a:chOff x="0" y="0"/>
          <a:chExt cx="0" cy="0"/>
        </a:xfrm>
      </p:grpSpPr>
      <p:sp>
        <p:nvSpPr>
          <p:cNvPr id="2" name="TextBox 2"/>
          <p:cNvSpPr txBox="1"/>
          <p:nvPr/>
        </p:nvSpPr>
        <p:spPr>
          <a:xfrm>
            <a:off x="5356704" y="2388266"/>
            <a:ext cx="5981700" cy="1371600"/>
          </a:xfrm>
          <a:prstGeom prst="rect">
            <a:avLst/>
          </a:prstGeom>
        </p:spPr>
        <p:txBody>
          <a:bodyPr vert="horz" wrap="square" lIns="114300" tIns="57150" rIns="114300" bIns="57150" rtlCol="0" anchor="t" anchorCtr="0">
            <a:spAutoFit/>
          </a:bodyPr>
          <a:lstStyle/>
          <a:p>
            <a:pPr algn="r">
              <a:lnSpc>
                <a:spcPct val="120000"/>
              </a:lnSpc>
            </a:pPr>
            <a:r>
              <a:rPr lang="en-US" sz="6600" b="1">
                <a:solidFill>
                  <a:srgbClr val="1338FD">
                    <a:alpha val="100000"/>
                  </a:srgbClr>
                </a:solidFill>
                <a:latin typeface="微软雅黑" panose="020B0503020204020204" charset="-122"/>
                <a:ea typeface="微软雅黑" panose="020B0503020204020204" charset="-122"/>
                <a:cs typeface="微软雅黑" panose="020B0503020204020204" charset="-122"/>
              </a:rPr>
              <a:t>05</a:t>
            </a:r>
            <a:endParaRPr lang="en-US" sz="6600" b="1">
              <a:solidFill>
                <a:srgbClr val="1338FD">
                  <a:alpha val="100000"/>
                </a:srgbClr>
              </a:solidFill>
              <a:latin typeface="微软雅黑" panose="020B0503020204020204" charset="-122"/>
              <a:ea typeface="微软雅黑" panose="020B0503020204020204" charset="-122"/>
              <a:cs typeface="微软雅黑" panose="020B0503020204020204" charset="-122"/>
            </a:endParaRPr>
          </a:p>
        </p:txBody>
      </p:sp>
      <p:sp>
        <p:nvSpPr>
          <p:cNvPr id="3" name="TextBox 3"/>
          <p:cNvSpPr txBox="1"/>
          <p:nvPr/>
        </p:nvSpPr>
        <p:spPr>
          <a:xfrm>
            <a:off x="853596" y="4258462"/>
            <a:ext cx="10484808" cy="1798058"/>
          </a:xfrm>
          <a:prstGeom prst="rect">
            <a:avLst/>
          </a:prstGeom>
        </p:spPr>
        <p:txBody>
          <a:bodyPr vert="horz" wrap="square" lIns="114300" tIns="57150" rIns="114300" bIns="57150" rtlCol="0" anchor="t" anchorCtr="0">
            <a:normAutofit/>
          </a:bodyPr>
          <a:lstStyle/>
          <a:p>
            <a:pPr algn="r">
              <a:lnSpc>
                <a:spcPct val="120000"/>
              </a:lnSpc>
            </a:pPr>
            <a:r>
              <a:rPr lang="zh-CN" altLang="en-US" sz="4050" b="1">
                <a:solidFill>
                  <a:srgbClr val="020A49">
                    <a:alpha val="100000"/>
                  </a:srgbClr>
                </a:solidFill>
                <a:latin typeface="微软雅黑" panose="020B0503020204020204" charset="-122"/>
                <a:ea typeface="微软雅黑" panose="020B0503020204020204" charset="-122"/>
                <a:cs typeface="微软雅黑" panose="020B0503020204020204" charset="-122"/>
              </a:rPr>
              <a:t>结束</a:t>
            </a:r>
            <a:r>
              <a:rPr lang="zh-CN" altLang="en-US" sz="4050" b="1">
                <a:solidFill>
                  <a:srgbClr val="020A49">
                    <a:alpha val="100000"/>
                  </a:srgbClr>
                </a:solidFill>
                <a:latin typeface="微软雅黑" panose="020B0503020204020204" charset="-122"/>
                <a:ea typeface="微软雅黑" panose="020B0503020204020204" charset="-122"/>
                <a:cs typeface="微软雅黑" panose="020B0503020204020204" charset="-122"/>
              </a:rPr>
              <a:t>采购</a:t>
            </a:r>
            <a:endParaRPr lang="zh-CN" altLang="en-US" sz="4050" b="1">
              <a:solidFill>
                <a:srgbClr val="020A49">
                  <a:alpha val="100000"/>
                </a:srgbClr>
              </a:solidFill>
              <a:latin typeface="微软雅黑" panose="020B0503020204020204" charset="-122"/>
              <a:ea typeface="微软雅黑" panose="020B0503020204020204" charset="-122"/>
              <a:cs typeface="微软雅黑" panose="020B0503020204020204" charset="-122"/>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1">
            <a:alphaModFix amt="100000"/>
          </a:blip>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751642" y="4006380"/>
            <a:ext cx="7813795" cy="1827334"/>
          </a:xfrm>
          <a:prstGeom prst="roundRect">
            <a:avLst>
              <a:gd name="adj" fmla="val 16667"/>
            </a:avLst>
          </a:prstGeom>
          <a:solidFill>
            <a:schemeClr val="lt2">
              <a:alpha val="80000"/>
            </a:schemeClr>
          </a:solidFill>
        </p:spPr>
      </p:sp>
      <p:sp>
        <p:nvSpPr>
          <p:cNvPr id="3" name="AutoShape 3"/>
          <p:cNvSpPr/>
          <p:nvPr/>
        </p:nvSpPr>
        <p:spPr>
          <a:xfrm>
            <a:off x="751642" y="1920540"/>
            <a:ext cx="7813795" cy="1827334"/>
          </a:xfrm>
          <a:prstGeom prst="roundRect">
            <a:avLst>
              <a:gd name="adj" fmla="val 16667"/>
            </a:avLst>
          </a:prstGeom>
          <a:solidFill>
            <a:schemeClr val="lt2">
              <a:alpha val="80000"/>
            </a:schemeClr>
          </a:solidFill>
        </p:spPr>
      </p:sp>
      <p:pic>
        <p:nvPicPr>
          <p:cNvPr id="4" name="Picture 4"/>
          <p:cNvPicPr>
            <a:picLocks noChangeAspect="1"/>
          </p:cNvPicPr>
          <p:nvPr>
            <p:custDataLst>
              <p:tags r:id="rId2"/>
            </p:custDataLst>
          </p:nvPr>
        </p:nvPicPr>
        <p:blipFill>
          <a:blip r:embed="rId3">
            <a:alphaModFix amt="100000"/>
          </a:blip>
          <a:srcRect l="12109" r="12109"/>
          <a:stretch>
            <a:fillRect/>
          </a:stretch>
        </p:blipFill>
        <p:spPr>
          <a:xfrm>
            <a:off x="7804006" y="1329783"/>
            <a:ext cx="3831201" cy="5108268"/>
          </a:xfrm>
          <a:prstGeom prst="rect">
            <a:avLst/>
          </a:prstGeom>
        </p:spPr>
      </p:pic>
      <p:sp>
        <p:nvSpPr>
          <p:cNvPr id="5" name="TextBox 5"/>
          <p:cNvSpPr txBox="1"/>
          <p:nvPr/>
        </p:nvSpPr>
        <p:spPr>
          <a:xfrm>
            <a:off x="1030579" y="2089154"/>
            <a:ext cx="6238875" cy="637972"/>
          </a:xfrm>
          <a:prstGeom prst="rect">
            <a:avLst/>
          </a:prstGeom>
        </p:spPr>
        <p:txBody>
          <a:bodyPr vert="horz" wrap="square" lIns="123825" tIns="123825" rIns="57150" bIns="123825" rtlCol="0" anchor="ctr" anchorCtr="0">
            <a:noAutofit/>
          </a:bodyPr>
          <a:lstStyle/>
          <a:p>
            <a:pPr>
              <a:lnSpc>
                <a:spcPct val="120000"/>
              </a:lnSpc>
            </a:pPr>
            <a:r>
              <a:rPr 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rPr>
              <a:t>货物验收</a:t>
            </a:r>
            <a:endParaRPr 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6" name="TextBox 6"/>
          <p:cNvSpPr txBox="1"/>
          <p:nvPr/>
        </p:nvSpPr>
        <p:spPr>
          <a:xfrm>
            <a:off x="1030579" y="2610429"/>
            <a:ext cx="6238875" cy="950067"/>
          </a:xfrm>
          <a:prstGeom prst="rect">
            <a:avLst/>
          </a:prstGeom>
        </p:spPr>
        <p:txBody>
          <a:bodyPr vert="horz" wrap="square" lIns="123825" tIns="123825" rIns="57150" bIns="123825" rtlCol="0" anchor="t" anchorCtr="0">
            <a:noAutofit/>
          </a:bodyPr>
          <a:lstStyle/>
          <a:p>
            <a:pPr>
              <a:lnSpc>
                <a:spcPct val="140000"/>
              </a:lnSpc>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清点货物种类和数量，检查质量是否合格，核实有关技术文件、维修单等文件是否齐全。</a:t>
            </a:r>
            <a:endPar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7" name="TextBox 7"/>
          <p:cNvSpPr txBox="1"/>
          <p:nvPr/>
        </p:nvSpPr>
        <p:spPr>
          <a:xfrm>
            <a:off x="1030579" y="4183053"/>
            <a:ext cx="6238875" cy="637972"/>
          </a:xfrm>
          <a:prstGeom prst="rect">
            <a:avLst/>
          </a:prstGeom>
        </p:spPr>
        <p:txBody>
          <a:bodyPr vert="horz" wrap="square" lIns="123825" tIns="123825" rIns="57150" bIns="123825" rtlCol="0" anchor="ctr" anchorCtr="0">
            <a:noAutofit/>
          </a:bodyPr>
          <a:lstStyle/>
          <a:p>
            <a:pPr>
              <a:lnSpc>
                <a:spcPct val="120000"/>
              </a:lnSpc>
            </a:pPr>
            <a:r>
              <a:rPr lang="zh-CN" alt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rPr>
              <a:t>合同</a:t>
            </a:r>
            <a:r>
              <a:rPr lang="zh-CN" alt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rPr>
              <a:t>存档</a:t>
            </a:r>
            <a:endParaRPr lang="zh-CN" alt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8" name="TextBox 8"/>
          <p:cNvSpPr txBox="1"/>
          <p:nvPr/>
        </p:nvSpPr>
        <p:spPr>
          <a:xfrm>
            <a:off x="1030579" y="4712439"/>
            <a:ext cx="6238875" cy="936429"/>
          </a:xfrm>
          <a:prstGeom prst="rect">
            <a:avLst/>
          </a:prstGeom>
        </p:spPr>
        <p:txBody>
          <a:bodyPr vert="horz" wrap="square" lIns="123825" tIns="123825" rIns="57150" bIns="123825" rtlCol="0" anchor="t" anchorCtr="0">
            <a:noAutofit/>
          </a:bodyPr>
          <a:lstStyle/>
          <a:p>
            <a:pPr>
              <a:lnSpc>
                <a:spcPct val="140000"/>
              </a:lnSpc>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对采购全过程产生的所有文件进行综合整理，并建立起采购档案，建立索引，以便日后使用。</a:t>
            </a:r>
            <a:endPar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9" name="TextBox 9"/>
          <p:cNvSpPr txBox="1"/>
          <p:nvPr/>
        </p:nvSpPr>
        <p:spPr>
          <a:xfrm>
            <a:off x="476023" y="265328"/>
            <a:ext cx="11239500" cy="893445"/>
          </a:xfrm>
          <a:prstGeom prst="rect">
            <a:avLst/>
          </a:prstGeom>
        </p:spPr>
        <p:txBody>
          <a:bodyPr vert="horz" wrap="square" lIns="123825" tIns="123825" rIns="57150" bIns="123825" rtlCol="0" anchor="t" anchorCtr="0">
            <a:spAutoFit/>
          </a:bodyPr>
          <a:lstStyle/>
          <a:p>
            <a:pPr>
              <a:lnSpc>
                <a:spcPct val="140000"/>
              </a:lnSpc>
            </a:pPr>
            <a:r>
              <a:rPr lang="zh-CN" altLang="en-US" sz="3000" b="1">
                <a:solidFill>
                  <a:schemeClr val="dk2">
                    <a:alpha val="100000"/>
                  </a:schemeClr>
                </a:solidFill>
                <a:latin typeface="微软雅黑" panose="020B0503020204020204" charset="-122"/>
                <a:ea typeface="微软雅黑" panose="020B0503020204020204" charset="-122"/>
                <a:cs typeface="微软雅黑" panose="020B0503020204020204" charset="-122"/>
              </a:rPr>
              <a:t>结束</a:t>
            </a:r>
            <a:r>
              <a:rPr lang="zh-CN" altLang="en-US" sz="3000" b="1">
                <a:solidFill>
                  <a:schemeClr val="dk2">
                    <a:alpha val="100000"/>
                  </a:schemeClr>
                </a:solidFill>
                <a:latin typeface="微软雅黑" panose="020B0503020204020204" charset="-122"/>
                <a:ea typeface="微软雅黑" panose="020B0503020204020204" charset="-122"/>
                <a:cs typeface="微软雅黑" panose="020B0503020204020204" charset="-122"/>
              </a:rPr>
              <a:t>采购</a:t>
            </a:r>
            <a:endParaRPr lang="zh-CN" altLang="en-US" sz="3000" b="1">
              <a:solidFill>
                <a:schemeClr val="dk2">
                  <a:alpha val="100000"/>
                </a:schemeClr>
              </a:solidFill>
              <a:latin typeface="微软雅黑" panose="020B0503020204020204" charset="-122"/>
              <a:ea typeface="微软雅黑" panose="020B0503020204020204" charset="-122"/>
              <a:cs typeface="微软雅黑" panose="020B0503020204020204" charset="-122"/>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1">
            <a:alphaModFix amt="100000"/>
          </a:blip>
          <a:srcRect/>
          <a:stretch>
            <a:fillRect/>
          </a:stretch>
        </a:blipFill>
        <a:effectLst/>
      </p:bgPr>
    </p:bg>
    <p:spTree>
      <p:nvGrpSpPr>
        <p:cNvPr id="1" name=""/>
        <p:cNvGrpSpPr/>
        <p:nvPr/>
      </p:nvGrpSpPr>
      <p:grpSpPr>
        <a:xfrm>
          <a:off x="0" y="0"/>
          <a:ext cx="0" cy="0"/>
          <a:chOff x="0" y="0"/>
          <a:chExt cx="0" cy="0"/>
        </a:xfrm>
      </p:grpSpPr>
      <p:sp>
        <p:nvSpPr>
          <p:cNvPr id="2" name="TextBox 2"/>
          <p:cNvSpPr txBox="1"/>
          <p:nvPr/>
        </p:nvSpPr>
        <p:spPr>
          <a:xfrm>
            <a:off x="5356704" y="2388266"/>
            <a:ext cx="5981700" cy="1332230"/>
          </a:xfrm>
          <a:prstGeom prst="rect">
            <a:avLst/>
          </a:prstGeom>
        </p:spPr>
        <p:txBody>
          <a:bodyPr vert="horz" wrap="square" lIns="114300" tIns="57150" rIns="114300" bIns="57150" rtlCol="0" anchor="t" anchorCtr="0">
            <a:spAutoFit/>
          </a:bodyPr>
          <a:lstStyle/>
          <a:p>
            <a:pPr algn="r">
              <a:lnSpc>
                <a:spcPct val="120000"/>
              </a:lnSpc>
            </a:pPr>
            <a:r>
              <a:rPr lang="en-US" sz="6600" b="1">
                <a:solidFill>
                  <a:srgbClr val="1338FD">
                    <a:alpha val="100000"/>
                  </a:srgbClr>
                </a:solidFill>
                <a:latin typeface="微软雅黑" panose="020B0503020204020204" charset="-122"/>
                <a:ea typeface="微软雅黑" panose="020B0503020204020204" charset="-122"/>
                <a:cs typeface="微软雅黑" panose="020B0503020204020204" charset="-122"/>
              </a:rPr>
              <a:t>06</a:t>
            </a:r>
            <a:endParaRPr lang="en-US" sz="6600" b="1">
              <a:solidFill>
                <a:srgbClr val="1338FD">
                  <a:alpha val="100000"/>
                </a:srgbClr>
              </a:solidFill>
              <a:latin typeface="微软雅黑" panose="020B0503020204020204" charset="-122"/>
              <a:ea typeface="微软雅黑" panose="020B0503020204020204" charset="-122"/>
              <a:cs typeface="微软雅黑" panose="020B0503020204020204" charset="-122"/>
            </a:endParaRPr>
          </a:p>
        </p:txBody>
      </p:sp>
      <p:sp>
        <p:nvSpPr>
          <p:cNvPr id="3" name="TextBox 3"/>
          <p:cNvSpPr txBox="1"/>
          <p:nvPr/>
        </p:nvSpPr>
        <p:spPr>
          <a:xfrm>
            <a:off x="853596" y="4258462"/>
            <a:ext cx="10484808" cy="1798058"/>
          </a:xfrm>
          <a:prstGeom prst="rect">
            <a:avLst/>
          </a:prstGeom>
        </p:spPr>
        <p:txBody>
          <a:bodyPr vert="horz" wrap="square" lIns="114300" tIns="57150" rIns="114300" bIns="57150" rtlCol="0" anchor="t" anchorCtr="0">
            <a:normAutofit/>
          </a:bodyPr>
          <a:lstStyle/>
          <a:p>
            <a:pPr algn="r">
              <a:lnSpc>
                <a:spcPct val="120000"/>
              </a:lnSpc>
            </a:pPr>
            <a:r>
              <a:rPr lang="en-US" sz="4050" b="1">
                <a:solidFill>
                  <a:srgbClr val="020A49">
                    <a:alpha val="100000"/>
                  </a:srgbClr>
                </a:solidFill>
                <a:latin typeface="微软雅黑" panose="020B0503020204020204" charset="-122"/>
                <a:ea typeface="微软雅黑" panose="020B0503020204020204" charset="-122"/>
                <a:cs typeface="微软雅黑" panose="020B0503020204020204" charset="-122"/>
              </a:rPr>
              <a:t>实训任务 - </a:t>
            </a:r>
            <a:r>
              <a:rPr lang="zh-CN" altLang="en-US" sz="4050" b="1">
                <a:solidFill>
                  <a:srgbClr val="020A49">
                    <a:alpha val="100000"/>
                  </a:srgbClr>
                </a:solidFill>
                <a:latin typeface="微软雅黑" panose="020B0503020204020204" charset="-122"/>
                <a:ea typeface="微软雅黑" panose="020B0503020204020204" charset="-122"/>
                <a:cs typeface="微软雅黑" panose="020B0503020204020204" charset="-122"/>
              </a:rPr>
              <a:t>金融机构</a:t>
            </a:r>
            <a:r>
              <a:rPr lang="en-US" sz="4050" b="1">
                <a:solidFill>
                  <a:srgbClr val="020A49">
                    <a:alpha val="100000"/>
                  </a:srgbClr>
                </a:solidFill>
                <a:latin typeface="微软雅黑" panose="020B0503020204020204" charset="-122"/>
                <a:ea typeface="微软雅黑" panose="020B0503020204020204" charset="-122"/>
                <a:cs typeface="微软雅黑" panose="020B0503020204020204" charset="-122"/>
              </a:rPr>
              <a:t>数据中心</a:t>
            </a:r>
            <a:r>
              <a:rPr lang="zh-CN" altLang="en-US" sz="4050" b="1">
                <a:solidFill>
                  <a:srgbClr val="020A49">
                    <a:alpha val="100000"/>
                  </a:srgbClr>
                </a:solidFill>
                <a:latin typeface="微软雅黑" panose="020B0503020204020204" charset="-122"/>
                <a:ea typeface="微软雅黑" panose="020B0503020204020204" charset="-122"/>
                <a:cs typeface="微软雅黑" panose="020B0503020204020204" charset="-122"/>
              </a:rPr>
              <a:t>运</a:t>
            </a:r>
            <a:r>
              <a:rPr lang="en-US" sz="4050" b="1">
                <a:solidFill>
                  <a:srgbClr val="020A49">
                    <a:alpha val="100000"/>
                  </a:srgbClr>
                </a:solidFill>
                <a:latin typeface="微软雅黑" panose="020B0503020204020204" charset="-122"/>
                <a:ea typeface="微软雅黑" panose="020B0503020204020204" charset="-122"/>
                <a:cs typeface="微软雅黑" panose="020B0503020204020204" charset="-122"/>
              </a:rPr>
              <a:t>维项目案例</a:t>
            </a:r>
            <a:endParaRPr lang="en-US" sz="4050" b="1">
              <a:solidFill>
                <a:srgbClr val="020A49">
                  <a:alpha val="100000"/>
                </a:srgbClr>
              </a:solidFill>
              <a:latin typeface="微软雅黑" panose="020B0503020204020204" charset="-122"/>
              <a:ea typeface="微软雅黑" panose="020B0503020204020204" charset="-122"/>
              <a:cs typeface="微软雅黑" panose="020B0503020204020204" charset="-122"/>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1">
            <a:alphaModFix amt="100000"/>
          </a:blip>
          <a:srcRect/>
          <a:stretch>
            <a:fillRect/>
          </a:stretch>
        </a:blip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a:stretch>
            <a:fillRect/>
          </a:stretch>
        </p:blipFill>
        <p:spPr>
          <a:xfrm>
            <a:off x="0" y="0"/>
            <a:ext cx="12192000" cy="6858000"/>
          </a:xfrm>
          <a:prstGeom prst="rect">
            <a:avLst/>
          </a:prstGeom>
        </p:spPr>
      </p:pic>
      <p:sp>
        <p:nvSpPr>
          <p:cNvPr id="3" name="TextBox 3"/>
          <p:cNvSpPr txBox="1"/>
          <p:nvPr/>
        </p:nvSpPr>
        <p:spPr>
          <a:xfrm>
            <a:off x="9776770" y="663596"/>
            <a:ext cx="2197085" cy="766889"/>
          </a:xfrm>
          <a:prstGeom prst="rect">
            <a:avLst/>
          </a:prstGeom>
        </p:spPr>
        <p:txBody>
          <a:bodyPr vert="horz" wrap="square" lIns="114300" tIns="57150" rIns="114300" bIns="57150" rtlCol="0" anchor="b" anchorCtr="0">
            <a:normAutofit/>
          </a:bodyPr>
          <a:lstStyle/>
          <a:p>
            <a:pPr algn="ctr">
              <a:lnSpc>
                <a:spcPct val="120000"/>
              </a:lnSpc>
            </a:pPr>
            <a:r>
              <a:rPr lang="en-US" sz="1200">
                <a:solidFill>
                  <a:srgbClr val="232323">
                    <a:alpha val="100000"/>
                  </a:srgbClr>
                </a:solidFill>
                <a:latin typeface="微软雅黑" panose="020B0503020204020204" charset="-122"/>
                <a:ea typeface="微软雅黑" panose="020B0503020204020204" charset="-122"/>
                <a:cs typeface="微软雅黑" panose="020B0503020204020204" charset="-122"/>
              </a:rPr>
              <a:t>CATALOGUE</a:t>
            </a:r>
            <a:endParaRPr lang="en-US" sz="1200">
              <a:solidFill>
                <a:srgbClr val="232323">
                  <a:alpha val="100000"/>
                </a:srgbClr>
              </a:solidFill>
              <a:latin typeface="微软雅黑" panose="020B0503020204020204" charset="-122"/>
              <a:ea typeface="微软雅黑" panose="020B0503020204020204" charset="-122"/>
              <a:cs typeface="微软雅黑" panose="020B0503020204020204" charset="-122"/>
            </a:endParaRPr>
          </a:p>
        </p:txBody>
      </p:sp>
      <p:sp>
        <p:nvSpPr>
          <p:cNvPr id="4" name="TextBox 4"/>
          <p:cNvSpPr txBox="1"/>
          <p:nvPr/>
        </p:nvSpPr>
        <p:spPr>
          <a:xfrm>
            <a:off x="7492225" y="198162"/>
            <a:ext cx="4405428" cy="977265"/>
          </a:xfrm>
          <a:prstGeom prst="rect">
            <a:avLst/>
          </a:prstGeom>
        </p:spPr>
        <p:txBody>
          <a:bodyPr vert="horz" wrap="square" lIns="91440" tIns="45720" rIns="91440" bIns="45720" rtlCol="0" anchor="b" anchorCtr="0">
            <a:normAutofit/>
          </a:bodyPr>
          <a:lstStyle/>
          <a:p>
            <a:pPr algn="r">
              <a:lnSpc>
                <a:spcPct val="100000"/>
              </a:lnSpc>
              <a:spcBef>
                <a:spcPts val="375"/>
              </a:spcBef>
            </a:pPr>
            <a:r>
              <a:rPr lang="en-US" sz="5400" b="1">
                <a:solidFill>
                  <a:srgbClr val="1338FD">
                    <a:alpha val="100000"/>
                  </a:srgbClr>
                </a:solidFill>
                <a:latin typeface="微软雅黑" panose="020B0503020204020204" charset="-122"/>
                <a:ea typeface="微软雅黑" panose="020B0503020204020204" charset="-122"/>
                <a:cs typeface="微软雅黑" panose="020B0503020204020204" charset="-122"/>
              </a:rPr>
              <a:t>目 录</a:t>
            </a:r>
            <a:endParaRPr lang="en-US" sz="5400" b="1">
              <a:solidFill>
                <a:srgbClr val="1338FD">
                  <a:alpha val="100000"/>
                </a:srgbClr>
              </a:solidFill>
              <a:latin typeface="微软雅黑" panose="020B0503020204020204" charset="-122"/>
              <a:ea typeface="微软雅黑" panose="020B0503020204020204" charset="-122"/>
              <a:cs typeface="微软雅黑" panose="020B0503020204020204" charset="-122"/>
            </a:endParaRPr>
          </a:p>
        </p:txBody>
      </p:sp>
      <p:sp>
        <p:nvSpPr>
          <p:cNvPr id="5" name="TextBox 5"/>
          <p:cNvSpPr txBox="1"/>
          <p:nvPr/>
        </p:nvSpPr>
        <p:spPr>
          <a:xfrm>
            <a:off x="3929543" y="1484275"/>
            <a:ext cx="6612681" cy="4969951"/>
          </a:xfrm>
          <a:prstGeom prst="rect">
            <a:avLst/>
          </a:prstGeom>
        </p:spPr>
        <p:txBody>
          <a:bodyPr vert="horz" wrap="square" lIns="91440" tIns="45720" rIns="91440" bIns="45720" rtlCol="0" anchor="ctr" anchorCtr="0">
            <a:noAutofit/>
          </a:bodyPr>
          <a:lstStyle/>
          <a:p>
            <a:pPr marL="203200" lvl="0" indent="-203200" algn="l">
              <a:lnSpc>
                <a:spcPct val="150000"/>
              </a:lnSpc>
              <a:spcBef>
                <a:spcPts val="375"/>
              </a:spcBef>
              <a:buFont typeface="Arial" panose="020B0604020202020204"/>
              <a:buChar char="•"/>
            </a:pPr>
            <a:r>
              <a:rPr lang="en-US" sz="2400">
                <a:solidFill>
                  <a:srgbClr val="020A49">
                    <a:alpha val="100000"/>
                  </a:srgbClr>
                </a:solidFill>
                <a:latin typeface="微软雅黑" panose="020B0503020204020204" charset="-122"/>
                <a:ea typeface="微软雅黑" panose="020B0503020204020204" charset="-122"/>
                <a:cs typeface="微软雅黑" panose="020B0503020204020204" charset="-122"/>
              </a:rPr>
              <a:t>项目</a:t>
            </a:r>
            <a:r>
              <a:rPr lang="zh-CN" altLang="en-US" sz="2400">
                <a:solidFill>
                  <a:srgbClr val="020A49">
                    <a:alpha val="100000"/>
                  </a:srgbClr>
                </a:solidFill>
                <a:latin typeface="微软雅黑" panose="020B0503020204020204" charset="-122"/>
                <a:ea typeface="微软雅黑" panose="020B0503020204020204" charset="-122"/>
                <a:cs typeface="微软雅黑" panose="020B0503020204020204" charset="-122"/>
              </a:rPr>
              <a:t>采购管理概述</a:t>
            </a:r>
            <a:endParaRPr lang="en-US" sz="2400">
              <a:solidFill>
                <a:srgbClr val="020A49">
                  <a:alpha val="100000"/>
                </a:srgbClr>
              </a:solidFill>
              <a:latin typeface="微软雅黑" panose="020B0503020204020204" charset="-122"/>
              <a:ea typeface="微软雅黑" panose="020B0503020204020204" charset="-122"/>
              <a:cs typeface="微软雅黑" panose="020B0503020204020204" charset="-122"/>
            </a:endParaRPr>
          </a:p>
          <a:p>
            <a:pPr marL="203200" lvl="0" indent="-203200" algn="l">
              <a:lnSpc>
                <a:spcPct val="150000"/>
              </a:lnSpc>
              <a:spcBef>
                <a:spcPts val="375"/>
              </a:spcBef>
              <a:buFont typeface="Arial" panose="020B0604020202020204"/>
              <a:buChar char="•"/>
            </a:pPr>
            <a:r>
              <a:rPr lang="zh-CN" altLang="en-US" sz="2400">
                <a:solidFill>
                  <a:srgbClr val="020A49">
                    <a:alpha val="100000"/>
                  </a:srgbClr>
                </a:solidFill>
                <a:latin typeface="微软雅黑" panose="020B0503020204020204" charset="-122"/>
                <a:ea typeface="微软雅黑" panose="020B0503020204020204" charset="-122"/>
                <a:cs typeface="微软雅黑" panose="020B0503020204020204" charset="-122"/>
              </a:rPr>
              <a:t>规划采购</a:t>
            </a:r>
            <a:r>
              <a:rPr lang="en-US" sz="2400">
                <a:solidFill>
                  <a:srgbClr val="020A49">
                    <a:alpha val="100000"/>
                  </a:srgbClr>
                </a:solidFill>
                <a:latin typeface="微软雅黑" panose="020B0503020204020204" charset="-122"/>
                <a:ea typeface="微软雅黑" panose="020B0503020204020204" charset="-122"/>
                <a:cs typeface="微软雅黑" panose="020B0503020204020204" charset="-122"/>
              </a:rPr>
              <a:t>管理</a:t>
            </a:r>
            <a:endParaRPr lang="en-US" sz="2400">
              <a:solidFill>
                <a:srgbClr val="020A49">
                  <a:alpha val="100000"/>
                </a:srgbClr>
              </a:solidFill>
              <a:latin typeface="微软雅黑" panose="020B0503020204020204" charset="-122"/>
              <a:ea typeface="微软雅黑" panose="020B0503020204020204" charset="-122"/>
              <a:cs typeface="微软雅黑" panose="020B0503020204020204" charset="-122"/>
            </a:endParaRPr>
          </a:p>
          <a:p>
            <a:pPr marL="203200" lvl="0" indent="-203200" algn="l">
              <a:lnSpc>
                <a:spcPct val="150000"/>
              </a:lnSpc>
              <a:spcBef>
                <a:spcPts val="375"/>
              </a:spcBef>
              <a:buFont typeface="Arial" panose="020B0604020202020204"/>
              <a:buChar char="•"/>
            </a:pPr>
            <a:r>
              <a:rPr lang="zh-CN" altLang="en-US" sz="2400">
                <a:solidFill>
                  <a:srgbClr val="020A49">
                    <a:alpha val="100000"/>
                  </a:srgbClr>
                </a:solidFill>
                <a:latin typeface="微软雅黑" panose="020B0503020204020204" charset="-122"/>
                <a:ea typeface="微软雅黑" panose="020B0503020204020204" charset="-122"/>
                <a:cs typeface="微软雅黑" panose="020B0503020204020204" charset="-122"/>
              </a:rPr>
              <a:t>实施采购</a:t>
            </a:r>
            <a:endParaRPr lang="en-US" sz="2400">
              <a:solidFill>
                <a:srgbClr val="020A49">
                  <a:alpha val="100000"/>
                </a:srgbClr>
              </a:solidFill>
              <a:latin typeface="微软雅黑" panose="020B0503020204020204" charset="-122"/>
              <a:ea typeface="微软雅黑" panose="020B0503020204020204" charset="-122"/>
              <a:cs typeface="微软雅黑" panose="020B0503020204020204" charset="-122"/>
            </a:endParaRPr>
          </a:p>
          <a:p>
            <a:pPr marL="203200" lvl="0" indent="-203200" algn="l">
              <a:lnSpc>
                <a:spcPct val="150000"/>
              </a:lnSpc>
              <a:spcBef>
                <a:spcPts val="375"/>
              </a:spcBef>
              <a:buFont typeface="Arial" panose="020B0604020202020204"/>
              <a:buChar char="•"/>
            </a:pPr>
            <a:r>
              <a:rPr lang="zh-CN" altLang="en-US" sz="2400">
                <a:solidFill>
                  <a:srgbClr val="020A49">
                    <a:alpha val="100000"/>
                  </a:srgbClr>
                </a:solidFill>
                <a:latin typeface="微软雅黑" panose="020B0503020204020204" charset="-122"/>
                <a:ea typeface="微软雅黑" panose="020B0503020204020204" charset="-122"/>
                <a:cs typeface="微软雅黑" panose="020B0503020204020204" charset="-122"/>
              </a:rPr>
              <a:t>控制采购</a:t>
            </a:r>
            <a:endParaRPr lang="zh-CN" altLang="en-US" sz="2400">
              <a:solidFill>
                <a:srgbClr val="020A49">
                  <a:alpha val="100000"/>
                </a:srgbClr>
              </a:solidFill>
              <a:latin typeface="微软雅黑" panose="020B0503020204020204" charset="-122"/>
              <a:ea typeface="微软雅黑" panose="020B0503020204020204" charset="-122"/>
              <a:cs typeface="微软雅黑" panose="020B0503020204020204" charset="-122"/>
            </a:endParaRPr>
          </a:p>
          <a:p>
            <a:pPr marL="203200" lvl="0" indent="-203200" algn="l">
              <a:lnSpc>
                <a:spcPct val="150000"/>
              </a:lnSpc>
              <a:spcBef>
                <a:spcPts val="375"/>
              </a:spcBef>
              <a:buFont typeface="Arial" panose="020B0604020202020204"/>
              <a:buChar char="•"/>
            </a:pPr>
            <a:r>
              <a:rPr lang="zh-CN" altLang="en-US" sz="2400">
                <a:solidFill>
                  <a:srgbClr val="020A49">
                    <a:alpha val="100000"/>
                  </a:srgbClr>
                </a:solidFill>
                <a:latin typeface="微软雅黑" panose="020B0503020204020204" charset="-122"/>
                <a:ea typeface="微软雅黑" panose="020B0503020204020204" charset="-122"/>
                <a:cs typeface="微软雅黑" panose="020B0503020204020204" charset="-122"/>
              </a:rPr>
              <a:t>结束采购</a:t>
            </a:r>
            <a:r>
              <a:rPr lang="en-US" sz="2400">
                <a:solidFill>
                  <a:srgbClr val="020A49">
                    <a:alpha val="100000"/>
                  </a:srgbClr>
                </a:solidFill>
                <a:latin typeface="微软雅黑" panose="020B0503020204020204" charset="-122"/>
                <a:ea typeface="微软雅黑" panose="020B0503020204020204" charset="-122"/>
                <a:cs typeface="微软雅黑" panose="020B0503020204020204" charset="-122"/>
              </a:rPr>
              <a:t> </a:t>
            </a:r>
            <a:endParaRPr lang="en-US" sz="2400">
              <a:solidFill>
                <a:srgbClr val="020A49">
                  <a:alpha val="100000"/>
                </a:srgbClr>
              </a:solidFill>
              <a:latin typeface="微软雅黑" panose="020B0503020204020204" charset="-122"/>
              <a:ea typeface="微软雅黑" panose="020B0503020204020204" charset="-122"/>
              <a:cs typeface="微软雅黑" panose="020B0503020204020204" charset="-122"/>
            </a:endParaRPr>
          </a:p>
          <a:p>
            <a:pPr marL="203200" lvl="0" indent="-203200" algn="l">
              <a:lnSpc>
                <a:spcPct val="150000"/>
              </a:lnSpc>
              <a:spcBef>
                <a:spcPts val="375"/>
              </a:spcBef>
              <a:buClrTx/>
              <a:buSzTx/>
              <a:buFont typeface="Arial" panose="020B0604020202020204"/>
              <a:buChar char="•"/>
            </a:pPr>
            <a:r>
              <a:rPr lang="en-US" sz="2400">
                <a:solidFill>
                  <a:srgbClr val="020A49">
                    <a:alpha val="100000"/>
                  </a:srgbClr>
                </a:solidFill>
                <a:latin typeface="微软雅黑" panose="020B0503020204020204" charset="-122"/>
                <a:ea typeface="微软雅黑" panose="020B0503020204020204" charset="-122"/>
                <a:cs typeface="微软雅黑" panose="020B0503020204020204" charset="-122"/>
              </a:rPr>
              <a:t>实训任务 - </a:t>
            </a:r>
            <a:r>
              <a:rPr lang="en-US" sz="2400">
                <a:solidFill>
                  <a:srgbClr val="020A49">
                    <a:alpha val="100000"/>
                  </a:srgbClr>
                </a:solidFill>
                <a:latin typeface="微软雅黑" panose="020B0503020204020204" charset="-122"/>
                <a:ea typeface="微软雅黑" panose="020B0503020204020204" charset="-122"/>
                <a:cs typeface="微软雅黑" panose="020B0503020204020204" charset="-122"/>
                <a:sym typeface="+mn-ea"/>
              </a:rPr>
              <a:t>金融机构数据中心运维项目</a:t>
            </a:r>
            <a:r>
              <a:rPr lang="en-US" sz="2400">
                <a:solidFill>
                  <a:srgbClr val="020A49">
                    <a:alpha val="100000"/>
                  </a:srgbClr>
                </a:solidFill>
                <a:latin typeface="微软雅黑" panose="020B0503020204020204" charset="-122"/>
                <a:ea typeface="微软雅黑" panose="020B0503020204020204" charset="-122"/>
                <a:cs typeface="微软雅黑" panose="020B0503020204020204" charset="-122"/>
              </a:rPr>
              <a:t>案例</a:t>
            </a:r>
            <a:endParaRPr lang="en-US" sz="2400">
              <a:solidFill>
                <a:srgbClr val="020A49">
                  <a:alpha val="100000"/>
                </a:srgbClr>
              </a:solidFill>
              <a:latin typeface="微软雅黑" panose="020B0503020204020204" charset="-122"/>
              <a:ea typeface="微软雅黑" panose="020B0503020204020204" charset="-122"/>
              <a:cs typeface="微软雅黑" panose="020B0503020204020204" charset="-122"/>
            </a:endParaRPr>
          </a:p>
          <a:p>
            <a:pPr marL="203200" lvl="0" indent="-203200" algn="l">
              <a:lnSpc>
                <a:spcPct val="150000"/>
              </a:lnSpc>
              <a:spcBef>
                <a:spcPts val="375"/>
              </a:spcBef>
              <a:buClrTx/>
              <a:buSzTx/>
              <a:buFont typeface="Arial" panose="020B0604020202020204"/>
              <a:buChar char="•"/>
            </a:pPr>
            <a:r>
              <a:rPr lang="en-US" sz="2400">
                <a:solidFill>
                  <a:srgbClr val="020A49">
                    <a:alpha val="100000"/>
                  </a:srgbClr>
                </a:solidFill>
                <a:latin typeface="微软雅黑" panose="020B0503020204020204" charset="-122"/>
                <a:ea typeface="微软雅黑" panose="020B0503020204020204" charset="-122"/>
                <a:cs typeface="微软雅黑" panose="020B0503020204020204" charset="-122"/>
              </a:rPr>
              <a:t>分组讨论</a:t>
            </a:r>
            <a:endParaRPr lang="en-US" sz="2400">
              <a:solidFill>
                <a:srgbClr val="020A49">
                  <a:alpha val="100000"/>
                </a:srgbClr>
              </a:solidFill>
              <a:latin typeface="微软雅黑" panose="020B0503020204020204" charset="-122"/>
              <a:ea typeface="微软雅黑" panose="020B0503020204020204" charset="-122"/>
              <a:cs typeface="微软雅黑" panose="020B0503020204020204" charset="-122"/>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1">
            <a:alphaModFix amt="100000"/>
          </a:blip>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6234986" y="2896583"/>
            <a:ext cx="5052139" cy="3467154"/>
          </a:xfrm>
          <a:prstGeom prst="roundRect">
            <a:avLst>
              <a:gd name="adj" fmla="val 5952"/>
            </a:avLst>
          </a:prstGeom>
          <a:solidFill>
            <a:schemeClr val="lt2">
              <a:alpha val="80000"/>
            </a:schemeClr>
          </a:solidFill>
        </p:spPr>
      </p:sp>
      <p:sp>
        <p:nvSpPr>
          <p:cNvPr id="3" name="AutoShape 3"/>
          <p:cNvSpPr/>
          <p:nvPr/>
        </p:nvSpPr>
        <p:spPr>
          <a:xfrm>
            <a:off x="879670" y="2896583"/>
            <a:ext cx="5052139" cy="3467154"/>
          </a:xfrm>
          <a:prstGeom prst="roundRect">
            <a:avLst>
              <a:gd name="adj" fmla="val 5952"/>
            </a:avLst>
          </a:prstGeom>
          <a:solidFill>
            <a:schemeClr val="lt2">
              <a:alpha val="80000"/>
            </a:schemeClr>
          </a:solidFill>
        </p:spPr>
      </p:sp>
      <p:pic>
        <p:nvPicPr>
          <p:cNvPr id="4" name="Picture 4"/>
          <p:cNvPicPr>
            <a:picLocks noChangeAspect="1"/>
          </p:cNvPicPr>
          <p:nvPr/>
        </p:nvPicPr>
        <p:blipFill>
          <a:blip r:embed="rId2"/>
          <a:srcRect/>
          <a:stretch>
            <a:fillRect/>
          </a:stretch>
        </p:blipFill>
        <p:spPr>
          <a:xfrm>
            <a:off x="891140" y="1371600"/>
            <a:ext cx="5029200" cy="3162577"/>
          </a:xfrm>
          <a:prstGeom prst="rect">
            <a:avLst/>
          </a:prstGeom>
        </p:spPr>
      </p:pic>
      <p:sp>
        <p:nvSpPr>
          <p:cNvPr id="5" name="TextBox 5"/>
          <p:cNvSpPr txBox="1"/>
          <p:nvPr/>
        </p:nvSpPr>
        <p:spPr>
          <a:xfrm>
            <a:off x="1380405" y="4752068"/>
            <a:ext cx="4050670" cy="490334"/>
          </a:xfrm>
          <a:prstGeom prst="rect">
            <a:avLst/>
          </a:prstGeom>
        </p:spPr>
        <p:txBody>
          <a:bodyPr vert="horz" wrap="square" lIns="66008" tIns="33052" rIns="66008" bIns="33052" rtlCol="0" anchor="ctr" anchorCtr="0">
            <a:noAutofit/>
          </a:bodyPr>
          <a:lstStyle/>
          <a:p>
            <a:pPr algn="ctr">
              <a:lnSpc>
                <a:spcPct val="120000"/>
              </a:lnSpc>
            </a:pPr>
            <a:r>
              <a:rPr 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rPr>
              <a:t>A</a:t>
            </a:r>
            <a:r>
              <a:rPr lang="zh-CN" alt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rPr>
              <a:t>公司</a:t>
            </a:r>
            <a:r>
              <a:rPr 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rPr>
              <a:t>与</a:t>
            </a:r>
            <a:r>
              <a:rPr lang="zh-CN" alt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rPr>
              <a:t>某金融机构</a:t>
            </a:r>
            <a:r>
              <a:rPr 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rPr>
              <a:t>的合作</a:t>
            </a:r>
            <a:endParaRPr 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6" name="TextBox 6"/>
          <p:cNvSpPr txBox="1"/>
          <p:nvPr/>
        </p:nvSpPr>
        <p:spPr>
          <a:xfrm>
            <a:off x="1380405" y="5384645"/>
            <a:ext cx="4050670" cy="824485"/>
          </a:xfrm>
          <a:prstGeom prst="rect">
            <a:avLst/>
          </a:prstGeom>
        </p:spPr>
        <p:txBody>
          <a:bodyPr vert="horz" wrap="square" lIns="66008" tIns="33052" rIns="66008" bIns="33052" rtlCol="0" anchor="t" anchorCtr="0">
            <a:noAutofit/>
          </a:bodyPr>
          <a:lstStyle/>
          <a:p>
            <a:pPr algn="ctr">
              <a:lnSpc>
                <a:spcPct val="140000"/>
              </a:lnSpc>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A</a:t>
            </a:r>
            <a:r>
              <a:rPr lang="zh-CN" alt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公司</a:t>
            </a: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与</a:t>
            </a:r>
            <a:r>
              <a:rPr lang="zh-CN" alt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某金融机构</a:t>
            </a: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公司开展深度合作，共同推进项目实施。</a:t>
            </a:r>
            <a:endPar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p:txBody>
      </p:sp>
      <p:pic>
        <p:nvPicPr>
          <p:cNvPr id="7" name="Picture 7"/>
          <p:cNvPicPr>
            <a:picLocks noChangeAspect="1"/>
          </p:cNvPicPr>
          <p:nvPr/>
        </p:nvPicPr>
        <p:blipFill>
          <a:blip r:embed="rId3"/>
          <a:srcRect/>
          <a:stretch>
            <a:fillRect/>
          </a:stretch>
        </p:blipFill>
        <p:spPr>
          <a:xfrm>
            <a:off x="6246455" y="1371600"/>
            <a:ext cx="5029200" cy="3162577"/>
          </a:xfrm>
          <a:prstGeom prst="rect">
            <a:avLst/>
          </a:prstGeom>
        </p:spPr>
      </p:pic>
      <p:sp>
        <p:nvSpPr>
          <p:cNvPr id="8" name="TextBox 8"/>
          <p:cNvSpPr txBox="1"/>
          <p:nvPr/>
        </p:nvSpPr>
        <p:spPr>
          <a:xfrm>
            <a:off x="6735721" y="4759543"/>
            <a:ext cx="4050670" cy="490334"/>
          </a:xfrm>
          <a:prstGeom prst="rect">
            <a:avLst/>
          </a:prstGeom>
        </p:spPr>
        <p:txBody>
          <a:bodyPr vert="horz" wrap="square" lIns="66008" tIns="33052" rIns="66008" bIns="33052" rtlCol="0" anchor="ctr" anchorCtr="0">
            <a:noAutofit/>
          </a:bodyPr>
          <a:lstStyle/>
          <a:p>
            <a:pPr algn="ctr">
              <a:lnSpc>
                <a:spcPct val="120000"/>
              </a:lnSpc>
            </a:pPr>
            <a:r>
              <a:rPr 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rPr>
              <a:t>项目的目标和挑战</a:t>
            </a:r>
            <a:endParaRPr 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9" name="TextBox 9"/>
          <p:cNvSpPr txBox="1"/>
          <p:nvPr/>
        </p:nvSpPr>
        <p:spPr>
          <a:xfrm>
            <a:off x="6735721" y="5392119"/>
            <a:ext cx="4050670" cy="824485"/>
          </a:xfrm>
          <a:prstGeom prst="rect">
            <a:avLst/>
          </a:prstGeom>
        </p:spPr>
        <p:txBody>
          <a:bodyPr vert="horz" wrap="square" lIns="66008" tIns="33052" rIns="66008" bIns="33052" rtlCol="0" anchor="t" anchorCtr="0">
            <a:noAutofit/>
          </a:bodyPr>
          <a:lstStyle/>
          <a:p>
            <a:pPr algn="ctr">
              <a:lnSpc>
                <a:spcPct val="140000"/>
              </a:lnSpc>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项目旨在提高</a:t>
            </a:r>
            <a:r>
              <a:rPr lang="zh-CN" alt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金融机构在</a:t>
            </a: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北京的数据中心运行维护</a:t>
            </a:r>
            <a:r>
              <a:rPr lang="zh-CN" alt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能力</a:t>
            </a: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a:t>
            </a:r>
            <a:r>
              <a:rPr lang="zh-CN" alt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顺利执行</a:t>
            </a: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运维合同。</a:t>
            </a:r>
            <a:endPar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10" name="TextBox 10"/>
          <p:cNvSpPr txBox="1"/>
          <p:nvPr/>
        </p:nvSpPr>
        <p:spPr>
          <a:xfrm>
            <a:off x="476023" y="265328"/>
            <a:ext cx="11239500" cy="914400"/>
          </a:xfrm>
          <a:prstGeom prst="rect">
            <a:avLst/>
          </a:prstGeom>
        </p:spPr>
        <p:txBody>
          <a:bodyPr vert="horz" wrap="square" lIns="123825" tIns="123825" rIns="57150" bIns="123825" rtlCol="0" anchor="t" anchorCtr="0">
            <a:spAutoFit/>
          </a:bodyPr>
          <a:lstStyle/>
          <a:p>
            <a:pPr>
              <a:lnSpc>
                <a:spcPct val="140000"/>
              </a:lnSpc>
            </a:pPr>
            <a:r>
              <a:rPr lang="en-US" sz="3000" b="1">
                <a:solidFill>
                  <a:schemeClr val="dk2">
                    <a:alpha val="100000"/>
                  </a:schemeClr>
                </a:solidFill>
                <a:latin typeface="微软雅黑" panose="020B0503020204020204" charset="-122"/>
                <a:ea typeface="微软雅黑" panose="020B0503020204020204" charset="-122"/>
                <a:cs typeface="微软雅黑" panose="020B0503020204020204" charset="-122"/>
              </a:rPr>
              <a:t>项目背景介绍</a:t>
            </a:r>
            <a:endParaRPr lang="en-US" sz="3000" b="1">
              <a:solidFill>
                <a:schemeClr val="dk2">
                  <a:alpha val="100000"/>
                </a:schemeClr>
              </a:solidFill>
              <a:latin typeface="微软雅黑" panose="020B0503020204020204" charset="-122"/>
              <a:ea typeface="微软雅黑" panose="020B0503020204020204" charset="-122"/>
              <a:cs typeface="微软雅黑" panose="020B0503020204020204" charset="-122"/>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1">
            <a:alphaModFix amt="100000"/>
          </a:blip>
          <a:srcRect/>
          <a:stretch>
            <a:fillRect/>
          </a:stretch>
        </a:blipFill>
        <a:effectLst/>
      </p:bgPr>
    </p:bg>
    <p:spTree>
      <p:nvGrpSpPr>
        <p:cNvPr id="1" name=""/>
        <p:cNvGrpSpPr/>
        <p:nvPr/>
      </p:nvGrpSpPr>
      <p:grpSpPr>
        <a:xfrm>
          <a:off x="0" y="0"/>
          <a:ext cx="0" cy="0"/>
          <a:chOff x="0" y="0"/>
          <a:chExt cx="0" cy="0"/>
        </a:xfrm>
      </p:grpSpPr>
      <p:sp>
        <p:nvSpPr>
          <p:cNvPr id="2" name="TextBox 2"/>
          <p:cNvSpPr txBox="1"/>
          <p:nvPr/>
        </p:nvSpPr>
        <p:spPr>
          <a:xfrm>
            <a:off x="476023" y="265328"/>
            <a:ext cx="11239500" cy="893445"/>
          </a:xfrm>
          <a:prstGeom prst="rect">
            <a:avLst/>
          </a:prstGeom>
        </p:spPr>
        <p:txBody>
          <a:bodyPr vert="horz" wrap="square" lIns="123825" tIns="123825" rIns="57150" bIns="123825" rtlCol="0" anchor="t" anchorCtr="0">
            <a:spAutoFit/>
          </a:bodyPr>
          <a:lstStyle/>
          <a:p>
            <a:pPr>
              <a:lnSpc>
                <a:spcPct val="140000"/>
              </a:lnSpc>
            </a:pPr>
            <a:r>
              <a:rPr lang="en-US" sz="3000" b="1">
                <a:solidFill>
                  <a:schemeClr val="dk2">
                    <a:alpha val="100000"/>
                  </a:schemeClr>
                </a:solidFill>
                <a:latin typeface="微软雅黑" panose="020B0503020204020204" charset="-122"/>
                <a:ea typeface="微软雅黑" panose="020B0503020204020204" charset="-122"/>
                <a:cs typeface="微软雅黑" panose="020B0503020204020204" charset="-122"/>
              </a:rPr>
              <a:t>项目经理</a:t>
            </a:r>
            <a:r>
              <a:rPr lang="zh-CN" altLang="en-US" sz="3000" b="1">
                <a:solidFill>
                  <a:schemeClr val="dk2">
                    <a:alpha val="100000"/>
                  </a:schemeClr>
                </a:solidFill>
                <a:latin typeface="微软雅黑" panose="020B0503020204020204" charset="-122"/>
                <a:ea typeface="微软雅黑" panose="020B0503020204020204" charset="-122"/>
                <a:cs typeface="微软雅黑" panose="020B0503020204020204" charset="-122"/>
              </a:rPr>
              <a:t>小张</a:t>
            </a:r>
            <a:r>
              <a:rPr lang="en-US" sz="3000" b="1">
                <a:solidFill>
                  <a:schemeClr val="dk2">
                    <a:alpha val="100000"/>
                  </a:schemeClr>
                </a:solidFill>
                <a:latin typeface="微软雅黑" panose="020B0503020204020204" charset="-122"/>
                <a:ea typeface="微软雅黑" panose="020B0503020204020204" charset="-122"/>
                <a:cs typeface="微软雅黑" panose="020B0503020204020204" charset="-122"/>
              </a:rPr>
              <a:t>的决策过程</a:t>
            </a:r>
            <a:endParaRPr lang="en-US" sz="3000" b="1">
              <a:solidFill>
                <a:schemeClr val="dk2">
                  <a:alpha val="100000"/>
                </a:schemeClr>
              </a:solidFill>
              <a:latin typeface="微软雅黑" panose="020B0503020204020204" charset="-122"/>
              <a:ea typeface="微软雅黑" panose="020B0503020204020204" charset="-122"/>
              <a:cs typeface="微软雅黑" panose="020B0503020204020204" charset="-122"/>
            </a:endParaRPr>
          </a:p>
        </p:txBody>
      </p:sp>
      <p:pic>
        <p:nvPicPr>
          <p:cNvPr id="3" name="Picture 3"/>
          <p:cNvPicPr>
            <a:picLocks noChangeAspect="1"/>
          </p:cNvPicPr>
          <p:nvPr>
            <p:custDataLst>
              <p:tags r:id="rId2"/>
            </p:custDataLst>
          </p:nvPr>
        </p:nvPicPr>
        <p:blipFill>
          <a:blip r:embed="rId3"/>
          <a:srcRect/>
          <a:stretch>
            <a:fillRect/>
          </a:stretch>
        </p:blipFill>
        <p:spPr>
          <a:xfrm>
            <a:off x="8159764" y="1697429"/>
            <a:ext cx="3219437" cy="2386781"/>
          </a:xfrm>
          <a:prstGeom prst="rect">
            <a:avLst/>
          </a:prstGeom>
          <a:noFill/>
        </p:spPr>
      </p:pic>
      <p:sp>
        <p:nvSpPr>
          <p:cNvPr id="4" name="TextBox 4"/>
          <p:cNvSpPr txBox="1"/>
          <p:nvPr>
            <p:custDataLst>
              <p:tags r:id="rId4"/>
            </p:custDataLst>
          </p:nvPr>
        </p:nvSpPr>
        <p:spPr>
          <a:xfrm>
            <a:off x="8245482" y="4330210"/>
            <a:ext cx="3048000" cy="490334"/>
          </a:xfrm>
          <a:prstGeom prst="rect">
            <a:avLst/>
          </a:prstGeom>
        </p:spPr>
        <p:txBody>
          <a:bodyPr vert="horz" wrap="square" lIns="66008" tIns="33052" rIns="66008" bIns="33052" rtlCol="0" anchor="ctr" anchorCtr="0">
            <a:noAutofit/>
          </a:bodyPr>
          <a:lstStyle/>
          <a:p>
            <a:pPr algn="ctr">
              <a:lnSpc>
                <a:spcPct val="120000"/>
              </a:lnSpc>
            </a:pPr>
            <a:r>
              <a:rPr lang="en-US" sz="2000" b="1">
                <a:solidFill>
                  <a:schemeClr val="accent1">
                    <a:alpha val="100000"/>
                  </a:schemeClr>
                </a:solidFill>
                <a:latin typeface="微软雅黑" panose="020B0503020204020204" charset="-122"/>
                <a:ea typeface="微软雅黑" panose="020B0503020204020204" charset="-122"/>
                <a:cs typeface="微软雅黑" panose="020B0503020204020204" charset="-122"/>
              </a:rPr>
              <a:t>项目分阶段实施</a:t>
            </a:r>
            <a:endParaRPr lang="en-US" sz="2000" b="1">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5" name="TextBox 5"/>
          <p:cNvSpPr txBox="1"/>
          <p:nvPr>
            <p:custDataLst>
              <p:tags r:id="rId5"/>
            </p:custDataLst>
          </p:nvPr>
        </p:nvSpPr>
        <p:spPr>
          <a:xfrm>
            <a:off x="8245482" y="4842646"/>
            <a:ext cx="3048000" cy="1245227"/>
          </a:xfrm>
          <a:prstGeom prst="rect">
            <a:avLst/>
          </a:prstGeom>
        </p:spPr>
        <p:txBody>
          <a:bodyPr vert="horz" wrap="square" lIns="66008" tIns="33052" rIns="66008" bIns="33052" rtlCol="0" anchor="t" anchorCtr="0">
            <a:noAutofit/>
          </a:bodyPr>
          <a:lstStyle/>
          <a:p>
            <a:pPr algn="ctr">
              <a:lnSpc>
                <a:spcPct val="140000"/>
              </a:lnSpc>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签署备件采购合同</a:t>
            </a:r>
            <a:endPar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6" name="TextBox 6"/>
          <p:cNvSpPr txBox="1"/>
          <p:nvPr>
            <p:custDataLst>
              <p:tags r:id="rId6"/>
            </p:custDataLst>
          </p:nvPr>
        </p:nvSpPr>
        <p:spPr>
          <a:xfrm>
            <a:off x="4572000" y="4330210"/>
            <a:ext cx="3048000" cy="490334"/>
          </a:xfrm>
          <a:prstGeom prst="rect">
            <a:avLst/>
          </a:prstGeom>
        </p:spPr>
        <p:txBody>
          <a:bodyPr vert="horz" wrap="square" lIns="66008" tIns="33052" rIns="66008" bIns="33052" rtlCol="0" anchor="ctr" anchorCtr="0">
            <a:noAutofit/>
          </a:bodyPr>
          <a:lstStyle/>
          <a:p>
            <a:pPr algn="ctr">
              <a:lnSpc>
                <a:spcPct val="120000"/>
              </a:lnSpc>
            </a:pPr>
            <a:r>
              <a:rPr lang="en-US" sz="2000" b="1">
                <a:solidFill>
                  <a:schemeClr val="accent1">
                    <a:alpha val="100000"/>
                  </a:schemeClr>
                </a:solidFill>
                <a:latin typeface="微软雅黑" panose="020B0503020204020204" charset="-122"/>
                <a:ea typeface="微软雅黑" panose="020B0503020204020204" charset="-122"/>
                <a:cs typeface="微软雅黑" panose="020B0503020204020204" charset="-122"/>
              </a:rPr>
              <a:t>增派人手</a:t>
            </a:r>
            <a:r>
              <a:rPr lang="zh-CN" altLang="en-US" sz="2000" b="1">
                <a:solidFill>
                  <a:schemeClr val="accent1">
                    <a:alpha val="100000"/>
                  </a:schemeClr>
                </a:solidFill>
                <a:latin typeface="微软雅黑" panose="020B0503020204020204" charset="-122"/>
                <a:ea typeface="微软雅黑" panose="020B0503020204020204" charset="-122"/>
                <a:cs typeface="微软雅黑" panose="020B0503020204020204" charset="-122"/>
              </a:rPr>
              <a:t>，备件采购清单</a:t>
            </a:r>
            <a:endParaRPr lang="zh-CN" altLang="en-US" sz="2000" b="1">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7" name="TextBox 7"/>
          <p:cNvSpPr txBox="1"/>
          <p:nvPr>
            <p:custDataLst>
              <p:tags r:id="rId7"/>
            </p:custDataLst>
          </p:nvPr>
        </p:nvSpPr>
        <p:spPr>
          <a:xfrm>
            <a:off x="4572000" y="4842646"/>
            <a:ext cx="3048000" cy="1245227"/>
          </a:xfrm>
          <a:prstGeom prst="rect">
            <a:avLst/>
          </a:prstGeom>
        </p:spPr>
        <p:txBody>
          <a:bodyPr vert="horz" wrap="square" lIns="66008" tIns="33052" rIns="66008" bIns="33052" rtlCol="0" anchor="t" anchorCtr="0">
            <a:noAutofit/>
          </a:bodyPr>
          <a:lstStyle/>
          <a:p>
            <a:pPr algn="ctr">
              <a:lnSpc>
                <a:spcPct val="140000"/>
              </a:lnSpc>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建立备件库，招聘了专职备件管理员及库房管理员，</a:t>
            </a:r>
            <a:r>
              <a:rPr lang="zh-CN" alt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准备</a:t>
            </a: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《备件采购清单》，</a:t>
            </a:r>
            <a:r>
              <a:rPr lang="zh-CN" alt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递交</a:t>
            </a: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采购部。</a:t>
            </a:r>
            <a:endPar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p:txBody>
      </p:sp>
      <p:pic>
        <p:nvPicPr>
          <p:cNvPr id="8" name="Picture 8"/>
          <p:cNvPicPr>
            <a:picLocks noChangeAspect="1"/>
          </p:cNvPicPr>
          <p:nvPr>
            <p:custDataLst>
              <p:tags r:id="rId8"/>
            </p:custDataLst>
          </p:nvPr>
        </p:nvPicPr>
        <p:blipFill>
          <a:blip r:embed="rId9"/>
          <a:srcRect/>
          <a:stretch>
            <a:fillRect/>
          </a:stretch>
        </p:blipFill>
        <p:spPr>
          <a:xfrm>
            <a:off x="4486281" y="1697429"/>
            <a:ext cx="3219437" cy="2386781"/>
          </a:xfrm>
          <a:prstGeom prst="rect">
            <a:avLst/>
          </a:prstGeom>
          <a:noFill/>
        </p:spPr>
      </p:pic>
      <p:pic>
        <p:nvPicPr>
          <p:cNvPr id="9" name="Picture 9"/>
          <p:cNvPicPr>
            <a:picLocks noChangeAspect="1"/>
          </p:cNvPicPr>
          <p:nvPr>
            <p:custDataLst>
              <p:tags r:id="rId10"/>
            </p:custDataLst>
          </p:nvPr>
        </p:nvPicPr>
        <p:blipFill>
          <a:blip r:embed="rId11"/>
          <a:srcRect/>
          <a:stretch>
            <a:fillRect/>
          </a:stretch>
        </p:blipFill>
        <p:spPr>
          <a:xfrm>
            <a:off x="812799" y="1697429"/>
            <a:ext cx="3219437" cy="2386781"/>
          </a:xfrm>
          <a:prstGeom prst="rect">
            <a:avLst/>
          </a:prstGeom>
          <a:noFill/>
        </p:spPr>
      </p:pic>
      <p:sp>
        <p:nvSpPr>
          <p:cNvPr id="10" name="TextBox 10"/>
          <p:cNvSpPr txBox="1"/>
          <p:nvPr>
            <p:custDataLst>
              <p:tags r:id="rId12"/>
            </p:custDataLst>
          </p:nvPr>
        </p:nvSpPr>
        <p:spPr>
          <a:xfrm>
            <a:off x="898518" y="4330210"/>
            <a:ext cx="3048000" cy="490334"/>
          </a:xfrm>
          <a:prstGeom prst="rect">
            <a:avLst/>
          </a:prstGeom>
        </p:spPr>
        <p:txBody>
          <a:bodyPr vert="horz" wrap="square" lIns="66008" tIns="33052" rIns="66008" bIns="33052" rtlCol="0" anchor="ctr" anchorCtr="0">
            <a:noAutofit/>
          </a:bodyPr>
          <a:lstStyle/>
          <a:p>
            <a:pPr algn="ctr">
              <a:lnSpc>
                <a:spcPct val="120000"/>
              </a:lnSpc>
            </a:pPr>
            <a:r>
              <a:rPr lang="en-US" sz="2000" b="1">
                <a:solidFill>
                  <a:schemeClr val="accent1">
                    <a:alpha val="100000"/>
                  </a:schemeClr>
                </a:solidFill>
                <a:latin typeface="微软雅黑" panose="020B0503020204020204" charset="-122"/>
                <a:ea typeface="微软雅黑" panose="020B0503020204020204" charset="-122"/>
                <a:cs typeface="微软雅黑" panose="020B0503020204020204" charset="-122"/>
              </a:rPr>
              <a:t>工作量评估</a:t>
            </a:r>
            <a:endParaRPr lang="en-US" sz="2000" b="1">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11" name="TextBox 11"/>
          <p:cNvSpPr txBox="1"/>
          <p:nvPr>
            <p:custDataLst>
              <p:tags r:id="rId13"/>
            </p:custDataLst>
          </p:nvPr>
        </p:nvSpPr>
        <p:spPr>
          <a:xfrm>
            <a:off x="898518" y="4835171"/>
            <a:ext cx="3048000" cy="1245227"/>
          </a:xfrm>
          <a:prstGeom prst="rect">
            <a:avLst/>
          </a:prstGeom>
        </p:spPr>
        <p:txBody>
          <a:bodyPr vert="horz" wrap="square" lIns="66008" tIns="33052" rIns="66008" bIns="33052" rtlCol="0" anchor="t" anchorCtr="0">
            <a:noAutofit/>
          </a:bodyPr>
          <a:lstStyle/>
          <a:p>
            <a:pPr algn="ctr">
              <a:lnSpc>
                <a:spcPct val="140000"/>
              </a:lnSpc>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项目经理</a:t>
            </a:r>
            <a:r>
              <a:rPr lang="zh-CN" alt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小张</a:t>
            </a: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首先对工作量进行评估，确保团队有足够资源完成项目。</a:t>
            </a:r>
            <a:endPar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a:xfrm>
          <a:off x="0" y="0"/>
          <a:ext cx="0" cy="0"/>
          <a:chOff x="0" y="0"/>
          <a:chExt cx="0" cy="0"/>
        </a:xfrm>
      </p:grpSpPr>
      <p:pic>
        <p:nvPicPr>
          <p:cNvPr id="8" name="Picture 8"/>
          <p:cNvPicPr>
            <a:picLocks noChangeAspect="1"/>
          </p:cNvPicPr>
          <p:nvPr/>
        </p:nvPicPr>
        <p:blipFill>
          <a:blip r:embed="rId2"/>
          <a:srcRect/>
          <a:stretch>
            <a:fillRect/>
          </a:stretch>
        </p:blipFill>
        <p:spPr>
          <a:xfrm>
            <a:off x="6738931" y="1450035"/>
            <a:ext cx="4792980" cy="4792980"/>
          </a:xfrm>
          <a:prstGeom prst="ellipse">
            <a:avLst/>
          </a:prstGeom>
        </p:spPr>
      </p:pic>
      <p:sp>
        <p:nvSpPr>
          <p:cNvPr id="9" name="TextBox 9"/>
          <p:cNvSpPr txBox="1"/>
          <p:nvPr/>
        </p:nvSpPr>
        <p:spPr>
          <a:xfrm>
            <a:off x="476023" y="265328"/>
            <a:ext cx="11239500" cy="914400"/>
          </a:xfrm>
          <a:prstGeom prst="rect">
            <a:avLst/>
          </a:prstGeom>
        </p:spPr>
        <p:txBody>
          <a:bodyPr vert="horz" wrap="square" lIns="123825" tIns="123825" rIns="57150" bIns="123825" rtlCol="0" anchor="ctr" anchorCtr="0">
            <a:noAutofit/>
          </a:bodyPr>
          <a:lstStyle/>
          <a:p>
            <a:pPr>
              <a:lnSpc>
                <a:spcPct val="140000"/>
              </a:lnSpc>
            </a:pPr>
            <a:r>
              <a:rPr lang="zh-CN" altLang="en-US" sz="3000" b="1">
                <a:solidFill>
                  <a:schemeClr val="dk2">
                    <a:alpha val="100000"/>
                  </a:schemeClr>
                </a:solidFill>
                <a:latin typeface="微软雅黑" panose="020B0503020204020204" charset="-122"/>
                <a:ea typeface="微软雅黑" panose="020B0503020204020204" charset="-122"/>
                <a:cs typeface="微软雅黑" panose="020B0503020204020204" charset="-122"/>
              </a:rPr>
              <a:t>案例思考</a:t>
            </a:r>
            <a:endParaRPr lang="en-US" altLang="zh-CN" sz="3000" b="1">
              <a:solidFill>
                <a:schemeClr val="dk2">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10" name="文本框 9"/>
          <p:cNvSpPr txBox="1"/>
          <p:nvPr/>
        </p:nvSpPr>
        <p:spPr>
          <a:xfrm>
            <a:off x="554355" y="2438400"/>
            <a:ext cx="5788025" cy="3174365"/>
          </a:xfrm>
          <a:prstGeom prst="rect">
            <a:avLst/>
          </a:prstGeom>
        </p:spPr>
        <p:txBody>
          <a:bodyPr>
            <a:noAutofit/>
          </a:bodyPr>
          <a:p>
            <a:pPr marL="36195" algn="l" defTabSz="913765">
              <a:lnSpc>
                <a:spcPct val="130000"/>
              </a:lnSpc>
              <a:spcBef>
                <a:spcPts val="1020"/>
              </a:spcBef>
              <a:spcAft>
                <a:spcPts val="0"/>
              </a:spcAft>
              <a:buClrTx/>
              <a:buSzTx/>
              <a:buFont typeface="+mj-lt"/>
            </a:pPr>
            <a:r>
              <a:rPr lang="zh-CN" altLang="en-US" sz="2600" spc="271" dirty="0" smtClean="0">
                <a:ln w="3175">
                  <a:noFill/>
                  <a:prstDash val="dash"/>
                </a:ln>
                <a:solidFill>
                  <a:schemeClr val="dk1">
                    <a:lumMod val="75000"/>
                    <a:lumOff val="25000"/>
                  </a:schemeClr>
                </a:solidFill>
                <a:effectLst/>
                <a:uFillTx/>
                <a:latin typeface="微软雅黑" panose="020B0503020204020204" charset="-122"/>
                <a:ea typeface="微软雅黑" panose="020B0503020204020204" charset="-122"/>
                <a:cs typeface="微软雅黑" panose="020B0503020204020204" charset="-122"/>
              </a:rPr>
              <a:t>1.请说明</a:t>
            </a:r>
            <a:r>
              <a:rPr lang="zh-CN" altLang="en-US" sz="2600" spc="271" dirty="0" smtClean="0">
                <a:ln w="3175">
                  <a:noFill/>
                  <a:prstDash val="dash"/>
                </a:ln>
                <a:solidFill>
                  <a:schemeClr val="dk1">
                    <a:lumMod val="75000"/>
                    <a:lumOff val="25000"/>
                  </a:schemeClr>
                </a:solidFill>
                <a:effectLst/>
                <a:uFillTx/>
                <a:latin typeface="微软雅黑" panose="020B0503020204020204" charset="-122"/>
                <a:ea typeface="微软雅黑" panose="020B0503020204020204" charset="-122"/>
                <a:cs typeface="微软雅黑" panose="020B0503020204020204" charset="-122"/>
              </a:rPr>
              <a:t>项目采购管理的主要步骤。</a:t>
            </a:r>
            <a:endParaRPr lang="zh-CN" altLang="en-US" sz="2600" spc="271" dirty="0" smtClean="0">
              <a:ln w="3175">
                <a:noFill/>
                <a:prstDash val="dash"/>
              </a:ln>
              <a:solidFill>
                <a:schemeClr val="dk1">
                  <a:lumMod val="75000"/>
                  <a:lumOff val="25000"/>
                </a:schemeClr>
              </a:solidFill>
              <a:effectLst/>
              <a:uFillTx/>
              <a:latin typeface="微软雅黑" panose="020B0503020204020204" charset="-122"/>
              <a:ea typeface="微软雅黑" panose="020B0503020204020204" charset="-122"/>
              <a:cs typeface="微软雅黑" panose="020B0503020204020204" charset="-122"/>
            </a:endParaRPr>
          </a:p>
          <a:p>
            <a:pPr marL="36195" algn="l" defTabSz="913765">
              <a:lnSpc>
                <a:spcPct val="130000"/>
              </a:lnSpc>
              <a:spcBef>
                <a:spcPts val="1020"/>
              </a:spcBef>
              <a:spcAft>
                <a:spcPts val="0"/>
              </a:spcAft>
              <a:buClrTx/>
              <a:buSzTx/>
              <a:buFont typeface="+mj-lt"/>
            </a:pPr>
            <a:r>
              <a:rPr lang="zh-CN" altLang="en-US" sz="2600" spc="271" dirty="0" smtClean="0">
                <a:ln w="3175">
                  <a:noFill/>
                  <a:prstDash val="dash"/>
                </a:ln>
                <a:solidFill>
                  <a:schemeClr val="dk1">
                    <a:lumMod val="75000"/>
                    <a:lumOff val="25000"/>
                  </a:schemeClr>
                </a:solidFill>
                <a:effectLst/>
                <a:uFillTx/>
                <a:latin typeface="微软雅黑" panose="020B0503020204020204" charset="-122"/>
                <a:ea typeface="微软雅黑" panose="020B0503020204020204" charset="-122"/>
                <a:cs typeface="微软雅黑" panose="020B0503020204020204" charset="-122"/>
              </a:rPr>
              <a:t>2.结合案例，请指出该项目采购管理中存在的问题。</a:t>
            </a:r>
            <a:endParaRPr lang="zh-CN" altLang="en-US" sz="2600" spc="271" dirty="0" smtClean="0">
              <a:ln w="3175">
                <a:noFill/>
                <a:prstDash val="dash"/>
              </a:ln>
              <a:solidFill>
                <a:schemeClr val="dk1">
                  <a:lumMod val="75000"/>
                  <a:lumOff val="25000"/>
                </a:schemeClr>
              </a:solidFill>
              <a:effectLst/>
              <a:uFillTx/>
              <a:latin typeface="微软雅黑" panose="020B0503020204020204" charset="-122"/>
              <a:ea typeface="微软雅黑" panose="020B0503020204020204" charset="-122"/>
              <a:cs typeface="微软雅黑" panose="020B0503020204020204" charset="-122"/>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1">
            <a:alphaModFix amt="100000"/>
          </a:blip>
          <a:srcRect/>
          <a:stretch>
            <a:fillRect/>
          </a:stretch>
        </a:blipFill>
        <a:effectLst/>
      </p:bgPr>
    </p:bg>
    <p:spTree>
      <p:nvGrpSpPr>
        <p:cNvPr id="1" name=""/>
        <p:cNvGrpSpPr/>
        <p:nvPr/>
      </p:nvGrpSpPr>
      <p:grpSpPr>
        <a:xfrm>
          <a:off x="0" y="0"/>
          <a:ext cx="0" cy="0"/>
          <a:chOff x="0" y="0"/>
          <a:chExt cx="0" cy="0"/>
        </a:xfrm>
      </p:grpSpPr>
      <p:sp>
        <p:nvSpPr>
          <p:cNvPr id="2" name="TextBox 2"/>
          <p:cNvSpPr txBox="1"/>
          <p:nvPr/>
        </p:nvSpPr>
        <p:spPr>
          <a:xfrm>
            <a:off x="5246568" y="2374499"/>
            <a:ext cx="5981700" cy="1332230"/>
          </a:xfrm>
          <a:prstGeom prst="rect">
            <a:avLst/>
          </a:prstGeom>
        </p:spPr>
        <p:txBody>
          <a:bodyPr vert="horz" wrap="square" lIns="114300" tIns="57150" rIns="114300" bIns="57150" rtlCol="0" anchor="t" anchorCtr="0">
            <a:spAutoFit/>
          </a:bodyPr>
          <a:lstStyle/>
          <a:p>
            <a:pPr algn="r">
              <a:lnSpc>
                <a:spcPct val="120000"/>
              </a:lnSpc>
            </a:pPr>
            <a:r>
              <a:rPr lang="en-US" sz="6600" b="1">
                <a:solidFill>
                  <a:srgbClr val="1338FD">
                    <a:alpha val="100000"/>
                  </a:srgbClr>
                </a:solidFill>
                <a:latin typeface="微软雅黑" panose="020B0503020204020204" charset="-122"/>
                <a:ea typeface="微软雅黑" panose="020B0503020204020204" charset="-122"/>
                <a:cs typeface="微软雅黑" panose="020B0503020204020204" charset="-122"/>
              </a:rPr>
              <a:t>07</a:t>
            </a:r>
            <a:endParaRPr lang="en-US" sz="6600" b="1">
              <a:solidFill>
                <a:srgbClr val="1338FD">
                  <a:alpha val="100000"/>
                </a:srgbClr>
              </a:solidFill>
              <a:latin typeface="微软雅黑" panose="020B0503020204020204" charset="-122"/>
              <a:ea typeface="微软雅黑" panose="020B0503020204020204" charset="-122"/>
              <a:cs typeface="微软雅黑" panose="020B0503020204020204" charset="-122"/>
            </a:endParaRPr>
          </a:p>
        </p:txBody>
      </p:sp>
      <p:sp>
        <p:nvSpPr>
          <p:cNvPr id="3" name="TextBox 3"/>
          <p:cNvSpPr txBox="1"/>
          <p:nvPr/>
        </p:nvSpPr>
        <p:spPr>
          <a:xfrm>
            <a:off x="853596" y="4258462"/>
            <a:ext cx="10484808" cy="1798058"/>
          </a:xfrm>
          <a:prstGeom prst="rect">
            <a:avLst/>
          </a:prstGeom>
        </p:spPr>
        <p:txBody>
          <a:bodyPr vert="horz" wrap="square" lIns="114300" tIns="57150" rIns="114300" bIns="57150" rtlCol="0" anchor="t" anchorCtr="0">
            <a:normAutofit/>
          </a:bodyPr>
          <a:lstStyle/>
          <a:p>
            <a:pPr algn="r">
              <a:lnSpc>
                <a:spcPct val="120000"/>
              </a:lnSpc>
            </a:pPr>
            <a:r>
              <a:rPr lang="en-US" sz="4050" b="1">
                <a:solidFill>
                  <a:srgbClr val="020A49">
                    <a:alpha val="100000"/>
                  </a:srgbClr>
                </a:solidFill>
                <a:latin typeface="微软雅黑" panose="020B0503020204020204" charset="-122"/>
                <a:ea typeface="微软雅黑" panose="020B0503020204020204" charset="-122"/>
                <a:cs typeface="微软雅黑" panose="020B0503020204020204" charset="-122"/>
              </a:rPr>
              <a:t>分组讨论</a:t>
            </a:r>
            <a:endParaRPr lang="en-US" sz="4050" b="1">
              <a:solidFill>
                <a:srgbClr val="020A49">
                  <a:alpha val="100000"/>
                </a:srgbClr>
              </a:solidFill>
              <a:latin typeface="微软雅黑" panose="020B0503020204020204" charset="-122"/>
              <a:ea typeface="微软雅黑" panose="020B0503020204020204" charset="-122"/>
              <a:cs typeface="微软雅黑" panose="020B0503020204020204" charset="-122"/>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1">
            <a:alphaModFix amt="100000"/>
          </a:blip>
          <a:srcRect/>
          <a:stretch>
            <a:fillRect/>
          </a:stretch>
        </a:blip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a:stretch>
            <a:fillRect/>
          </a:stretch>
        </p:blipFill>
        <p:spPr>
          <a:xfrm>
            <a:off x="552651" y="1629738"/>
            <a:ext cx="4219249" cy="4219249"/>
          </a:xfrm>
          <a:prstGeom prst="ellipse">
            <a:avLst/>
          </a:prstGeom>
        </p:spPr>
      </p:pic>
      <p:sp>
        <p:nvSpPr>
          <p:cNvPr id="3" name="TextBox 3"/>
          <p:cNvSpPr txBox="1"/>
          <p:nvPr/>
        </p:nvSpPr>
        <p:spPr>
          <a:xfrm>
            <a:off x="5316538" y="1567945"/>
            <a:ext cx="6096000" cy="400050"/>
          </a:xfrm>
          <a:prstGeom prst="rect">
            <a:avLst/>
          </a:prstGeom>
        </p:spPr>
        <p:txBody>
          <a:bodyPr vert="horz" wrap="square" lIns="114300" tIns="57150" rIns="114300" bIns="57150" rtlCol="0" anchor="b" anchorCtr="0">
            <a:noAutofit/>
          </a:bodyPr>
          <a:lstStyle/>
          <a:p>
            <a:pPr>
              <a:lnSpc>
                <a:spcPct val="77000"/>
              </a:lnSpc>
              <a:spcBef>
                <a:spcPts val="450"/>
              </a:spcBef>
            </a:pPr>
            <a:r>
              <a:rPr 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rPr>
              <a:t>讨论主题</a:t>
            </a:r>
            <a:endParaRPr 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4" name="TextBox 4"/>
          <p:cNvSpPr txBox="1"/>
          <p:nvPr/>
        </p:nvSpPr>
        <p:spPr>
          <a:xfrm>
            <a:off x="5316538" y="2054291"/>
            <a:ext cx="6096000" cy="852311"/>
          </a:xfrm>
          <a:prstGeom prst="rect">
            <a:avLst/>
          </a:prstGeom>
        </p:spPr>
        <p:txBody>
          <a:bodyPr vert="horz" wrap="square" lIns="114300" tIns="57150" rIns="114300" bIns="57150" rtlCol="0" anchor="t" anchorCtr="0">
            <a:noAutofit/>
          </a:bodyPr>
          <a:lstStyle/>
          <a:p>
            <a:pPr>
              <a:lnSpc>
                <a:spcPct val="140000"/>
              </a:lnSpc>
            </a:pPr>
            <a:r>
              <a:rPr lang="zh-CN" alt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小张是如何实施运维项目的？列出</a:t>
            </a:r>
            <a:r>
              <a:rPr lang="zh-CN" alt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过程</a:t>
            </a:r>
            <a:endParaRPr lang="zh-CN" alt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5" name="TextBox 5"/>
          <p:cNvSpPr txBox="1"/>
          <p:nvPr>
            <p:custDataLst>
              <p:tags r:id="rId3"/>
            </p:custDataLst>
          </p:nvPr>
        </p:nvSpPr>
        <p:spPr>
          <a:xfrm>
            <a:off x="5344099" y="3218179"/>
            <a:ext cx="6096000" cy="400050"/>
          </a:xfrm>
          <a:prstGeom prst="rect">
            <a:avLst/>
          </a:prstGeom>
        </p:spPr>
        <p:txBody>
          <a:bodyPr vert="horz" wrap="square" lIns="114300" tIns="57150" rIns="114300" bIns="57150" rtlCol="0" anchor="b" anchorCtr="0">
            <a:noAutofit/>
          </a:bodyPr>
          <a:lstStyle/>
          <a:p>
            <a:pPr>
              <a:lnSpc>
                <a:spcPct val="77000"/>
              </a:lnSpc>
              <a:spcBef>
                <a:spcPts val="450"/>
              </a:spcBef>
            </a:pPr>
            <a:r>
              <a:rPr 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rPr>
              <a:t>讨论目的</a:t>
            </a:r>
            <a:endParaRPr 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6" name="TextBox 6"/>
          <p:cNvSpPr txBox="1"/>
          <p:nvPr>
            <p:custDataLst>
              <p:tags r:id="rId4"/>
            </p:custDataLst>
          </p:nvPr>
        </p:nvSpPr>
        <p:spPr>
          <a:xfrm>
            <a:off x="5344099" y="3704525"/>
            <a:ext cx="6096000" cy="852311"/>
          </a:xfrm>
          <a:prstGeom prst="rect">
            <a:avLst/>
          </a:prstGeom>
        </p:spPr>
        <p:txBody>
          <a:bodyPr vert="horz" wrap="square" lIns="114300" tIns="57150" rIns="114300" bIns="57150" rtlCol="0" anchor="t" anchorCtr="0">
            <a:noAutofit/>
          </a:bodyPr>
          <a:lstStyle/>
          <a:p>
            <a:pPr>
              <a:lnSpc>
                <a:spcPct val="140000"/>
              </a:lnSpc>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通过分析</a:t>
            </a:r>
            <a:r>
              <a:rPr lang="zh-CN" alt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小张</a:t>
            </a: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的管理方法和决策过程，探讨如何提高项目成功的可能性。</a:t>
            </a:r>
            <a:endPar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7" name="TextBox 7"/>
          <p:cNvSpPr txBox="1"/>
          <p:nvPr>
            <p:custDataLst>
              <p:tags r:id="rId5"/>
            </p:custDataLst>
          </p:nvPr>
        </p:nvSpPr>
        <p:spPr>
          <a:xfrm>
            <a:off x="5371661" y="4868412"/>
            <a:ext cx="6096000" cy="400050"/>
          </a:xfrm>
          <a:prstGeom prst="rect">
            <a:avLst/>
          </a:prstGeom>
        </p:spPr>
        <p:txBody>
          <a:bodyPr vert="horz" wrap="square" lIns="114300" tIns="57150" rIns="114300" bIns="57150" rtlCol="0" anchor="b" anchorCtr="0">
            <a:noAutofit/>
          </a:bodyPr>
          <a:lstStyle/>
          <a:p>
            <a:pPr>
              <a:lnSpc>
                <a:spcPct val="77000"/>
              </a:lnSpc>
              <a:spcBef>
                <a:spcPts val="450"/>
              </a:spcBef>
            </a:pPr>
            <a:r>
              <a:rPr 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rPr>
              <a:t>讨论流程</a:t>
            </a:r>
            <a:endParaRPr 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8" name="TextBox 8"/>
          <p:cNvSpPr txBox="1"/>
          <p:nvPr>
            <p:custDataLst>
              <p:tags r:id="rId6"/>
            </p:custDataLst>
          </p:nvPr>
        </p:nvSpPr>
        <p:spPr>
          <a:xfrm>
            <a:off x="5371661" y="5354759"/>
            <a:ext cx="6096000" cy="852311"/>
          </a:xfrm>
          <a:prstGeom prst="rect">
            <a:avLst/>
          </a:prstGeom>
        </p:spPr>
        <p:txBody>
          <a:bodyPr vert="horz" wrap="square" lIns="114300" tIns="57150" rIns="114300" bIns="57150" rtlCol="0" anchor="t" anchorCtr="0">
            <a:noAutofit/>
          </a:bodyPr>
          <a:lstStyle/>
          <a:p>
            <a:pPr>
              <a:lnSpc>
                <a:spcPct val="140000"/>
              </a:lnSpc>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小组内成员共同讨论，集思广益，为</a:t>
            </a:r>
            <a:r>
              <a:rPr lang="zh-CN" alt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小张</a:t>
            </a: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的管理决策提供更多思路和参考。</a:t>
            </a:r>
            <a:endPar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9" name="TextBox 9"/>
          <p:cNvSpPr txBox="1"/>
          <p:nvPr/>
        </p:nvSpPr>
        <p:spPr>
          <a:xfrm>
            <a:off x="476023" y="265328"/>
            <a:ext cx="11239500" cy="914400"/>
          </a:xfrm>
          <a:prstGeom prst="rect">
            <a:avLst/>
          </a:prstGeom>
        </p:spPr>
        <p:txBody>
          <a:bodyPr vert="horz" wrap="square" lIns="123825" tIns="123825" rIns="57150" bIns="123825" rtlCol="0" anchor="ctr" anchorCtr="0">
            <a:noAutofit/>
          </a:bodyPr>
          <a:lstStyle/>
          <a:p>
            <a:pPr>
              <a:lnSpc>
                <a:spcPct val="140000"/>
              </a:lnSpc>
            </a:pPr>
            <a:r>
              <a:rPr lang="en-US" sz="3000" b="1">
                <a:solidFill>
                  <a:schemeClr val="dk2">
                    <a:alpha val="100000"/>
                  </a:schemeClr>
                </a:solidFill>
                <a:latin typeface="微软雅黑" panose="020B0503020204020204" charset="-122"/>
                <a:ea typeface="微软雅黑" panose="020B0503020204020204" charset="-122"/>
                <a:cs typeface="微软雅黑" panose="020B0503020204020204" charset="-122"/>
              </a:rPr>
              <a:t>讨论主题的介绍</a:t>
            </a:r>
            <a:endParaRPr lang="en-US" sz="3000" b="1">
              <a:solidFill>
                <a:schemeClr val="dk2">
                  <a:alpha val="100000"/>
                </a:schemeClr>
              </a:solidFill>
              <a:latin typeface="微软雅黑" panose="020B0503020204020204" charset="-122"/>
              <a:ea typeface="微软雅黑" panose="020B0503020204020204" charset="-122"/>
              <a:cs typeface="微软雅黑" panose="020B0503020204020204" charset="-122"/>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1">
            <a:alphaModFix amt="100000"/>
          </a:blip>
          <a:srcRect/>
          <a:stretch>
            <a:fillRect/>
          </a:stretch>
        </a:blip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alphaModFix amt="100000"/>
          </a:blip>
          <a:srcRect/>
          <a:stretch>
            <a:fillRect/>
          </a:stretch>
        </p:blipFill>
        <p:spPr>
          <a:xfrm>
            <a:off x="6203747" y="1487175"/>
            <a:ext cx="5238701" cy="4637054"/>
          </a:xfrm>
          <a:prstGeom prst="rect">
            <a:avLst/>
          </a:prstGeom>
        </p:spPr>
      </p:pic>
      <p:sp>
        <p:nvSpPr>
          <p:cNvPr id="3" name="TextBox 3"/>
          <p:cNvSpPr txBox="1"/>
          <p:nvPr/>
        </p:nvSpPr>
        <p:spPr>
          <a:xfrm>
            <a:off x="1482606" y="1947878"/>
            <a:ext cx="4238625" cy="914400"/>
          </a:xfrm>
          <a:prstGeom prst="rect">
            <a:avLst/>
          </a:prstGeom>
        </p:spPr>
        <p:txBody>
          <a:bodyPr vert="horz" wrap="square" lIns="123825" tIns="123825" rIns="57150" bIns="123825" rtlCol="0" anchor="t" anchorCtr="0">
            <a:noAutofit/>
          </a:bodyPr>
          <a:lstStyle/>
          <a:p>
            <a:pPr>
              <a:lnSpc>
                <a:spcPct val="140000"/>
              </a:lnSpc>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通过分组讨论和小组代表发言，实现全班范围内思想的碰撞和交流。</a:t>
            </a:r>
            <a:endPar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4" name="TextBox 4"/>
          <p:cNvSpPr txBox="1"/>
          <p:nvPr/>
        </p:nvSpPr>
        <p:spPr>
          <a:xfrm>
            <a:off x="1482606" y="1370655"/>
            <a:ext cx="4219575" cy="738707"/>
          </a:xfrm>
          <a:prstGeom prst="rect">
            <a:avLst/>
          </a:prstGeom>
        </p:spPr>
        <p:txBody>
          <a:bodyPr vert="horz" wrap="square" lIns="123825" tIns="123825" rIns="57150" bIns="123825" rtlCol="0" anchor="ctr" anchorCtr="0">
            <a:noAutofit/>
          </a:bodyPr>
          <a:lstStyle/>
          <a:p>
            <a:pPr>
              <a:lnSpc>
                <a:spcPct val="150000"/>
              </a:lnSpc>
            </a:pPr>
            <a:r>
              <a:rPr 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rPr>
              <a:t>交换思想</a:t>
            </a:r>
            <a:endParaRPr 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5" name="TextBox 5"/>
          <p:cNvSpPr txBox="1"/>
          <p:nvPr/>
        </p:nvSpPr>
        <p:spPr>
          <a:xfrm>
            <a:off x="1482606" y="3712973"/>
            <a:ext cx="4238625" cy="914400"/>
          </a:xfrm>
          <a:prstGeom prst="rect">
            <a:avLst/>
          </a:prstGeom>
        </p:spPr>
        <p:txBody>
          <a:bodyPr vert="horz" wrap="square" lIns="123825" tIns="123825" rIns="57150" bIns="123825" rtlCol="0" anchor="t" anchorCtr="0">
            <a:noAutofit/>
          </a:bodyPr>
          <a:lstStyle/>
          <a:p>
            <a:pPr>
              <a:lnSpc>
                <a:spcPct val="140000"/>
              </a:lnSpc>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每个小组内部成员进行讨论，集思广益，为张工的管理决策提供思路。</a:t>
            </a:r>
            <a:endPar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6" name="TextBox 6"/>
          <p:cNvSpPr txBox="1"/>
          <p:nvPr/>
        </p:nvSpPr>
        <p:spPr>
          <a:xfrm>
            <a:off x="1482606" y="3116450"/>
            <a:ext cx="4219575" cy="736876"/>
          </a:xfrm>
          <a:prstGeom prst="rect">
            <a:avLst/>
          </a:prstGeom>
        </p:spPr>
        <p:txBody>
          <a:bodyPr vert="horz" wrap="square" lIns="123825" tIns="123825" rIns="57150" bIns="123825" rtlCol="0" anchor="ctr" anchorCtr="0">
            <a:noAutofit/>
          </a:bodyPr>
          <a:lstStyle/>
          <a:p>
            <a:pPr>
              <a:lnSpc>
                <a:spcPct val="150000"/>
              </a:lnSpc>
            </a:pPr>
            <a:r>
              <a:rPr 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rPr>
              <a:t>分组讨论</a:t>
            </a:r>
            <a:endParaRPr 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7" name="TextBox 7"/>
          <p:cNvSpPr txBox="1"/>
          <p:nvPr/>
        </p:nvSpPr>
        <p:spPr>
          <a:xfrm>
            <a:off x="1482606" y="5377103"/>
            <a:ext cx="4238625" cy="914400"/>
          </a:xfrm>
          <a:prstGeom prst="rect">
            <a:avLst/>
          </a:prstGeom>
        </p:spPr>
        <p:txBody>
          <a:bodyPr vert="horz" wrap="square" lIns="123825" tIns="123825" rIns="57150" bIns="123825" rtlCol="0" anchor="t" anchorCtr="0">
            <a:noAutofit/>
          </a:bodyPr>
          <a:lstStyle/>
          <a:p>
            <a:pPr>
              <a:lnSpc>
                <a:spcPct val="140000"/>
              </a:lnSpc>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每个小组选派代表上台发言，分享本组讨论的结果和观点。</a:t>
            </a:r>
            <a:endPar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8" name="TextBox 8"/>
          <p:cNvSpPr txBox="1"/>
          <p:nvPr/>
        </p:nvSpPr>
        <p:spPr>
          <a:xfrm>
            <a:off x="1482606" y="4799881"/>
            <a:ext cx="4219575" cy="749453"/>
          </a:xfrm>
          <a:prstGeom prst="rect">
            <a:avLst/>
          </a:prstGeom>
        </p:spPr>
        <p:txBody>
          <a:bodyPr vert="horz" wrap="square" lIns="123825" tIns="123825" rIns="57150" bIns="123825" rtlCol="0" anchor="ctr" anchorCtr="0">
            <a:noAutofit/>
          </a:bodyPr>
          <a:lstStyle/>
          <a:p>
            <a:pPr>
              <a:lnSpc>
                <a:spcPct val="150000"/>
              </a:lnSpc>
            </a:pPr>
            <a:r>
              <a:rPr 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rPr>
              <a:t>小组代表发言</a:t>
            </a:r>
            <a:endParaRPr 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9" name="TextBox 9"/>
          <p:cNvSpPr txBox="1"/>
          <p:nvPr/>
        </p:nvSpPr>
        <p:spPr>
          <a:xfrm>
            <a:off x="476023" y="265328"/>
            <a:ext cx="11239500" cy="914400"/>
          </a:xfrm>
          <a:prstGeom prst="rect">
            <a:avLst/>
          </a:prstGeom>
        </p:spPr>
        <p:txBody>
          <a:bodyPr vert="horz" wrap="square" lIns="123825" tIns="123825" rIns="57150" bIns="123825" rtlCol="0" anchor="t" anchorCtr="0">
            <a:spAutoFit/>
          </a:bodyPr>
          <a:lstStyle/>
          <a:p>
            <a:pPr>
              <a:lnSpc>
                <a:spcPct val="140000"/>
              </a:lnSpc>
            </a:pPr>
            <a:r>
              <a:rPr lang="en-US" sz="3000" b="1">
                <a:solidFill>
                  <a:schemeClr val="dk2">
                    <a:alpha val="100000"/>
                  </a:schemeClr>
                </a:solidFill>
                <a:latin typeface="微软雅黑" panose="020B0503020204020204" charset="-122"/>
                <a:ea typeface="微软雅黑" panose="020B0503020204020204" charset="-122"/>
                <a:cs typeface="微软雅黑" panose="020B0503020204020204" charset="-122"/>
              </a:rPr>
              <a:t>交换思想的流程</a:t>
            </a:r>
            <a:endParaRPr lang="en-US" sz="3000" b="1">
              <a:solidFill>
                <a:schemeClr val="dk2">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10" name="TextBox 10"/>
          <p:cNvSpPr txBox="1"/>
          <p:nvPr/>
        </p:nvSpPr>
        <p:spPr>
          <a:xfrm>
            <a:off x="542238" y="1676264"/>
            <a:ext cx="849630" cy="481965"/>
          </a:xfrm>
          <a:prstGeom prst="rect">
            <a:avLst/>
          </a:prstGeom>
        </p:spPr>
        <p:txBody>
          <a:bodyPr vert="horz" wrap="square" lIns="91440" tIns="45720" rIns="91440" bIns="45720" rtlCol="0" anchor="ctr" anchorCtr="0">
            <a:spAutoFit/>
          </a:bodyPr>
          <a:lstStyle/>
          <a:p>
            <a:pPr algn="ctr">
              <a:lnSpc>
                <a:spcPct val="100000"/>
              </a:lnSpc>
              <a:spcBef>
                <a:spcPts val="375"/>
              </a:spcBef>
            </a:pPr>
            <a:r>
              <a:rPr lang="en-US" sz="2400">
                <a:solidFill>
                  <a:schemeClr val="accent1">
                    <a:alpha val="100000"/>
                  </a:schemeClr>
                </a:solidFill>
                <a:latin typeface="微软雅黑" panose="020B0503020204020204" charset="-122"/>
                <a:ea typeface="微软雅黑" panose="020B0503020204020204" charset="-122"/>
                <a:cs typeface="微软雅黑" panose="020B0503020204020204" charset="-122"/>
              </a:rPr>
              <a:t>01</a:t>
            </a:r>
            <a:endParaRPr lang="en-US" sz="2400">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11" name="TextBox 11"/>
          <p:cNvSpPr txBox="1"/>
          <p:nvPr/>
        </p:nvSpPr>
        <p:spPr>
          <a:xfrm>
            <a:off x="542238" y="3414840"/>
            <a:ext cx="849630" cy="481965"/>
          </a:xfrm>
          <a:prstGeom prst="rect">
            <a:avLst/>
          </a:prstGeom>
        </p:spPr>
        <p:txBody>
          <a:bodyPr vert="horz" wrap="square" lIns="91440" tIns="45720" rIns="91440" bIns="45720" rtlCol="0" anchor="ctr" anchorCtr="0">
            <a:spAutoFit/>
          </a:bodyPr>
          <a:lstStyle/>
          <a:p>
            <a:pPr algn="ctr">
              <a:lnSpc>
                <a:spcPct val="100000"/>
              </a:lnSpc>
              <a:spcBef>
                <a:spcPts val="375"/>
              </a:spcBef>
            </a:pPr>
            <a:r>
              <a:rPr lang="en-US" sz="2400">
                <a:solidFill>
                  <a:schemeClr val="accent1">
                    <a:alpha val="100000"/>
                  </a:schemeClr>
                </a:solidFill>
                <a:latin typeface="微软雅黑" panose="020B0503020204020204" charset="-122"/>
                <a:ea typeface="微软雅黑" panose="020B0503020204020204" charset="-122"/>
                <a:cs typeface="微软雅黑" panose="020B0503020204020204" charset="-122"/>
              </a:rPr>
              <a:t>02</a:t>
            </a:r>
            <a:endParaRPr lang="en-US" sz="2400">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12" name="TextBox 12"/>
          <p:cNvSpPr txBox="1"/>
          <p:nvPr/>
        </p:nvSpPr>
        <p:spPr>
          <a:xfrm>
            <a:off x="542238" y="5136121"/>
            <a:ext cx="849630" cy="481965"/>
          </a:xfrm>
          <a:prstGeom prst="rect">
            <a:avLst/>
          </a:prstGeom>
        </p:spPr>
        <p:txBody>
          <a:bodyPr vert="horz" wrap="square" lIns="91440" tIns="45720" rIns="91440" bIns="45720" rtlCol="0" anchor="ctr" anchorCtr="0">
            <a:spAutoFit/>
          </a:bodyPr>
          <a:lstStyle/>
          <a:p>
            <a:pPr algn="ctr">
              <a:lnSpc>
                <a:spcPct val="100000"/>
              </a:lnSpc>
              <a:spcBef>
                <a:spcPts val="375"/>
              </a:spcBef>
            </a:pPr>
            <a:r>
              <a:rPr lang="en-US" sz="2400">
                <a:solidFill>
                  <a:schemeClr val="accent1">
                    <a:alpha val="100000"/>
                  </a:schemeClr>
                </a:solidFill>
                <a:latin typeface="微软雅黑" panose="020B0503020204020204" charset="-122"/>
                <a:ea typeface="微软雅黑" panose="020B0503020204020204" charset="-122"/>
                <a:cs typeface="微软雅黑" panose="020B0503020204020204" charset="-122"/>
              </a:rPr>
              <a:t>03</a:t>
            </a:r>
            <a:endParaRPr lang="en-US" sz="2400">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13" name="AutoShape 13"/>
          <p:cNvSpPr/>
          <p:nvPr/>
        </p:nvSpPr>
        <p:spPr>
          <a:xfrm>
            <a:off x="647738" y="1597932"/>
            <a:ext cx="638629" cy="638629"/>
          </a:xfrm>
          <a:prstGeom prst="rect">
            <a:avLst/>
          </a:prstGeom>
          <a:noFill/>
          <a:ln w="19050">
            <a:solidFill>
              <a:schemeClr val="accent1">
                <a:alpha val="100000"/>
              </a:schemeClr>
            </a:solidFill>
            <a:prstDash val="solid"/>
          </a:ln>
        </p:spPr>
      </p:sp>
      <p:sp>
        <p:nvSpPr>
          <p:cNvPr id="14" name="AutoShape 14"/>
          <p:cNvSpPr/>
          <p:nvPr/>
        </p:nvSpPr>
        <p:spPr>
          <a:xfrm>
            <a:off x="647738" y="3327861"/>
            <a:ext cx="638629" cy="638629"/>
          </a:xfrm>
          <a:prstGeom prst="rect">
            <a:avLst/>
          </a:prstGeom>
          <a:noFill/>
          <a:ln w="19050">
            <a:solidFill>
              <a:schemeClr val="accent1">
                <a:alpha val="100000"/>
              </a:schemeClr>
            </a:solidFill>
            <a:prstDash val="solid"/>
          </a:ln>
        </p:spPr>
      </p:sp>
      <p:sp>
        <p:nvSpPr>
          <p:cNvPr id="15" name="AutoShape 15"/>
          <p:cNvSpPr/>
          <p:nvPr/>
        </p:nvSpPr>
        <p:spPr>
          <a:xfrm>
            <a:off x="647738" y="5057789"/>
            <a:ext cx="638629" cy="638629"/>
          </a:xfrm>
          <a:prstGeom prst="rect">
            <a:avLst/>
          </a:prstGeom>
          <a:noFill/>
          <a:ln w="19050">
            <a:solidFill>
              <a:schemeClr val="accent1">
                <a:alpha val="100000"/>
              </a:schemeClr>
            </a:solidFill>
            <a:prstDash val="solid"/>
          </a:ln>
        </p:spPr>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1">
            <a:alphaModFix amt="100000"/>
          </a:blip>
          <a:srcRect/>
          <a:stretch>
            <a:fillRect/>
          </a:stretch>
        </a:blipFill>
        <a:effectLst/>
      </p:bgPr>
    </p:bg>
    <p:spTree>
      <p:nvGrpSpPr>
        <p:cNvPr id="1" name=""/>
        <p:cNvGrpSpPr/>
        <p:nvPr/>
      </p:nvGrpSpPr>
      <p:grpSpPr>
        <a:xfrm>
          <a:off x="0" y="0"/>
          <a:ext cx="0" cy="0"/>
          <a:chOff x="0" y="0"/>
          <a:chExt cx="0" cy="0"/>
        </a:xfrm>
      </p:grpSpPr>
      <p:sp>
        <p:nvSpPr>
          <p:cNvPr id="2" name="TextBox 2"/>
          <p:cNvSpPr txBox="1"/>
          <p:nvPr/>
        </p:nvSpPr>
        <p:spPr>
          <a:xfrm>
            <a:off x="5356704" y="2388266"/>
            <a:ext cx="5981700" cy="1332230"/>
          </a:xfrm>
          <a:prstGeom prst="rect">
            <a:avLst/>
          </a:prstGeom>
        </p:spPr>
        <p:txBody>
          <a:bodyPr vert="horz" wrap="square" lIns="114300" tIns="57150" rIns="114300" bIns="57150" rtlCol="0" anchor="t" anchorCtr="0">
            <a:spAutoFit/>
          </a:bodyPr>
          <a:lstStyle/>
          <a:p>
            <a:pPr algn="r">
              <a:lnSpc>
                <a:spcPct val="120000"/>
              </a:lnSpc>
            </a:pPr>
            <a:r>
              <a:rPr lang="en-US" sz="6600" b="1">
                <a:solidFill>
                  <a:srgbClr val="1338FD">
                    <a:alpha val="100000"/>
                  </a:srgbClr>
                </a:solidFill>
                <a:latin typeface="微软雅黑" panose="020B0503020204020204" charset="-122"/>
                <a:ea typeface="微软雅黑" panose="020B0503020204020204" charset="-122"/>
                <a:cs typeface="微软雅黑" panose="020B0503020204020204" charset="-122"/>
              </a:rPr>
              <a:t>08</a:t>
            </a:r>
            <a:endParaRPr lang="en-US" sz="6600" b="1">
              <a:solidFill>
                <a:srgbClr val="1338FD">
                  <a:alpha val="100000"/>
                </a:srgbClr>
              </a:solidFill>
              <a:latin typeface="微软雅黑" panose="020B0503020204020204" charset="-122"/>
              <a:ea typeface="微软雅黑" panose="020B0503020204020204" charset="-122"/>
              <a:cs typeface="微软雅黑" panose="020B0503020204020204" charset="-122"/>
            </a:endParaRPr>
          </a:p>
        </p:txBody>
      </p:sp>
      <p:sp>
        <p:nvSpPr>
          <p:cNvPr id="3" name="TextBox 3"/>
          <p:cNvSpPr txBox="1"/>
          <p:nvPr/>
        </p:nvSpPr>
        <p:spPr>
          <a:xfrm>
            <a:off x="853596" y="4258462"/>
            <a:ext cx="10484808" cy="1798058"/>
          </a:xfrm>
          <a:prstGeom prst="rect">
            <a:avLst/>
          </a:prstGeom>
        </p:spPr>
        <p:txBody>
          <a:bodyPr vert="horz" wrap="square" lIns="114300" tIns="57150" rIns="114300" bIns="57150" rtlCol="0" anchor="t" anchorCtr="0">
            <a:normAutofit/>
          </a:bodyPr>
          <a:lstStyle/>
          <a:p>
            <a:pPr algn="r">
              <a:lnSpc>
                <a:spcPct val="120000"/>
              </a:lnSpc>
            </a:pPr>
            <a:r>
              <a:rPr lang="en-US" sz="4050" b="1">
                <a:solidFill>
                  <a:srgbClr val="020A49">
                    <a:alpha val="100000"/>
                  </a:srgbClr>
                </a:solidFill>
                <a:latin typeface="微软雅黑" panose="020B0503020204020204" charset="-122"/>
                <a:ea typeface="微软雅黑" panose="020B0503020204020204" charset="-122"/>
                <a:cs typeface="微软雅黑" panose="020B0503020204020204" charset="-122"/>
              </a:rPr>
              <a:t>互相点评</a:t>
            </a:r>
            <a:endParaRPr lang="en-US" sz="4050" b="1">
              <a:solidFill>
                <a:srgbClr val="020A49">
                  <a:alpha val="100000"/>
                </a:srgbClr>
              </a:solidFill>
              <a:latin typeface="微软雅黑" panose="020B0503020204020204" charset="-122"/>
              <a:ea typeface="微软雅黑" panose="020B0503020204020204" charset="-122"/>
              <a:cs typeface="微软雅黑" panose="020B0503020204020204" charset="-122"/>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1">
            <a:alphaModFix amt="100000"/>
          </a:blip>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602741" y="1342506"/>
            <a:ext cx="6612160" cy="1685627"/>
          </a:xfrm>
          <a:prstGeom prst="roundRect">
            <a:avLst>
              <a:gd name="adj" fmla="val 9080"/>
            </a:avLst>
          </a:prstGeom>
          <a:solidFill>
            <a:schemeClr val="lt2">
              <a:alpha val="80000"/>
            </a:schemeClr>
          </a:solidFill>
        </p:spPr>
      </p:sp>
      <p:sp>
        <p:nvSpPr>
          <p:cNvPr id="3" name="TextBox 3"/>
          <p:cNvSpPr txBox="1"/>
          <p:nvPr/>
        </p:nvSpPr>
        <p:spPr>
          <a:xfrm>
            <a:off x="749955" y="1680495"/>
            <a:ext cx="1143000" cy="1104900"/>
          </a:xfrm>
          <a:prstGeom prst="rect">
            <a:avLst/>
          </a:prstGeom>
        </p:spPr>
        <p:txBody>
          <a:bodyPr vert="horz" wrap="square" lIns="114300" tIns="57150" rIns="114300" bIns="57150" rtlCol="0" anchor="ctr" anchorCtr="0">
            <a:noAutofit/>
          </a:bodyPr>
          <a:lstStyle/>
          <a:p>
            <a:pPr algn="ctr">
              <a:lnSpc>
                <a:spcPct val="120000"/>
              </a:lnSpc>
              <a:spcBef>
                <a:spcPts val="450"/>
              </a:spcBef>
            </a:pPr>
            <a:r>
              <a:rPr lang="en-US" sz="5175" b="1">
                <a:solidFill>
                  <a:schemeClr val="accent1">
                    <a:alpha val="100000"/>
                  </a:schemeClr>
                </a:solidFill>
                <a:latin typeface="微软雅黑" panose="020B0503020204020204" charset="-122"/>
                <a:ea typeface="微软雅黑" panose="020B0503020204020204" charset="-122"/>
                <a:cs typeface="微软雅黑" panose="020B0503020204020204" charset="-122"/>
              </a:rPr>
              <a:t>01</a:t>
            </a:r>
            <a:endParaRPr lang="en-US" sz="5175" b="1">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4" name="TextBox 4"/>
          <p:cNvSpPr txBox="1"/>
          <p:nvPr/>
        </p:nvSpPr>
        <p:spPr>
          <a:xfrm>
            <a:off x="1892955" y="1485066"/>
            <a:ext cx="3493916" cy="579431"/>
          </a:xfrm>
          <a:prstGeom prst="rect">
            <a:avLst/>
          </a:prstGeom>
        </p:spPr>
        <p:txBody>
          <a:bodyPr vert="horz" wrap="square" lIns="114300" tIns="57150" rIns="114300" bIns="57150" rtlCol="0" anchor="b" anchorCtr="0">
            <a:noAutofit/>
          </a:bodyPr>
          <a:lstStyle/>
          <a:p>
            <a:pPr algn="l">
              <a:lnSpc>
                <a:spcPct val="120000"/>
              </a:lnSpc>
            </a:pPr>
            <a:r>
              <a:rPr lang="en-US" sz="2400" b="1">
                <a:solidFill>
                  <a:schemeClr val="dk1">
                    <a:alpha val="100000"/>
                  </a:schemeClr>
                </a:solidFill>
                <a:latin typeface="微软雅黑" panose="020B0503020204020204" charset="-122"/>
                <a:ea typeface="微软雅黑" panose="020B0503020204020204" charset="-122"/>
                <a:cs typeface="微软雅黑" panose="020B0503020204020204" charset="-122"/>
              </a:rPr>
              <a:t>各组答案的要点</a:t>
            </a:r>
            <a:endParaRPr lang="en-US" sz="2400" b="1">
              <a:solidFill>
                <a:schemeClr val="dk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5" name="TextBox 5"/>
          <p:cNvSpPr txBox="1"/>
          <p:nvPr/>
        </p:nvSpPr>
        <p:spPr>
          <a:xfrm>
            <a:off x="1892955" y="2045448"/>
            <a:ext cx="4995999" cy="818289"/>
          </a:xfrm>
          <a:prstGeom prst="rect">
            <a:avLst/>
          </a:prstGeom>
        </p:spPr>
        <p:txBody>
          <a:bodyPr vert="horz" wrap="square" lIns="114300" tIns="57150" rIns="114300" bIns="57150" rtlCol="0" anchor="t" anchorCtr="0">
            <a:noAutofit/>
          </a:bodyPr>
          <a:lstStyle/>
          <a:p>
            <a:pPr algn="l">
              <a:lnSpc>
                <a:spcPct val="140000"/>
              </a:lnSpc>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列出各组回答的关键点，确保点评时考虑到所有组的贡献。</a:t>
            </a:r>
            <a:endPar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6" name="TextBox 6"/>
          <p:cNvSpPr txBox="1"/>
          <p:nvPr/>
        </p:nvSpPr>
        <p:spPr>
          <a:xfrm>
            <a:off x="476023" y="265328"/>
            <a:ext cx="11239500" cy="914400"/>
          </a:xfrm>
          <a:prstGeom prst="rect">
            <a:avLst/>
          </a:prstGeom>
        </p:spPr>
        <p:txBody>
          <a:bodyPr vert="horz" wrap="square" lIns="123825" tIns="123825" rIns="57150" bIns="123825" rtlCol="0" anchor="ctr" anchorCtr="0">
            <a:noAutofit/>
          </a:bodyPr>
          <a:lstStyle/>
          <a:p>
            <a:pPr>
              <a:lnSpc>
                <a:spcPct val="140000"/>
              </a:lnSpc>
            </a:pPr>
            <a:r>
              <a:rPr lang="en-US" sz="3000" b="1">
                <a:solidFill>
                  <a:schemeClr val="dk2">
                    <a:alpha val="100000"/>
                  </a:schemeClr>
                </a:solidFill>
                <a:latin typeface="微软雅黑" panose="020B0503020204020204" charset="-122"/>
                <a:ea typeface="微软雅黑" panose="020B0503020204020204" charset="-122"/>
                <a:cs typeface="微软雅黑" panose="020B0503020204020204" charset="-122"/>
              </a:rPr>
              <a:t>互相点评</a:t>
            </a:r>
            <a:endParaRPr lang="en-US" sz="3000" b="1">
              <a:solidFill>
                <a:schemeClr val="dk2">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7" name="AutoShape 7"/>
          <p:cNvSpPr/>
          <p:nvPr/>
        </p:nvSpPr>
        <p:spPr>
          <a:xfrm>
            <a:off x="2531819" y="3172991"/>
            <a:ext cx="6612160" cy="1685627"/>
          </a:xfrm>
          <a:prstGeom prst="roundRect">
            <a:avLst>
              <a:gd name="adj" fmla="val 9080"/>
            </a:avLst>
          </a:prstGeom>
          <a:solidFill>
            <a:schemeClr val="lt2">
              <a:alpha val="80000"/>
            </a:schemeClr>
          </a:solidFill>
        </p:spPr>
      </p:sp>
      <p:sp>
        <p:nvSpPr>
          <p:cNvPr id="8" name="TextBox 8"/>
          <p:cNvSpPr txBox="1"/>
          <p:nvPr/>
        </p:nvSpPr>
        <p:spPr>
          <a:xfrm>
            <a:off x="2679034" y="3510980"/>
            <a:ext cx="1143000" cy="1104900"/>
          </a:xfrm>
          <a:prstGeom prst="rect">
            <a:avLst/>
          </a:prstGeom>
        </p:spPr>
        <p:txBody>
          <a:bodyPr vert="horz" wrap="square" lIns="114300" tIns="57150" rIns="114300" bIns="57150" rtlCol="0" anchor="ctr" anchorCtr="0">
            <a:noAutofit/>
          </a:bodyPr>
          <a:lstStyle/>
          <a:p>
            <a:pPr algn="ctr">
              <a:lnSpc>
                <a:spcPct val="120000"/>
              </a:lnSpc>
              <a:spcBef>
                <a:spcPts val="450"/>
              </a:spcBef>
            </a:pPr>
            <a:r>
              <a:rPr lang="en-US" sz="5175" b="1">
                <a:solidFill>
                  <a:schemeClr val="accent1">
                    <a:alpha val="100000"/>
                  </a:schemeClr>
                </a:solidFill>
                <a:latin typeface="微软雅黑" panose="020B0503020204020204" charset="-122"/>
                <a:ea typeface="微软雅黑" panose="020B0503020204020204" charset="-122"/>
                <a:cs typeface="微软雅黑" panose="020B0503020204020204" charset="-122"/>
              </a:rPr>
              <a:t>02</a:t>
            </a:r>
            <a:endParaRPr lang="en-US" sz="5175" b="1">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9" name="TextBox 9"/>
          <p:cNvSpPr txBox="1"/>
          <p:nvPr/>
        </p:nvSpPr>
        <p:spPr>
          <a:xfrm>
            <a:off x="3822034" y="3315552"/>
            <a:ext cx="3493916" cy="579431"/>
          </a:xfrm>
          <a:prstGeom prst="rect">
            <a:avLst/>
          </a:prstGeom>
        </p:spPr>
        <p:txBody>
          <a:bodyPr vert="horz" wrap="square" lIns="114300" tIns="57150" rIns="114300" bIns="57150" rtlCol="0" anchor="b" anchorCtr="0">
            <a:noAutofit/>
          </a:bodyPr>
          <a:lstStyle/>
          <a:p>
            <a:pPr algn="l">
              <a:lnSpc>
                <a:spcPct val="120000"/>
              </a:lnSpc>
            </a:pPr>
            <a:r>
              <a:rPr lang="en-US" sz="2400" b="1">
                <a:solidFill>
                  <a:schemeClr val="dk1">
                    <a:alpha val="100000"/>
                  </a:schemeClr>
                </a:solidFill>
                <a:latin typeface="微软雅黑" panose="020B0503020204020204" charset="-122"/>
                <a:ea typeface="微软雅黑" panose="020B0503020204020204" charset="-122"/>
                <a:cs typeface="微软雅黑" panose="020B0503020204020204" charset="-122"/>
              </a:rPr>
              <a:t>授课教师的点评</a:t>
            </a:r>
            <a:endParaRPr lang="en-US" sz="2400" b="1">
              <a:solidFill>
                <a:schemeClr val="dk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10" name="TextBox 10"/>
          <p:cNvSpPr txBox="1"/>
          <p:nvPr/>
        </p:nvSpPr>
        <p:spPr>
          <a:xfrm>
            <a:off x="3822034" y="3875933"/>
            <a:ext cx="4995999" cy="818289"/>
          </a:xfrm>
          <a:prstGeom prst="rect">
            <a:avLst/>
          </a:prstGeom>
        </p:spPr>
        <p:txBody>
          <a:bodyPr vert="horz" wrap="square" lIns="114300" tIns="57150" rIns="114300" bIns="57150" rtlCol="0" anchor="t" anchorCtr="0">
            <a:noAutofit/>
          </a:bodyPr>
          <a:lstStyle/>
          <a:p>
            <a:pPr algn="l">
              <a:lnSpc>
                <a:spcPct val="140000"/>
              </a:lnSpc>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教师需对每组的答案进行点评，确保学生了解自己的优点和不足。</a:t>
            </a:r>
            <a:endPar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11" name="AutoShape 11"/>
          <p:cNvSpPr/>
          <p:nvPr/>
        </p:nvSpPr>
        <p:spPr>
          <a:xfrm>
            <a:off x="4914425" y="4983758"/>
            <a:ext cx="6612160" cy="1685627"/>
          </a:xfrm>
          <a:prstGeom prst="roundRect">
            <a:avLst>
              <a:gd name="adj" fmla="val 9080"/>
            </a:avLst>
          </a:prstGeom>
          <a:solidFill>
            <a:schemeClr val="lt2">
              <a:alpha val="80000"/>
            </a:schemeClr>
          </a:solidFill>
        </p:spPr>
      </p:sp>
      <p:sp>
        <p:nvSpPr>
          <p:cNvPr id="12" name="TextBox 12"/>
          <p:cNvSpPr txBox="1"/>
          <p:nvPr/>
        </p:nvSpPr>
        <p:spPr>
          <a:xfrm>
            <a:off x="5061639" y="5321747"/>
            <a:ext cx="1143000" cy="1104900"/>
          </a:xfrm>
          <a:prstGeom prst="rect">
            <a:avLst/>
          </a:prstGeom>
        </p:spPr>
        <p:txBody>
          <a:bodyPr vert="horz" wrap="square" lIns="114300" tIns="57150" rIns="114300" bIns="57150" rtlCol="0" anchor="ctr" anchorCtr="0">
            <a:noAutofit/>
          </a:bodyPr>
          <a:lstStyle/>
          <a:p>
            <a:pPr algn="ctr">
              <a:lnSpc>
                <a:spcPct val="120000"/>
              </a:lnSpc>
              <a:spcBef>
                <a:spcPts val="450"/>
              </a:spcBef>
            </a:pPr>
            <a:r>
              <a:rPr lang="en-US" sz="5175" b="1">
                <a:solidFill>
                  <a:schemeClr val="accent1">
                    <a:alpha val="100000"/>
                  </a:schemeClr>
                </a:solidFill>
                <a:latin typeface="微软雅黑" panose="020B0503020204020204" charset="-122"/>
                <a:ea typeface="微软雅黑" panose="020B0503020204020204" charset="-122"/>
                <a:cs typeface="微软雅黑" panose="020B0503020204020204" charset="-122"/>
              </a:rPr>
              <a:t>03</a:t>
            </a:r>
            <a:endParaRPr lang="en-US" sz="5175" b="1">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13" name="TextBox 13"/>
          <p:cNvSpPr txBox="1"/>
          <p:nvPr/>
        </p:nvSpPr>
        <p:spPr>
          <a:xfrm>
            <a:off x="6204639" y="5126318"/>
            <a:ext cx="3493916" cy="579431"/>
          </a:xfrm>
          <a:prstGeom prst="rect">
            <a:avLst/>
          </a:prstGeom>
        </p:spPr>
        <p:txBody>
          <a:bodyPr vert="horz" wrap="square" lIns="114300" tIns="57150" rIns="114300" bIns="57150" rtlCol="0" anchor="b" anchorCtr="0">
            <a:noAutofit/>
          </a:bodyPr>
          <a:lstStyle/>
          <a:p>
            <a:pPr algn="l">
              <a:lnSpc>
                <a:spcPct val="120000"/>
              </a:lnSpc>
            </a:pPr>
            <a:r>
              <a:rPr lang="en-US" sz="2400" b="1">
                <a:solidFill>
                  <a:schemeClr val="dk1">
                    <a:alpha val="100000"/>
                  </a:schemeClr>
                </a:solidFill>
                <a:latin typeface="微软雅黑" panose="020B0503020204020204" charset="-122"/>
                <a:ea typeface="微软雅黑" panose="020B0503020204020204" charset="-122"/>
                <a:cs typeface="微软雅黑" panose="020B0503020204020204" charset="-122"/>
              </a:rPr>
              <a:t>图片</a:t>
            </a:r>
            <a:endParaRPr lang="en-US" sz="2400" b="1">
              <a:solidFill>
                <a:schemeClr val="dk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14" name="TextBox 14"/>
          <p:cNvSpPr txBox="1"/>
          <p:nvPr/>
        </p:nvSpPr>
        <p:spPr>
          <a:xfrm>
            <a:off x="6204639" y="5686700"/>
            <a:ext cx="4995999" cy="818289"/>
          </a:xfrm>
          <a:prstGeom prst="rect">
            <a:avLst/>
          </a:prstGeom>
        </p:spPr>
        <p:txBody>
          <a:bodyPr vert="horz" wrap="square" lIns="114300" tIns="57150" rIns="114300" bIns="57150" rtlCol="0" anchor="t" anchorCtr="0">
            <a:noAutofit/>
          </a:bodyPr>
          <a:lstStyle/>
          <a:p>
            <a:pPr algn="l">
              <a:lnSpc>
                <a:spcPct val="140000"/>
              </a:lnSpc>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评价或反馈的图标，如放大镜或对话气泡，强调点评和反馈的重要性。</a:t>
            </a:r>
            <a:endPar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1">
            <a:alphaModFix amt="100000"/>
          </a:blip>
          <a:srcRect/>
          <a:stretch>
            <a:fillRect/>
          </a:stretch>
        </a:blipFill>
        <a:effectLst/>
      </p:bgPr>
    </p:bg>
    <p:spTree>
      <p:nvGrpSpPr>
        <p:cNvPr id="1" name=""/>
        <p:cNvGrpSpPr/>
        <p:nvPr/>
      </p:nvGrpSpPr>
      <p:grpSpPr>
        <a:xfrm>
          <a:off x="0" y="0"/>
          <a:ext cx="0" cy="0"/>
          <a:chOff x="0" y="0"/>
          <a:chExt cx="0" cy="0"/>
        </a:xfrm>
      </p:grpSpPr>
      <p:sp>
        <p:nvSpPr>
          <p:cNvPr id="2" name="TextBox 2"/>
          <p:cNvSpPr txBox="1"/>
          <p:nvPr/>
        </p:nvSpPr>
        <p:spPr>
          <a:xfrm>
            <a:off x="598539" y="1671764"/>
            <a:ext cx="7924800" cy="2162175"/>
          </a:xfrm>
          <a:prstGeom prst="rect">
            <a:avLst/>
          </a:prstGeom>
        </p:spPr>
        <p:txBody>
          <a:bodyPr vert="horz" wrap="square" lIns="114300" tIns="57150" rIns="114300" bIns="57150" rtlCol="0" anchor="ctr" anchorCtr="0">
            <a:spAutoFit/>
          </a:bodyPr>
          <a:lstStyle/>
          <a:p>
            <a:pPr>
              <a:lnSpc>
                <a:spcPct val="120000"/>
              </a:lnSpc>
            </a:pPr>
            <a:r>
              <a:rPr lang="en-US" sz="10725" b="1">
                <a:solidFill>
                  <a:srgbClr val="1338FD">
                    <a:alpha val="100000"/>
                  </a:srgbClr>
                </a:solidFill>
                <a:latin typeface="微软雅黑" panose="020B0503020204020204" charset="-122"/>
                <a:ea typeface="微软雅黑" panose="020B0503020204020204" charset="-122"/>
                <a:cs typeface="微软雅黑" panose="020B0503020204020204" charset="-122"/>
              </a:rPr>
              <a:t>THANKS</a:t>
            </a:r>
            <a:endParaRPr lang="en-US" sz="10725" b="1">
              <a:solidFill>
                <a:srgbClr val="1338FD">
                  <a:alpha val="100000"/>
                </a:srgbClr>
              </a:solidFill>
              <a:latin typeface="微软雅黑" panose="020B0503020204020204" charset="-122"/>
              <a:ea typeface="微软雅黑" panose="020B0503020204020204" charset="-122"/>
              <a:cs typeface="微软雅黑" panose="020B0503020204020204" charset="-122"/>
            </a:endParaRPr>
          </a:p>
        </p:txBody>
      </p:sp>
      <p:sp>
        <p:nvSpPr>
          <p:cNvPr id="3" name="TextBox 3"/>
          <p:cNvSpPr txBox="1"/>
          <p:nvPr/>
        </p:nvSpPr>
        <p:spPr>
          <a:xfrm>
            <a:off x="598539" y="3724145"/>
            <a:ext cx="4943475" cy="628650"/>
          </a:xfrm>
          <a:prstGeom prst="rect">
            <a:avLst/>
          </a:prstGeom>
        </p:spPr>
        <p:txBody>
          <a:bodyPr vert="horz" wrap="square" lIns="114300" tIns="57150" rIns="114300" bIns="57150" rtlCol="0" anchor="ctr" anchorCtr="0">
            <a:spAutoFit/>
          </a:bodyPr>
          <a:lstStyle/>
          <a:p>
            <a:pPr algn="l">
              <a:lnSpc>
                <a:spcPct val="120000"/>
              </a:lnSpc>
            </a:pPr>
            <a:r>
              <a:rPr lang="en-US" sz="2700">
                <a:solidFill>
                  <a:srgbClr val="020A49">
                    <a:alpha val="100000"/>
                  </a:srgbClr>
                </a:solidFill>
                <a:latin typeface="微软雅黑" panose="020B0503020204020204" charset="-122"/>
                <a:ea typeface="微软雅黑" panose="020B0503020204020204" charset="-122"/>
                <a:cs typeface="微软雅黑" panose="020B0503020204020204" charset="-122"/>
              </a:rPr>
              <a:t>感谢观看</a:t>
            </a:r>
            <a:endParaRPr lang="en-US" sz="2700">
              <a:solidFill>
                <a:srgbClr val="020A49">
                  <a:alpha val="100000"/>
                </a:srgbClr>
              </a:solidFill>
              <a:latin typeface="微软雅黑" panose="020B0503020204020204" charset="-122"/>
              <a:ea typeface="微软雅黑" panose="020B0503020204020204" charset="-122"/>
              <a:cs typeface="微软雅黑" panose="020B0503020204020204" charset="-122"/>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1">
            <a:alphaModFix amt="100000"/>
          </a:blip>
          <a:srcRect/>
          <a:stretch>
            <a:fillRect/>
          </a:stretch>
        </a:blipFill>
        <a:effectLst/>
      </p:bgPr>
    </p:bg>
    <p:spTree>
      <p:nvGrpSpPr>
        <p:cNvPr id="1" name=""/>
        <p:cNvGrpSpPr/>
        <p:nvPr/>
      </p:nvGrpSpPr>
      <p:grpSpPr>
        <a:xfrm>
          <a:off x="0" y="0"/>
          <a:ext cx="0" cy="0"/>
          <a:chOff x="0" y="0"/>
          <a:chExt cx="0" cy="0"/>
        </a:xfrm>
      </p:grpSpPr>
      <p:sp>
        <p:nvSpPr>
          <p:cNvPr id="2" name="TextBox 2"/>
          <p:cNvSpPr txBox="1"/>
          <p:nvPr/>
        </p:nvSpPr>
        <p:spPr>
          <a:xfrm>
            <a:off x="5356704" y="2388266"/>
            <a:ext cx="5981700" cy="1371600"/>
          </a:xfrm>
          <a:prstGeom prst="rect">
            <a:avLst/>
          </a:prstGeom>
        </p:spPr>
        <p:txBody>
          <a:bodyPr vert="horz" wrap="square" lIns="114300" tIns="57150" rIns="114300" bIns="57150" rtlCol="0" anchor="t" anchorCtr="0">
            <a:spAutoFit/>
          </a:bodyPr>
          <a:lstStyle/>
          <a:p>
            <a:pPr algn="r">
              <a:lnSpc>
                <a:spcPct val="120000"/>
              </a:lnSpc>
            </a:pPr>
            <a:r>
              <a:rPr lang="en-US" sz="6600" b="1">
                <a:solidFill>
                  <a:srgbClr val="1338FD">
                    <a:alpha val="100000"/>
                  </a:srgbClr>
                </a:solidFill>
                <a:latin typeface="微软雅黑" panose="020B0503020204020204" charset="-122"/>
                <a:ea typeface="微软雅黑" panose="020B0503020204020204" charset="-122"/>
                <a:cs typeface="微软雅黑" panose="020B0503020204020204" charset="-122"/>
              </a:rPr>
              <a:t>01</a:t>
            </a:r>
            <a:endParaRPr lang="en-US" sz="6600" b="1">
              <a:solidFill>
                <a:srgbClr val="1338FD">
                  <a:alpha val="100000"/>
                </a:srgbClr>
              </a:solidFill>
              <a:latin typeface="微软雅黑" panose="020B0503020204020204" charset="-122"/>
              <a:ea typeface="微软雅黑" panose="020B0503020204020204" charset="-122"/>
              <a:cs typeface="微软雅黑" panose="020B0503020204020204" charset="-122"/>
            </a:endParaRPr>
          </a:p>
        </p:txBody>
      </p:sp>
      <p:sp>
        <p:nvSpPr>
          <p:cNvPr id="3" name="TextBox 3"/>
          <p:cNvSpPr txBox="1"/>
          <p:nvPr/>
        </p:nvSpPr>
        <p:spPr>
          <a:xfrm>
            <a:off x="853596" y="4258462"/>
            <a:ext cx="10484808" cy="1798058"/>
          </a:xfrm>
          <a:prstGeom prst="rect">
            <a:avLst/>
          </a:prstGeom>
        </p:spPr>
        <p:txBody>
          <a:bodyPr vert="horz" wrap="square" lIns="114300" tIns="57150" rIns="114300" bIns="57150" rtlCol="0" anchor="t" anchorCtr="0">
            <a:normAutofit/>
          </a:bodyPr>
          <a:lstStyle/>
          <a:p>
            <a:pPr algn="r">
              <a:lnSpc>
                <a:spcPct val="120000"/>
              </a:lnSpc>
            </a:pPr>
            <a:r>
              <a:rPr lang="en-US" sz="4050" b="1">
                <a:solidFill>
                  <a:srgbClr val="020A49">
                    <a:alpha val="100000"/>
                  </a:srgbClr>
                </a:solidFill>
                <a:latin typeface="微软雅黑" panose="020B0503020204020204" charset="-122"/>
                <a:ea typeface="微软雅黑" panose="020B0503020204020204" charset="-122"/>
                <a:cs typeface="微软雅黑" panose="020B0503020204020204" charset="-122"/>
              </a:rPr>
              <a:t>项目采购管理概述</a:t>
            </a:r>
            <a:endParaRPr lang="en-US" sz="4050" b="1">
              <a:solidFill>
                <a:srgbClr val="020A49">
                  <a:alpha val="100000"/>
                </a:srgbClr>
              </a:solidFill>
              <a:latin typeface="微软雅黑" panose="020B0503020204020204" charset="-122"/>
              <a:ea typeface="微软雅黑" panose="020B0503020204020204" charset="-122"/>
              <a:cs typeface="微软雅黑" panose="020B0503020204020204" charset="-122"/>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sp>
        <p:nvSpPr>
          <p:cNvPr id="16" name="矩形 15"/>
          <p:cNvSpPr/>
          <p:nvPr>
            <p:custDataLst>
              <p:tags r:id="rId2"/>
            </p:custDataLst>
          </p:nvPr>
        </p:nvSpPr>
        <p:spPr>
          <a:xfrm>
            <a:off x="852805" y="1831975"/>
            <a:ext cx="6029325" cy="3960495"/>
          </a:xfrm>
          <a:prstGeom prst="rect">
            <a:avLst/>
          </a:prstGeom>
          <a:solidFill>
            <a:schemeClr val="accent1">
              <a:alpha val="1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lnSpc>
                <a:spcPct val="120000"/>
              </a:lnSpc>
            </a:pPr>
            <a:endParaRPr kumimoji="1" lang="zh-CN" altLang="en-US" sz="1600" b="1" dirty="0">
              <a:solidFill>
                <a:schemeClr val="bg1"/>
              </a:solidFill>
              <a:latin typeface="Arial" panose="020B0604020202020204" pitchFamily="34" charset="0"/>
              <a:ea typeface="微软雅黑" panose="020B0503020204020204" charset="-122"/>
            </a:endParaRPr>
          </a:p>
        </p:txBody>
      </p:sp>
      <p:sp>
        <p:nvSpPr>
          <p:cNvPr id="17" name="矩形 16"/>
          <p:cNvSpPr/>
          <p:nvPr>
            <p:custDataLst>
              <p:tags r:id="rId3"/>
            </p:custDataLst>
          </p:nvPr>
        </p:nvSpPr>
        <p:spPr>
          <a:xfrm>
            <a:off x="638175" y="1561465"/>
            <a:ext cx="6243955" cy="4310380"/>
          </a:xfrm>
          <a:prstGeom prst="rect">
            <a:avLst/>
          </a:prstGeom>
          <a:solidFill>
            <a:schemeClr val="bg1">
              <a:alpha val="51000"/>
            </a:schemeClr>
          </a:solidFill>
          <a:ln w="508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lnSpc>
                <a:spcPct val="120000"/>
              </a:lnSpc>
            </a:pPr>
            <a:endParaRPr kumimoji="1" lang="zh-CN" altLang="en-US" sz="1600" b="1" dirty="0">
              <a:solidFill>
                <a:schemeClr val="bg1"/>
              </a:solidFill>
              <a:latin typeface="Arial" panose="020B0604020202020204" pitchFamily="34" charset="0"/>
              <a:ea typeface="微软雅黑" panose="020B0503020204020204" charset="-122"/>
            </a:endParaRPr>
          </a:p>
        </p:txBody>
      </p:sp>
      <p:sp>
        <p:nvSpPr>
          <p:cNvPr id="93" name="文本框 92"/>
          <p:cNvSpPr txBox="1"/>
          <p:nvPr>
            <p:custDataLst>
              <p:tags r:id="rId4"/>
            </p:custDataLst>
          </p:nvPr>
        </p:nvSpPr>
        <p:spPr>
          <a:xfrm>
            <a:off x="681990" y="1572260"/>
            <a:ext cx="6108065" cy="4079875"/>
          </a:xfrm>
          <a:prstGeom prst="rect">
            <a:avLst/>
          </a:prstGeom>
          <a:noFill/>
        </p:spPr>
        <p:txBody>
          <a:bodyPr wrap="square" lIns="90000" tIns="46800" rIns="90000" bIns="46800" rtlCol="0" anchor="ctr" anchorCtr="0">
            <a:normAutofit lnSpcReduction="20000"/>
          </a:bodyPr>
          <a:lstStyle>
            <a:defPPr>
              <a:defRPr lang="zh-CN"/>
            </a:defPPr>
            <a:lvl1pPr fontAlgn="auto">
              <a:lnSpc>
                <a:spcPct val="130000"/>
              </a:lnSpc>
              <a:spcAft>
                <a:spcPts val="1000"/>
              </a:spcAft>
              <a:defRPr sz="1600" spc="150"/>
            </a:lvl1pPr>
          </a:lstStyle>
          <a:p>
            <a:pPr marL="304800" lvl="0" indent="-304800" algn="l" fontAlgn="ctr">
              <a:lnSpc>
                <a:spcPct val="120000"/>
              </a:lnSpc>
              <a:spcBef>
                <a:spcPts val="0"/>
              </a:spcBef>
              <a:spcAft>
                <a:spcPts val="800"/>
              </a:spcAft>
              <a:buClr>
                <a:schemeClr val="accent2"/>
              </a:buClr>
              <a:buSzPct val="100000"/>
              <a:buFont typeface="WPS-Bullets" pitchFamily="2" charset="0"/>
              <a:buChar char=""/>
            </a:pPr>
            <a:r>
              <a:rPr lang="zh-CN" b="1" spc="180">
                <a:solidFill>
                  <a:schemeClr val="tx1">
                    <a:lumMod val="75000"/>
                    <a:lumOff val="25000"/>
                  </a:schemeClr>
                </a:solidFill>
                <a:latin typeface="Arial" panose="020B0604020202020204" pitchFamily="34" charset="0"/>
                <a:ea typeface="微软雅黑" panose="020B0503020204020204" charset="-122"/>
              </a:rPr>
              <a:t>项目采购管理是指在整个项目过程中从外部寻求和采购各种项目所需资源的管理过程。</a:t>
            </a:r>
            <a:endParaRPr lang="zh-CN" b="1" spc="180">
              <a:solidFill>
                <a:schemeClr val="tx1">
                  <a:lumMod val="75000"/>
                  <a:lumOff val="25000"/>
                </a:schemeClr>
              </a:solidFill>
              <a:latin typeface="Arial" panose="020B0604020202020204" pitchFamily="34" charset="0"/>
              <a:ea typeface="微软雅黑" panose="020B0503020204020204" charset="-122"/>
            </a:endParaRPr>
          </a:p>
          <a:p>
            <a:pPr marL="304800" lvl="0" indent="-304800" algn="l" fontAlgn="ctr">
              <a:lnSpc>
                <a:spcPct val="120000"/>
              </a:lnSpc>
              <a:spcBef>
                <a:spcPts val="0"/>
              </a:spcBef>
              <a:spcAft>
                <a:spcPts val="800"/>
              </a:spcAft>
              <a:buClr>
                <a:schemeClr val="accent2"/>
              </a:buClr>
              <a:buSzPct val="100000"/>
              <a:buFont typeface="WPS-Bullets" pitchFamily="2" charset="0"/>
              <a:buChar char=""/>
            </a:pPr>
            <a:r>
              <a:rPr lang="zh-CN" sz="1400" spc="160">
                <a:solidFill>
                  <a:schemeClr val="tx1">
                    <a:lumMod val="75000"/>
                    <a:lumOff val="25000"/>
                  </a:schemeClr>
                </a:solidFill>
                <a:latin typeface="Arial" panose="020B0604020202020204" pitchFamily="34" charset="0"/>
                <a:ea typeface="微软雅黑" panose="020B0503020204020204" charset="-122"/>
              </a:rPr>
              <a:t>项目采购管理过程包括：</a:t>
            </a:r>
            <a:endParaRPr lang="zh-CN" sz="1400" spc="160">
              <a:solidFill>
                <a:schemeClr val="tx1">
                  <a:lumMod val="75000"/>
                  <a:lumOff val="25000"/>
                </a:schemeClr>
              </a:solidFill>
              <a:latin typeface="Arial" panose="020B0604020202020204" pitchFamily="34" charset="0"/>
              <a:ea typeface="微软雅黑" panose="020B0503020204020204" charset="-122"/>
            </a:endParaRPr>
          </a:p>
          <a:p>
            <a:pPr lvl="0" indent="0" algn="l" fontAlgn="ctr">
              <a:lnSpc>
                <a:spcPct val="120000"/>
              </a:lnSpc>
              <a:spcBef>
                <a:spcPts val="0"/>
              </a:spcBef>
              <a:spcAft>
                <a:spcPts val="800"/>
              </a:spcAft>
              <a:buClr>
                <a:schemeClr val="accent2"/>
              </a:buClr>
              <a:buSzPct val="100000"/>
              <a:buFont typeface="WPS-Bullets" pitchFamily="2" charset="0"/>
              <a:buNone/>
            </a:pPr>
            <a:r>
              <a:rPr lang="zh-CN" sz="1400" spc="160">
                <a:solidFill>
                  <a:schemeClr val="tx1">
                    <a:lumMod val="75000"/>
                    <a:lumOff val="25000"/>
                  </a:schemeClr>
                </a:solidFill>
                <a:latin typeface="Arial" panose="020B0604020202020204" pitchFamily="34" charset="0"/>
                <a:ea typeface="微软雅黑" panose="020B0503020204020204" charset="-122"/>
              </a:rPr>
              <a:t>    </a:t>
            </a:r>
            <a:r>
              <a:rPr lang="en-US" altLang="zh-CN" sz="1400" spc="160">
                <a:solidFill>
                  <a:schemeClr val="tx1">
                    <a:lumMod val="75000"/>
                    <a:lumOff val="25000"/>
                  </a:schemeClr>
                </a:solidFill>
                <a:latin typeface="Arial" panose="020B0604020202020204" pitchFamily="34" charset="0"/>
                <a:ea typeface="微软雅黑" panose="020B0503020204020204" charset="-122"/>
              </a:rPr>
              <a:t>(1)</a:t>
            </a:r>
            <a:r>
              <a:rPr lang="zh-CN" sz="1400" spc="160">
                <a:solidFill>
                  <a:schemeClr val="tx1">
                    <a:lumMod val="75000"/>
                    <a:lumOff val="25000"/>
                  </a:schemeClr>
                </a:solidFill>
                <a:latin typeface="Arial" panose="020B0604020202020204" pitchFamily="34" charset="0"/>
                <a:ea typeface="微软雅黑" panose="020B0503020204020204" charset="-122"/>
              </a:rPr>
              <a:t>规划采购管理</a:t>
            </a:r>
            <a:endParaRPr lang="zh-CN" sz="1400" spc="160">
              <a:solidFill>
                <a:schemeClr val="tx1">
                  <a:lumMod val="75000"/>
                  <a:lumOff val="25000"/>
                </a:schemeClr>
              </a:solidFill>
              <a:latin typeface="Arial" panose="020B0604020202020204" pitchFamily="34" charset="0"/>
              <a:ea typeface="微软雅黑" panose="020B0503020204020204" charset="-122"/>
            </a:endParaRPr>
          </a:p>
          <a:p>
            <a:pPr lvl="0" indent="0" algn="l" fontAlgn="ctr">
              <a:lnSpc>
                <a:spcPct val="120000"/>
              </a:lnSpc>
              <a:spcBef>
                <a:spcPts val="0"/>
              </a:spcBef>
              <a:spcAft>
                <a:spcPts val="800"/>
              </a:spcAft>
              <a:buClr>
                <a:schemeClr val="accent2"/>
              </a:buClr>
              <a:buSzPct val="100000"/>
              <a:buFont typeface="WPS-Bullets" pitchFamily="2" charset="0"/>
              <a:buNone/>
            </a:pPr>
            <a:r>
              <a:rPr lang="zh-CN" sz="1400" spc="160">
                <a:solidFill>
                  <a:schemeClr val="tx1">
                    <a:lumMod val="75000"/>
                    <a:lumOff val="25000"/>
                  </a:schemeClr>
                </a:solidFill>
                <a:latin typeface="Arial" panose="020B0604020202020204" pitchFamily="34" charset="0"/>
                <a:ea typeface="微软雅黑" panose="020B0503020204020204" charset="-122"/>
              </a:rPr>
              <a:t>      记录项目采购决策、明确采购方法、以及识别潜在卖方的过程。</a:t>
            </a:r>
            <a:endParaRPr lang="zh-CN" sz="1400" spc="160">
              <a:solidFill>
                <a:schemeClr val="tx1">
                  <a:lumMod val="75000"/>
                  <a:lumOff val="25000"/>
                </a:schemeClr>
              </a:solidFill>
              <a:latin typeface="Arial" panose="020B0604020202020204" pitchFamily="34" charset="0"/>
              <a:ea typeface="微软雅黑" panose="020B0503020204020204" charset="-122"/>
            </a:endParaRPr>
          </a:p>
          <a:p>
            <a:pPr lvl="0" indent="0" algn="l" fontAlgn="ctr">
              <a:lnSpc>
                <a:spcPct val="120000"/>
              </a:lnSpc>
              <a:spcBef>
                <a:spcPts val="0"/>
              </a:spcBef>
              <a:spcAft>
                <a:spcPts val="800"/>
              </a:spcAft>
              <a:buClr>
                <a:schemeClr val="accent2"/>
              </a:buClr>
              <a:buSzPct val="100000"/>
              <a:buFont typeface="WPS-Bullets" pitchFamily="2" charset="0"/>
              <a:buNone/>
            </a:pPr>
            <a:r>
              <a:rPr lang="zh-CN" sz="1400" spc="160">
                <a:solidFill>
                  <a:schemeClr val="tx1">
                    <a:lumMod val="75000"/>
                    <a:lumOff val="25000"/>
                  </a:schemeClr>
                </a:solidFill>
                <a:latin typeface="Arial" panose="020B0604020202020204" pitchFamily="34" charset="0"/>
                <a:ea typeface="微软雅黑" panose="020B0503020204020204" charset="-122"/>
              </a:rPr>
              <a:t>   </a:t>
            </a:r>
            <a:r>
              <a:rPr lang="en-US" altLang="zh-CN" sz="1400" spc="160">
                <a:solidFill>
                  <a:schemeClr val="tx1">
                    <a:lumMod val="75000"/>
                    <a:lumOff val="25000"/>
                  </a:schemeClr>
                </a:solidFill>
                <a:latin typeface="Arial" panose="020B0604020202020204" pitchFamily="34" charset="0"/>
                <a:ea typeface="微软雅黑" panose="020B0503020204020204" charset="-122"/>
              </a:rPr>
              <a:t>(2)</a:t>
            </a:r>
            <a:r>
              <a:rPr lang="zh-CN" sz="1400" spc="160">
                <a:solidFill>
                  <a:schemeClr val="tx1">
                    <a:lumMod val="75000"/>
                    <a:lumOff val="25000"/>
                  </a:schemeClr>
                </a:solidFill>
                <a:latin typeface="Arial" panose="020B0604020202020204" pitchFamily="34" charset="0"/>
                <a:ea typeface="微软雅黑" panose="020B0503020204020204" charset="-122"/>
              </a:rPr>
              <a:t>实施采购</a:t>
            </a:r>
            <a:endParaRPr lang="zh-CN" sz="1400" spc="160">
              <a:solidFill>
                <a:schemeClr val="tx1">
                  <a:lumMod val="75000"/>
                  <a:lumOff val="25000"/>
                </a:schemeClr>
              </a:solidFill>
              <a:latin typeface="Arial" panose="020B0604020202020204" pitchFamily="34" charset="0"/>
              <a:ea typeface="微软雅黑" panose="020B0503020204020204" charset="-122"/>
            </a:endParaRPr>
          </a:p>
          <a:p>
            <a:pPr lvl="0" indent="0" algn="l" fontAlgn="ctr">
              <a:lnSpc>
                <a:spcPct val="120000"/>
              </a:lnSpc>
              <a:spcBef>
                <a:spcPts val="0"/>
              </a:spcBef>
              <a:spcAft>
                <a:spcPts val="800"/>
              </a:spcAft>
              <a:buClr>
                <a:schemeClr val="accent2"/>
              </a:buClr>
              <a:buSzPct val="100000"/>
              <a:buFont typeface="WPS-Bullets" pitchFamily="2" charset="0"/>
              <a:buNone/>
            </a:pPr>
            <a:r>
              <a:rPr lang="zh-CN" sz="1400" spc="160">
                <a:solidFill>
                  <a:schemeClr val="tx1">
                    <a:lumMod val="75000"/>
                    <a:lumOff val="25000"/>
                  </a:schemeClr>
                </a:solidFill>
                <a:latin typeface="Arial" panose="020B0604020202020204" pitchFamily="34" charset="0"/>
                <a:ea typeface="微软雅黑" panose="020B0503020204020204" charset="-122"/>
              </a:rPr>
              <a:t>     获取卖方应答、选择卖方并授予合同的过程。</a:t>
            </a:r>
            <a:endParaRPr lang="zh-CN" sz="1400" spc="160">
              <a:solidFill>
                <a:schemeClr val="tx1">
                  <a:lumMod val="75000"/>
                  <a:lumOff val="25000"/>
                </a:schemeClr>
              </a:solidFill>
              <a:latin typeface="Arial" panose="020B0604020202020204" pitchFamily="34" charset="0"/>
              <a:ea typeface="微软雅黑" panose="020B0503020204020204" charset="-122"/>
            </a:endParaRPr>
          </a:p>
          <a:p>
            <a:pPr lvl="0" indent="0" algn="l" fontAlgn="ctr">
              <a:lnSpc>
                <a:spcPct val="120000"/>
              </a:lnSpc>
              <a:spcBef>
                <a:spcPts val="0"/>
              </a:spcBef>
              <a:spcAft>
                <a:spcPts val="800"/>
              </a:spcAft>
              <a:buClr>
                <a:schemeClr val="accent2"/>
              </a:buClr>
              <a:buSzPct val="100000"/>
              <a:buFont typeface="WPS-Bullets" pitchFamily="2" charset="0"/>
              <a:buNone/>
            </a:pPr>
            <a:r>
              <a:rPr lang="zh-CN" sz="1400" spc="160">
                <a:solidFill>
                  <a:schemeClr val="tx1">
                    <a:lumMod val="75000"/>
                    <a:lumOff val="25000"/>
                  </a:schemeClr>
                </a:solidFill>
                <a:latin typeface="Arial" panose="020B0604020202020204" pitchFamily="34" charset="0"/>
                <a:ea typeface="微软雅黑" panose="020B0503020204020204" charset="-122"/>
              </a:rPr>
              <a:t>   </a:t>
            </a:r>
            <a:r>
              <a:rPr lang="en-US" altLang="zh-CN" sz="1400" spc="160">
                <a:solidFill>
                  <a:schemeClr val="tx1">
                    <a:lumMod val="75000"/>
                    <a:lumOff val="25000"/>
                  </a:schemeClr>
                </a:solidFill>
                <a:latin typeface="Arial" panose="020B0604020202020204" pitchFamily="34" charset="0"/>
                <a:ea typeface="微软雅黑" panose="020B0503020204020204" charset="-122"/>
              </a:rPr>
              <a:t>(3)</a:t>
            </a:r>
            <a:r>
              <a:rPr lang="zh-CN" sz="1400" spc="160">
                <a:solidFill>
                  <a:schemeClr val="tx1">
                    <a:lumMod val="75000"/>
                    <a:lumOff val="25000"/>
                  </a:schemeClr>
                </a:solidFill>
                <a:latin typeface="Arial" panose="020B0604020202020204" pitchFamily="34" charset="0"/>
                <a:ea typeface="微软雅黑" panose="020B0503020204020204" charset="-122"/>
              </a:rPr>
              <a:t>控制采购</a:t>
            </a:r>
            <a:endParaRPr lang="zh-CN" sz="1400" spc="160">
              <a:solidFill>
                <a:schemeClr val="tx1">
                  <a:lumMod val="75000"/>
                  <a:lumOff val="25000"/>
                </a:schemeClr>
              </a:solidFill>
              <a:latin typeface="Arial" panose="020B0604020202020204" pitchFamily="34" charset="0"/>
              <a:ea typeface="微软雅黑" panose="020B0503020204020204" charset="-122"/>
            </a:endParaRPr>
          </a:p>
          <a:p>
            <a:pPr lvl="0" indent="0" algn="l" fontAlgn="ctr">
              <a:lnSpc>
                <a:spcPct val="120000"/>
              </a:lnSpc>
              <a:spcBef>
                <a:spcPts val="0"/>
              </a:spcBef>
              <a:spcAft>
                <a:spcPts val="800"/>
              </a:spcAft>
              <a:buClr>
                <a:schemeClr val="accent2"/>
              </a:buClr>
              <a:buSzPct val="100000"/>
              <a:buFont typeface="WPS-Bullets" pitchFamily="2" charset="0"/>
              <a:buNone/>
            </a:pPr>
            <a:r>
              <a:rPr lang="zh-CN" sz="1400" spc="160">
                <a:solidFill>
                  <a:schemeClr val="tx1">
                    <a:lumMod val="75000"/>
                    <a:lumOff val="25000"/>
                  </a:schemeClr>
                </a:solidFill>
                <a:latin typeface="Arial" panose="020B0604020202020204" pitchFamily="34" charset="0"/>
                <a:ea typeface="微软雅黑" panose="020B0503020204020204" charset="-122"/>
              </a:rPr>
              <a:t>     管理采购关系、监督合同绩效、实施必要的变更和纠偏，以及关闭合同的过程。</a:t>
            </a:r>
            <a:endParaRPr lang="zh-CN" sz="1400" spc="160">
              <a:solidFill>
                <a:schemeClr val="tx1">
                  <a:lumMod val="75000"/>
                  <a:lumOff val="25000"/>
                </a:schemeClr>
              </a:solidFill>
              <a:latin typeface="Arial" panose="020B0604020202020204" pitchFamily="34" charset="0"/>
              <a:ea typeface="微软雅黑" panose="020B0503020204020204" charset="-122"/>
            </a:endParaRPr>
          </a:p>
          <a:p>
            <a:pPr lvl="0" indent="0" algn="l" fontAlgn="ctr">
              <a:lnSpc>
                <a:spcPct val="120000"/>
              </a:lnSpc>
              <a:spcBef>
                <a:spcPts val="0"/>
              </a:spcBef>
              <a:spcAft>
                <a:spcPts val="800"/>
              </a:spcAft>
              <a:buClr>
                <a:schemeClr val="accent2"/>
              </a:buClr>
              <a:buSzPct val="100000"/>
              <a:buFont typeface="WPS-Bullets" pitchFamily="2" charset="0"/>
              <a:buNone/>
            </a:pPr>
            <a:r>
              <a:rPr lang="zh-CN" sz="1400" spc="160">
                <a:solidFill>
                  <a:schemeClr val="tx1">
                    <a:lumMod val="75000"/>
                    <a:lumOff val="25000"/>
                  </a:schemeClr>
                </a:solidFill>
                <a:latin typeface="Arial" panose="020B0604020202020204" pitchFamily="34" charset="0"/>
                <a:ea typeface="微软雅黑" panose="020B0503020204020204" charset="-122"/>
              </a:rPr>
              <a:t>（</a:t>
            </a:r>
            <a:r>
              <a:rPr lang="en-US" altLang="zh-CN" sz="1400" spc="160">
                <a:solidFill>
                  <a:schemeClr val="tx1">
                    <a:lumMod val="75000"/>
                    <a:lumOff val="25000"/>
                  </a:schemeClr>
                </a:solidFill>
                <a:latin typeface="Arial" panose="020B0604020202020204" pitchFamily="34" charset="0"/>
                <a:ea typeface="微软雅黑" panose="020B0503020204020204" charset="-122"/>
              </a:rPr>
              <a:t>4</a:t>
            </a:r>
            <a:r>
              <a:rPr lang="zh-CN" altLang="en-US" sz="1400" spc="160">
                <a:solidFill>
                  <a:schemeClr val="tx1">
                    <a:lumMod val="75000"/>
                    <a:lumOff val="25000"/>
                  </a:schemeClr>
                </a:solidFill>
                <a:latin typeface="Arial" panose="020B0604020202020204" pitchFamily="34" charset="0"/>
                <a:ea typeface="微软雅黑" panose="020B0503020204020204" charset="-122"/>
              </a:rPr>
              <a:t>）结束</a:t>
            </a:r>
            <a:r>
              <a:rPr lang="zh-CN" altLang="en-US" sz="1400" spc="160">
                <a:solidFill>
                  <a:schemeClr val="tx1">
                    <a:lumMod val="75000"/>
                    <a:lumOff val="25000"/>
                  </a:schemeClr>
                </a:solidFill>
                <a:latin typeface="Arial" panose="020B0604020202020204" pitchFamily="34" charset="0"/>
                <a:ea typeface="微软雅黑" panose="020B0503020204020204" charset="-122"/>
              </a:rPr>
              <a:t>采购</a:t>
            </a:r>
            <a:endParaRPr lang="zh-CN" altLang="en-US" sz="1400" spc="160">
              <a:solidFill>
                <a:schemeClr val="tx1">
                  <a:lumMod val="75000"/>
                  <a:lumOff val="25000"/>
                </a:schemeClr>
              </a:solidFill>
              <a:latin typeface="Arial" panose="020B0604020202020204" pitchFamily="34" charset="0"/>
              <a:ea typeface="微软雅黑" panose="020B0503020204020204" charset="-122"/>
            </a:endParaRPr>
          </a:p>
          <a:p>
            <a:pPr lvl="0" indent="0" algn="l" fontAlgn="ctr">
              <a:lnSpc>
                <a:spcPct val="120000"/>
              </a:lnSpc>
              <a:spcBef>
                <a:spcPts val="0"/>
              </a:spcBef>
              <a:spcAft>
                <a:spcPts val="800"/>
              </a:spcAft>
              <a:buClr>
                <a:schemeClr val="accent2"/>
              </a:buClr>
              <a:buSzPct val="100000"/>
              <a:buFont typeface="WPS-Bullets" pitchFamily="2" charset="0"/>
              <a:buNone/>
            </a:pPr>
            <a:r>
              <a:rPr lang="en-US" altLang="zh-CN" sz="1400" spc="160">
                <a:solidFill>
                  <a:schemeClr val="tx1">
                    <a:lumMod val="75000"/>
                    <a:lumOff val="25000"/>
                  </a:schemeClr>
                </a:solidFill>
                <a:latin typeface="Arial" panose="020B0604020202020204" pitchFamily="34" charset="0"/>
                <a:ea typeface="微软雅黑" panose="020B0503020204020204" charset="-122"/>
              </a:rPr>
              <a:t>      </a:t>
            </a:r>
            <a:r>
              <a:rPr lang="zh-CN" altLang="en-US" sz="1400" spc="160">
                <a:solidFill>
                  <a:schemeClr val="tx1">
                    <a:lumMod val="75000"/>
                    <a:lumOff val="25000"/>
                  </a:schemeClr>
                </a:solidFill>
                <a:latin typeface="Arial" panose="020B0604020202020204" pitchFamily="34" charset="0"/>
                <a:ea typeface="微软雅黑" panose="020B0503020204020204" charset="-122"/>
              </a:rPr>
              <a:t>结束采购需要完成并结算合同，包括解决任何未解决的问题，并就与项目或项目阶段相关的每项合同进行收尾工作。</a:t>
            </a:r>
            <a:endParaRPr lang="zh-CN" altLang="en-US" sz="1400" spc="160">
              <a:solidFill>
                <a:schemeClr val="tx1">
                  <a:lumMod val="75000"/>
                  <a:lumOff val="25000"/>
                </a:schemeClr>
              </a:solidFill>
              <a:latin typeface="Arial" panose="020B0604020202020204" pitchFamily="34" charset="0"/>
              <a:ea typeface="微软雅黑" panose="020B0503020204020204" charset="-122"/>
            </a:endParaRPr>
          </a:p>
        </p:txBody>
      </p:sp>
      <p:sp>
        <p:nvSpPr>
          <p:cNvPr id="94" name="文本框 93"/>
          <p:cNvSpPr txBox="1"/>
          <p:nvPr>
            <p:custDataLst>
              <p:tags r:id="rId5"/>
            </p:custDataLst>
          </p:nvPr>
        </p:nvSpPr>
        <p:spPr>
          <a:xfrm>
            <a:off x="550545" y="446405"/>
            <a:ext cx="9982200" cy="629920"/>
          </a:xfrm>
          <a:prstGeom prst="rect">
            <a:avLst/>
          </a:prstGeom>
          <a:noFill/>
        </p:spPr>
        <p:txBody>
          <a:bodyPr wrap="square" lIns="90000" tIns="46800" rIns="90000" bIns="46800" rtlCol="0">
            <a:normAutofit/>
          </a:bodyPr>
          <a:lstStyle/>
          <a:p>
            <a:pPr marL="0" indent="0" algn="l">
              <a:lnSpc>
                <a:spcPct val="100000"/>
              </a:lnSpc>
              <a:spcBef>
                <a:spcPts val="0"/>
              </a:spcBef>
              <a:spcAft>
                <a:spcPts val="0"/>
              </a:spcAft>
              <a:buSzPct val="100000"/>
              <a:buNone/>
            </a:pPr>
            <a:r>
              <a:rPr sz="2800" b="1" spc="160">
                <a:solidFill>
                  <a:schemeClr val="accent1">
                    <a:lumMod val="75000"/>
                  </a:schemeClr>
                </a:solidFill>
                <a:latin typeface="Arial" panose="020B0604020202020204" pitchFamily="34" charset="0"/>
                <a:ea typeface="微软雅黑" panose="020B0503020204020204" charset="-122"/>
                <a:sym typeface="+mn-ea"/>
              </a:rPr>
              <a:t>10.1  项目采购管理概述</a:t>
            </a:r>
            <a:endParaRPr sz="2800" b="1" spc="160">
              <a:solidFill>
                <a:schemeClr val="accent1">
                  <a:lumMod val="75000"/>
                </a:schemeClr>
              </a:solidFill>
              <a:latin typeface="Arial" panose="020B0604020202020204" pitchFamily="34" charset="0"/>
              <a:ea typeface="微软雅黑" panose="020B0503020204020204" charset="-122"/>
              <a:sym typeface="+mn-ea"/>
            </a:endParaRPr>
          </a:p>
        </p:txBody>
      </p:sp>
      <p:pic>
        <p:nvPicPr>
          <p:cNvPr id="3" name="图片 3" descr="图10-1描述了项目采购管理过程"/>
          <p:cNvPicPr>
            <a:picLocks noChangeAspect="1"/>
          </p:cNvPicPr>
          <p:nvPr/>
        </p:nvPicPr>
        <p:blipFill>
          <a:blip r:embed="rId6">
            <a:extLst>
              <a:ext uri="{96DAC541-7B7A-43D3-8B79-37D633B846F1}">
                <asvg:svgBlip xmlns:asvg="http://schemas.microsoft.com/office/drawing/2016/SVG/main" r:embed="rId7"/>
              </a:ext>
            </a:extLst>
          </a:blip>
          <a:srcRect t="5238" b="6667"/>
          <a:stretch>
            <a:fillRect/>
          </a:stretch>
        </p:blipFill>
        <p:spPr>
          <a:xfrm>
            <a:off x="7350760" y="2338070"/>
            <a:ext cx="4377055" cy="2733675"/>
          </a:xfrm>
          <a:prstGeom prst="rect">
            <a:avLst/>
          </a:prstGeom>
        </p:spPr>
      </p:pic>
    </p:spTree>
    <p:custDataLst>
      <p:tags r:id="rId8"/>
    </p:custData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sp>
        <p:nvSpPr>
          <p:cNvPr id="14" name="文本框 13"/>
          <p:cNvSpPr txBox="1"/>
          <p:nvPr>
            <p:custDataLst>
              <p:tags r:id="rId2"/>
            </p:custDataLst>
          </p:nvPr>
        </p:nvSpPr>
        <p:spPr>
          <a:xfrm>
            <a:off x="457200" y="787400"/>
            <a:ext cx="4295775" cy="736600"/>
          </a:xfrm>
          <a:prstGeom prst="rect">
            <a:avLst/>
          </a:prstGeom>
          <a:noFill/>
        </p:spPr>
        <p:txBody>
          <a:bodyPr wrap="square" lIns="63500" tIns="25400" rIns="63500" bIns="25400" rtlCol="0" anchor="b" anchorCtr="0">
            <a:normAutofit/>
          </a:bodyPr>
          <a:p>
            <a:pPr marL="0" indent="0" algn="l">
              <a:lnSpc>
                <a:spcPct val="100000"/>
              </a:lnSpc>
              <a:spcBef>
                <a:spcPts val="0"/>
              </a:spcBef>
              <a:spcAft>
                <a:spcPts val="0"/>
              </a:spcAft>
              <a:buSzPct val="100000"/>
              <a:buNone/>
            </a:pPr>
            <a:r>
              <a:rPr lang="en-US" altLang="zh-CN" sz="2400" b="1" spc="160">
                <a:solidFill>
                  <a:schemeClr val="dk1"/>
                </a:solidFill>
                <a:latin typeface="微软雅黑" panose="020B0503020204020204" charset="-122"/>
                <a:ea typeface="微软雅黑" panose="020B0503020204020204" charset="-122"/>
                <a:sym typeface="+mn-ea"/>
              </a:rPr>
              <a:t>    </a:t>
            </a:r>
            <a:r>
              <a:rPr lang="zh-CN" altLang="en-US" sz="2400" b="1" spc="160">
                <a:solidFill>
                  <a:schemeClr val="dk1"/>
                </a:solidFill>
                <a:latin typeface="微软雅黑" panose="020B0503020204020204" charset="-122"/>
                <a:ea typeface="微软雅黑" panose="020B0503020204020204" charset="-122"/>
                <a:sym typeface="+mn-ea"/>
              </a:rPr>
              <a:t>项目采购管理的关键角色</a:t>
            </a:r>
            <a:endParaRPr lang="zh-CN" altLang="en-US" sz="2400" b="1" spc="160">
              <a:solidFill>
                <a:schemeClr val="dk1"/>
              </a:solidFill>
              <a:latin typeface="微软雅黑" panose="020B0503020204020204" charset="-122"/>
              <a:ea typeface="微软雅黑" panose="020B0503020204020204" charset="-122"/>
              <a:sym typeface="+mn-ea"/>
            </a:endParaRPr>
          </a:p>
        </p:txBody>
      </p:sp>
      <p:sp>
        <p:nvSpPr>
          <p:cNvPr id="15" name="矩形: 圆角 3"/>
          <p:cNvSpPr/>
          <p:nvPr>
            <p:custDataLst>
              <p:tags r:id="rId3"/>
            </p:custDataLst>
          </p:nvPr>
        </p:nvSpPr>
        <p:spPr>
          <a:xfrm>
            <a:off x="2280029" y="3078480"/>
            <a:ext cx="3677948" cy="906601"/>
          </a:xfrm>
          <a:prstGeom prst="roundRect">
            <a:avLst/>
          </a:prstGeom>
          <a:solidFill>
            <a:schemeClr val="accent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endParaRPr>
          </a:p>
        </p:txBody>
      </p:sp>
      <p:sp>
        <p:nvSpPr>
          <p:cNvPr id="16" name="Freeform 8"/>
          <p:cNvSpPr/>
          <p:nvPr>
            <p:custDataLst>
              <p:tags r:id="rId4"/>
            </p:custDataLst>
          </p:nvPr>
        </p:nvSpPr>
        <p:spPr>
          <a:xfrm>
            <a:off x="5401875" y="3648327"/>
            <a:ext cx="556102" cy="336754"/>
          </a:xfrm>
          <a:custGeom>
            <a:avLst/>
            <a:gdLst>
              <a:gd name="connsiteX0" fmla="*/ 486596 w 750919"/>
              <a:gd name="connsiteY0" fmla="*/ 0 h 454668"/>
              <a:gd name="connsiteX1" fmla="*/ 541106 w 750919"/>
              <a:gd name="connsiteY1" fmla="*/ 22582 h 454668"/>
              <a:gd name="connsiteX2" fmla="*/ 750919 w 750919"/>
              <a:gd name="connsiteY2" fmla="*/ 232392 h 454668"/>
              <a:gd name="connsiteX3" fmla="*/ 750916 w 750919"/>
              <a:gd name="connsiteY3" fmla="*/ 454666 h 454668"/>
              <a:gd name="connsiteX4" fmla="*/ 0 w 750919"/>
              <a:gd name="connsiteY4" fmla="*/ 454668 h 454668"/>
              <a:gd name="connsiteX5" fmla="*/ 432087 w 750919"/>
              <a:gd name="connsiteY5" fmla="*/ 22580 h 454668"/>
              <a:gd name="connsiteX6" fmla="*/ 486596 w 750919"/>
              <a:gd name="connsiteY6" fmla="*/ 0 h 45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50919" h="454668">
                <a:moveTo>
                  <a:pt x="486596" y="0"/>
                </a:moveTo>
                <a:cubicBezTo>
                  <a:pt x="506324" y="1"/>
                  <a:pt x="526055" y="7528"/>
                  <a:pt x="541106" y="22582"/>
                </a:cubicBezTo>
                <a:lnTo>
                  <a:pt x="750919" y="232392"/>
                </a:lnTo>
                <a:lnTo>
                  <a:pt x="750916" y="454666"/>
                </a:lnTo>
                <a:lnTo>
                  <a:pt x="0" y="454668"/>
                </a:lnTo>
                <a:lnTo>
                  <a:pt x="432087" y="22580"/>
                </a:lnTo>
                <a:cubicBezTo>
                  <a:pt x="447140" y="7527"/>
                  <a:pt x="466869" y="2"/>
                  <a:pt x="486596" y="0"/>
                </a:cubicBezTo>
                <a:close/>
              </a:path>
            </a:pathLst>
          </a:cu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p>
            <a:pPr algn="ctr"/>
            <a:endParaRPr lang="zh-CN" altLang="en-US" dirty="0">
              <a:solidFill>
                <a:schemeClr val="lt1"/>
              </a:solidFill>
            </a:endParaRPr>
          </a:p>
        </p:txBody>
      </p:sp>
      <p:sp>
        <p:nvSpPr>
          <p:cNvPr id="17" name="Freeform 9"/>
          <p:cNvSpPr/>
          <p:nvPr>
            <p:custDataLst>
              <p:tags r:id="rId5"/>
            </p:custDataLst>
          </p:nvPr>
        </p:nvSpPr>
        <p:spPr>
          <a:xfrm>
            <a:off x="5631532" y="3652909"/>
            <a:ext cx="326445" cy="332172"/>
          </a:xfrm>
          <a:custGeom>
            <a:avLst/>
            <a:gdLst>
              <a:gd name="connsiteX0" fmla="*/ 440961 w 440961"/>
              <a:gd name="connsiteY0" fmla="*/ 0 h 448166"/>
              <a:gd name="connsiteX1" fmla="*/ 440961 w 440961"/>
              <a:gd name="connsiteY1" fmla="*/ 448166 h 448166"/>
              <a:gd name="connsiteX2" fmla="*/ 0 w 440961"/>
              <a:gd name="connsiteY2" fmla="*/ 448165 h 448166"/>
              <a:gd name="connsiteX3" fmla="*/ 15975 w 440961"/>
              <a:gd name="connsiteY3" fmla="*/ 409603 h 448166"/>
              <a:gd name="connsiteX4" fmla="*/ 408747 w 440961"/>
              <a:gd name="connsiteY4" fmla="*/ 16829 h 448166"/>
              <a:gd name="connsiteX5" fmla="*/ 431244 w 440961"/>
              <a:gd name="connsiteY5" fmla="*/ 1890 h 4481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0961" h="448166">
                <a:moveTo>
                  <a:pt x="440961" y="0"/>
                </a:moveTo>
                <a:lnTo>
                  <a:pt x="440961" y="448166"/>
                </a:lnTo>
                <a:lnTo>
                  <a:pt x="0" y="448165"/>
                </a:lnTo>
                <a:lnTo>
                  <a:pt x="15975" y="409603"/>
                </a:lnTo>
                <a:lnTo>
                  <a:pt x="408747" y="16829"/>
                </a:lnTo>
                <a:cubicBezTo>
                  <a:pt x="415388" y="10190"/>
                  <a:pt x="423058" y="5210"/>
                  <a:pt x="431244" y="189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p>
            <a:pPr algn="ctr"/>
            <a:endParaRPr lang="zh-CN" altLang="en-US">
              <a:solidFill>
                <a:schemeClr val="lt1"/>
              </a:solidFill>
            </a:endParaRPr>
          </a:p>
        </p:txBody>
      </p:sp>
      <p:sp>
        <p:nvSpPr>
          <p:cNvPr id="18" name="任意多边形: 形状 8"/>
          <p:cNvSpPr/>
          <p:nvPr>
            <p:custDataLst>
              <p:tags r:id="rId6"/>
            </p:custDataLst>
          </p:nvPr>
        </p:nvSpPr>
        <p:spPr>
          <a:xfrm>
            <a:off x="2280029" y="3078480"/>
            <a:ext cx="864220" cy="906601"/>
          </a:xfrm>
          <a:custGeom>
            <a:avLst/>
            <a:gdLst>
              <a:gd name="connsiteX0" fmla="*/ 203998 w 1166811"/>
              <a:gd name="connsiteY0" fmla="*/ 0 h 1223961"/>
              <a:gd name="connsiteX1" fmla="*/ 1166811 w 1166811"/>
              <a:gd name="connsiteY1" fmla="*/ 0 h 1223961"/>
              <a:gd name="connsiteX2" fmla="*/ 1166811 w 1166811"/>
              <a:gd name="connsiteY2" fmla="*/ 1223961 h 1223961"/>
              <a:gd name="connsiteX3" fmla="*/ 203998 w 1166811"/>
              <a:gd name="connsiteY3" fmla="*/ 1223961 h 1223961"/>
              <a:gd name="connsiteX4" fmla="*/ 0 w 1166811"/>
              <a:gd name="connsiteY4" fmla="*/ 1019963 h 1223961"/>
              <a:gd name="connsiteX5" fmla="*/ 0 w 1166811"/>
              <a:gd name="connsiteY5" fmla="*/ 203998 h 1223961"/>
              <a:gd name="connsiteX6" fmla="*/ 203998 w 1166811"/>
              <a:gd name="connsiteY6" fmla="*/ 0 h 12239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66811" h="1223961">
                <a:moveTo>
                  <a:pt x="203998" y="0"/>
                </a:moveTo>
                <a:lnTo>
                  <a:pt x="1166811" y="0"/>
                </a:lnTo>
                <a:lnTo>
                  <a:pt x="1166811" y="1223961"/>
                </a:lnTo>
                <a:lnTo>
                  <a:pt x="203998" y="1223961"/>
                </a:lnTo>
                <a:cubicBezTo>
                  <a:pt x="91333" y="1223961"/>
                  <a:pt x="0" y="1132628"/>
                  <a:pt x="0" y="1019963"/>
                </a:cubicBezTo>
                <a:lnTo>
                  <a:pt x="0" y="203998"/>
                </a:lnTo>
                <a:cubicBezTo>
                  <a:pt x="0" y="91333"/>
                  <a:pt x="91333" y="0"/>
                  <a:pt x="203998"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algn="ctr"/>
            <a:endParaRPr lang="zh-CN" altLang="en-US">
              <a:solidFill>
                <a:schemeClr val="lt1"/>
              </a:solidFill>
            </a:endParaRPr>
          </a:p>
        </p:txBody>
      </p:sp>
      <p:sp>
        <p:nvSpPr>
          <p:cNvPr id="19" name="TextBox 21"/>
          <p:cNvSpPr txBox="1"/>
          <p:nvPr>
            <p:custDataLst>
              <p:tags r:id="rId7"/>
            </p:custDataLst>
          </p:nvPr>
        </p:nvSpPr>
        <p:spPr>
          <a:xfrm>
            <a:off x="3349852" y="3108834"/>
            <a:ext cx="2305161" cy="830431"/>
          </a:xfrm>
          <a:prstGeom prst="rect">
            <a:avLst/>
          </a:prstGeom>
          <a:noFill/>
        </p:spPr>
        <p:txBody>
          <a:bodyPr wrap="square" rtlCol="0" anchor="ctr">
            <a:normAutofit/>
          </a:bodyPr>
          <a:p>
            <a:pPr marL="0" lvl="0" indent="0" algn="l">
              <a:lnSpc>
                <a:spcPct val="100000"/>
              </a:lnSpc>
              <a:spcBef>
                <a:spcPts val="0"/>
              </a:spcBef>
              <a:spcAft>
                <a:spcPts val="800"/>
              </a:spcAft>
              <a:buSzPct val="100000"/>
            </a:pPr>
            <a:r>
              <a:rPr lang="zh-CN" altLang="en-US" sz="2000" b="1" spc="140">
                <a:solidFill>
                  <a:schemeClr val="tx1">
                    <a:lumMod val="75000"/>
                    <a:lumOff val="25000"/>
                  </a:schemeClr>
                </a:solidFill>
                <a:latin typeface="微软雅黑" panose="020B0503020204020204" charset="-122"/>
                <a:ea typeface="微软雅黑" panose="020B0503020204020204" charset="-122"/>
              </a:rPr>
              <a:t>项目业主或顾客</a:t>
            </a:r>
            <a:endParaRPr lang="zh-CN" altLang="en-US" sz="2000" b="1" spc="140">
              <a:solidFill>
                <a:schemeClr val="tx1">
                  <a:lumMod val="75000"/>
                  <a:lumOff val="25000"/>
                </a:schemeClr>
              </a:solidFill>
              <a:latin typeface="微软雅黑" panose="020B0503020204020204" charset="-122"/>
              <a:ea typeface="微软雅黑" panose="020B0503020204020204" charset="-122"/>
            </a:endParaRPr>
          </a:p>
        </p:txBody>
      </p:sp>
      <p:sp>
        <p:nvSpPr>
          <p:cNvPr id="20" name="序号1" descr="e7d195523061f1c08d347f6bf0421bdacd46f3c1815d51b81E1CE79090F8942429A56C6AE2B3163BABA1A3FCE285BEC4FF43A5085572A94AD2C0A17AE448F24FA68DD62479D8C0666FEB6710638384D2ED817A4F5797E348394E13AA4D405A6090FC5A3A108D834694539815BA3508E71FBEF5C49F4C764656C2053DD0B8FEA68254E67435733C3AA675A5DA722F51B5"/>
          <p:cNvSpPr txBox="1"/>
          <p:nvPr>
            <p:custDataLst>
              <p:tags r:id="rId8"/>
            </p:custDataLst>
          </p:nvPr>
        </p:nvSpPr>
        <p:spPr>
          <a:xfrm>
            <a:off x="2375671" y="3233112"/>
            <a:ext cx="736506" cy="629409"/>
          </a:xfrm>
          <a:prstGeom prst="rect">
            <a:avLst/>
          </a:prstGeom>
          <a:noFill/>
        </p:spPr>
        <p:txBody>
          <a:bodyPr wrap="square" rtlCol="0" anchor="ctr">
            <a:normAutofit/>
          </a:bodyPr>
          <a:p>
            <a:pPr marL="0" algn="ctr">
              <a:lnSpc>
                <a:spcPct val="100000"/>
              </a:lnSpc>
              <a:spcBef>
                <a:spcPts val="0"/>
              </a:spcBef>
              <a:spcAft>
                <a:spcPts val="800"/>
              </a:spcAft>
            </a:pPr>
            <a:r>
              <a:rPr lang="en-US" sz="3400" b="1" spc="260" dirty="0">
                <a:solidFill>
                  <a:schemeClr val="bg1"/>
                </a:solidFill>
                <a:latin typeface="Arial" panose="020B0604020202020204" pitchFamily="34" charset="0"/>
                <a:ea typeface="微软雅黑" panose="020B0503020204020204" charset="-122"/>
                <a:cs typeface="Montserrat Black"/>
              </a:rPr>
              <a:t>01</a:t>
            </a:r>
            <a:endParaRPr lang="en-US" sz="3400" b="1" spc="260" dirty="0">
              <a:solidFill>
                <a:schemeClr val="bg1"/>
              </a:solidFill>
              <a:latin typeface="Arial" panose="020B0604020202020204" pitchFamily="34" charset="0"/>
              <a:ea typeface="微软雅黑" panose="020B0503020204020204" charset="-122"/>
              <a:cs typeface="Montserrat Black"/>
            </a:endParaRPr>
          </a:p>
        </p:txBody>
      </p:sp>
      <p:sp>
        <p:nvSpPr>
          <p:cNvPr id="21" name="矩形: 圆角 17"/>
          <p:cNvSpPr/>
          <p:nvPr>
            <p:custDataLst>
              <p:tags r:id="rId9"/>
            </p:custDataLst>
          </p:nvPr>
        </p:nvSpPr>
        <p:spPr>
          <a:xfrm>
            <a:off x="2280029" y="4244519"/>
            <a:ext cx="3677948" cy="906601"/>
          </a:xfrm>
          <a:prstGeom prst="roundRect">
            <a:avLst/>
          </a:prstGeom>
          <a:solidFill>
            <a:schemeClr val="accent3">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endParaRPr>
          </a:p>
        </p:txBody>
      </p:sp>
      <p:sp>
        <p:nvSpPr>
          <p:cNvPr id="22" name="Freeform 8"/>
          <p:cNvSpPr/>
          <p:nvPr>
            <p:custDataLst>
              <p:tags r:id="rId10"/>
            </p:custDataLst>
          </p:nvPr>
        </p:nvSpPr>
        <p:spPr>
          <a:xfrm>
            <a:off x="5401875" y="4814366"/>
            <a:ext cx="556102" cy="336754"/>
          </a:xfrm>
          <a:custGeom>
            <a:avLst/>
            <a:gdLst>
              <a:gd name="connsiteX0" fmla="*/ 486596 w 750919"/>
              <a:gd name="connsiteY0" fmla="*/ 0 h 454668"/>
              <a:gd name="connsiteX1" fmla="*/ 541106 w 750919"/>
              <a:gd name="connsiteY1" fmla="*/ 22582 h 454668"/>
              <a:gd name="connsiteX2" fmla="*/ 750919 w 750919"/>
              <a:gd name="connsiteY2" fmla="*/ 232392 h 454668"/>
              <a:gd name="connsiteX3" fmla="*/ 750916 w 750919"/>
              <a:gd name="connsiteY3" fmla="*/ 454666 h 454668"/>
              <a:gd name="connsiteX4" fmla="*/ 0 w 750919"/>
              <a:gd name="connsiteY4" fmla="*/ 454668 h 454668"/>
              <a:gd name="connsiteX5" fmla="*/ 432087 w 750919"/>
              <a:gd name="connsiteY5" fmla="*/ 22580 h 454668"/>
              <a:gd name="connsiteX6" fmla="*/ 486596 w 750919"/>
              <a:gd name="connsiteY6" fmla="*/ 0 h 45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50919" h="454668">
                <a:moveTo>
                  <a:pt x="486596" y="0"/>
                </a:moveTo>
                <a:cubicBezTo>
                  <a:pt x="506324" y="1"/>
                  <a:pt x="526055" y="7528"/>
                  <a:pt x="541106" y="22582"/>
                </a:cubicBezTo>
                <a:lnTo>
                  <a:pt x="750919" y="232392"/>
                </a:lnTo>
                <a:lnTo>
                  <a:pt x="750916" y="454666"/>
                </a:lnTo>
                <a:lnTo>
                  <a:pt x="0" y="454668"/>
                </a:lnTo>
                <a:lnTo>
                  <a:pt x="432087" y="22580"/>
                </a:lnTo>
                <a:cubicBezTo>
                  <a:pt x="447140" y="7527"/>
                  <a:pt x="466869" y="2"/>
                  <a:pt x="486596" y="0"/>
                </a:cubicBezTo>
                <a:close/>
              </a:path>
            </a:pathLst>
          </a:custGeom>
          <a:solidFill>
            <a:schemeClr val="accent3">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p>
            <a:pPr algn="ctr"/>
            <a:endParaRPr lang="zh-CN" altLang="en-US" dirty="0">
              <a:solidFill>
                <a:schemeClr val="lt1"/>
              </a:solidFill>
            </a:endParaRPr>
          </a:p>
        </p:txBody>
      </p:sp>
      <p:sp>
        <p:nvSpPr>
          <p:cNvPr id="23" name="Freeform 9"/>
          <p:cNvSpPr/>
          <p:nvPr>
            <p:custDataLst>
              <p:tags r:id="rId11"/>
            </p:custDataLst>
          </p:nvPr>
        </p:nvSpPr>
        <p:spPr>
          <a:xfrm>
            <a:off x="5631532" y="4818948"/>
            <a:ext cx="326445" cy="332172"/>
          </a:xfrm>
          <a:custGeom>
            <a:avLst/>
            <a:gdLst>
              <a:gd name="connsiteX0" fmla="*/ 440961 w 440961"/>
              <a:gd name="connsiteY0" fmla="*/ 0 h 448166"/>
              <a:gd name="connsiteX1" fmla="*/ 440961 w 440961"/>
              <a:gd name="connsiteY1" fmla="*/ 448166 h 448166"/>
              <a:gd name="connsiteX2" fmla="*/ 0 w 440961"/>
              <a:gd name="connsiteY2" fmla="*/ 448165 h 448166"/>
              <a:gd name="connsiteX3" fmla="*/ 15975 w 440961"/>
              <a:gd name="connsiteY3" fmla="*/ 409603 h 448166"/>
              <a:gd name="connsiteX4" fmla="*/ 408747 w 440961"/>
              <a:gd name="connsiteY4" fmla="*/ 16829 h 448166"/>
              <a:gd name="connsiteX5" fmla="*/ 431244 w 440961"/>
              <a:gd name="connsiteY5" fmla="*/ 1890 h 4481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0961" h="448166">
                <a:moveTo>
                  <a:pt x="440961" y="0"/>
                </a:moveTo>
                <a:lnTo>
                  <a:pt x="440961" y="448166"/>
                </a:lnTo>
                <a:lnTo>
                  <a:pt x="0" y="448165"/>
                </a:lnTo>
                <a:lnTo>
                  <a:pt x="15975" y="409603"/>
                </a:lnTo>
                <a:lnTo>
                  <a:pt x="408747" y="16829"/>
                </a:lnTo>
                <a:cubicBezTo>
                  <a:pt x="415388" y="10190"/>
                  <a:pt x="423058" y="5210"/>
                  <a:pt x="431244" y="189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p>
            <a:pPr algn="ctr"/>
            <a:endParaRPr lang="zh-CN" altLang="en-US">
              <a:solidFill>
                <a:schemeClr val="lt1"/>
              </a:solidFill>
            </a:endParaRPr>
          </a:p>
        </p:txBody>
      </p:sp>
      <p:sp>
        <p:nvSpPr>
          <p:cNvPr id="24" name="任意多边形: 形状 20"/>
          <p:cNvSpPr/>
          <p:nvPr>
            <p:custDataLst>
              <p:tags r:id="rId12"/>
            </p:custDataLst>
          </p:nvPr>
        </p:nvSpPr>
        <p:spPr>
          <a:xfrm>
            <a:off x="2280029" y="4244519"/>
            <a:ext cx="864220" cy="906601"/>
          </a:xfrm>
          <a:custGeom>
            <a:avLst/>
            <a:gdLst>
              <a:gd name="connsiteX0" fmla="*/ 203998 w 1166811"/>
              <a:gd name="connsiteY0" fmla="*/ 0 h 1223961"/>
              <a:gd name="connsiteX1" fmla="*/ 1166811 w 1166811"/>
              <a:gd name="connsiteY1" fmla="*/ 0 h 1223961"/>
              <a:gd name="connsiteX2" fmla="*/ 1166811 w 1166811"/>
              <a:gd name="connsiteY2" fmla="*/ 1223961 h 1223961"/>
              <a:gd name="connsiteX3" fmla="*/ 203998 w 1166811"/>
              <a:gd name="connsiteY3" fmla="*/ 1223961 h 1223961"/>
              <a:gd name="connsiteX4" fmla="*/ 0 w 1166811"/>
              <a:gd name="connsiteY4" fmla="*/ 1019963 h 1223961"/>
              <a:gd name="connsiteX5" fmla="*/ 0 w 1166811"/>
              <a:gd name="connsiteY5" fmla="*/ 203998 h 1223961"/>
              <a:gd name="connsiteX6" fmla="*/ 203998 w 1166811"/>
              <a:gd name="connsiteY6" fmla="*/ 0 h 12239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66811" h="1223961">
                <a:moveTo>
                  <a:pt x="203998" y="0"/>
                </a:moveTo>
                <a:lnTo>
                  <a:pt x="1166811" y="0"/>
                </a:lnTo>
                <a:lnTo>
                  <a:pt x="1166811" y="1223961"/>
                </a:lnTo>
                <a:lnTo>
                  <a:pt x="203998" y="1223961"/>
                </a:lnTo>
                <a:cubicBezTo>
                  <a:pt x="91333" y="1223961"/>
                  <a:pt x="0" y="1132628"/>
                  <a:pt x="0" y="1019963"/>
                </a:cubicBezTo>
                <a:lnTo>
                  <a:pt x="0" y="203998"/>
                </a:lnTo>
                <a:cubicBezTo>
                  <a:pt x="0" y="91333"/>
                  <a:pt x="91333" y="0"/>
                  <a:pt x="203998"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algn="ctr"/>
            <a:endParaRPr lang="zh-CN" altLang="en-US">
              <a:solidFill>
                <a:schemeClr val="lt1"/>
              </a:solidFill>
            </a:endParaRPr>
          </a:p>
        </p:txBody>
      </p:sp>
      <p:sp>
        <p:nvSpPr>
          <p:cNvPr id="25" name="TextBox 21"/>
          <p:cNvSpPr txBox="1"/>
          <p:nvPr>
            <p:custDataLst>
              <p:tags r:id="rId13"/>
            </p:custDataLst>
          </p:nvPr>
        </p:nvSpPr>
        <p:spPr>
          <a:xfrm>
            <a:off x="3349852" y="4274873"/>
            <a:ext cx="2305161" cy="830431"/>
          </a:xfrm>
          <a:prstGeom prst="rect">
            <a:avLst/>
          </a:prstGeom>
          <a:noFill/>
        </p:spPr>
        <p:txBody>
          <a:bodyPr wrap="square" rtlCol="0" anchor="ctr">
            <a:normAutofit/>
          </a:bodyPr>
          <a:p>
            <a:pPr marL="0" lvl="0" algn="l">
              <a:lnSpc>
                <a:spcPct val="100000"/>
              </a:lnSpc>
              <a:spcBef>
                <a:spcPts val="0"/>
              </a:spcBef>
              <a:spcAft>
                <a:spcPts val="800"/>
              </a:spcAft>
              <a:buClrTx/>
              <a:buSzTx/>
              <a:buFontTx/>
            </a:pPr>
            <a:r>
              <a:rPr lang="zh-CN" altLang="en-US" sz="2000" b="1" spc="140">
                <a:solidFill>
                  <a:schemeClr val="tx1">
                    <a:lumMod val="75000"/>
                    <a:lumOff val="25000"/>
                  </a:schemeClr>
                </a:solidFill>
                <a:latin typeface="微软雅黑" panose="020B0503020204020204" charset="-122"/>
                <a:ea typeface="微软雅黑" panose="020B0503020204020204" charset="-122"/>
              </a:rPr>
              <a:t>项目供应商</a:t>
            </a:r>
            <a:endParaRPr lang="zh-CN" altLang="en-US" sz="2000" b="1" spc="140">
              <a:solidFill>
                <a:schemeClr val="tx1">
                  <a:lumMod val="75000"/>
                  <a:lumOff val="25000"/>
                </a:schemeClr>
              </a:solidFill>
              <a:latin typeface="微软雅黑" panose="020B0503020204020204" charset="-122"/>
              <a:ea typeface="微软雅黑" panose="020B0503020204020204" charset="-122"/>
            </a:endParaRPr>
          </a:p>
        </p:txBody>
      </p:sp>
      <p:sp>
        <p:nvSpPr>
          <p:cNvPr id="26" name="序号1" descr="e7d195523061f1c08d347f6bf0421bdacd46f3c1815d51b81E1CE79090F8942429A56C6AE2B3163BABA1A3FCE285BEC4FF43A5085572A94AD2C0A17AE448F24FA68DD62479D8C0666FEB6710638384D2ED817A4F5797E348394E13AA4D405A6090FC5A3A108D834694539815BA3508E71FBEF5C49F4C764656C2053DD0B8FEA68254E67435733C3AA675A5DA722F51B5"/>
          <p:cNvSpPr txBox="1"/>
          <p:nvPr>
            <p:custDataLst>
              <p:tags r:id="rId14"/>
            </p:custDataLst>
          </p:nvPr>
        </p:nvSpPr>
        <p:spPr>
          <a:xfrm>
            <a:off x="2375671" y="4399151"/>
            <a:ext cx="736506" cy="629409"/>
          </a:xfrm>
          <a:prstGeom prst="rect">
            <a:avLst/>
          </a:prstGeom>
          <a:noFill/>
        </p:spPr>
        <p:txBody>
          <a:bodyPr wrap="square" rtlCol="0" anchor="ctr">
            <a:normAutofit/>
          </a:bodyPr>
          <a:p>
            <a:pPr marL="0" algn="ctr">
              <a:lnSpc>
                <a:spcPct val="100000"/>
              </a:lnSpc>
              <a:spcBef>
                <a:spcPts val="0"/>
              </a:spcBef>
              <a:spcAft>
                <a:spcPts val="800"/>
              </a:spcAft>
            </a:pPr>
            <a:r>
              <a:rPr lang="en-US" sz="3400" b="1" spc="260" dirty="0">
                <a:solidFill>
                  <a:schemeClr val="bg1"/>
                </a:solidFill>
                <a:latin typeface="Arial" panose="020B0604020202020204" pitchFamily="34" charset="0"/>
                <a:ea typeface="微软雅黑" panose="020B0503020204020204" charset="-122"/>
                <a:cs typeface="Montserrat Black"/>
              </a:rPr>
              <a:t>03</a:t>
            </a:r>
            <a:endParaRPr lang="en-US" sz="3400" b="1" spc="260" dirty="0">
              <a:solidFill>
                <a:schemeClr val="bg1"/>
              </a:solidFill>
              <a:latin typeface="Arial" panose="020B0604020202020204" pitchFamily="34" charset="0"/>
              <a:ea typeface="微软雅黑" panose="020B0503020204020204" charset="-122"/>
              <a:cs typeface="Montserrat Black"/>
            </a:endParaRPr>
          </a:p>
        </p:txBody>
      </p:sp>
      <p:sp>
        <p:nvSpPr>
          <p:cNvPr id="84" name="矩形: 圆角 83"/>
          <p:cNvSpPr/>
          <p:nvPr>
            <p:custDataLst>
              <p:tags r:id="rId15"/>
            </p:custDataLst>
          </p:nvPr>
        </p:nvSpPr>
        <p:spPr>
          <a:xfrm>
            <a:off x="6234023" y="3078480"/>
            <a:ext cx="3677948" cy="906601"/>
          </a:xfrm>
          <a:prstGeom prst="roundRect">
            <a:avLst/>
          </a:prstGeom>
          <a:solidFill>
            <a:schemeClr val="accent2">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endParaRPr>
          </a:p>
        </p:txBody>
      </p:sp>
      <p:sp>
        <p:nvSpPr>
          <p:cNvPr id="85" name="Freeform 8"/>
          <p:cNvSpPr/>
          <p:nvPr>
            <p:custDataLst>
              <p:tags r:id="rId16"/>
            </p:custDataLst>
          </p:nvPr>
        </p:nvSpPr>
        <p:spPr>
          <a:xfrm>
            <a:off x="9355869" y="3648327"/>
            <a:ext cx="556102" cy="336754"/>
          </a:xfrm>
          <a:custGeom>
            <a:avLst/>
            <a:gdLst>
              <a:gd name="connsiteX0" fmla="*/ 486596 w 750919"/>
              <a:gd name="connsiteY0" fmla="*/ 0 h 454668"/>
              <a:gd name="connsiteX1" fmla="*/ 541106 w 750919"/>
              <a:gd name="connsiteY1" fmla="*/ 22582 h 454668"/>
              <a:gd name="connsiteX2" fmla="*/ 750919 w 750919"/>
              <a:gd name="connsiteY2" fmla="*/ 232392 h 454668"/>
              <a:gd name="connsiteX3" fmla="*/ 750916 w 750919"/>
              <a:gd name="connsiteY3" fmla="*/ 454666 h 454668"/>
              <a:gd name="connsiteX4" fmla="*/ 0 w 750919"/>
              <a:gd name="connsiteY4" fmla="*/ 454668 h 454668"/>
              <a:gd name="connsiteX5" fmla="*/ 432087 w 750919"/>
              <a:gd name="connsiteY5" fmla="*/ 22580 h 454668"/>
              <a:gd name="connsiteX6" fmla="*/ 486596 w 750919"/>
              <a:gd name="connsiteY6" fmla="*/ 0 h 45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50919" h="454668">
                <a:moveTo>
                  <a:pt x="486596" y="0"/>
                </a:moveTo>
                <a:cubicBezTo>
                  <a:pt x="506324" y="1"/>
                  <a:pt x="526055" y="7528"/>
                  <a:pt x="541106" y="22582"/>
                </a:cubicBezTo>
                <a:lnTo>
                  <a:pt x="750919" y="232392"/>
                </a:lnTo>
                <a:lnTo>
                  <a:pt x="750916" y="454666"/>
                </a:lnTo>
                <a:lnTo>
                  <a:pt x="0" y="454668"/>
                </a:lnTo>
                <a:lnTo>
                  <a:pt x="432087" y="22580"/>
                </a:lnTo>
                <a:cubicBezTo>
                  <a:pt x="447140" y="7527"/>
                  <a:pt x="466869" y="2"/>
                  <a:pt x="486596" y="0"/>
                </a:cubicBezTo>
                <a:close/>
              </a:path>
            </a:pathLst>
          </a:custGeom>
          <a:solidFill>
            <a:schemeClr val="accent2">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p>
            <a:pPr algn="ctr"/>
            <a:endParaRPr lang="zh-CN" altLang="en-US" dirty="0">
              <a:solidFill>
                <a:schemeClr val="lt1"/>
              </a:solidFill>
            </a:endParaRPr>
          </a:p>
        </p:txBody>
      </p:sp>
      <p:sp>
        <p:nvSpPr>
          <p:cNvPr id="86" name="Freeform 9"/>
          <p:cNvSpPr/>
          <p:nvPr>
            <p:custDataLst>
              <p:tags r:id="rId17"/>
            </p:custDataLst>
          </p:nvPr>
        </p:nvSpPr>
        <p:spPr>
          <a:xfrm>
            <a:off x="9585526" y="3652909"/>
            <a:ext cx="326445" cy="332172"/>
          </a:xfrm>
          <a:custGeom>
            <a:avLst/>
            <a:gdLst>
              <a:gd name="connsiteX0" fmla="*/ 440961 w 440961"/>
              <a:gd name="connsiteY0" fmla="*/ 0 h 448166"/>
              <a:gd name="connsiteX1" fmla="*/ 440961 w 440961"/>
              <a:gd name="connsiteY1" fmla="*/ 448166 h 448166"/>
              <a:gd name="connsiteX2" fmla="*/ 0 w 440961"/>
              <a:gd name="connsiteY2" fmla="*/ 448165 h 448166"/>
              <a:gd name="connsiteX3" fmla="*/ 15975 w 440961"/>
              <a:gd name="connsiteY3" fmla="*/ 409603 h 448166"/>
              <a:gd name="connsiteX4" fmla="*/ 408747 w 440961"/>
              <a:gd name="connsiteY4" fmla="*/ 16829 h 448166"/>
              <a:gd name="connsiteX5" fmla="*/ 431244 w 440961"/>
              <a:gd name="connsiteY5" fmla="*/ 1890 h 4481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0961" h="448166">
                <a:moveTo>
                  <a:pt x="440961" y="0"/>
                </a:moveTo>
                <a:lnTo>
                  <a:pt x="440961" y="448166"/>
                </a:lnTo>
                <a:lnTo>
                  <a:pt x="0" y="448165"/>
                </a:lnTo>
                <a:lnTo>
                  <a:pt x="15975" y="409603"/>
                </a:lnTo>
                <a:lnTo>
                  <a:pt x="408747" y="16829"/>
                </a:lnTo>
                <a:cubicBezTo>
                  <a:pt x="415388" y="10190"/>
                  <a:pt x="423058" y="5210"/>
                  <a:pt x="431244" y="189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p>
            <a:pPr algn="ctr"/>
            <a:endParaRPr lang="zh-CN" altLang="en-US" dirty="0">
              <a:solidFill>
                <a:schemeClr val="lt1"/>
              </a:solidFill>
            </a:endParaRPr>
          </a:p>
        </p:txBody>
      </p:sp>
      <p:sp>
        <p:nvSpPr>
          <p:cNvPr id="87" name="任意多边形: 形状 86"/>
          <p:cNvSpPr/>
          <p:nvPr>
            <p:custDataLst>
              <p:tags r:id="rId18"/>
            </p:custDataLst>
          </p:nvPr>
        </p:nvSpPr>
        <p:spPr>
          <a:xfrm>
            <a:off x="6234023" y="3078480"/>
            <a:ext cx="864220" cy="906601"/>
          </a:xfrm>
          <a:custGeom>
            <a:avLst/>
            <a:gdLst>
              <a:gd name="connsiteX0" fmla="*/ 203998 w 1166811"/>
              <a:gd name="connsiteY0" fmla="*/ 0 h 1223961"/>
              <a:gd name="connsiteX1" fmla="*/ 1166811 w 1166811"/>
              <a:gd name="connsiteY1" fmla="*/ 0 h 1223961"/>
              <a:gd name="connsiteX2" fmla="*/ 1166811 w 1166811"/>
              <a:gd name="connsiteY2" fmla="*/ 1223961 h 1223961"/>
              <a:gd name="connsiteX3" fmla="*/ 203998 w 1166811"/>
              <a:gd name="connsiteY3" fmla="*/ 1223961 h 1223961"/>
              <a:gd name="connsiteX4" fmla="*/ 0 w 1166811"/>
              <a:gd name="connsiteY4" fmla="*/ 1019963 h 1223961"/>
              <a:gd name="connsiteX5" fmla="*/ 0 w 1166811"/>
              <a:gd name="connsiteY5" fmla="*/ 203998 h 1223961"/>
              <a:gd name="connsiteX6" fmla="*/ 203998 w 1166811"/>
              <a:gd name="connsiteY6" fmla="*/ 0 h 12239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66811" h="1223961">
                <a:moveTo>
                  <a:pt x="203998" y="0"/>
                </a:moveTo>
                <a:lnTo>
                  <a:pt x="1166811" y="0"/>
                </a:lnTo>
                <a:lnTo>
                  <a:pt x="1166811" y="1223961"/>
                </a:lnTo>
                <a:lnTo>
                  <a:pt x="203998" y="1223961"/>
                </a:lnTo>
                <a:cubicBezTo>
                  <a:pt x="91333" y="1223961"/>
                  <a:pt x="0" y="1132628"/>
                  <a:pt x="0" y="1019963"/>
                </a:cubicBezTo>
                <a:lnTo>
                  <a:pt x="0" y="203998"/>
                </a:lnTo>
                <a:cubicBezTo>
                  <a:pt x="0" y="91333"/>
                  <a:pt x="91333" y="0"/>
                  <a:pt x="203998"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algn="ctr"/>
            <a:endParaRPr lang="zh-CN" altLang="en-US">
              <a:solidFill>
                <a:schemeClr val="lt1"/>
              </a:solidFill>
            </a:endParaRPr>
          </a:p>
        </p:txBody>
      </p:sp>
      <p:sp>
        <p:nvSpPr>
          <p:cNvPr id="82" name="TextBox 21"/>
          <p:cNvSpPr txBox="1"/>
          <p:nvPr>
            <p:custDataLst>
              <p:tags r:id="rId19"/>
            </p:custDataLst>
          </p:nvPr>
        </p:nvSpPr>
        <p:spPr>
          <a:xfrm>
            <a:off x="7303847" y="3108834"/>
            <a:ext cx="2305161" cy="830431"/>
          </a:xfrm>
          <a:prstGeom prst="rect">
            <a:avLst/>
          </a:prstGeom>
          <a:noFill/>
        </p:spPr>
        <p:txBody>
          <a:bodyPr wrap="square" rtlCol="0" anchor="ctr">
            <a:normAutofit/>
          </a:bodyPr>
          <a:p>
            <a:pPr marL="0" lvl="0" algn="l">
              <a:lnSpc>
                <a:spcPct val="100000"/>
              </a:lnSpc>
              <a:spcBef>
                <a:spcPts val="0"/>
              </a:spcBef>
              <a:spcAft>
                <a:spcPts val="800"/>
              </a:spcAft>
              <a:buClrTx/>
              <a:buSzTx/>
              <a:buFontTx/>
            </a:pPr>
            <a:r>
              <a:rPr lang="zh-CN" altLang="en-US" sz="2000" b="1" spc="140">
                <a:solidFill>
                  <a:schemeClr val="tx1">
                    <a:lumMod val="75000"/>
                    <a:lumOff val="25000"/>
                  </a:schemeClr>
                </a:solidFill>
                <a:latin typeface="微软雅黑" panose="020B0503020204020204" charset="-122"/>
                <a:ea typeface="微软雅黑" panose="020B0503020204020204" charset="-122"/>
              </a:rPr>
              <a:t>项目实施组织</a:t>
            </a:r>
            <a:endParaRPr lang="zh-CN" altLang="en-US" sz="2000" b="1" spc="140">
              <a:solidFill>
                <a:schemeClr val="tx1">
                  <a:lumMod val="75000"/>
                  <a:lumOff val="25000"/>
                </a:schemeClr>
              </a:solidFill>
              <a:latin typeface="微软雅黑" panose="020B0503020204020204" charset="-122"/>
              <a:ea typeface="微软雅黑" panose="020B0503020204020204" charset="-122"/>
            </a:endParaRPr>
          </a:p>
        </p:txBody>
      </p:sp>
      <p:sp>
        <p:nvSpPr>
          <p:cNvPr id="83" name="序号1" descr="e7d195523061f1c08d347f6bf0421bdacd46f3c1815d51b81E1CE79090F8942429A56C6AE2B3163BABA1A3FCE285BEC4FF43A5085572A94AD2C0A17AE448F24FA68DD62479D8C0666FEB6710638384D2ED817A4F5797E348394E13AA4D405A6090FC5A3A108D834694539815BA3508E71FBEF5C49F4C764656C2053DD0B8FEA68254E67435733C3AA675A5DA722F51B5"/>
          <p:cNvSpPr txBox="1"/>
          <p:nvPr>
            <p:custDataLst>
              <p:tags r:id="rId20"/>
            </p:custDataLst>
          </p:nvPr>
        </p:nvSpPr>
        <p:spPr>
          <a:xfrm>
            <a:off x="6329666" y="3233112"/>
            <a:ext cx="736506" cy="629409"/>
          </a:xfrm>
          <a:prstGeom prst="rect">
            <a:avLst/>
          </a:prstGeom>
          <a:noFill/>
        </p:spPr>
        <p:txBody>
          <a:bodyPr wrap="square" rtlCol="0" anchor="ctr">
            <a:normAutofit/>
          </a:bodyPr>
          <a:p>
            <a:pPr marL="0" algn="ctr">
              <a:lnSpc>
                <a:spcPct val="100000"/>
              </a:lnSpc>
              <a:spcBef>
                <a:spcPts val="0"/>
              </a:spcBef>
              <a:spcAft>
                <a:spcPts val="800"/>
              </a:spcAft>
            </a:pPr>
            <a:r>
              <a:rPr lang="en-US" sz="3400" b="1" spc="260" dirty="0">
                <a:solidFill>
                  <a:schemeClr val="bg1"/>
                </a:solidFill>
                <a:latin typeface="Arial" panose="020B0604020202020204" pitchFamily="34" charset="0"/>
                <a:ea typeface="微软雅黑" panose="020B0503020204020204" charset="-122"/>
                <a:cs typeface="Montserrat Black"/>
              </a:rPr>
              <a:t>02</a:t>
            </a:r>
            <a:endParaRPr lang="en-US" sz="3400" b="1" spc="260" dirty="0">
              <a:solidFill>
                <a:schemeClr val="bg1"/>
              </a:solidFill>
              <a:latin typeface="Arial" panose="020B0604020202020204" pitchFamily="34" charset="0"/>
              <a:ea typeface="微软雅黑" panose="020B0503020204020204" charset="-122"/>
              <a:cs typeface="Montserrat Black"/>
            </a:endParaRPr>
          </a:p>
        </p:txBody>
      </p:sp>
      <p:sp>
        <p:nvSpPr>
          <p:cNvPr id="77" name="矩形: 圆角 76"/>
          <p:cNvSpPr/>
          <p:nvPr>
            <p:custDataLst>
              <p:tags r:id="rId21"/>
            </p:custDataLst>
          </p:nvPr>
        </p:nvSpPr>
        <p:spPr>
          <a:xfrm>
            <a:off x="6234023" y="4244519"/>
            <a:ext cx="3677948" cy="906601"/>
          </a:xfrm>
          <a:prstGeom prst="roundRect">
            <a:avLst/>
          </a:prstGeom>
          <a:solidFill>
            <a:schemeClr val="accent4">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endParaRPr>
          </a:p>
        </p:txBody>
      </p:sp>
      <p:sp>
        <p:nvSpPr>
          <p:cNvPr id="78" name="Freeform 8"/>
          <p:cNvSpPr/>
          <p:nvPr>
            <p:custDataLst>
              <p:tags r:id="rId22"/>
            </p:custDataLst>
          </p:nvPr>
        </p:nvSpPr>
        <p:spPr>
          <a:xfrm>
            <a:off x="9355869" y="4814366"/>
            <a:ext cx="556102" cy="336754"/>
          </a:xfrm>
          <a:custGeom>
            <a:avLst/>
            <a:gdLst>
              <a:gd name="connsiteX0" fmla="*/ 486596 w 750919"/>
              <a:gd name="connsiteY0" fmla="*/ 0 h 454668"/>
              <a:gd name="connsiteX1" fmla="*/ 541106 w 750919"/>
              <a:gd name="connsiteY1" fmla="*/ 22582 h 454668"/>
              <a:gd name="connsiteX2" fmla="*/ 750919 w 750919"/>
              <a:gd name="connsiteY2" fmla="*/ 232392 h 454668"/>
              <a:gd name="connsiteX3" fmla="*/ 750916 w 750919"/>
              <a:gd name="connsiteY3" fmla="*/ 454666 h 454668"/>
              <a:gd name="connsiteX4" fmla="*/ 0 w 750919"/>
              <a:gd name="connsiteY4" fmla="*/ 454668 h 454668"/>
              <a:gd name="connsiteX5" fmla="*/ 432087 w 750919"/>
              <a:gd name="connsiteY5" fmla="*/ 22580 h 454668"/>
              <a:gd name="connsiteX6" fmla="*/ 486596 w 750919"/>
              <a:gd name="connsiteY6" fmla="*/ 0 h 45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50919" h="454668">
                <a:moveTo>
                  <a:pt x="486596" y="0"/>
                </a:moveTo>
                <a:cubicBezTo>
                  <a:pt x="506324" y="1"/>
                  <a:pt x="526055" y="7528"/>
                  <a:pt x="541106" y="22582"/>
                </a:cubicBezTo>
                <a:lnTo>
                  <a:pt x="750919" y="232392"/>
                </a:lnTo>
                <a:lnTo>
                  <a:pt x="750916" y="454666"/>
                </a:lnTo>
                <a:lnTo>
                  <a:pt x="0" y="454668"/>
                </a:lnTo>
                <a:lnTo>
                  <a:pt x="432087" y="22580"/>
                </a:lnTo>
                <a:cubicBezTo>
                  <a:pt x="447140" y="7527"/>
                  <a:pt x="466869" y="2"/>
                  <a:pt x="486596" y="0"/>
                </a:cubicBezTo>
                <a:close/>
              </a:path>
            </a:pathLst>
          </a:custGeom>
          <a:solidFill>
            <a:schemeClr val="accent4">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p>
            <a:pPr algn="ctr"/>
            <a:endParaRPr lang="zh-CN" altLang="en-US" dirty="0">
              <a:solidFill>
                <a:schemeClr val="lt1"/>
              </a:solidFill>
            </a:endParaRPr>
          </a:p>
        </p:txBody>
      </p:sp>
      <p:sp>
        <p:nvSpPr>
          <p:cNvPr id="79" name="Freeform 9"/>
          <p:cNvSpPr/>
          <p:nvPr>
            <p:custDataLst>
              <p:tags r:id="rId23"/>
            </p:custDataLst>
          </p:nvPr>
        </p:nvSpPr>
        <p:spPr>
          <a:xfrm>
            <a:off x="9585526" y="4818948"/>
            <a:ext cx="326445" cy="332172"/>
          </a:xfrm>
          <a:custGeom>
            <a:avLst/>
            <a:gdLst>
              <a:gd name="connsiteX0" fmla="*/ 440961 w 440961"/>
              <a:gd name="connsiteY0" fmla="*/ 0 h 448166"/>
              <a:gd name="connsiteX1" fmla="*/ 440961 w 440961"/>
              <a:gd name="connsiteY1" fmla="*/ 448166 h 448166"/>
              <a:gd name="connsiteX2" fmla="*/ 0 w 440961"/>
              <a:gd name="connsiteY2" fmla="*/ 448165 h 448166"/>
              <a:gd name="connsiteX3" fmla="*/ 15975 w 440961"/>
              <a:gd name="connsiteY3" fmla="*/ 409603 h 448166"/>
              <a:gd name="connsiteX4" fmla="*/ 408747 w 440961"/>
              <a:gd name="connsiteY4" fmla="*/ 16829 h 448166"/>
              <a:gd name="connsiteX5" fmla="*/ 431244 w 440961"/>
              <a:gd name="connsiteY5" fmla="*/ 1890 h 4481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0961" h="448166">
                <a:moveTo>
                  <a:pt x="440961" y="0"/>
                </a:moveTo>
                <a:lnTo>
                  <a:pt x="440961" y="448166"/>
                </a:lnTo>
                <a:lnTo>
                  <a:pt x="0" y="448165"/>
                </a:lnTo>
                <a:lnTo>
                  <a:pt x="15975" y="409603"/>
                </a:lnTo>
                <a:lnTo>
                  <a:pt x="408747" y="16829"/>
                </a:lnTo>
                <a:cubicBezTo>
                  <a:pt x="415388" y="10190"/>
                  <a:pt x="423058" y="5210"/>
                  <a:pt x="431244" y="189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p>
            <a:pPr algn="ctr"/>
            <a:endParaRPr lang="zh-CN" altLang="en-US">
              <a:solidFill>
                <a:schemeClr val="lt1"/>
              </a:solidFill>
            </a:endParaRPr>
          </a:p>
        </p:txBody>
      </p:sp>
      <p:sp>
        <p:nvSpPr>
          <p:cNvPr id="80" name="任意多边形: 形状 79"/>
          <p:cNvSpPr/>
          <p:nvPr>
            <p:custDataLst>
              <p:tags r:id="rId24"/>
            </p:custDataLst>
          </p:nvPr>
        </p:nvSpPr>
        <p:spPr>
          <a:xfrm>
            <a:off x="6234023" y="4244519"/>
            <a:ext cx="864220" cy="906601"/>
          </a:xfrm>
          <a:custGeom>
            <a:avLst/>
            <a:gdLst>
              <a:gd name="connsiteX0" fmla="*/ 203998 w 1166811"/>
              <a:gd name="connsiteY0" fmla="*/ 0 h 1223961"/>
              <a:gd name="connsiteX1" fmla="*/ 1166811 w 1166811"/>
              <a:gd name="connsiteY1" fmla="*/ 0 h 1223961"/>
              <a:gd name="connsiteX2" fmla="*/ 1166811 w 1166811"/>
              <a:gd name="connsiteY2" fmla="*/ 1223961 h 1223961"/>
              <a:gd name="connsiteX3" fmla="*/ 203998 w 1166811"/>
              <a:gd name="connsiteY3" fmla="*/ 1223961 h 1223961"/>
              <a:gd name="connsiteX4" fmla="*/ 0 w 1166811"/>
              <a:gd name="connsiteY4" fmla="*/ 1019963 h 1223961"/>
              <a:gd name="connsiteX5" fmla="*/ 0 w 1166811"/>
              <a:gd name="connsiteY5" fmla="*/ 203998 h 1223961"/>
              <a:gd name="connsiteX6" fmla="*/ 203998 w 1166811"/>
              <a:gd name="connsiteY6" fmla="*/ 0 h 12239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66811" h="1223961">
                <a:moveTo>
                  <a:pt x="203998" y="0"/>
                </a:moveTo>
                <a:lnTo>
                  <a:pt x="1166811" y="0"/>
                </a:lnTo>
                <a:lnTo>
                  <a:pt x="1166811" y="1223961"/>
                </a:lnTo>
                <a:lnTo>
                  <a:pt x="203998" y="1223961"/>
                </a:lnTo>
                <a:cubicBezTo>
                  <a:pt x="91333" y="1223961"/>
                  <a:pt x="0" y="1132628"/>
                  <a:pt x="0" y="1019963"/>
                </a:cubicBezTo>
                <a:lnTo>
                  <a:pt x="0" y="203998"/>
                </a:lnTo>
                <a:cubicBezTo>
                  <a:pt x="0" y="91333"/>
                  <a:pt x="91333" y="0"/>
                  <a:pt x="203998"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algn="ctr"/>
            <a:endParaRPr lang="zh-CN" altLang="en-US">
              <a:solidFill>
                <a:schemeClr val="lt1"/>
              </a:solidFill>
            </a:endParaRPr>
          </a:p>
        </p:txBody>
      </p:sp>
      <p:sp>
        <p:nvSpPr>
          <p:cNvPr id="75" name="TextBox 21"/>
          <p:cNvSpPr txBox="1"/>
          <p:nvPr>
            <p:custDataLst>
              <p:tags r:id="rId25"/>
            </p:custDataLst>
          </p:nvPr>
        </p:nvSpPr>
        <p:spPr>
          <a:xfrm>
            <a:off x="7303847" y="4274873"/>
            <a:ext cx="2305161" cy="830431"/>
          </a:xfrm>
          <a:prstGeom prst="rect">
            <a:avLst/>
          </a:prstGeom>
          <a:noFill/>
        </p:spPr>
        <p:txBody>
          <a:bodyPr wrap="square" rtlCol="0" anchor="ctr">
            <a:normAutofit/>
          </a:bodyPr>
          <a:p>
            <a:pPr marL="0" lvl="0" indent="0" algn="l">
              <a:lnSpc>
                <a:spcPct val="120000"/>
              </a:lnSpc>
              <a:spcBef>
                <a:spcPts val="0"/>
              </a:spcBef>
              <a:spcAft>
                <a:spcPts val="800"/>
              </a:spcAft>
              <a:buSzPct val="100000"/>
            </a:pPr>
            <a:r>
              <a:rPr lang="zh-CN" altLang="en-US" sz="2000" b="1" spc="140">
                <a:solidFill>
                  <a:schemeClr val="tx1">
                    <a:lumMod val="75000"/>
                    <a:lumOff val="25000"/>
                  </a:schemeClr>
                </a:solidFill>
                <a:latin typeface="微软雅黑" panose="020B0503020204020204" charset="-122"/>
                <a:ea typeface="微软雅黑" panose="020B0503020204020204" charset="-122"/>
              </a:rPr>
              <a:t>项目分包商和专业咨询服务专家</a:t>
            </a:r>
            <a:endParaRPr lang="zh-CN" altLang="en-US" sz="2000" spc="120">
              <a:solidFill>
                <a:schemeClr val="tx1">
                  <a:lumMod val="75000"/>
                  <a:lumOff val="25000"/>
                </a:schemeClr>
              </a:solidFill>
              <a:latin typeface="微软雅黑" panose="020B0503020204020204" charset="-122"/>
              <a:ea typeface="微软雅黑" panose="020B0503020204020204" charset="-122"/>
            </a:endParaRPr>
          </a:p>
        </p:txBody>
      </p:sp>
      <p:sp>
        <p:nvSpPr>
          <p:cNvPr id="76" name="序号1" descr="e7d195523061f1c08d347f6bf0421bdacd46f3c1815d51b81E1CE79090F8942429A56C6AE2B3163BABA1A3FCE285BEC4FF43A5085572A94AD2C0A17AE448F24FA68DD62479D8C0666FEB6710638384D2ED817A4F5797E348394E13AA4D405A6090FC5A3A108D834694539815BA3508E71FBEF5C49F4C764656C2053DD0B8FEA68254E67435733C3AA675A5DA722F51B5"/>
          <p:cNvSpPr txBox="1"/>
          <p:nvPr>
            <p:custDataLst>
              <p:tags r:id="rId26"/>
            </p:custDataLst>
          </p:nvPr>
        </p:nvSpPr>
        <p:spPr>
          <a:xfrm>
            <a:off x="6329666" y="4399151"/>
            <a:ext cx="736506" cy="629409"/>
          </a:xfrm>
          <a:prstGeom prst="rect">
            <a:avLst/>
          </a:prstGeom>
          <a:noFill/>
        </p:spPr>
        <p:txBody>
          <a:bodyPr wrap="square" rtlCol="0" anchor="ctr">
            <a:normAutofit/>
          </a:bodyPr>
          <a:p>
            <a:pPr marL="0" algn="ctr">
              <a:lnSpc>
                <a:spcPct val="100000"/>
              </a:lnSpc>
              <a:spcBef>
                <a:spcPts val="0"/>
              </a:spcBef>
              <a:spcAft>
                <a:spcPts val="800"/>
              </a:spcAft>
            </a:pPr>
            <a:r>
              <a:rPr lang="en-US" sz="3400" b="1" spc="260" dirty="0">
                <a:solidFill>
                  <a:schemeClr val="dk1"/>
                </a:solidFill>
                <a:latin typeface="Arial" panose="020B0604020202020204" pitchFamily="34" charset="0"/>
                <a:ea typeface="微软雅黑" panose="020B0503020204020204" charset="-122"/>
                <a:cs typeface="Montserrat Black"/>
              </a:rPr>
              <a:t>04</a:t>
            </a:r>
            <a:endParaRPr lang="en-US" sz="3400" b="1" spc="260" dirty="0">
              <a:solidFill>
                <a:schemeClr val="dk1"/>
              </a:solidFill>
              <a:latin typeface="Arial" panose="020B0604020202020204" pitchFamily="34" charset="0"/>
              <a:ea typeface="微软雅黑" panose="020B0503020204020204" charset="-122"/>
              <a:cs typeface="Montserrat Black"/>
            </a:endParaRPr>
          </a:p>
        </p:txBody>
      </p:sp>
      <p:cxnSp>
        <p:nvCxnSpPr>
          <p:cNvPr id="6" name="直接连接符 5"/>
          <p:cNvCxnSpPr/>
          <p:nvPr>
            <p:custDataLst>
              <p:tags r:id="rId27"/>
            </p:custDataLst>
          </p:nvPr>
        </p:nvCxnSpPr>
        <p:spPr>
          <a:xfrm flipH="1">
            <a:off x="533400" y="2234565"/>
            <a:ext cx="10919460" cy="10160"/>
          </a:xfrm>
          <a:prstGeom prst="line">
            <a:avLst/>
          </a:prstGeom>
          <a:ln w="1270">
            <a:solidFill>
              <a:schemeClr val="accent1"/>
            </a:solidFill>
            <a:prstDash val="dash"/>
            <a:headEnd type="oval"/>
          </a:ln>
        </p:spPr>
        <p:style>
          <a:lnRef idx="1">
            <a:schemeClr val="accent1"/>
          </a:lnRef>
          <a:fillRef idx="0">
            <a:schemeClr val="accent1"/>
          </a:fillRef>
          <a:effectRef idx="0">
            <a:schemeClr val="accent1"/>
          </a:effectRef>
          <a:fontRef idx="minor">
            <a:schemeClr val="tx1"/>
          </a:fontRef>
        </p:style>
      </p:cxnSp>
    </p:spTree>
    <p:custDataLst>
      <p:tags r:id="rId28"/>
    </p:custData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1">
            <a:alphaModFix amt="100000"/>
          </a:blip>
          <a:srcRect/>
          <a:stretch>
            <a:fillRect/>
          </a:stretch>
        </a:blipFill>
        <a:effectLst/>
      </p:bgPr>
    </p:bg>
    <p:spTree>
      <p:nvGrpSpPr>
        <p:cNvPr id="1" name=""/>
        <p:cNvGrpSpPr/>
        <p:nvPr/>
      </p:nvGrpSpPr>
      <p:grpSpPr>
        <a:xfrm>
          <a:off x="0" y="0"/>
          <a:ext cx="0" cy="0"/>
          <a:chOff x="0" y="0"/>
          <a:chExt cx="0" cy="0"/>
        </a:xfrm>
      </p:grpSpPr>
      <p:sp>
        <p:nvSpPr>
          <p:cNvPr id="2" name="TextBox 2"/>
          <p:cNvSpPr txBox="1"/>
          <p:nvPr/>
        </p:nvSpPr>
        <p:spPr>
          <a:xfrm>
            <a:off x="476023" y="265328"/>
            <a:ext cx="11239500" cy="914400"/>
          </a:xfrm>
          <a:prstGeom prst="rect">
            <a:avLst/>
          </a:prstGeom>
        </p:spPr>
        <p:txBody>
          <a:bodyPr vert="horz" wrap="square" lIns="123825" tIns="123825" rIns="57150" bIns="123825" rtlCol="0" anchor="ctr" anchorCtr="0">
            <a:noAutofit/>
          </a:bodyPr>
          <a:lstStyle/>
          <a:p>
            <a:pPr>
              <a:lnSpc>
                <a:spcPct val="140000"/>
              </a:lnSpc>
            </a:pPr>
            <a:r>
              <a:rPr lang="zh-CN" altLang="en-US" sz="3000" b="1">
                <a:solidFill>
                  <a:schemeClr val="dk2">
                    <a:alpha val="100000"/>
                  </a:schemeClr>
                </a:solidFill>
                <a:latin typeface="微软雅黑" panose="020B0503020204020204" charset="-122"/>
                <a:ea typeface="微软雅黑" panose="020B0503020204020204" charset="-122"/>
                <a:cs typeface="微软雅黑" panose="020B0503020204020204" charset="-122"/>
              </a:rPr>
              <a:t>项目采购的</a:t>
            </a:r>
            <a:r>
              <a:rPr lang="zh-CN" altLang="en-US" sz="3000" b="1">
                <a:solidFill>
                  <a:schemeClr val="dk2">
                    <a:alpha val="100000"/>
                  </a:schemeClr>
                </a:solidFill>
                <a:latin typeface="微软雅黑" panose="020B0503020204020204" charset="-122"/>
                <a:ea typeface="微软雅黑" panose="020B0503020204020204" charset="-122"/>
                <a:cs typeface="微软雅黑" panose="020B0503020204020204" charset="-122"/>
              </a:rPr>
              <a:t>分类</a:t>
            </a:r>
            <a:endParaRPr lang="zh-CN" altLang="en-US" sz="3000" b="1">
              <a:solidFill>
                <a:schemeClr val="dk2">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3" name="AutoShape 3"/>
          <p:cNvSpPr/>
          <p:nvPr>
            <p:custDataLst>
              <p:tags r:id="rId2"/>
            </p:custDataLst>
          </p:nvPr>
        </p:nvSpPr>
        <p:spPr>
          <a:xfrm>
            <a:off x="651754" y="1716288"/>
            <a:ext cx="3429000" cy="4591050"/>
          </a:xfrm>
          <a:prstGeom prst="round2DiagRect">
            <a:avLst/>
          </a:prstGeom>
          <a:solidFill>
            <a:schemeClr val="lt2">
              <a:alpha val="80000"/>
            </a:schemeClr>
          </a:solidFill>
        </p:spPr>
      </p:sp>
      <p:sp>
        <p:nvSpPr>
          <p:cNvPr id="4" name="TextBox 4"/>
          <p:cNvSpPr txBox="1"/>
          <p:nvPr>
            <p:custDataLst>
              <p:tags r:id="rId3"/>
            </p:custDataLst>
          </p:nvPr>
        </p:nvSpPr>
        <p:spPr>
          <a:xfrm>
            <a:off x="937504" y="2040223"/>
            <a:ext cx="2857500" cy="978725"/>
          </a:xfrm>
          <a:prstGeom prst="rect">
            <a:avLst/>
          </a:prstGeom>
        </p:spPr>
        <p:txBody>
          <a:bodyPr vert="horz" wrap="square" lIns="0" tIns="0" rIns="0" bIns="0" rtlCol="0" anchor="b" anchorCtr="0">
            <a:noAutofit/>
          </a:bodyPr>
          <a:lstStyle/>
          <a:p>
            <a:pPr>
              <a:lnSpc>
                <a:spcPct val="120000"/>
              </a:lnSpc>
              <a:spcBef>
                <a:spcPts val="375"/>
              </a:spcBef>
            </a:pPr>
            <a:r>
              <a:rPr lang="zh-CN" alt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rPr>
              <a:t>物资</a:t>
            </a:r>
            <a:r>
              <a:rPr lang="zh-CN" alt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rPr>
              <a:t>采购</a:t>
            </a:r>
            <a:endParaRPr lang="zh-CN" alt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5" name="TextBox 5"/>
          <p:cNvSpPr txBox="1"/>
          <p:nvPr>
            <p:custDataLst>
              <p:tags r:id="rId4"/>
            </p:custDataLst>
          </p:nvPr>
        </p:nvSpPr>
        <p:spPr>
          <a:xfrm>
            <a:off x="937504" y="3268967"/>
            <a:ext cx="2857500" cy="2722154"/>
          </a:xfrm>
          <a:prstGeom prst="rect">
            <a:avLst/>
          </a:prstGeom>
        </p:spPr>
        <p:txBody>
          <a:bodyPr vert="horz" wrap="square" lIns="0" tIns="0" rIns="0" bIns="0" rtlCol="0" anchor="t" anchorCtr="0">
            <a:noAutofit/>
          </a:bodyPr>
          <a:lstStyle/>
          <a:p>
            <a:pPr>
              <a:lnSpc>
                <a:spcPct val="140000"/>
              </a:lnSpc>
              <a:spcBef>
                <a:spcPct val="0"/>
              </a:spcBef>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物资采购是指业主为获得货物通过招标的形式选择合格的供货商，它包含了货物的获得及其获取方式和过程。项目实施过程中，设备以及材料的采购模式主要集中采购，分散采购和零星采购三种方式。</a:t>
            </a:r>
            <a:endPar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6" name="AutoShape 6"/>
          <p:cNvSpPr/>
          <p:nvPr>
            <p:custDataLst>
              <p:tags r:id="rId5"/>
            </p:custDataLst>
          </p:nvPr>
        </p:nvSpPr>
        <p:spPr>
          <a:xfrm>
            <a:off x="4345585" y="1704871"/>
            <a:ext cx="3429000" cy="4591050"/>
          </a:xfrm>
          <a:prstGeom prst="round2DiagRect">
            <a:avLst/>
          </a:prstGeom>
          <a:solidFill>
            <a:schemeClr val="lt2">
              <a:alpha val="80000"/>
            </a:schemeClr>
          </a:solidFill>
        </p:spPr>
      </p:sp>
      <p:sp>
        <p:nvSpPr>
          <p:cNvPr id="7" name="TextBox 7"/>
          <p:cNvSpPr txBox="1"/>
          <p:nvPr>
            <p:custDataLst>
              <p:tags r:id="rId6"/>
            </p:custDataLst>
          </p:nvPr>
        </p:nvSpPr>
        <p:spPr>
          <a:xfrm>
            <a:off x="4631335" y="2028807"/>
            <a:ext cx="2857500" cy="978725"/>
          </a:xfrm>
          <a:prstGeom prst="rect">
            <a:avLst/>
          </a:prstGeom>
        </p:spPr>
        <p:txBody>
          <a:bodyPr vert="horz" wrap="square" lIns="0" tIns="0" rIns="0" bIns="0" rtlCol="0" anchor="b" anchorCtr="0">
            <a:noAutofit/>
          </a:bodyPr>
          <a:lstStyle/>
          <a:p>
            <a:pPr>
              <a:lnSpc>
                <a:spcPct val="120000"/>
              </a:lnSpc>
              <a:spcBef>
                <a:spcPts val="375"/>
              </a:spcBef>
            </a:pPr>
            <a:r>
              <a:rPr lang="zh-CN" alt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rPr>
              <a:t>服务</a:t>
            </a:r>
            <a:r>
              <a:rPr lang="zh-CN" alt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rPr>
              <a:t>采购</a:t>
            </a:r>
            <a:endParaRPr lang="zh-CN" alt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8" name="TextBox 8"/>
          <p:cNvSpPr txBox="1"/>
          <p:nvPr>
            <p:custDataLst>
              <p:tags r:id="rId7"/>
            </p:custDataLst>
          </p:nvPr>
        </p:nvSpPr>
        <p:spPr>
          <a:xfrm>
            <a:off x="4631335" y="3257550"/>
            <a:ext cx="2857500" cy="2733571"/>
          </a:xfrm>
          <a:prstGeom prst="rect">
            <a:avLst/>
          </a:prstGeom>
        </p:spPr>
        <p:txBody>
          <a:bodyPr vert="horz" wrap="square" lIns="0" tIns="0" rIns="0" bIns="0" rtlCol="0" anchor="t" anchorCtr="0">
            <a:noAutofit/>
          </a:bodyPr>
          <a:lstStyle/>
          <a:p>
            <a:pPr>
              <a:lnSpc>
                <a:spcPct val="140000"/>
              </a:lnSpc>
              <a:spcBef>
                <a:spcPct val="0"/>
              </a:spcBef>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服务采购是指聘请咨询公司或专家提供勘察、设计、监理、项目管理、可行性研究、科学研究等服务，也包括劳务公司提供的劳务服务。</a:t>
            </a:r>
            <a:endPar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9" name="AutoShape 9"/>
          <p:cNvSpPr/>
          <p:nvPr>
            <p:custDataLst>
              <p:tags r:id="rId8"/>
            </p:custDataLst>
          </p:nvPr>
        </p:nvSpPr>
        <p:spPr>
          <a:xfrm>
            <a:off x="8039417" y="1693454"/>
            <a:ext cx="3429000" cy="4591050"/>
          </a:xfrm>
          <a:prstGeom prst="round2DiagRect">
            <a:avLst/>
          </a:prstGeom>
          <a:solidFill>
            <a:schemeClr val="lt2">
              <a:alpha val="80000"/>
            </a:schemeClr>
          </a:solidFill>
        </p:spPr>
      </p:sp>
      <p:sp>
        <p:nvSpPr>
          <p:cNvPr id="10" name="TextBox 10"/>
          <p:cNvSpPr txBox="1"/>
          <p:nvPr>
            <p:custDataLst>
              <p:tags r:id="rId9"/>
            </p:custDataLst>
          </p:nvPr>
        </p:nvSpPr>
        <p:spPr>
          <a:xfrm>
            <a:off x="8325167" y="2017390"/>
            <a:ext cx="2857500" cy="978725"/>
          </a:xfrm>
          <a:prstGeom prst="rect">
            <a:avLst/>
          </a:prstGeom>
        </p:spPr>
        <p:txBody>
          <a:bodyPr vert="horz" wrap="square" lIns="0" tIns="0" rIns="0" bIns="0" rtlCol="0" anchor="b" anchorCtr="0">
            <a:noAutofit/>
          </a:bodyPr>
          <a:lstStyle/>
          <a:p>
            <a:pPr>
              <a:lnSpc>
                <a:spcPct val="120000"/>
              </a:lnSpc>
              <a:spcBef>
                <a:spcPts val="375"/>
              </a:spcBef>
            </a:pPr>
            <a:r>
              <a:rPr lang="zh-CN" alt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rPr>
              <a:t>工程</a:t>
            </a:r>
            <a:r>
              <a:rPr lang="zh-CN" alt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rPr>
              <a:t>采购</a:t>
            </a:r>
            <a:endParaRPr lang="zh-CN" alt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11" name="TextBox 11"/>
          <p:cNvSpPr txBox="1"/>
          <p:nvPr>
            <p:custDataLst>
              <p:tags r:id="rId10"/>
            </p:custDataLst>
          </p:nvPr>
        </p:nvSpPr>
        <p:spPr>
          <a:xfrm>
            <a:off x="8325167" y="3246134"/>
            <a:ext cx="2857500" cy="2744987"/>
          </a:xfrm>
          <a:prstGeom prst="rect">
            <a:avLst/>
          </a:prstGeom>
        </p:spPr>
        <p:txBody>
          <a:bodyPr vert="horz" wrap="square" lIns="0" tIns="0" rIns="0" bIns="0" rtlCol="0" anchor="t" anchorCtr="0">
            <a:noAutofit/>
          </a:bodyPr>
          <a:lstStyle/>
          <a:p>
            <a:pPr>
              <a:lnSpc>
                <a:spcPct val="140000"/>
              </a:lnSpc>
              <a:spcBef>
                <a:spcPct val="0"/>
              </a:spcBef>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工程采购是指业主通过招投标或其他方式选择一家或数家合格的承包商来完成工程的全过程。</a:t>
            </a:r>
            <a:endPar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1">
            <a:alphaModFix amt="100000"/>
          </a:blip>
          <a:srcRect/>
          <a:stretch>
            <a:fillRect/>
          </a:stretch>
        </a:blipFill>
        <a:effectLst/>
      </p:bgPr>
    </p:bg>
    <p:spTree>
      <p:nvGrpSpPr>
        <p:cNvPr id="1" name=""/>
        <p:cNvGrpSpPr/>
        <p:nvPr/>
      </p:nvGrpSpPr>
      <p:grpSpPr>
        <a:xfrm>
          <a:off x="0" y="0"/>
          <a:ext cx="0" cy="0"/>
          <a:chOff x="0" y="0"/>
          <a:chExt cx="0" cy="0"/>
        </a:xfrm>
      </p:grpSpPr>
      <p:sp>
        <p:nvSpPr>
          <p:cNvPr id="2" name="TextBox 2"/>
          <p:cNvSpPr txBox="1"/>
          <p:nvPr/>
        </p:nvSpPr>
        <p:spPr>
          <a:xfrm>
            <a:off x="5356704" y="2388266"/>
            <a:ext cx="5981700" cy="1371600"/>
          </a:xfrm>
          <a:prstGeom prst="rect">
            <a:avLst/>
          </a:prstGeom>
        </p:spPr>
        <p:txBody>
          <a:bodyPr vert="horz" wrap="square" lIns="114300" tIns="57150" rIns="114300" bIns="57150" rtlCol="0" anchor="t" anchorCtr="0">
            <a:spAutoFit/>
          </a:bodyPr>
          <a:lstStyle/>
          <a:p>
            <a:pPr algn="r">
              <a:lnSpc>
                <a:spcPct val="120000"/>
              </a:lnSpc>
            </a:pPr>
            <a:r>
              <a:rPr lang="en-US" sz="6600" b="1">
                <a:solidFill>
                  <a:srgbClr val="1338FD">
                    <a:alpha val="100000"/>
                  </a:srgbClr>
                </a:solidFill>
                <a:latin typeface="微软雅黑" panose="020B0503020204020204" charset="-122"/>
                <a:ea typeface="微软雅黑" panose="020B0503020204020204" charset="-122"/>
                <a:cs typeface="微软雅黑" panose="020B0503020204020204" charset="-122"/>
              </a:rPr>
              <a:t>02</a:t>
            </a:r>
            <a:endParaRPr lang="en-US" sz="6600" b="1">
              <a:solidFill>
                <a:srgbClr val="1338FD">
                  <a:alpha val="100000"/>
                </a:srgbClr>
              </a:solidFill>
              <a:latin typeface="微软雅黑" panose="020B0503020204020204" charset="-122"/>
              <a:ea typeface="微软雅黑" panose="020B0503020204020204" charset="-122"/>
              <a:cs typeface="微软雅黑" panose="020B0503020204020204" charset="-122"/>
            </a:endParaRPr>
          </a:p>
        </p:txBody>
      </p:sp>
      <p:sp>
        <p:nvSpPr>
          <p:cNvPr id="3" name="TextBox 3"/>
          <p:cNvSpPr txBox="1"/>
          <p:nvPr/>
        </p:nvSpPr>
        <p:spPr>
          <a:xfrm>
            <a:off x="853596" y="4258462"/>
            <a:ext cx="10484808" cy="1798058"/>
          </a:xfrm>
          <a:prstGeom prst="rect">
            <a:avLst/>
          </a:prstGeom>
        </p:spPr>
        <p:txBody>
          <a:bodyPr vert="horz" wrap="square" lIns="114300" tIns="57150" rIns="114300" bIns="57150" rtlCol="0" anchor="t" anchorCtr="0">
            <a:normAutofit/>
          </a:bodyPr>
          <a:lstStyle/>
          <a:p>
            <a:pPr algn="r">
              <a:lnSpc>
                <a:spcPct val="120000"/>
              </a:lnSpc>
            </a:pPr>
            <a:r>
              <a:rPr lang="en-US" sz="4050" b="1">
                <a:solidFill>
                  <a:srgbClr val="020A49">
                    <a:alpha val="100000"/>
                  </a:srgbClr>
                </a:solidFill>
                <a:latin typeface="微软雅黑" panose="020B0503020204020204" charset="-122"/>
                <a:ea typeface="微软雅黑" panose="020B0503020204020204" charset="-122"/>
                <a:cs typeface="微软雅黑" panose="020B0503020204020204" charset="-122"/>
              </a:rPr>
              <a:t>规划采购管理</a:t>
            </a:r>
            <a:endParaRPr lang="en-US" sz="4050" b="1">
              <a:solidFill>
                <a:srgbClr val="020A49">
                  <a:alpha val="100000"/>
                </a:srgbClr>
              </a:solidFill>
              <a:latin typeface="微软雅黑" panose="020B0503020204020204" charset="-122"/>
              <a:ea typeface="微软雅黑" panose="020B0503020204020204" charset="-122"/>
              <a:cs typeface="微软雅黑" panose="020B0503020204020204" charset="-122"/>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sp>
        <p:nvSpPr>
          <p:cNvPr id="2" name="标题 1"/>
          <p:cNvSpPr>
            <a:spLocks noGrp="1"/>
          </p:cNvSpPr>
          <p:nvPr>
            <p:ph type="title"/>
          </p:nvPr>
        </p:nvSpPr>
        <p:spPr>
          <a:xfrm>
            <a:off x="533400" y="329565"/>
            <a:ext cx="3205480" cy="883285"/>
          </a:xfrm>
        </p:spPr>
        <p:txBody>
          <a:bodyPr/>
          <a:p>
            <a:r>
              <a:rPr sz="2800" b="1">
                <a:solidFill>
                  <a:schemeClr val="tx1"/>
                </a:solidFill>
                <a:latin typeface="微软雅黑" panose="020B0503020204020204" charset="-122"/>
                <a:ea typeface="微软雅黑" panose="020B0503020204020204" charset="-122"/>
                <a:cs typeface="微软雅黑" panose="020B0503020204020204" charset="-122"/>
              </a:rPr>
              <a:t> 规划采购管理</a:t>
            </a:r>
            <a:endParaRPr sz="2800" b="1">
              <a:solidFill>
                <a:schemeClr val="tx1"/>
              </a:solidFill>
              <a:latin typeface="微软雅黑" panose="020B0503020204020204" charset="-122"/>
              <a:ea typeface="微软雅黑" panose="020B0503020204020204" charset="-122"/>
              <a:cs typeface="微软雅黑" panose="020B0503020204020204" charset="-122"/>
            </a:endParaRPr>
          </a:p>
        </p:txBody>
      </p:sp>
      <p:grpSp>
        <p:nvGrpSpPr>
          <p:cNvPr id="5" name="组合 4"/>
          <p:cNvGrpSpPr/>
          <p:nvPr>
            <p:custDataLst>
              <p:tags r:id="rId2"/>
            </p:custDataLst>
          </p:nvPr>
        </p:nvGrpSpPr>
        <p:grpSpPr>
          <a:xfrm>
            <a:off x="641985" y="1273810"/>
            <a:ext cx="10783570" cy="1717040"/>
            <a:chOff x="1320" y="2875"/>
            <a:chExt cx="16559" cy="4453"/>
          </a:xfrm>
        </p:grpSpPr>
        <p:sp>
          <p:nvSpPr>
            <p:cNvPr id="6" name="对角圆角矩形 5"/>
            <p:cNvSpPr/>
            <p:nvPr>
              <p:custDataLst>
                <p:tags r:id="rId3"/>
              </p:custDataLst>
            </p:nvPr>
          </p:nvSpPr>
          <p:spPr>
            <a:xfrm>
              <a:off x="1431" y="3000"/>
              <a:ext cx="16449" cy="4328"/>
            </a:xfrm>
            <a:prstGeom prst="round2DiagRect">
              <a:avLst/>
            </a:prstGeom>
            <a:solidFill>
              <a:schemeClr val="accent1"/>
            </a:solidFill>
            <a:ln w="12700" cmpd="sng">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endParaRPr>
            </a:p>
          </p:txBody>
        </p:sp>
        <p:sp>
          <p:nvSpPr>
            <p:cNvPr id="7" name="对角圆角矩形 6"/>
            <p:cNvSpPr/>
            <p:nvPr>
              <p:custDataLst>
                <p:tags r:id="rId4"/>
              </p:custDataLst>
            </p:nvPr>
          </p:nvSpPr>
          <p:spPr>
            <a:xfrm>
              <a:off x="1320" y="2875"/>
              <a:ext cx="16449" cy="4328"/>
            </a:xfrm>
            <a:prstGeom prst="round2DiagRect">
              <a:avLst/>
            </a:prstGeom>
            <a:solidFill>
              <a:schemeClr val="lt1"/>
            </a:solidFill>
            <a:ln w="12700" cmpd="sng">
              <a:solidFill>
                <a:schemeClr val="accent1">
                  <a:lumMod val="60000"/>
                  <a:lumOff val="4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endParaRPr>
            </a:p>
          </p:txBody>
        </p:sp>
      </p:grpSp>
      <p:sp>
        <p:nvSpPr>
          <p:cNvPr id="8" name="Title 6"/>
          <p:cNvSpPr txBox="1"/>
          <p:nvPr>
            <p:custDataLst>
              <p:tags r:id="rId5"/>
            </p:custDataLst>
          </p:nvPr>
        </p:nvSpPr>
        <p:spPr>
          <a:xfrm>
            <a:off x="778510" y="1274445"/>
            <a:ext cx="10611485" cy="1672590"/>
          </a:xfrm>
          <a:prstGeom prst="rect">
            <a:avLst/>
          </a:prstGeom>
          <a:noFill/>
          <a:ln w="3175">
            <a:noFill/>
            <a:prstDash val="dash"/>
          </a:ln>
          <a:extLst>
            <a:ext uri="{909E8E84-426E-40DD-AFC4-6F175D3DCCD1}">
              <a14:hiddenFill xmlns:a14="http://schemas.microsoft.com/office/drawing/2010/main">
                <a:solidFill>
                  <a:schemeClr val="bg2"/>
                </a:solidFill>
              </a14:hiddenFill>
            </a:ext>
          </a:extLst>
        </p:spPr>
        <p:txBody>
          <a:bodyPr wrap="square" lIns="72000" tIns="36195" rIns="72000" bIns="36195" anchor="t" anchorCtr="0">
            <a:sp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36195" lvl="0" algn="l" fontAlgn="auto">
              <a:lnSpc>
                <a:spcPct val="130000"/>
              </a:lnSpc>
              <a:spcBef>
                <a:spcPts val="1020"/>
              </a:spcBef>
              <a:spcAft>
                <a:spcPts val="0"/>
              </a:spcAft>
              <a:buSzPct val="100000"/>
              <a:buFont typeface="+mj-lt"/>
            </a:pPr>
            <a:r>
              <a:rPr lang="zh-CN" altLang="en-US" sz="2000" spc="271" dirty="0">
                <a:ln w="3175">
                  <a:noFill/>
                  <a:prstDash val="dash"/>
                </a:ln>
                <a:solidFill>
                  <a:schemeClr val="dk1">
                    <a:lumMod val="75000"/>
                    <a:lumOff val="25000"/>
                  </a:schemeClr>
                </a:solidFill>
                <a:uFillTx/>
                <a:latin typeface="微软雅黑" panose="020B0503020204020204" charset="-122"/>
                <a:ea typeface="微软雅黑" panose="020B0503020204020204" charset="-122"/>
                <a:cs typeface="微软雅黑" panose="020B0503020204020204" charset="-122"/>
                <a:sym typeface="+mn-ea"/>
              </a:rPr>
              <a:t>规划采购管理是记录项目采购决策 、明确采购方法及识别潜在卖方的过程。本过程的主要作用是，确定是否从项目外部获取货物和服务，如果是，则还要确定将在什么时间、以什么方式获取什么货物和服务。本过程仅开展一次或仅在项目的预定义点开展。</a:t>
            </a:r>
            <a:endParaRPr lang="zh-CN" altLang="en-US" sz="2000" spc="271" dirty="0">
              <a:ln w="3175">
                <a:noFill/>
                <a:prstDash val="dash"/>
              </a:ln>
              <a:solidFill>
                <a:schemeClr val="dk1">
                  <a:lumMod val="75000"/>
                  <a:lumOff val="25000"/>
                </a:schemeClr>
              </a:solidFill>
              <a:uFillTx/>
              <a:latin typeface="微软雅黑" panose="020B0503020204020204" charset="-122"/>
              <a:ea typeface="微软雅黑" panose="020B0503020204020204" charset="-122"/>
              <a:cs typeface="微软雅黑" panose="020B0503020204020204" charset="-122"/>
              <a:sym typeface="+mn-ea"/>
            </a:endParaRPr>
          </a:p>
        </p:txBody>
      </p:sp>
      <p:pic>
        <p:nvPicPr>
          <p:cNvPr id="9" name="图片 7" descr="图10-2规划采购管理过程的输入、工具与技术和输出"/>
          <p:cNvPicPr>
            <a:picLocks noChangeAspect="1"/>
          </p:cNvPicPr>
          <p:nvPr/>
        </p:nvPicPr>
        <p:blipFill>
          <a:blip r:embed="rId6">
            <a:extLst>
              <a:ext uri="{96DAC541-7B7A-43D3-8B79-37D633B846F1}">
                <asvg:svgBlip xmlns:asvg="http://schemas.microsoft.com/office/drawing/2016/SVG/main" r:embed="rId7"/>
              </a:ext>
            </a:extLst>
          </a:blip>
          <a:srcRect t="3617" r="1264" b="13154"/>
          <a:stretch>
            <a:fillRect/>
          </a:stretch>
        </p:blipFill>
        <p:spPr>
          <a:xfrm>
            <a:off x="2174240" y="2990850"/>
            <a:ext cx="7843520" cy="3176270"/>
          </a:xfrm>
          <a:prstGeom prst="rect">
            <a:avLst/>
          </a:prstGeom>
        </p:spPr>
      </p:pic>
    </p:spTree>
    <p:custDataLst>
      <p:tags r:id="rId8"/>
    </p:custData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1">
            <a:alphaModFix amt="100000"/>
          </a:blip>
          <a:srcRect/>
          <a:stretch>
            <a:fillRect/>
          </a:stretch>
        </a:blip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alphaModFix amt="100000"/>
          </a:blip>
          <a:srcRect/>
          <a:stretch>
            <a:fillRect/>
          </a:stretch>
        </p:blipFill>
        <p:spPr>
          <a:xfrm>
            <a:off x="476023" y="1726817"/>
            <a:ext cx="4434841" cy="4434841"/>
          </a:xfrm>
          <a:prstGeom prst="roundRect">
            <a:avLst/>
          </a:prstGeom>
        </p:spPr>
      </p:pic>
      <p:sp>
        <p:nvSpPr>
          <p:cNvPr id="3" name="TextBox 3"/>
          <p:cNvSpPr txBox="1"/>
          <p:nvPr>
            <p:custDataLst>
              <p:tags r:id="rId3"/>
            </p:custDataLst>
          </p:nvPr>
        </p:nvSpPr>
        <p:spPr>
          <a:xfrm>
            <a:off x="5562187" y="4881292"/>
            <a:ext cx="6000750" cy="711336"/>
          </a:xfrm>
          <a:prstGeom prst="rect">
            <a:avLst/>
          </a:prstGeom>
        </p:spPr>
        <p:txBody>
          <a:bodyPr vert="horz" wrap="square" lIns="123825" tIns="123825" rIns="57150" bIns="123825" rtlCol="0" anchor="b" anchorCtr="0">
            <a:noAutofit/>
          </a:bodyPr>
          <a:lstStyle/>
          <a:p>
            <a:pPr>
              <a:lnSpc>
                <a:spcPct val="120000"/>
              </a:lnSpc>
            </a:pPr>
            <a:r>
              <a:rPr lang="zh-CN" alt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rPr>
              <a:t>工料合</a:t>
            </a:r>
            <a:r>
              <a:rPr lang="zh-CN" alt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rPr>
              <a:t>同</a:t>
            </a:r>
            <a:endParaRPr lang="zh-CN" alt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4" name="TextBox 4"/>
          <p:cNvSpPr txBox="1"/>
          <p:nvPr>
            <p:custDataLst>
              <p:tags r:id="rId4"/>
            </p:custDataLst>
          </p:nvPr>
        </p:nvSpPr>
        <p:spPr>
          <a:xfrm>
            <a:off x="5267801" y="5523753"/>
            <a:ext cx="6477000" cy="914400"/>
          </a:xfrm>
          <a:prstGeom prst="rect">
            <a:avLst/>
          </a:prstGeom>
        </p:spPr>
        <p:txBody>
          <a:bodyPr vert="horz" wrap="square" lIns="0" tIns="0" rIns="0" bIns="0" rtlCol="0" anchor="t" anchorCtr="0">
            <a:noAutofit/>
          </a:bodyPr>
          <a:lstStyle/>
          <a:p>
            <a:pPr>
              <a:lnSpc>
                <a:spcPct val="140000"/>
              </a:lnSpc>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工料合同适合在短期内不能制定出完善的工作说明书的情况，它兼具备固定总价合同和成本补偿合同的特点。与成本补偿合同一样，它是开口合同，合同价格因成本变化而变化，合同中确定了一些参数，这点与固定总价合同类似。</a:t>
            </a:r>
            <a:endPar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5" name="AutoShape 5"/>
          <p:cNvSpPr/>
          <p:nvPr>
            <p:custDataLst>
              <p:tags r:id="rId5"/>
            </p:custDataLst>
          </p:nvPr>
        </p:nvSpPr>
        <p:spPr>
          <a:xfrm>
            <a:off x="5267801" y="1835975"/>
            <a:ext cx="238125" cy="238125"/>
          </a:xfrm>
          <a:prstGeom prst="ellipse">
            <a:avLst/>
          </a:prstGeom>
          <a:solidFill>
            <a:schemeClr val="accent1">
              <a:alpha val="100000"/>
            </a:schemeClr>
          </a:solidFill>
        </p:spPr>
      </p:sp>
      <p:sp>
        <p:nvSpPr>
          <p:cNvPr id="6" name="TextBox 6"/>
          <p:cNvSpPr txBox="1"/>
          <p:nvPr>
            <p:custDataLst>
              <p:tags r:id="rId6"/>
            </p:custDataLst>
          </p:nvPr>
        </p:nvSpPr>
        <p:spPr>
          <a:xfrm>
            <a:off x="5562187" y="1621998"/>
            <a:ext cx="6000750" cy="666079"/>
          </a:xfrm>
          <a:prstGeom prst="rect">
            <a:avLst/>
          </a:prstGeom>
        </p:spPr>
        <p:txBody>
          <a:bodyPr vert="horz" wrap="square" lIns="123825" tIns="123825" rIns="57150" bIns="123825" rtlCol="0" anchor="b" anchorCtr="0">
            <a:noAutofit/>
          </a:bodyPr>
          <a:lstStyle/>
          <a:p>
            <a:pPr>
              <a:lnSpc>
                <a:spcPct val="120000"/>
              </a:lnSpc>
            </a:pPr>
            <a:r>
              <a:rPr lang="zh-CN" alt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rPr>
              <a:t>总价合</a:t>
            </a:r>
            <a:r>
              <a:rPr lang="zh-CN" alt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rPr>
              <a:t>同</a:t>
            </a:r>
            <a:endParaRPr lang="zh-CN" alt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7" name="TextBox 7"/>
          <p:cNvSpPr txBox="1"/>
          <p:nvPr>
            <p:custDataLst>
              <p:tags r:id="rId7"/>
            </p:custDataLst>
          </p:nvPr>
        </p:nvSpPr>
        <p:spPr>
          <a:xfrm>
            <a:off x="5267801" y="2234038"/>
            <a:ext cx="6477000" cy="914400"/>
          </a:xfrm>
          <a:prstGeom prst="rect">
            <a:avLst/>
          </a:prstGeom>
        </p:spPr>
        <p:txBody>
          <a:bodyPr vert="horz" wrap="square" lIns="0" tIns="0" rIns="0" bIns="0" rtlCol="0" anchor="t" anchorCtr="0">
            <a:noAutofit/>
          </a:bodyPr>
          <a:lstStyle/>
          <a:p>
            <a:pPr>
              <a:lnSpc>
                <a:spcPct val="140000"/>
              </a:lnSpc>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此类合同为既定产品或服务的采购设定一个总价。总价合同要求买方准确定义要采购的产品或服务，如果买方调整范围将导致合同价格变化。总价合同包括固定总价合同、总价加激励费用合同和总价加经济价格调整合同三种类型。</a:t>
            </a:r>
            <a:endPar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8" name="TextBox 8"/>
          <p:cNvSpPr txBox="1"/>
          <p:nvPr>
            <p:custDataLst>
              <p:tags r:id="rId8"/>
            </p:custDataLst>
          </p:nvPr>
        </p:nvSpPr>
        <p:spPr>
          <a:xfrm>
            <a:off x="5562187" y="3262274"/>
            <a:ext cx="6000750" cy="697555"/>
          </a:xfrm>
          <a:prstGeom prst="rect">
            <a:avLst/>
          </a:prstGeom>
        </p:spPr>
        <p:txBody>
          <a:bodyPr vert="horz" wrap="square" lIns="123825" tIns="123825" rIns="57150" bIns="123825" rtlCol="0" anchor="b" anchorCtr="0">
            <a:noAutofit/>
          </a:bodyPr>
          <a:lstStyle/>
          <a:p>
            <a:pPr>
              <a:lnSpc>
                <a:spcPct val="120000"/>
              </a:lnSpc>
            </a:pPr>
            <a:r>
              <a:rPr lang="zh-CN" alt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rPr>
              <a:t>成本补偿合</a:t>
            </a:r>
            <a:r>
              <a:rPr lang="zh-CN" alt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rPr>
              <a:t>同</a:t>
            </a:r>
            <a:endParaRPr lang="zh-CN" altLang="en-US" sz="2400" b="1">
              <a:solidFill>
                <a:schemeClr val="accent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9" name="TextBox 9"/>
          <p:cNvSpPr txBox="1"/>
          <p:nvPr>
            <p:custDataLst>
              <p:tags r:id="rId9"/>
            </p:custDataLst>
          </p:nvPr>
        </p:nvSpPr>
        <p:spPr>
          <a:xfrm>
            <a:off x="5267801" y="3896612"/>
            <a:ext cx="6477000" cy="914400"/>
          </a:xfrm>
          <a:prstGeom prst="rect">
            <a:avLst/>
          </a:prstGeom>
        </p:spPr>
        <p:txBody>
          <a:bodyPr vert="horz" wrap="square" lIns="0" tIns="0" rIns="0" bIns="0" rtlCol="0" anchor="t" anchorCtr="0">
            <a:noAutofit/>
          </a:bodyPr>
          <a:lstStyle/>
          <a:p>
            <a:pPr>
              <a:lnSpc>
                <a:spcPct val="140000"/>
              </a:lnSpc>
            </a:pPr>
            <a:r>
              <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rPr>
              <a:t>买方向卖方支付为完成工作而发生的全部合法实际成本，外加一笔费用作为卖方利润。有成本加固定费用合同、成本加激励费用合同和成本加奖励费用合同三种形式。</a:t>
            </a:r>
            <a:endParaRPr lang="en-US" sz="1500">
              <a:solidFill>
                <a:schemeClr val="dk1">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10" name="TextBox 10"/>
          <p:cNvSpPr txBox="1"/>
          <p:nvPr/>
        </p:nvSpPr>
        <p:spPr>
          <a:xfrm>
            <a:off x="476023" y="265328"/>
            <a:ext cx="11239500" cy="914400"/>
          </a:xfrm>
          <a:prstGeom prst="rect">
            <a:avLst/>
          </a:prstGeom>
        </p:spPr>
        <p:txBody>
          <a:bodyPr vert="horz" wrap="square" lIns="123825" tIns="123825" rIns="57150" bIns="123825" rtlCol="0" anchor="ctr" anchorCtr="0">
            <a:noAutofit/>
          </a:bodyPr>
          <a:lstStyle/>
          <a:p>
            <a:pPr>
              <a:lnSpc>
                <a:spcPct val="140000"/>
              </a:lnSpc>
            </a:pPr>
            <a:r>
              <a:rPr lang="zh-CN" altLang="en-US" sz="3000" b="1">
                <a:solidFill>
                  <a:schemeClr val="dk2">
                    <a:alpha val="100000"/>
                  </a:schemeClr>
                </a:solidFill>
                <a:latin typeface="微软雅黑" panose="020B0503020204020204" charset="-122"/>
                <a:ea typeface="微软雅黑" panose="020B0503020204020204" charset="-122"/>
                <a:cs typeface="微软雅黑" panose="020B0503020204020204" charset="-122"/>
              </a:rPr>
              <a:t>合同的三种</a:t>
            </a:r>
            <a:r>
              <a:rPr lang="zh-CN" altLang="en-US" sz="3000" b="1">
                <a:solidFill>
                  <a:schemeClr val="dk2">
                    <a:alpha val="100000"/>
                  </a:schemeClr>
                </a:solidFill>
                <a:latin typeface="微软雅黑" panose="020B0503020204020204" charset="-122"/>
                <a:ea typeface="微软雅黑" panose="020B0503020204020204" charset="-122"/>
                <a:cs typeface="微软雅黑" panose="020B0503020204020204" charset="-122"/>
              </a:rPr>
              <a:t>类型</a:t>
            </a:r>
            <a:endParaRPr lang="zh-CN" altLang="en-US" sz="3000" b="1">
              <a:solidFill>
                <a:schemeClr val="dk2">
                  <a:alpha val="100000"/>
                </a:schemeClr>
              </a:solidFill>
              <a:latin typeface="微软雅黑" panose="020B0503020204020204" charset="-122"/>
              <a:ea typeface="微软雅黑" panose="020B0503020204020204" charset="-122"/>
              <a:cs typeface="微软雅黑" panose="020B0503020204020204" charset="-122"/>
            </a:endParaRPr>
          </a:p>
        </p:txBody>
      </p:sp>
      <p:sp>
        <p:nvSpPr>
          <p:cNvPr id="11" name="AutoShape 11"/>
          <p:cNvSpPr/>
          <p:nvPr>
            <p:custDataLst>
              <p:tags r:id="rId10"/>
            </p:custDataLst>
          </p:nvPr>
        </p:nvSpPr>
        <p:spPr>
          <a:xfrm>
            <a:off x="5267801" y="3491989"/>
            <a:ext cx="238125" cy="238125"/>
          </a:xfrm>
          <a:prstGeom prst="ellipse">
            <a:avLst/>
          </a:prstGeom>
          <a:solidFill>
            <a:schemeClr val="accent1">
              <a:alpha val="100000"/>
            </a:schemeClr>
          </a:solidFill>
        </p:spPr>
      </p:sp>
      <p:sp>
        <p:nvSpPr>
          <p:cNvPr id="12" name="AutoShape 12"/>
          <p:cNvSpPr/>
          <p:nvPr>
            <p:custDataLst>
              <p:tags r:id="rId11"/>
            </p:custDataLst>
          </p:nvPr>
        </p:nvSpPr>
        <p:spPr>
          <a:xfrm>
            <a:off x="5267801" y="5117897"/>
            <a:ext cx="238125" cy="238125"/>
          </a:xfrm>
          <a:prstGeom prst="ellipse">
            <a:avLst/>
          </a:prstGeom>
          <a:solidFill>
            <a:schemeClr val="accent1">
              <a:alpha val="100000"/>
            </a:schemeClr>
          </a:solidFill>
        </p:spPr>
      </p:sp>
    </p:spTree>
  </p:cSld>
  <p:clrMapOvr>
    <a:masterClrMapping/>
  </p:clrMapOvr>
</p:sld>
</file>

<file path=ppt/tags/tag1.xml><?xml version="1.0" encoding="utf-8"?>
<p:tagLst xmlns:p="http://schemas.openxmlformats.org/presentationml/2006/main">
  <p:tag name="KSO_WM_UNIT_COLOR_SCHEME_SHAPE_ID" val="16"/>
  <p:tag name="KSO_WM_UNIT_COLOR_SCHEME_PARENT_PAGE" val="0_1"/>
  <p:tag name="KSO_WM_UNIT_HIGHLIGHT" val="0"/>
  <p:tag name="KSO_WM_UNIT_COMPATIBLE" val="0"/>
  <p:tag name="KSO_WM_UNIT_DIAGRAM_ISNUMVISUAL" val="0"/>
  <p:tag name="KSO_WM_UNIT_DIAGRAM_ISREFERUNIT" val="0"/>
  <p:tag name="KSO_WM_UNIT_TYPE" val="i"/>
  <p:tag name="KSO_WM_UNIT_INDEX" val="1"/>
  <p:tag name="KSO_WM_UNIT_ID" val="diagram20194755_1*i*1"/>
  <p:tag name="KSO_WM_TEMPLATE_CATEGORY" val="diagram"/>
  <p:tag name="KSO_WM_TEMPLATE_INDEX" val="20194755"/>
  <p:tag name="KSO_WM_UNIT_LAYERLEVEL" val="1"/>
  <p:tag name="KSO_WM_TAG_VERSION" val="1.0"/>
  <p:tag name="KSO_WM_BEAUTIFY_FLAG" val="#wm#"/>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14"/>
  <p:tag name="KSO_WM_UNIT_TEXT_FILL_TYPE" val="1"/>
</p:tagLst>
</file>

<file path=ppt/tags/tag10.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ID" val="diagram20216480_3*l_h_i*1_1_5"/>
  <p:tag name="KSO_WM_TEMPLATE_CATEGORY" val="diagram"/>
  <p:tag name="KSO_WM_TEMPLATE_INDEX" val="20216480"/>
  <p:tag name="KSO_WM_UNIT_LAYERLEVEL" val="1_1_1"/>
  <p:tag name="KSO_WM_TAG_VERSION" val="1.0"/>
  <p:tag name="KSO_WM_BEAUTIFY_FLAG" val="#wm#"/>
  <p:tag name="KSO_WM_UNIT_TYPE" val="l_h_i"/>
  <p:tag name="KSO_WM_UNIT_INDEX" val="1_1_5"/>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USESOURCEFORMAT_APPLY" val="1"/>
  <p:tag name="KSO_WM_DIAGRAM_VIRTUALLY_FRAME" val="{&quot;height&quot;:163.2,&quot;left&quot;:179.52984251968502,&quot;top&quot;:242.4,&quot;width&quot;:600.94031496063}"/>
</p:tagLst>
</file>

<file path=ppt/tags/tag100.xml><?xml version="1.0" encoding="utf-8"?>
<p:tagLst xmlns:p="http://schemas.openxmlformats.org/presentationml/2006/main">
  <p:tag name="KSO_WM_DIAGRAM_VIRTUALLY_FRAME" val="{&quot;height&quot;:437.50685039370074,&quot;left&quot;:53.9440157480315,&quot;top&quot;:92.59291338582678,&quot;width&quot;:351.4037795275591}"/>
</p:tagLst>
</file>

<file path=ppt/tags/tag101.xml><?xml version="1.0" encoding="utf-8"?>
<p:tagLst xmlns:p="http://schemas.openxmlformats.org/presentationml/2006/main">
  <p:tag name="KSO_WM_DIAGRAM_VIRTUALLY_FRAME" val="{&quot;height&quot;:437.50685039370074,&quot;left&quot;:52.99401574803149,&quot;top&quot;:92.59291338582678,&quot;width&quot;:358.037300123419}"/>
</p:tagLst>
</file>

<file path=ppt/tags/tag102.xml><?xml version="1.0" encoding="utf-8"?>
<p:tagLst xmlns:p="http://schemas.openxmlformats.org/presentationml/2006/main">
  <p:tag name="KSO_WM_UNIT_PLACING_PICTURE_USER_VIEWPORT" val="{&quot;height&quot;:8044.516535433071,&quot;width&quot;:6033.387401574803}"/>
</p:tagLst>
</file>

<file path=ppt/tags/tag103.xml><?xml version="1.0" encoding="utf-8"?>
<p:tagLst xmlns:p="http://schemas.openxmlformats.org/presentationml/2006/main">
  <p:tag name="KSO_WM_DIAGRAM_VIRTUALLY_FRAME" val="{&quot;height&quot;:345.7042519685039,&quot;left&quot;:63.999921259842516,&quot;top&quot;:133.65582677165355,&quot;width&quot;:832.0001574803151}"/>
</p:tagLst>
</file>

<file path=ppt/tags/tag104.xml><?xml version="1.0" encoding="utf-8"?>
<p:tagLst xmlns:p="http://schemas.openxmlformats.org/presentationml/2006/main">
  <p:tag name="KSO_WM_DIAGRAM_VIRTUALLY_FRAME" val="{&quot;height&quot;:345.7042519685039,&quot;left&quot;:63.999921259842516,&quot;top&quot;:133.65582677165355,&quot;width&quot;:832.0001574803151}"/>
</p:tagLst>
</file>

<file path=ppt/tags/tag105.xml><?xml version="1.0" encoding="utf-8"?>
<p:tagLst xmlns:p="http://schemas.openxmlformats.org/presentationml/2006/main">
  <p:tag name="KSO_WM_DIAGRAM_VIRTUALLY_FRAME" val="{&quot;height&quot;:345.7042519685039,&quot;left&quot;:63.999921259842516,&quot;top&quot;:133.65582677165355,&quot;width&quot;:832.0001574803151}"/>
</p:tagLst>
</file>

<file path=ppt/tags/tag106.xml><?xml version="1.0" encoding="utf-8"?>
<p:tagLst xmlns:p="http://schemas.openxmlformats.org/presentationml/2006/main">
  <p:tag name="KSO_WM_DIAGRAM_VIRTUALLY_FRAME" val="{&quot;height&quot;:345.7042519685039,&quot;left&quot;:63.999921259842516,&quot;top&quot;:133.65582677165355,&quot;width&quot;:832.0001574803151}"/>
</p:tagLst>
</file>

<file path=ppt/tags/tag107.xml><?xml version="1.0" encoding="utf-8"?>
<p:tagLst xmlns:p="http://schemas.openxmlformats.org/presentationml/2006/main">
  <p:tag name="KSO_WM_DIAGRAM_VIRTUALLY_FRAME" val="{&quot;height&quot;:345.7042519685039,&quot;left&quot;:63.999921259842516,&quot;top&quot;:133.65582677165355,&quot;width&quot;:832.0001574803151}"/>
</p:tagLst>
</file>

<file path=ppt/tags/tag108.xml><?xml version="1.0" encoding="utf-8"?>
<p:tagLst xmlns:p="http://schemas.openxmlformats.org/presentationml/2006/main">
  <p:tag name="KSO_WM_DIAGRAM_VIRTUALLY_FRAME" val="{&quot;height&quot;:345.7042519685039,&quot;left&quot;:63.999921259842516,&quot;top&quot;:133.65582677165355,&quot;width&quot;:832.0001574803151}"/>
</p:tagLst>
</file>

<file path=ppt/tags/tag109.xml><?xml version="1.0" encoding="utf-8"?>
<p:tagLst xmlns:p="http://schemas.openxmlformats.org/presentationml/2006/main">
  <p:tag name="KSO_WM_DIAGRAM_VIRTUALLY_FRAME" val="{&quot;height&quot;:345.7042519685039,&quot;left&quot;:63.999921259842516,&quot;top&quot;:133.65582677165355,&quot;width&quot;:832.0001574803151}"/>
</p:tagLst>
</file>

<file path=ppt/tags/tag11.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ID" val="diagram20216480_3*l_h_f*1_1_1"/>
  <p:tag name="KSO_WM_TEMPLATE_CATEGORY" val="diagram"/>
  <p:tag name="KSO_WM_TEMPLATE_INDEX" val="20216480"/>
  <p:tag name="KSO_WM_UNIT_LAYERLEVEL" val="1_1_1"/>
  <p:tag name="KSO_WM_TAG_VERSION" val="1.0"/>
  <p:tag name="KSO_WM_BEAUTIFY_FLAG" val="#wm#"/>
  <p:tag name="KSO_WM_UNIT_SUBTYPE" val="a"/>
  <p:tag name="KSO_WM_UNIT_PRESET_TEXT" val="单击此处输入你的正文，文字是您思想的提炼。"/>
  <p:tag name="KSO_WM_UNIT_NOCLEAR" val="0"/>
  <p:tag name="KSO_WM_UNIT_TYPE" val="l_h_f"/>
  <p:tag name="KSO_WM_UNIT_INDEX" val="1_1_1"/>
  <p:tag name="KSO_WM_UNIT_TEXT_FILL_FORE_SCHEMECOLOR_INDEX_BRIGHTNESS" val="0.25"/>
  <p:tag name="KSO_WM_UNIT_TEXT_FILL_FORE_SCHEMECOLOR_INDEX" val="13"/>
  <p:tag name="KSO_WM_UNIT_TEXT_FILL_TYPE" val="1"/>
  <p:tag name="KSO_WM_UNIT_USESOURCEFORMAT_APPLY" val="1"/>
  <p:tag name="KSO_WM_DIAGRAM_VIRTUALLY_FRAME" val="{&quot;height&quot;:163.2,&quot;left&quot;:179.52984251968502,&quot;top&quot;:242.4,&quot;width&quot;:600.94031496063}"/>
</p:tagLst>
</file>

<file path=ppt/tags/tag110.xml><?xml version="1.0" encoding="utf-8"?>
<p:tagLst xmlns:p="http://schemas.openxmlformats.org/presentationml/2006/main">
  <p:tag name="KSO_WM_DIAGRAM_VIRTUALLY_FRAME" val="{&quot;height&quot;:345.7042519685039,&quot;left&quot;:63.999921259842516,&quot;top&quot;:133.65582677165355,&quot;width&quot;:832.0001574803151}"/>
</p:tagLst>
</file>

<file path=ppt/tags/tag111.xml><?xml version="1.0" encoding="utf-8"?>
<p:tagLst xmlns:p="http://schemas.openxmlformats.org/presentationml/2006/main">
  <p:tag name="KSO_WM_DIAGRAM_VIRTUALLY_FRAME" val="{&quot;height&quot;:345.7042519685039,&quot;left&quot;:63.999921259842516,&quot;top&quot;:133.65582677165355,&quot;width&quot;:832.0001574803151}"/>
</p:tagLst>
</file>

<file path=ppt/tags/tag112.xml><?xml version="1.0" encoding="utf-8"?>
<p:tagLst xmlns:p="http://schemas.openxmlformats.org/presentationml/2006/main">
  <p:tag name="KSO_WM_DIAGRAM_VIRTUALLY_FRAME" val="{&quot;height&quot;:235.34574803149613,&quot;left&quot;:420.79519685039367,&quot;top&quot;:253.3999212598425,&quot;width&quot;:482.1702362204725}"/>
</p:tagLst>
</file>

<file path=ppt/tags/tag113.xml><?xml version="1.0" encoding="utf-8"?>
<p:tagLst xmlns:p="http://schemas.openxmlformats.org/presentationml/2006/main">
  <p:tag name="KSO_WM_DIAGRAM_VIRTUALLY_FRAME" val="{&quot;height&quot;:235.34574803149613,&quot;left&quot;:420.79519685039367,&quot;top&quot;:253.3999212598425,&quot;width&quot;:482.1702362204725}"/>
</p:tagLst>
</file>

<file path=ppt/tags/tag114.xml><?xml version="1.0" encoding="utf-8"?>
<p:tagLst xmlns:p="http://schemas.openxmlformats.org/presentationml/2006/main">
  <p:tag name="KSO_WM_DIAGRAM_VIRTUALLY_FRAME" val="{&quot;height&quot;:235.34574803149613,&quot;left&quot;:420.79519685039367,&quot;top&quot;:253.3999212598425,&quot;width&quot;:482.1702362204725}"/>
</p:tagLst>
</file>

<file path=ppt/tags/tag115.xml><?xml version="1.0" encoding="utf-8"?>
<p:tagLst xmlns:p="http://schemas.openxmlformats.org/presentationml/2006/main">
  <p:tag name="KSO_WM_DIAGRAM_VIRTUALLY_FRAME" val="{&quot;height&quot;:235.34574803149613,&quot;left&quot;:420.79519685039367,&quot;top&quot;:253.3999212598425,&quot;width&quot;:482.1702362204725}"/>
</p:tagLst>
</file>

<file path=ppt/tags/tag116.xml><?xml version="1.0" encoding="utf-8"?>
<p:tagLst xmlns:p="http://schemas.openxmlformats.org/presentationml/2006/main">
  <p:tag name="commondata" val="eyJoZGlkIjoiZGQ5NjBhYzNlZjQwZDVhYjJiMjk2NzM0MWY0YzI0M2UifQ=="/>
</p:tagLst>
</file>

<file path=ppt/tags/tag12.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1_2"/>
  <p:tag name="KSO_WM_UNIT_ID" val="diagram20216480_3*l_h_i*1_1_2"/>
  <p:tag name="KSO_WM_TEMPLATE_CATEGORY" val="diagram"/>
  <p:tag name="KSO_WM_TEMPLATE_INDEX" val="20216480"/>
  <p:tag name="KSO_WM_UNIT_LAYERLEVEL" val="1_1_1"/>
  <p:tag name="KSO_WM_TAG_VERSION" val="1.0"/>
  <p:tag name="KSO_WM_BEAUTIFY_FLAG" val="#wm#"/>
  <p:tag name="KSO_WM_UNIT_TEXT_FILL_FORE_SCHEMECOLOR_INDEX_BRIGHTNESS" val="0"/>
  <p:tag name="KSO_WM_UNIT_TEXT_FILL_FORE_SCHEMECOLOR_INDEX" val="14"/>
  <p:tag name="KSO_WM_UNIT_TEXT_FILL_TYPE" val="1"/>
  <p:tag name="KSO_WM_UNIT_USESOURCEFORMAT_APPLY" val="1"/>
  <p:tag name="KSO_WM_DIAGRAM_VIRTUALLY_FRAME" val="{&quot;height&quot;:163.2,&quot;left&quot;:179.52984251968502,&quot;top&quot;:242.4,&quot;width&quot;:600.94031496063}"/>
</p:tagLst>
</file>

<file path=ppt/tags/tag13.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ID" val="diagram20216480_3*l_h_i*1_3_1"/>
  <p:tag name="KSO_WM_TEMPLATE_CATEGORY" val="diagram"/>
  <p:tag name="KSO_WM_TEMPLATE_INDEX" val="20216480"/>
  <p:tag name="KSO_WM_UNIT_LAYERLEVEL" val="1_1_1"/>
  <p:tag name="KSO_WM_TAG_VERSION" val="1.0"/>
  <p:tag name="KSO_WM_BEAUTIFY_FLAG" val="#wm#"/>
  <p:tag name="KSO_WM_UNIT_TYPE" val="l_h_i"/>
  <p:tag name="KSO_WM_UNIT_INDEX" val="1_3_1"/>
  <p:tag name="KSO_WM_UNIT_FILL_FORE_SCHEMECOLOR_INDEX_BRIGHTNESS" val="0"/>
  <p:tag name="KSO_WM_UNIT_FILL_FORE_SCHEMECOLOR_INDEX" val="7"/>
  <p:tag name="KSO_WM_UNIT_FILL_TYPE" val="1"/>
  <p:tag name="KSO_WM_UNIT_TEXT_FILL_FORE_SCHEMECOLOR_INDEX_BRIGHTNESS" val="0"/>
  <p:tag name="KSO_WM_UNIT_TEXT_FILL_FORE_SCHEMECOLOR_INDEX" val="2"/>
  <p:tag name="KSO_WM_UNIT_TEXT_FILL_TYPE" val="1"/>
  <p:tag name="KSO_WM_UNIT_USESOURCEFORMAT_APPLY" val="1"/>
  <p:tag name="KSO_WM_DIAGRAM_VIRTUALLY_FRAME" val="{&quot;height&quot;:163.2,&quot;left&quot;:179.52984251968502,&quot;top&quot;:242.4,&quot;width&quot;:600.94031496063}"/>
</p:tagLst>
</file>

<file path=ppt/tags/tag14.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ID" val="diagram20216480_3*l_h_i*1_3_3"/>
  <p:tag name="KSO_WM_TEMPLATE_CATEGORY" val="diagram"/>
  <p:tag name="KSO_WM_TEMPLATE_INDEX" val="20216480"/>
  <p:tag name="KSO_WM_UNIT_LAYERLEVEL" val="1_1_1"/>
  <p:tag name="KSO_WM_TAG_VERSION" val="1.0"/>
  <p:tag name="KSO_WM_BEAUTIFY_FLAG" val="#wm#"/>
  <p:tag name="KSO_WM_UNIT_TYPE" val="l_h_i"/>
  <p:tag name="KSO_WM_UNIT_INDEX" val="1_3_3"/>
  <p:tag name="KSO_WM_UNIT_FILL_FORE_SCHEMECOLOR_INDEX_BRIGHTNESS" val="0"/>
  <p:tag name="KSO_WM_UNIT_FILL_FORE_SCHEMECOLOR_INDEX" val="7"/>
  <p:tag name="KSO_WM_UNIT_FILL_TYPE" val="1"/>
  <p:tag name="KSO_WM_UNIT_TEXT_FILL_FORE_SCHEMECOLOR_INDEX_BRIGHTNESS" val="0"/>
  <p:tag name="KSO_WM_UNIT_TEXT_FILL_FORE_SCHEMECOLOR_INDEX" val="2"/>
  <p:tag name="KSO_WM_UNIT_TEXT_FILL_TYPE" val="1"/>
  <p:tag name="KSO_WM_UNIT_USESOURCEFORMAT_APPLY" val="1"/>
  <p:tag name="KSO_WM_DIAGRAM_VIRTUALLY_FRAME" val="{&quot;height&quot;:163.2,&quot;left&quot;:179.52984251968502,&quot;top&quot;:242.4,&quot;width&quot;:600.94031496063}"/>
</p:tagLst>
</file>

<file path=ppt/tags/tag15.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ID" val="diagram20216480_3*l_h_i*1_3_4"/>
  <p:tag name="KSO_WM_TEMPLATE_CATEGORY" val="diagram"/>
  <p:tag name="KSO_WM_TEMPLATE_INDEX" val="20216480"/>
  <p:tag name="KSO_WM_UNIT_LAYERLEVEL" val="1_1_1"/>
  <p:tag name="KSO_WM_TAG_VERSION" val="1.0"/>
  <p:tag name="KSO_WM_BEAUTIFY_FLAG" val="#wm#"/>
  <p:tag name="KSO_WM_UNIT_TYPE" val="l_h_i"/>
  <p:tag name="KSO_WM_UNIT_INDEX" val="1_3_4"/>
  <p:tag name="KSO_WM_UNIT_FILL_FORE_SCHEMECOLOR_INDEX_BRIGHTNESS" val="0"/>
  <p:tag name="KSO_WM_UNIT_FILL_FORE_SCHEMECOLOR_INDEX" val="7"/>
  <p:tag name="KSO_WM_UNIT_FILL_TYPE" val="1"/>
  <p:tag name="KSO_WM_UNIT_TEXT_FILL_FORE_SCHEMECOLOR_INDEX_BRIGHTNESS" val="0"/>
  <p:tag name="KSO_WM_UNIT_TEXT_FILL_FORE_SCHEMECOLOR_INDEX" val="2"/>
  <p:tag name="KSO_WM_UNIT_TEXT_FILL_TYPE" val="1"/>
  <p:tag name="KSO_WM_UNIT_USESOURCEFORMAT_APPLY" val="1"/>
  <p:tag name="KSO_WM_DIAGRAM_VIRTUALLY_FRAME" val="{&quot;height&quot;:163.2,&quot;left&quot;:179.52984251968502,&quot;top&quot;:242.4,&quot;width&quot;:600.94031496063}"/>
</p:tagLst>
</file>

<file path=ppt/tags/tag16.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ID" val="diagram20216480_3*l_h_i*1_3_5"/>
  <p:tag name="KSO_WM_TEMPLATE_CATEGORY" val="diagram"/>
  <p:tag name="KSO_WM_TEMPLATE_INDEX" val="20216480"/>
  <p:tag name="KSO_WM_UNIT_LAYERLEVEL" val="1_1_1"/>
  <p:tag name="KSO_WM_TAG_VERSION" val="1.0"/>
  <p:tag name="KSO_WM_BEAUTIFY_FLAG" val="#wm#"/>
  <p:tag name="KSO_WM_UNIT_TYPE" val="l_h_i"/>
  <p:tag name="KSO_WM_UNIT_INDEX" val="1_3_5"/>
  <p:tag name="KSO_WM_UNIT_FILL_FORE_SCHEMECOLOR_INDEX_BRIGHTNESS" val="0"/>
  <p:tag name="KSO_WM_UNIT_FILL_FORE_SCHEMECOLOR_INDEX" val="7"/>
  <p:tag name="KSO_WM_UNIT_FILL_TYPE" val="1"/>
  <p:tag name="KSO_WM_UNIT_TEXT_FILL_FORE_SCHEMECOLOR_INDEX_BRIGHTNESS" val="0"/>
  <p:tag name="KSO_WM_UNIT_TEXT_FILL_FORE_SCHEMECOLOR_INDEX" val="2"/>
  <p:tag name="KSO_WM_UNIT_TEXT_FILL_TYPE" val="1"/>
  <p:tag name="KSO_WM_UNIT_USESOURCEFORMAT_APPLY" val="1"/>
  <p:tag name="KSO_WM_DIAGRAM_VIRTUALLY_FRAME" val="{&quot;height&quot;:163.2,&quot;left&quot;:179.52984251968502,&quot;top&quot;:242.4,&quot;width&quot;:600.94031496063}"/>
</p:tagLst>
</file>

<file path=ppt/tags/tag17.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ID" val="diagram20216480_3*l_h_f*1_3_1"/>
  <p:tag name="KSO_WM_TEMPLATE_CATEGORY" val="diagram"/>
  <p:tag name="KSO_WM_TEMPLATE_INDEX" val="20216480"/>
  <p:tag name="KSO_WM_UNIT_LAYERLEVEL" val="1_1_1"/>
  <p:tag name="KSO_WM_TAG_VERSION" val="1.0"/>
  <p:tag name="KSO_WM_BEAUTIFY_FLAG" val="#wm#"/>
  <p:tag name="KSO_WM_UNIT_SUBTYPE" val="a"/>
  <p:tag name="KSO_WM_UNIT_PRESET_TEXT" val="单击此处输入你的正文，文字是您思想的提炼。"/>
  <p:tag name="KSO_WM_UNIT_NOCLEAR" val="0"/>
  <p:tag name="KSO_WM_UNIT_TYPE" val="l_h_f"/>
  <p:tag name="KSO_WM_UNIT_INDEX" val="1_3_1"/>
  <p:tag name="KSO_WM_UNIT_TEXT_FILL_FORE_SCHEMECOLOR_INDEX_BRIGHTNESS" val="0.25"/>
  <p:tag name="KSO_WM_UNIT_TEXT_FILL_FORE_SCHEMECOLOR_INDEX" val="13"/>
  <p:tag name="KSO_WM_UNIT_TEXT_FILL_TYPE" val="1"/>
  <p:tag name="KSO_WM_UNIT_USESOURCEFORMAT_APPLY" val="1"/>
  <p:tag name="KSO_WM_DIAGRAM_VIRTUALLY_FRAME" val="{&quot;height&quot;:163.2,&quot;left&quot;:179.52984251968502,&quot;top&quot;:242.4,&quot;width&quot;:600.94031496063}"/>
</p:tagLst>
</file>

<file path=ppt/tags/tag18.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3_2"/>
  <p:tag name="KSO_WM_UNIT_ID" val="diagram20216480_3*l_h_i*1_3_2"/>
  <p:tag name="KSO_WM_TEMPLATE_CATEGORY" val="diagram"/>
  <p:tag name="KSO_WM_TEMPLATE_INDEX" val="20216480"/>
  <p:tag name="KSO_WM_UNIT_LAYERLEVEL" val="1_1_1"/>
  <p:tag name="KSO_WM_TAG_VERSION" val="1.0"/>
  <p:tag name="KSO_WM_BEAUTIFY_FLAG" val="#wm#"/>
  <p:tag name="KSO_WM_UNIT_TEXT_FILL_FORE_SCHEMECOLOR_INDEX_BRIGHTNESS" val="0"/>
  <p:tag name="KSO_WM_UNIT_TEXT_FILL_FORE_SCHEMECOLOR_INDEX" val="14"/>
  <p:tag name="KSO_WM_UNIT_TEXT_FILL_TYPE" val="1"/>
  <p:tag name="KSO_WM_UNIT_USESOURCEFORMAT_APPLY" val="1"/>
  <p:tag name="KSO_WM_DIAGRAM_VIRTUALLY_FRAME" val="{&quot;height&quot;:163.2,&quot;left&quot;:179.52984251968502,&quot;top&quot;:242.4,&quot;width&quot;:600.94031496063}"/>
</p:tagLst>
</file>

<file path=ppt/tags/tag19.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ID" val="diagram20216480_3*l_h_i*1_2_1"/>
  <p:tag name="KSO_WM_TEMPLATE_CATEGORY" val="diagram"/>
  <p:tag name="KSO_WM_TEMPLATE_INDEX" val="20216480"/>
  <p:tag name="KSO_WM_UNIT_LAYERLEVEL" val="1_1_1"/>
  <p:tag name="KSO_WM_TAG_VERSION" val="1.0"/>
  <p:tag name="KSO_WM_BEAUTIFY_FLAG" val="#wm#"/>
  <p:tag name="KSO_WM_UNIT_TYPE" val="l_h_i"/>
  <p:tag name="KSO_WM_UNIT_INDEX" val="1_2_1"/>
  <p:tag name="KSO_WM_UNIT_FILL_FORE_SCHEMECOLOR_INDEX_BRIGHTNESS" val="0"/>
  <p:tag name="KSO_WM_UNIT_FILL_FORE_SCHEMECOLOR_INDEX" val="6"/>
  <p:tag name="KSO_WM_UNIT_FILL_TYPE" val="1"/>
  <p:tag name="KSO_WM_UNIT_TEXT_FILL_FORE_SCHEMECOLOR_INDEX_BRIGHTNESS" val="0"/>
  <p:tag name="KSO_WM_UNIT_TEXT_FILL_FORE_SCHEMECOLOR_INDEX" val="2"/>
  <p:tag name="KSO_WM_UNIT_TEXT_FILL_TYPE" val="1"/>
  <p:tag name="KSO_WM_UNIT_USESOURCEFORMAT_APPLY" val="1"/>
  <p:tag name="KSO_WM_DIAGRAM_VIRTUALLY_FRAME" val="{&quot;height&quot;:163.2,&quot;left&quot;:179.52984251968502,&quot;top&quot;:242.4,&quot;width&quot;:600.94031496063}"/>
</p:tagLst>
</file>

<file path=ppt/tags/tag2.xml><?xml version="1.0" encoding="utf-8"?>
<p:tagLst xmlns:p="http://schemas.openxmlformats.org/presentationml/2006/main">
  <p:tag name="KSO_WM_UNIT_COLOR_SCHEME_SHAPE_ID" val="17"/>
  <p:tag name="KSO_WM_UNIT_COLOR_SCHEME_PARENT_PAGE" val="0_1"/>
  <p:tag name="KSO_WM_UNIT_HIGHLIGHT" val="0"/>
  <p:tag name="KSO_WM_UNIT_COMPATIBLE" val="0"/>
  <p:tag name="KSO_WM_UNIT_DIAGRAM_ISNUMVISUAL" val="0"/>
  <p:tag name="KSO_WM_UNIT_DIAGRAM_ISREFERUNIT" val="0"/>
  <p:tag name="KSO_WM_UNIT_TYPE" val="i"/>
  <p:tag name="KSO_WM_UNIT_INDEX" val="2"/>
  <p:tag name="KSO_WM_UNIT_ID" val="diagram20194755_1*i*2"/>
  <p:tag name="KSO_WM_TEMPLATE_CATEGORY" val="diagram"/>
  <p:tag name="KSO_WM_TEMPLATE_INDEX" val="20194755"/>
  <p:tag name="KSO_WM_UNIT_LAYERLEVEL" val="1"/>
  <p:tag name="KSO_WM_TAG_VERSION" val="1.0"/>
  <p:tag name="KSO_WM_BEAUTIFY_FLAG" val="#wm#"/>
  <p:tag name="KSO_WM_UNIT_FILL_FORE_SCHEMECOLOR_INDEX_BRIGHTNESS" val="0"/>
  <p:tag name="KSO_WM_UNIT_FILL_FORE_SCHEMECOLOR_INDEX" val="14"/>
  <p:tag name="KSO_WM_UNIT_FILL_TYPE" val="1"/>
  <p:tag name="KSO_WM_UNIT_LINE_FORE_SCHEMECOLOR_INDEX_BRIGHTNESS" val="0"/>
  <p:tag name="KSO_WM_UNIT_LINE_FORE_SCHEMECOLOR_INDEX" val="5"/>
  <p:tag name="KSO_WM_UNIT_LINE_FILL_TYPE" val="2"/>
  <p:tag name="KSO_WM_UNIT_TEXT_FILL_FORE_SCHEMECOLOR_INDEX_BRIGHTNESS" val="0"/>
  <p:tag name="KSO_WM_UNIT_TEXT_FILL_FORE_SCHEMECOLOR_INDEX" val="14"/>
  <p:tag name="KSO_WM_UNIT_TEXT_FILL_TYPE" val="1"/>
</p:tagLst>
</file>

<file path=ppt/tags/tag20.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ID" val="diagram20216480_3*l_h_i*1_2_3"/>
  <p:tag name="KSO_WM_TEMPLATE_CATEGORY" val="diagram"/>
  <p:tag name="KSO_WM_TEMPLATE_INDEX" val="20216480"/>
  <p:tag name="KSO_WM_UNIT_LAYERLEVEL" val="1_1_1"/>
  <p:tag name="KSO_WM_TAG_VERSION" val="1.0"/>
  <p:tag name="KSO_WM_BEAUTIFY_FLAG" val="#wm#"/>
  <p:tag name="KSO_WM_UNIT_TYPE" val="l_h_i"/>
  <p:tag name="KSO_WM_UNIT_INDEX" val="1_2_3"/>
  <p:tag name="KSO_WM_UNIT_FILL_FORE_SCHEMECOLOR_INDEX_BRIGHTNESS" val="0"/>
  <p:tag name="KSO_WM_UNIT_FILL_FORE_SCHEMECOLOR_INDEX" val="6"/>
  <p:tag name="KSO_WM_UNIT_FILL_TYPE" val="1"/>
  <p:tag name="KSO_WM_UNIT_TEXT_FILL_FORE_SCHEMECOLOR_INDEX_BRIGHTNESS" val="0"/>
  <p:tag name="KSO_WM_UNIT_TEXT_FILL_FORE_SCHEMECOLOR_INDEX" val="2"/>
  <p:tag name="KSO_WM_UNIT_TEXT_FILL_TYPE" val="1"/>
  <p:tag name="KSO_WM_UNIT_USESOURCEFORMAT_APPLY" val="1"/>
  <p:tag name="KSO_WM_DIAGRAM_VIRTUALLY_FRAME" val="{&quot;height&quot;:163.2,&quot;left&quot;:179.52984251968502,&quot;top&quot;:242.4,&quot;width&quot;:600.94031496063}"/>
</p:tagLst>
</file>

<file path=ppt/tags/tag21.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ID" val="diagram20216480_3*l_h_i*1_2_4"/>
  <p:tag name="KSO_WM_TEMPLATE_CATEGORY" val="diagram"/>
  <p:tag name="KSO_WM_TEMPLATE_INDEX" val="20216480"/>
  <p:tag name="KSO_WM_UNIT_LAYERLEVEL" val="1_1_1"/>
  <p:tag name="KSO_WM_TAG_VERSION" val="1.0"/>
  <p:tag name="KSO_WM_BEAUTIFY_FLAG" val="#wm#"/>
  <p:tag name="KSO_WM_UNIT_TYPE" val="l_h_i"/>
  <p:tag name="KSO_WM_UNIT_INDEX" val="1_2_4"/>
  <p:tag name="KSO_WM_UNIT_FILL_FORE_SCHEMECOLOR_INDEX_BRIGHTNESS" val="0"/>
  <p:tag name="KSO_WM_UNIT_FILL_FORE_SCHEMECOLOR_INDEX" val="6"/>
  <p:tag name="KSO_WM_UNIT_FILL_TYPE" val="1"/>
  <p:tag name="KSO_WM_UNIT_TEXT_FILL_FORE_SCHEMECOLOR_INDEX_BRIGHTNESS" val="0"/>
  <p:tag name="KSO_WM_UNIT_TEXT_FILL_FORE_SCHEMECOLOR_INDEX" val="2"/>
  <p:tag name="KSO_WM_UNIT_TEXT_FILL_TYPE" val="1"/>
  <p:tag name="KSO_WM_UNIT_USESOURCEFORMAT_APPLY" val="1"/>
  <p:tag name="KSO_WM_DIAGRAM_VIRTUALLY_FRAME" val="{&quot;height&quot;:163.2,&quot;left&quot;:179.52984251968502,&quot;top&quot;:242.4,&quot;width&quot;:600.94031496063}"/>
</p:tagLst>
</file>

<file path=ppt/tags/tag22.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ID" val="diagram20216480_3*l_h_i*1_2_5"/>
  <p:tag name="KSO_WM_TEMPLATE_CATEGORY" val="diagram"/>
  <p:tag name="KSO_WM_TEMPLATE_INDEX" val="20216480"/>
  <p:tag name="KSO_WM_UNIT_LAYERLEVEL" val="1_1_1"/>
  <p:tag name="KSO_WM_TAG_VERSION" val="1.0"/>
  <p:tag name="KSO_WM_BEAUTIFY_FLAG" val="#wm#"/>
  <p:tag name="KSO_WM_UNIT_TYPE" val="l_h_i"/>
  <p:tag name="KSO_WM_UNIT_INDEX" val="1_2_5"/>
  <p:tag name="KSO_WM_UNIT_FILL_FORE_SCHEMECOLOR_INDEX_BRIGHTNESS" val="0"/>
  <p:tag name="KSO_WM_UNIT_FILL_FORE_SCHEMECOLOR_INDEX" val="6"/>
  <p:tag name="KSO_WM_UNIT_FILL_TYPE" val="1"/>
  <p:tag name="KSO_WM_UNIT_TEXT_FILL_FORE_SCHEMECOLOR_INDEX_BRIGHTNESS" val="0"/>
  <p:tag name="KSO_WM_UNIT_TEXT_FILL_FORE_SCHEMECOLOR_INDEX" val="2"/>
  <p:tag name="KSO_WM_UNIT_TEXT_FILL_TYPE" val="1"/>
  <p:tag name="KSO_WM_UNIT_USESOURCEFORMAT_APPLY" val="1"/>
  <p:tag name="KSO_WM_DIAGRAM_VIRTUALLY_FRAME" val="{&quot;height&quot;:163.2,&quot;left&quot;:179.52984251968502,&quot;top&quot;:242.4,&quot;width&quot;:600.94031496063}"/>
</p:tagLst>
</file>

<file path=ppt/tags/tag23.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ID" val="diagram20216480_3*l_h_f*1_2_1"/>
  <p:tag name="KSO_WM_TEMPLATE_CATEGORY" val="diagram"/>
  <p:tag name="KSO_WM_TEMPLATE_INDEX" val="20216480"/>
  <p:tag name="KSO_WM_UNIT_LAYERLEVEL" val="1_1_1"/>
  <p:tag name="KSO_WM_TAG_VERSION" val="1.0"/>
  <p:tag name="KSO_WM_BEAUTIFY_FLAG" val="#wm#"/>
  <p:tag name="KSO_WM_UNIT_SUBTYPE" val="a"/>
  <p:tag name="KSO_WM_UNIT_PRESET_TEXT" val="单击此处输入你的正文，文字是您思想的提炼。"/>
  <p:tag name="KSO_WM_UNIT_NOCLEAR" val="0"/>
  <p:tag name="KSO_WM_UNIT_TYPE" val="l_h_f"/>
  <p:tag name="KSO_WM_UNIT_INDEX" val="1_2_1"/>
  <p:tag name="KSO_WM_UNIT_TEXT_FILL_FORE_SCHEMECOLOR_INDEX_BRIGHTNESS" val="0.25"/>
  <p:tag name="KSO_WM_UNIT_TEXT_FILL_FORE_SCHEMECOLOR_INDEX" val="13"/>
  <p:tag name="KSO_WM_UNIT_TEXT_FILL_TYPE" val="1"/>
  <p:tag name="KSO_WM_UNIT_USESOURCEFORMAT_APPLY" val="1"/>
  <p:tag name="KSO_WM_DIAGRAM_VIRTUALLY_FRAME" val="{&quot;height&quot;:163.2,&quot;left&quot;:179.52984251968502,&quot;top&quot;:242.4,&quot;width&quot;:600.94031496063}"/>
</p:tagLst>
</file>

<file path=ppt/tags/tag24.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2_2"/>
  <p:tag name="KSO_WM_UNIT_ID" val="diagram20216480_3*l_h_i*1_2_2"/>
  <p:tag name="KSO_WM_TEMPLATE_CATEGORY" val="diagram"/>
  <p:tag name="KSO_WM_TEMPLATE_INDEX" val="20216480"/>
  <p:tag name="KSO_WM_UNIT_LAYERLEVEL" val="1_1_1"/>
  <p:tag name="KSO_WM_TAG_VERSION" val="1.0"/>
  <p:tag name="KSO_WM_BEAUTIFY_FLAG" val="#wm#"/>
  <p:tag name="KSO_WM_UNIT_TEXT_FILL_FORE_SCHEMECOLOR_INDEX_BRIGHTNESS" val="0"/>
  <p:tag name="KSO_WM_UNIT_TEXT_FILL_FORE_SCHEMECOLOR_INDEX" val="14"/>
  <p:tag name="KSO_WM_UNIT_TEXT_FILL_TYPE" val="1"/>
  <p:tag name="KSO_WM_UNIT_USESOURCEFORMAT_APPLY" val="1"/>
  <p:tag name="KSO_WM_DIAGRAM_VIRTUALLY_FRAME" val="{&quot;height&quot;:163.2,&quot;left&quot;:179.52984251968502,&quot;top&quot;:242.4,&quot;width&quot;:600.94031496063}"/>
</p:tagLst>
</file>

<file path=ppt/tags/tag25.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ID" val="diagram20216480_3*l_h_i*1_4_1"/>
  <p:tag name="KSO_WM_TEMPLATE_CATEGORY" val="diagram"/>
  <p:tag name="KSO_WM_TEMPLATE_INDEX" val="20216480"/>
  <p:tag name="KSO_WM_UNIT_LAYERLEVEL" val="1_1_1"/>
  <p:tag name="KSO_WM_TAG_VERSION" val="1.0"/>
  <p:tag name="KSO_WM_BEAUTIFY_FLAG" val="#wm#"/>
  <p:tag name="KSO_WM_UNIT_TYPE" val="l_h_i"/>
  <p:tag name="KSO_WM_UNIT_INDEX" val="1_4_1"/>
  <p:tag name="KSO_WM_UNIT_FILL_FORE_SCHEMECOLOR_INDEX_BRIGHTNESS" val="0"/>
  <p:tag name="KSO_WM_UNIT_FILL_FORE_SCHEMECOLOR_INDEX" val="8"/>
  <p:tag name="KSO_WM_UNIT_FILL_TYPE" val="1"/>
  <p:tag name="KSO_WM_UNIT_TEXT_FILL_FORE_SCHEMECOLOR_INDEX_BRIGHTNESS" val="0"/>
  <p:tag name="KSO_WM_UNIT_TEXT_FILL_FORE_SCHEMECOLOR_INDEX" val="2"/>
  <p:tag name="KSO_WM_UNIT_TEXT_FILL_TYPE" val="1"/>
  <p:tag name="KSO_WM_UNIT_USESOURCEFORMAT_APPLY" val="1"/>
  <p:tag name="KSO_WM_DIAGRAM_VIRTUALLY_FRAME" val="{&quot;height&quot;:163.2,&quot;left&quot;:179.52984251968502,&quot;top&quot;:242.4,&quot;width&quot;:600.94031496063}"/>
</p:tagLst>
</file>

<file path=ppt/tags/tag26.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ID" val="diagram20216480_3*l_h_i*1_4_3"/>
  <p:tag name="KSO_WM_TEMPLATE_CATEGORY" val="diagram"/>
  <p:tag name="KSO_WM_TEMPLATE_INDEX" val="20216480"/>
  <p:tag name="KSO_WM_UNIT_LAYERLEVEL" val="1_1_1"/>
  <p:tag name="KSO_WM_TAG_VERSION" val="1.0"/>
  <p:tag name="KSO_WM_BEAUTIFY_FLAG" val="#wm#"/>
  <p:tag name="KSO_WM_UNIT_TYPE" val="l_h_i"/>
  <p:tag name="KSO_WM_UNIT_INDEX" val="1_4_3"/>
  <p:tag name="KSO_WM_UNIT_FILL_FORE_SCHEMECOLOR_INDEX_BRIGHTNESS" val="0"/>
  <p:tag name="KSO_WM_UNIT_FILL_FORE_SCHEMECOLOR_INDEX" val="8"/>
  <p:tag name="KSO_WM_UNIT_FILL_TYPE" val="1"/>
  <p:tag name="KSO_WM_UNIT_TEXT_FILL_FORE_SCHEMECOLOR_INDEX_BRIGHTNESS" val="0"/>
  <p:tag name="KSO_WM_UNIT_TEXT_FILL_FORE_SCHEMECOLOR_INDEX" val="2"/>
  <p:tag name="KSO_WM_UNIT_TEXT_FILL_TYPE" val="1"/>
  <p:tag name="KSO_WM_UNIT_USESOURCEFORMAT_APPLY" val="1"/>
  <p:tag name="KSO_WM_DIAGRAM_VIRTUALLY_FRAME" val="{&quot;height&quot;:163.2,&quot;left&quot;:179.52984251968502,&quot;top&quot;:242.4,&quot;width&quot;:600.94031496063}"/>
</p:tagLst>
</file>

<file path=ppt/tags/tag27.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ID" val="diagram20216480_3*l_h_i*1_4_4"/>
  <p:tag name="KSO_WM_TEMPLATE_CATEGORY" val="diagram"/>
  <p:tag name="KSO_WM_TEMPLATE_INDEX" val="20216480"/>
  <p:tag name="KSO_WM_UNIT_LAYERLEVEL" val="1_1_1"/>
  <p:tag name="KSO_WM_TAG_VERSION" val="1.0"/>
  <p:tag name="KSO_WM_BEAUTIFY_FLAG" val="#wm#"/>
  <p:tag name="KSO_WM_UNIT_TYPE" val="l_h_i"/>
  <p:tag name="KSO_WM_UNIT_INDEX" val="1_4_4"/>
  <p:tag name="KSO_WM_UNIT_FILL_FORE_SCHEMECOLOR_INDEX_BRIGHTNESS" val="0"/>
  <p:tag name="KSO_WM_UNIT_FILL_FORE_SCHEMECOLOR_INDEX" val="8"/>
  <p:tag name="KSO_WM_UNIT_FILL_TYPE" val="1"/>
  <p:tag name="KSO_WM_UNIT_TEXT_FILL_FORE_SCHEMECOLOR_INDEX_BRIGHTNESS" val="0"/>
  <p:tag name="KSO_WM_UNIT_TEXT_FILL_FORE_SCHEMECOLOR_INDEX" val="2"/>
  <p:tag name="KSO_WM_UNIT_TEXT_FILL_TYPE" val="1"/>
  <p:tag name="KSO_WM_UNIT_USESOURCEFORMAT_APPLY" val="1"/>
  <p:tag name="KSO_WM_DIAGRAM_VIRTUALLY_FRAME" val="{&quot;height&quot;:163.2,&quot;left&quot;:179.52984251968502,&quot;top&quot;:242.4,&quot;width&quot;:600.94031496063}"/>
</p:tagLst>
</file>

<file path=ppt/tags/tag28.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ID" val="diagram20216480_3*l_h_i*1_4_5"/>
  <p:tag name="KSO_WM_TEMPLATE_CATEGORY" val="diagram"/>
  <p:tag name="KSO_WM_TEMPLATE_INDEX" val="20216480"/>
  <p:tag name="KSO_WM_UNIT_LAYERLEVEL" val="1_1_1"/>
  <p:tag name="KSO_WM_TAG_VERSION" val="1.0"/>
  <p:tag name="KSO_WM_BEAUTIFY_FLAG" val="#wm#"/>
  <p:tag name="KSO_WM_UNIT_TYPE" val="l_h_i"/>
  <p:tag name="KSO_WM_UNIT_INDEX" val="1_4_5"/>
  <p:tag name="KSO_WM_UNIT_FILL_FORE_SCHEMECOLOR_INDEX_BRIGHTNESS" val="0"/>
  <p:tag name="KSO_WM_UNIT_FILL_FORE_SCHEMECOLOR_INDEX" val="8"/>
  <p:tag name="KSO_WM_UNIT_FILL_TYPE" val="1"/>
  <p:tag name="KSO_WM_UNIT_TEXT_FILL_FORE_SCHEMECOLOR_INDEX_BRIGHTNESS" val="0"/>
  <p:tag name="KSO_WM_UNIT_TEXT_FILL_FORE_SCHEMECOLOR_INDEX" val="2"/>
  <p:tag name="KSO_WM_UNIT_TEXT_FILL_TYPE" val="1"/>
  <p:tag name="KSO_WM_UNIT_USESOURCEFORMAT_APPLY" val="1"/>
  <p:tag name="KSO_WM_DIAGRAM_VIRTUALLY_FRAME" val="{&quot;height&quot;:163.2,&quot;left&quot;:179.52984251968502,&quot;top&quot;:242.4,&quot;width&quot;:600.94031496063}"/>
</p:tagLst>
</file>

<file path=ppt/tags/tag29.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ID" val="diagram20216480_3*l_h_f*1_4_1"/>
  <p:tag name="KSO_WM_TEMPLATE_CATEGORY" val="diagram"/>
  <p:tag name="KSO_WM_TEMPLATE_INDEX" val="20216480"/>
  <p:tag name="KSO_WM_UNIT_LAYERLEVEL" val="1_1_1"/>
  <p:tag name="KSO_WM_TAG_VERSION" val="1.0"/>
  <p:tag name="KSO_WM_BEAUTIFY_FLAG" val="#wm#"/>
  <p:tag name="KSO_WM_UNIT_SUBTYPE" val="a"/>
  <p:tag name="KSO_WM_UNIT_PRESET_TEXT" val="单击此处输入你的正文，文字是您思想的提炼。"/>
  <p:tag name="KSO_WM_UNIT_NOCLEAR" val="0"/>
  <p:tag name="KSO_WM_UNIT_TYPE" val="l_h_f"/>
  <p:tag name="KSO_WM_UNIT_INDEX" val="1_4_1"/>
  <p:tag name="KSO_WM_UNIT_TEXT_FILL_FORE_SCHEMECOLOR_INDEX_BRIGHTNESS" val="0.25"/>
  <p:tag name="KSO_WM_UNIT_TEXT_FILL_FORE_SCHEMECOLOR_INDEX" val="13"/>
  <p:tag name="KSO_WM_UNIT_TEXT_FILL_TYPE" val="1"/>
  <p:tag name="KSO_WM_UNIT_USESOURCEFORMAT_APPLY" val="1"/>
  <p:tag name="KSO_WM_DIAGRAM_VIRTUALLY_FRAME" val="{&quot;height&quot;:163.2,&quot;left&quot;:179.52984251968502,&quot;top&quot;:242.4,&quot;width&quot;:600.94031496063}"/>
</p:tagLst>
</file>

<file path=ppt/tags/tag3.xml><?xml version="1.0" encoding="utf-8"?>
<p:tagLst xmlns:p="http://schemas.openxmlformats.org/presentationml/2006/main">
  <p:tag name="KSO_WM_UNIT_TEXT_PART_ID_V2" val="d-4-2"/>
  <p:tag name="KSO_WM_UNIT_COLOR_SCHEME_SHAPE_ID" val="2"/>
  <p:tag name="KSO_WM_UNIT_COLOR_SCHEME_PARENT_PAGE" val="0_1"/>
  <p:tag name="KSO_WM_UNIT_SUBTYPE" val="a"/>
  <p:tag name="KSO_WM_UNIT_PRESET_TEXT" val="单击此处添加小标题：&#13;点击此处添加正文，文字是您思想的提炼，为了最终演示发布的良好效果，请尽量言简意赅的阐述观点；根据需要可酌情增减文字，以便观者可以准确理解您所传达的信息。您的正文已经简明扼要，字字珠玑，但信息却千丝万缕、错综复杂，需要用更多的文字来表述；但请您尽可能提炼思想的精髓，恰如其分的表达观点，往往可以事半功倍。&#13;我们为您  标注了最  适合的位  置您输入  的文字到  这里时就  是最佳视&#13;为了能让  您有更直  观的字数  感受并进  一步方便    &#13;单击此处添加小标题：&#13;点击此处添加正文，文字是您思想的提炼，为了最终演示发布的良好效果，请尽量言简意赅。"/>
  <p:tag name="KSO_WM_UNIT_NOCLEAR" val="1"/>
  <p:tag name="KSO_WM_UNIT_VALUE" val="468"/>
  <p:tag name="KSO_WM_UNIT_HIGHLIGHT" val="0"/>
  <p:tag name="KSO_WM_UNIT_COMPATIBLE" val="0"/>
  <p:tag name="KSO_WM_UNIT_DIAGRAM_ISNUMVISUAL" val="0"/>
  <p:tag name="KSO_WM_UNIT_DIAGRAM_ISREFERUNIT" val="0"/>
  <p:tag name="KSO_WM_UNIT_TYPE" val="f"/>
  <p:tag name="KSO_WM_UNIT_INDEX" val="1"/>
  <p:tag name="KSO_WM_UNIT_ID" val="diagram20194755_1*f*1"/>
  <p:tag name="KSO_WM_TEMPLATE_CATEGORY" val="diagram"/>
  <p:tag name="KSO_WM_TEMPLATE_INDEX" val="20194755"/>
  <p:tag name="KSO_WM_UNIT_LAYERLEVEL" val="1"/>
  <p:tag name="KSO_WM_TAG_VERSION" val="1.0"/>
  <p:tag name="KSO_WM_BEAUTIFY_FLAG" val="#wm#"/>
  <p:tag name="KSO_WM_UNIT_TEXT_FILL_FORE_SCHEMECOLOR_INDEX_BRIGHTNESS" val="0.25"/>
  <p:tag name="KSO_WM_UNIT_TEXT_FILL_FORE_SCHEMECOLOR_INDEX" val="13"/>
  <p:tag name="KSO_WM_UNIT_TEXT_FILL_TYPE" val="1"/>
</p:tagLst>
</file>

<file path=ppt/tags/tag30.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4_2"/>
  <p:tag name="KSO_WM_UNIT_ID" val="diagram20216480_3*l_h_i*1_4_2"/>
  <p:tag name="KSO_WM_TEMPLATE_CATEGORY" val="diagram"/>
  <p:tag name="KSO_WM_TEMPLATE_INDEX" val="20216480"/>
  <p:tag name="KSO_WM_UNIT_LAYERLEVEL" val="1_1_1"/>
  <p:tag name="KSO_WM_TAG_VERSION" val="1.0"/>
  <p:tag name="KSO_WM_BEAUTIFY_FLAG" val="#wm#"/>
  <p:tag name="KSO_WM_UNIT_TEXT_FILL_FORE_SCHEMECOLOR_INDEX_BRIGHTNESS" val="0"/>
  <p:tag name="KSO_WM_UNIT_TEXT_FILL_FORE_SCHEMECOLOR_INDEX" val="14"/>
  <p:tag name="KSO_WM_UNIT_TEXT_FILL_TYPE" val="1"/>
  <p:tag name="KSO_WM_UNIT_USESOURCEFORMAT_APPLY" val="1"/>
  <p:tag name="KSO_WM_DIAGRAM_VIRTUALLY_FRAME" val="{&quot;height&quot;:163.2,&quot;left&quot;:179.52984251968502,&quot;top&quot;:242.4,&quot;width&quot;:600.94031496063}"/>
</p:tagLst>
</file>

<file path=ppt/tags/tag3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3"/>
  <p:tag name="KSO_WM_UNIT_ID" val="diagram20209054_1*i*3"/>
  <p:tag name="KSO_WM_TEMPLATE_CATEGORY" val="diagram"/>
  <p:tag name="KSO_WM_TEMPLATE_INDEX" val="20209054"/>
  <p:tag name="KSO_WM_UNIT_LAYERLEVEL" val="1"/>
  <p:tag name="KSO_WM_TAG_VERSION" val="1.0"/>
  <p:tag name="KSO_WM_BEAUTIFY_FLAG" val="#wm#"/>
  <p:tag name="KSO_WM_UNIT_COLOR_SCHEME_SHAPE_ID" val="5"/>
  <p:tag name="KSO_WM_UNIT_COLOR_SCHEME_PARENT_PAGE" val="0_1"/>
  <p:tag name="KSO_WM_UNIT_DECOLORIZATION" val="1"/>
  <p:tag name="KSO_WM_UNIT_BLOCK" val="0"/>
  <p:tag name="KSO_WM_UNIT_SM_LIMIT_TYPE" val="2"/>
  <p:tag name="KSO_WM_UNIT_DEC_AREA_ID" val="28fe05600c6746138762ac005d130c77"/>
  <p:tag name="KSO_WM_UNIT_DECORATE_INFO" val="{&quot;ReferentInfo&quot;:{&quot;Id&quot;:&quot;slide&quot;,&quot;X&quot;:{&quot;Pos&quot;:2},&quot;Y&quot;:{&quot;Pos&quot;:1}},&quot;DecorateInfoX&quot;:{&quot;Pos&quot;:2,&quot;IsAbs&quot;:false},&quot;DecorateInfoY&quot;:{&quot;Pos&quot;:1,&quot;IsAbs&quot;:false},&quot;DecorateInfoW&quot;:{&quot;IsAbs&quot;:false},&quot;DecorateInfoH&quot;:{&quot;IsAbs&quot;:false},&quot;whChangeMode&quot;:1}"/>
  <p:tag name="KSO_WM_CHIP_GROUPID" val="5efd90c781ee359a788b1dc7"/>
  <p:tag name="KSO_WM_CHIP_XID" val="5efd90c781ee359a788b1dc8"/>
  <p:tag name="KSO_WM_UNIT_LINE_FORE_SCHEMECOLOR_INDEX_BRIGHTNESS" val="0"/>
  <p:tag name="KSO_WM_UNIT_LINE_FORE_SCHEMECOLOR_INDEX" val="5"/>
  <p:tag name="KSO_WM_UNIT_LINE_FILL_TYPE" val="2"/>
  <p:tag name="KSO_WM_TEMPLATE_ASSEMBLE_XID" val="5fd0aa351fa9d42129dd221f"/>
  <p:tag name="KSO_WM_TEMPLATE_ASSEMBLE_GROUPID" val="5fd0aa351fa9d42129dd221f"/>
</p:tagLst>
</file>

<file path=ppt/tags/tag32.xml><?xml version="1.0" encoding="utf-8"?>
<p:tagLst xmlns:p="http://schemas.openxmlformats.org/presentationml/2006/main">
  <p:tag name="KSO_WM_BEAUTIFY_FLAG" val="#wm#"/>
  <p:tag name="KSO_WM_TEMPLATE_CATEGORY" val="diagram"/>
  <p:tag name="KSO_WM_TEMPLATE_INDEX" val="20209054"/>
  <p:tag name="KSO_WM_SLIDE_ID" val="diagram20209054_1"/>
  <p:tag name="KSO_WM_TEMPLATE_SUBCATEGORY" val="21"/>
  <p:tag name="KSO_WM_SLIDE_ITEM_CNT" val="0"/>
  <p:tag name="KSO_WM_SLIDE_INDEX" val="1"/>
  <p:tag name="KSO_WM_TAG_VERSION" val="1.0"/>
  <p:tag name="KSO_WM_SLIDE_LAYOUT" val="a_d"/>
  <p:tag name="KSO_WM_SLIDE_LAYOUT_CNT" val="1_1"/>
  <p:tag name="KSO_WM_SLIDE_TYPE" val="text"/>
  <p:tag name="KSO_WM_SLIDE_SUBTYPE" val="picTxt"/>
  <p:tag name="KSO_WM_SLIDE_SIZE" val="959*456"/>
  <p:tag name="KSO_WM_SLIDE_POSITION" val="0*84"/>
  <p:tag name="KSO_WM_SLIDE_COLORSCHEME_VERSION" val="3.2"/>
  <p:tag name="KSO_WM_TEMPLATE_MASTER_TYPE" val="0"/>
  <p:tag name="KSO_WM_TEMPLATE_COLOR_TYPE" val="1"/>
  <p:tag name="KSO_WM_SLIDE_LAYOUT_INFO" val="{&quot;backgroundInfo&quot;:[{&quot;bottom&quot;:0,&quot;bottomAbs&quot;:false,&quot;left&quot;:0,&quot;leftAbs&quot;:false,&quot;right&quot;:0,&quot;rightAbs&quot;:false,&quot;top&quot;:0,&quot;topAbs&quot;:false,&quot;type&quot;:&quot;general&quot;}],&quot;id&quot;:&quot;2020-12-09T18:43:01&quot;,&quot;maxSize&quot;:{&quot;size1&quot;:33.5},&quot;minSize&quot;:{&quot;size1&quot;:33.5},&quot;normalSize&quot;:{&quot;size1&quot;:33.5},&quot;subLayout&quot;:[{&quot;id&quot;:&quot;2020-12-09T18:43:01&quot;,&quot;margin&quot;:{&quot;bottom&quot;:0.026000002399086952,&quot;left&quot;:1.6929999589920044,&quot;right&quot;:5.0799999237060547,&quot;top&quot;:2.1170001029968262},&quot;type&quot;:0},{&quot;id&quot;:&quot;2020-12-09T18:43:01&quot;,&quot;margin&quot;:{&quot;bottom&quot;:4.2329998016357422,&quot;left&quot;:1.6929999589920044,&quot;right&quot;:1.6929999589920044,&quot;top&quot;:1.6670000553131104},&quot;type&quot;:0}],&quot;type&quot;:0}"/>
  <p:tag name="KSO_WM_SLIDE_RATIO" val="1.777778"/>
  <p:tag name="KSO_WM_CHIP_INFOS" val="{&quot;type&quot;:0,&quot;layout_type&quot;:&quot;topbottom&quot;,&quot;layout_feature&quot;:2,&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FILLPROP" val="[[{&quot;text_align&quot;:&quot;lb&quot;,&quot;text_direction&quot;:&quot;horizontal&quot;,&quot;support_big_font&quot;:false,&quot;fill_id&quot;:&quot;5a95084338614008b4a3592a762c7ba4&quot;,&quot;fill_align&quot;:&quot;lb&quot;,&quot;chip_types&quot;:[&quot;text&quot;,&quot;header&quot;]},{&quot;text_align&quot;:&quot;lt&quot;,&quot;text_direction&quot;:&quot;horizontal&quot;,&quot;support_big_font&quot;:false,&quot;fill_id&quot;:&quot;12cba8bde818492180022c48cdf73154&quot;,&quot;fill_align&quot;:&quot;lt&quot;,&quot;chip_types&quot;:[&quot;diagram&quot;,&quot;text&quot;,&quot;picture&quot;,&quot;chart&quot;,&quot;table&quot;]}]]"/>
  <p:tag name="KSO_WM_CHIP_XID" val="5efd90c781ee359a788b1dc8"/>
  <p:tag name="KSO_WM_CHIP_DECFILLPROP" val="[]"/>
  <p:tag name="KSO_WM_SLIDE_CAN_ADD_NAVIGATION" val="1"/>
  <p:tag name="KSO_WM_SLIDE_BACKGROUND" val="[&quot;general&quot;]"/>
  <p:tag name="KSO_WM_CHIP_GROUPID" val="5efd90c781ee359a788b1dc7"/>
  <p:tag name="KSO_WM_SLIDE_BK_DARK_LIGHT" val="2"/>
  <p:tag name="KSO_WM_SLIDE_BACKGROUND_TYPE" val="general"/>
  <p:tag name="KSO_WM_SLIDE_SUPPORT_FEATURE_TYPE" val="0"/>
  <p:tag name="KSO_WM_TEMPLATE_ASSEMBLE_XID" val="5fd0aa351fa9d42129dd221f"/>
  <p:tag name="KSO_WM_TEMPLATE_ASSEMBLE_GROUPID" val="5fd0aa351fa9d42129dd221f"/>
</p:tagLst>
</file>

<file path=ppt/tags/tag33.xml><?xml version="1.0" encoding="utf-8"?>
<p:tagLst xmlns:p="http://schemas.openxmlformats.org/presentationml/2006/main">
  <p:tag name="KSO_WM_DIAGRAM_VIRTUALLY_FRAME" val="{&quot;height&quot;:363.29795275590556,&quot;left&quot;:51.3192125984252,&quot;top&quot;:133.34283464566929,&quot;width&quot;:851.7057480314961}"/>
</p:tagLst>
</file>

<file path=ppt/tags/tag34.xml><?xml version="1.0" encoding="utf-8"?>
<p:tagLst xmlns:p="http://schemas.openxmlformats.org/presentationml/2006/main">
  <p:tag name="KSO_WM_DIAGRAM_VIRTUALLY_FRAME" val="{&quot;height&quot;:363.29795275590556,&quot;left&quot;:51.3192125984252,&quot;top&quot;:133.34283464566929,&quot;width&quot;:851.7057480314961}"/>
</p:tagLst>
</file>

<file path=ppt/tags/tag35.xml><?xml version="1.0" encoding="utf-8"?>
<p:tagLst xmlns:p="http://schemas.openxmlformats.org/presentationml/2006/main">
  <p:tag name="KSO_WM_DIAGRAM_VIRTUALLY_FRAME" val="{&quot;height&quot;:363.29795275590556,&quot;left&quot;:51.3192125984252,&quot;top&quot;:133.34283464566929,&quot;width&quot;:851.7057480314961}"/>
</p:tagLst>
</file>

<file path=ppt/tags/tag36.xml><?xml version="1.0" encoding="utf-8"?>
<p:tagLst xmlns:p="http://schemas.openxmlformats.org/presentationml/2006/main">
  <p:tag name="KSO_WM_DIAGRAM_VIRTUALLY_FRAME" val="{&quot;height&quot;:363.29795275590556,&quot;left&quot;:51.3192125984252,&quot;top&quot;:133.34283464566929,&quot;width&quot;:851.7057480314961}"/>
</p:tagLst>
</file>

<file path=ppt/tags/tag37.xml><?xml version="1.0" encoding="utf-8"?>
<p:tagLst xmlns:p="http://schemas.openxmlformats.org/presentationml/2006/main">
  <p:tag name="KSO_WM_DIAGRAM_VIRTUALLY_FRAME" val="{&quot;height&quot;:363.29795275590556,&quot;left&quot;:51.3192125984252,&quot;top&quot;:133.34283464566929,&quot;width&quot;:851.7057480314961}"/>
</p:tagLst>
</file>

<file path=ppt/tags/tag38.xml><?xml version="1.0" encoding="utf-8"?>
<p:tagLst xmlns:p="http://schemas.openxmlformats.org/presentationml/2006/main">
  <p:tag name="KSO_WM_DIAGRAM_VIRTUALLY_FRAME" val="{&quot;height&quot;:363.29795275590556,&quot;left&quot;:51.3192125984252,&quot;top&quot;:133.34283464566929,&quot;width&quot;:851.7057480314961}"/>
</p:tagLst>
</file>

<file path=ppt/tags/tag39.xml><?xml version="1.0" encoding="utf-8"?>
<p:tagLst xmlns:p="http://schemas.openxmlformats.org/presentationml/2006/main">
  <p:tag name="KSO_WM_DIAGRAM_VIRTUALLY_FRAME" val="{&quot;height&quot;:363.29795275590556,&quot;left&quot;:51.3192125984252,&quot;top&quot;:133.34283464566929,&quot;width&quot;:851.7057480314961}"/>
</p:tagLst>
</file>

<file path=ppt/tags/tag4.xml><?xml version="1.0" encoding="utf-8"?>
<p:tagLst xmlns:p="http://schemas.openxmlformats.org/presentationml/2006/main">
  <p:tag name="KSO_WM_UNIT_TEXT_PART_ID_V2" val="a-3-2"/>
  <p:tag name="KSO_WM_UNIT_COLOR_SCHEME_SHAPE_ID" val="3"/>
  <p:tag name="KSO_WM_UNIT_COLOR_SCHEME_PARENT_PAGE" val="0_1"/>
  <p:tag name="KSO_WM_UNIT_ISCONTENTSTITLE" val="0"/>
  <p:tag name="KSO_WM_UNIT_ISNUMDGMTITLE" val="0"/>
  <p:tag name="KSO_WM_UNIT_NOCLEAR" val="0"/>
  <p:tag name="KSO_WM_UNIT_VALUE" val="17"/>
  <p:tag name="KSO_WM_UNIT_HIGHLIGHT" val="0"/>
  <p:tag name="KSO_WM_UNIT_COMPATIBLE" val="0"/>
  <p:tag name="KSO_WM_UNIT_DIAGRAM_ISNUMVISUAL" val="0"/>
  <p:tag name="KSO_WM_UNIT_DIAGRAM_ISREFERUNIT" val="0"/>
  <p:tag name="KSO_WM_UNIT_TYPE" val="a"/>
  <p:tag name="KSO_WM_UNIT_INDEX" val="1"/>
  <p:tag name="KSO_WM_UNIT_ID" val="diagram20194755_1*a*1"/>
  <p:tag name="KSO_WM_TEMPLATE_CATEGORY" val="diagram"/>
  <p:tag name="KSO_WM_TEMPLATE_INDEX" val="20194755"/>
  <p:tag name="KSO_WM_UNIT_LAYERLEVEL" val="1"/>
  <p:tag name="KSO_WM_TAG_VERSION" val="1.0"/>
  <p:tag name="KSO_WM_BEAUTIFY_FLAG" val="#wm#"/>
  <p:tag name="KSO_WM_UNIT_PRESET_TEXT" val="单击此处添加标题"/>
  <p:tag name="KSO_WM_UNIT_TEXT_FILL_FORE_SCHEMECOLOR_INDEX_BRIGHTNESS" val="0.25"/>
  <p:tag name="KSO_WM_UNIT_TEXT_FILL_FORE_SCHEMECOLOR_INDEX" val="13"/>
  <p:tag name="KSO_WM_UNIT_TEXT_FILL_TYPE" val="1"/>
</p:tagLst>
</file>

<file path=ppt/tags/tag40.xml><?xml version="1.0" encoding="utf-8"?>
<p:tagLst xmlns:p="http://schemas.openxmlformats.org/presentationml/2006/main">
  <p:tag name="KSO_WM_DIAGRAM_VIRTUALLY_FRAME" val="{&quot;height&quot;:363.29795275590556,&quot;left&quot;:51.3192125984252,&quot;top&quot;:133.34283464566929,&quot;width&quot;:851.7057480314961}"/>
</p:tagLst>
</file>

<file path=ppt/tags/tag41.xml><?xml version="1.0" encoding="utf-8"?>
<p:tagLst xmlns:p="http://schemas.openxmlformats.org/presentationml/2006/main">
  <p:tag name="KSO_WM_DIAGRAM_VIRTUALLY_FRAME" val="{&quot;height&quot;:363.29795275590556,&quot;left&quot;:51.3192125984252,&quot;top&quot;:133.34283464566929,&quot;width&quot;:851.7057480314961}"/>
</p:tagLst>
</file>

<file path=ppt/tags/tag42.xml><?xml version="1.0" encoding="utf-8"?>
<p:tagLst xmlns:p="http://schemas.openxmlformats.org/presentationml/2006/main">
  <p:tag name="KSO_WM_UNIT_TEXTBOXSTYLE_GUID" val="{996c4653-8535-4213-933d-e9bc3492566c}"/>
</p:tagLst>
</file>

<file path=ppt/tags/tag43.xml><?xml version="1.0" encoding="utf-8"?>
<p:tagLst xmlns:p="http://schemas.openxmlformats.org/presentationml/2006/main">
  <p:tag name="KSO_WM_UNIT_TEXTBOXSTYLE_SHAPETYPE" val="1"/>
  <p:tag name="KSO_WM_UNIT_TEXTBOXSTYLE_ADJUSTLEFT" val="0_-19.60001"/>
  <p:tag name="KSO_WM_UNIT_TEXTBOXSTYLE_ADJUSTTOP" val="0_-17.25"/>
  <p:tag name="KSO_WM_UNIT_TEXTBOXSTYLE_ADJUSTWIDTH" val="100_50.30002"/>
  <p:tag name="KSO_WM_UNIT_TEXTBOXSTYLE_ADJUSTHEIGTH" val="100_46.95"/>
  <p:tag name="KSO_WM_UNIT_HIGHLIGHT" val="0"/>
  <p:tag name="KSO_WM_UNIT_COMPATIBLE" val="0"/>
  <p:tag name="KSO_WM_UNIT_DIAGRAM_ISNUMVISUAL" val="0"/>
  <p:tag name="KSO_WM_UNIT_DIAGRAM_ISREFERUNIT" val="0"/>
  <p:tag name="KSO_WM_UNIT_TYPE" val="i"/>
  <p:tag name="KSO_WM_UNIT_INDEX" val="1"/>
  <p:tag name="KSO_WM_UNIT_ID" val="mixed20201941_54*i*1"/>
  <p:tag name="KSO_WM_TEMPLATE_CATEGORY" val="mixed"/>
  <p:tag name="KSO_WM_TEMPLATE_INDEX" val="20201941"/>
  <p:tag name="KSO_WM_UNIT_LAYERLEVEL" val="1"/>
  <p:tag name="KSO_WM_TAG_VERSION" val="1.0"/>
  <p:tag name="KSO_WM_BEAUTIFY_FLAG" val="#wm#"/>
  <p:tag name="KSO_WM_UNIT_TEXTBOXSTYLE_GUID" val="{996c4653-8535-4213-933d-e9bc3492566c}"/>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44.xml><?xml version="1.0" encoding="utf-8"?>
<p:tagLst xmlns:p="http://schemas.openxmlformats.org/presentationml/2006/main">
  <p:tag name="KSO_WM_UNIT_TEXTBOXSTYLE_SHAPETYPE" val="1"/>
  <p:tag name="KSO_WM_UNIT_TEXTBOXSTYLE_ADJUSTLEFT" val="0_-25.15001"/>
  <p:tag name="KSO_WM_UNIT_TEXTBOXSTYLE_ADJUSTTOP" val="0_-23.5"/>
  <p:tag name="KSO_WM_UNIT_TEXTBOXSTYLE_ADJUSTWIDTH" val="100_50.30002"/>
  <p:tag name="KSO_WM_UNIT_TEXTBOXSTYLE_ADJUSTHEIGTH" val="100_46.95"/>
  <p:tag name="KSO_WM_UNIT_HIGHLIGHT" val="0"/>
  <p:tag name="KSO_WM_UNIT_COMPATIBLE" val="0"/>
  <p:tag name="KSO_WM_UNIT_DIAGRAM_ISNUMVISUAL" val="0"/>
  <p:tag name="KSO_WM_UNIT_DIAGRAM_ISREFERUNIT" val="0"/>
  <p:tag name="KSO_WM_UNIT_TYPE" val="i"/>
  <p:tag name="KSO_WM_UNIT_INDEX" val="2"/>
  <p:tag name="KSO_WM_UNIT_ID" val="mixed20201941_54*i*2"/>
  <p:tag name="KSO_WM_TEMPLATE_CATEGORY" val="mixed"/>
  <p:tag name="KSO_WM_TEMPLATE_INDEX" val="20201941"/>
  <p:tag name="KSO_WM_UNIT_LAYERLEVEL" val="1"/>
  <p:tag name="KSO_WM_TAG_VERSION" val="1.0"/>
  <p:tag name="KSO_WM_BEAUTIFY_FLAG" val="#wm#"/>
  <p:tag name="KSO_WM_UNIT_TEXTBOXSTYLE_GUID" val="{996c4653-8535-4213-933d-e9bc3492566c}"/>
  <p:tag name="KSO_WM_UNIT_FILL_FORE_SCHEMECOLOR_INDEX_BRIGHTNESS" val="0"/>
  <p:tag name="KSO_WM_UNIT_FILL_FORE_SCHEMECOLOR_INDEX" val="14"/>
  <p:tag name="KSO_WM_UNIT_FILL_TYPE" val="1"/>
  <p:tag name="KSO_WM_UNIT_LINE_FORE_SCHEMECOLOR_INDEX_BRIGHTNESS" val="0"/>
  <p:tag name="KSO_WM_UNIT_LINE_FORE_SCHEMECOLOR_INDEX" val="5"/>
  <p:tag name="KSO_WM_UNIT_LINE_FILL_TYPE" val="2"/>
  <p:tag name="KSO_WM_UNIT_TEXT_FILL_FORE_SCHEMECOLOR_INDEX_BRIGHTNESS" val="0"/>
  <p:tag name="KSO_WM_UNIT_TEXT_FILL_FORE_SCHEMECOLOR_INDEX" val="2"/>
  <p:tag name="KSO_WM_UNIT_TEXT_FILL_TYPE" val="1"/>
</p:tagLst>
</file>

<file path=ppt/tags/tag45.xml><?xml version="1.0" encoding="utf-8"?>
<p:tagLst xmlns:p="http://schemas.openxmlformats.org/presentationml/2006/main">
  <p:tag name="KSO_WM_UNIT_TEXTBOXSTYLE_SHAPETYPE" val="0"/>
  <p:tag name="KSO_WM_UNIT_TEXTBOXSTYLE_TEMPLATETYPE" val="1"/>
  <p:tag name="KSO_WM_UNIT_PRESET_TEXT" val="点击此处添加正文，文字是您思想的提炼。&#13;为了演示发布的良好效果，请言简意赅的阐述您的观点。&#13;您的正文已经经简明扼要。字字珠玑，但信息却千丝万缕、错综复杂。"/>
  <p:tag name="KSO_WM_UNIT_NOCLEAR" val="1"/>
  <p:tag name="KSO_WM_UNIT_VALUE" val="54"/>
  <p:tag name="KSO_WM_UNIT_HIGHLIGHT" val="0"/>
  <p:tag name="KSO_WM_UNIT_COMPATIBLE" val="0"/>
  <p:tag name="KSO_WM_UNIT_DIAGRAM_ISNUMVISUAL" val="0"/>
  <p:tag name="KSO_WM_UNIT_DIAGRAM_ISREFERUNIT" val="0"/>
  <p:tag name="KSO_WM_UNIT_TYPE" val="f"/>
  <p:tag name="KSO_WM_UNIT_INDEX" val="1"/>
  <p:tag name="KSO_WM_UNIT_ID" val="mixed20201941_54*f*1"/>
  <p:tag name="KSO_WM_TEMPLATE_CATEGORY" val="mixed"/>
  <p:tag name="KSO_WM_TEMPLATE_INDEX" val="20201941"/>
  <p:tag name="KSO_WM_UNIT_LAYERLEVEL" val="1"/>
  <p:tag name="KSO_WM_TAG_VERSION" val="1.0"/>
  <p:tag name="KSO_WM_BEAUTIFY_FLAG" val="#wm#"/>
  <p:tag name="KSO_WM_UNIT_TEXTBOXSTYLE_GUID" val="{996c4653-8535-4213-933d-e9bc3492566c}"/>
  <p:tag name="KSO_WM_UNIT_TEXTBOXSTYLE_TYPE" val="8"/>
  <p:tag name="KSO_WM_UNIT_TEXT_FILL_FORE_SCHEMECOLOR_INDEX_BRIGHTNESS" val="0.25"/>
  <p:tag name="KSO_WM_UNIT_TEXT_FILL_FORE_SCHEMECOLOR_INDEX" val="13"/>
  <p:tag name="KSO_WM_UNIT_TEXT_FILL_TYPE" val="1"/>
</p:tagLst>
</file>

<file path=ppt/tags/tag46.xml><?xml version="1.0" encoding="utf-8"?>
<p:tagLst xmlns:p="http://schemas.openxmlformats.org/presentationml/2006/main">
  <p:tag name="KSO_WM_BEAUTIFY_FLAG" val="#wm#"/>
  <p:tag name="KSO_WM_TEMPLATE_CATEGORY" val="diagram"/>
  <p:tag name="KSO_WM_TEMPLATE_INDEX" val="20208611"/>
</p:tagLst>
</file>

<file path=ppt/tags/tag47.xml><?xml version="1.0" encoding="utf-8"?>
<p:tagLst xmlns:p="http://schemas.openxmlformats.org/presentationml/2006/main">
  <p:tag name="KSO_WM_DIAGRAM_VIRTUALLY_FRAME" val="{&quot;height&quot;:379.2248031496063,&quot;left&quot;:414.7874803149606,&quot;top&quot;:127.71637795275589,&quot;width&quot;:510.0000000000001}"/>
</p:tagLst>
</file>

<file path=ppt/tags/tag48.xml><?xml version="1.0" encoding="utf-8"?>
<p:tagLst xmlns:p="http://schemas.openxmlformats.org/presentationml/2006/main">
  <p:tag name="KSO_WM_DIAGRAM_VIRTUALLY_FRAME" val="{&quot;height&quot;:379.2248031496063,&quot;left&quot;:414.7874803149606,&quot;top&quot;:127.71637795275589,&quot;width&quot;:510.0000000000001}"/>
</p:tagLst>
</file>

<file path=ppt/tags/tag49.xml><?xml version="1.0" encoding="utf-8"?>
<p:tagLst xmlns:p="http://schemas.openxmlformats.org/presentationml/2006/main">
  <p:tag name="KSO_WM_DIAGRAM_VIRTUALLY_FRAME" val="{&quot;height&quot;:379.2248031496063,&quot;left&quot;:414.7874803149606,&quot;top&quot;:127.71637795275589,&quot;width&quot;:510.0000000000001}"/>
</p:tagLst>
</file>

<file path=ppt/tags/tag5.xml><?xml version="1.0" encoding="utf-8"?>
<p:tagLst xmlns:p="http://schemas.openxmlformats.org/presentationml/2006/main">
  <p:tag name="KSO_WM_BEAUTIFY_FLAG" val="#wm#"/>
  <p:tag name="KSO_WM_TEMPLATE_CATEGORY" val="diagram"/>
  <p:tag name="KSO_WM_TEMPLATE_INDEX" val="20194755"/>
  <p:tag name="KSO_WM_SLIDE_ITEM_CNT" val="0"/>
  <p:tag name="KSO_WM_SLIDE_COLORSCHEME_VERSION" val="3.2"/>
  <p:tag name="KSO_WM_SLIDE_ID" val="diagram20194755_1"/>
  <p:tag name="KSO_WM_TEMPLATE_SUBCATEGORY" val="0"/>
  <p:tag name="KSO_WM_TEMPLATE_MASTER_TYPE" val="0"/>
  <p:tag name="KSO_WM_TEMPLATE_COLOR_TYPE" val="1"/>
  <p:tag name="KSO_WM_SLIDE_TYPE" val="text"/>
  <p:tag name="KSO_WM_SLIDE_SUBTYPE" val="pureTxt"/>
  <p:tag name="KSO_WM_SLIDE_INDEX" val="1"/>
  <p:tag name="KSO_WM_SLIDE_SIZE" val="919*458"/>
  <p:tag name="KSO_WM_SLIDE_POSITION" val="26*50"/>
  <p:tag name="KSO_WM_TAG_VERSION" val="1.0"/>
  <p:tag name="KSO_WM_SLIDE_LAYOUT" val="a_f"/>
  <p:tag name="KSO_WM_SLIDE_LAYOUT_CNT" val="1_1"/>
</p:tagLst>
</file>

<file path=ppt/tags/tag50.xml><?xml version="1.0" encoding="utf-8"?>
<p:tagLst xmlns:p="http://schemas.openxmlformats.org/presentationml/2006/main">
  <p:tag name="KSO_WM_DIAGRAM_VIRTUALLY_FRAME" val="{&quot;height&quot;:379.2248031496063,&quot;left&quot;:414.7874803149606,&quot;top&quot;:127.71637795275589,&quot;width&quot;:510.0000000000001}"/>
</p:tagLst>
</file>

<file path=ppt/tags/tag51.xml><?xml version="1.0" encoding="utf-8"?>
<p:tagLst xmlns:p="http://schemas.openxmlformats.org/presentationml/2006/main">
  <p:tag name="KSO_WM_DIAGRAM_VIRTUALLY_FRAME" val="{&quot;height&quot;:379.2248031496063,&quot;left&quot;:414.7874803149606,&quot;top&quot;:127.71637795275589,&quot;width&quot;:510.0000000000001}"/>
</p:tagLst>
</file>

<file path=ppt/tags/tag52.xml><?xml version="1.0" encoding="utf-8"?>
<p:tagLst xmlns:p="http://schemas.openxmlformats.org/presentationml/2006/main">
  <p:tag name="KSO_WM_DIAGRAM_VIRTUALLY_FRAME" val="{&quot;height&quot;:379.2248031496063,&quot;left&quot;:414.7874803149606,&quot;top&quot;:127.71637795275589,&quot;width&quot;:510.0000000000001}"/>
</p:tagLst>
</file>

<file path=ppt/tags/tag53.xml><?xml version="1.0" encoding="utf-8"?>
<p:tagLst xmlns:p="http://schemas.openxmlformats.org/presentationml/2006/main">
  <p:tag name="KSO_WM_DIAGRAM_VIRTUALLY_FRAME" val="{&quot;height&quot;:379.2248031496063,&quot;left&quot;:414.7874803149606,&quot;top&quot;:127.71637795275589,&quot;width&quot;:510.0000000000001}"/>
</p:tagLst>
</file>

<file path=ppt/tags/tag54.xml><?xml version="1.0" encoding="utf-8"?>
<p:tagLst xmlns:p="http://schemas.openxmlformats.org/presentationml/2006/main">
  <p:tag name="KSO_WM_DIAGRAM_VIRTUALLY_FRAME" val="{&quot;height&quot;:379.2248031496063,&quot;left&quot;:414.7874803149606,&quot;top&quot;:127.71637795275589,&quot;width&quot;:510.0000000000001}"/>
</p:tagLst>
</file>

<file path=ppt/tags/tag55.xml><?xml version="1.0" encoding="utf-8"?>
<p:tagLst xmlns:p="http://schemas.openxmlformats.org/presentationml/2006/main">
  <p:tag name="KSO_WM_DIAGRAM_VIRTUALLY_FRAME" val="{&quot;height&quot;:379.2248031496063,&quot;left&quot;:414.7874803149606,&quot;top&quot;:127.71637795275589,&quot;width&quot;:510.0000000000001}"/>
</p:tagLst>
</file>

<file path=ppt/tags/tag56.xml><?xml version="1.0" encoding="utf-8"?>
<p:tagLst xmlns:p="http://schemas.openxmlformats.org/presentationml/2006/main">
  <p:tag name="KSO_WM_UNIT_TEXTBOXSTYLE_GUID" val="{996c4653-8535-4213-933d-e9bc3492566c}"/>
</p:tagLst>
</file>

<file path=ppt/tags/tag57.xml><?xml version="1.0" encoding="utf-8"?>
<p:tagLst xmlns:p="http://schemas.openxmlformats.org/presentationml/2006/main">
  <p:tag name="KSO_WM_UNIT_TEXTBOXSTYLE_SHAPETYPE" val="1"/>
  <p:tag name="KSO_WM_UNIT_TEXTBOXSTYLE_ADJUSTLEFT" val="0_-19.60001"/>
  <p:tag name="KSO_WM_UNIT_TEXTBOXSTYLE_ADJUSTTOP" val="0_-17.25"/>
  <p:tag name="KSO_WM_UNIT_TEXTBOXSTYLE_ADJUSTWIDTH" val="100_50.30002"/>
  <p:tag name="KSO_WM_UNIT_TEXTBOXSTYLE_ADJUSTHEIGTH" val="100_46.95"/>
  <p:tag name="KSO_WM_UNIT_HIGHLIGHT" val="0"/>
  <p:tag name="KSO_WM_UNIT_COMPATIBLE" val="0"/>
  <p:tag name="KSO_WM_UNIT_DIAGRAM_ISNUMVISUAL" val="0"/>
  <p:tag name="KSO_WM_UNIT_DIAGRAM_ISREFERUNIT" val="0"/>
  <p:tag name="KSO_WM_UNIT_TYPE" val="i"/>
  <p:tag name="KSO_WM_UNIT_INDEX" val="1"/>
  <p:tag name="KSO_WM_UNIT_ID" val="mixed20201941_54*i*1"/>
  <p:tag name="KSO_WM_TEMPLATE_CATEGORY" val="mixed"/>
  <p:tag name="KSO_WM_TEMPLATE_INDEX" val="20201941"/>
  <p:tag name="KSO_WM_UNIT_LAYERLEVEL" val="1"/>
  <p:tag name="KSO_WM_TAG_VERSION" val="1.0"/>
  <p:tag name="KSO_WM_BEAUTIFY_FLAG" val="#wm#"/>
  <p:tag name="KSO_WM_UNIT_TEXTBOXSTYLE_GUID" val="{996c4653-8535-4213-933d-e9bc3492566c}"/>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58.xml><?xml version="1.0" encoding="utf-8"?>
<p:tagLst xmlns:p="http://schemas.openxmlformats.org/presentationml/2006/main">
  <p:tag name="KSO_WM_UNIT_TEXTBOXSTYLE_SHAPETYPE" val="1"/>
  <p:tag name="KSO_WM_UNIT_TEXTBOXSTYLE_ADJUSTLEFT" val="0_-25.15001"/>
  <p:tag name="KSO_WM_UNIT_TEXTBOXSTYLE_ADJUSTTOP" val="0_-23.5"/>
  <p:tag name="KSO_WM_UNIT_TEXTBOXSTYLE_ADJUSTWIDTH" val="100_50.30002"/>
  <p:tag name="KSO_WM_UNIT_TEXTBOXSTYLE_ADJUSTHEIGTH" val="100_46.95"/>
  <p:tag name="KSO_WM_UNIT_HIGHLIGHT" val="0"/>
  <p:tag name="KSO_WM_UNIT_COMPATIBLE" val="0"/>
  <p:tag name="KSO_WM_UNIT_DIAGRAM_ISNUMVISUAL" val="0"/>
  <p:tag name="KSO_WM_UNIT_DIAGRAM_ISREFERUNIT" val="0"/>
  <p:tag name="KSO_WM_UNIT_TYPE" val="i"/>
  <p:tag name="KSO_WM_UNIT_INDEX" val="2"/>
  <p:tag name="KSO_WM_UNIT_ID" val="mixed20201941_54*i*2"/>
  <p:tag name="KSO_WM_TEMPLATE_CATEGORY" val="mixed"/>
  <p:tag name="KSO_WM_TEMPLATE_INDEX" val="20201941"/>
  <p:tag name="KSO_WM_UNIT_LAYERLEVEL" val="1"/>
  <p:tag name="KSO_WM_TAG_VERSION" val="1.0"/>
  <p:tag name="KSO_WM_BEAUTIFY_FLAG" val="#wm#"/>
  <p:tag name="KSO_WM_UNIT_TEXTBOXSTYLE_GUID" val="{996c4653-8535-4213-933d-e9bc3492566c}"/>
  <p:tag name="KSO_WM_UNIT_FILL_FORE_SCHEMECOLOR_INDEX_BRIGHTNESS" val="0"/>
  <p:tag name="KSO_WM_UNIT_FILL_FORE_SCHEMECOLOR_INDEX" val="14"/>
  <p:tag name="KSO_WM_UNIT_FILL_TYPE" val="1"/>
  <p:tag name="KSO_WM_UNIT_LINE_FORE_SCHEMECOLOR_INDEX_BRIGHTNESS" val="0"/>
  <p:tag name="KSO_WM_UNIT_LINE_FORE_SCHEMECOLOR_INDEX" val="5"/>
  <p:tag name="KSO_WM_UNIT_LINE_FILL_TYPE" val="2"/>
  <p:tag name="KSO_WM_UNIT_TEXT_FILL_FORE_SCHEMECOLOR_INDEX_BRIGHTNESS" val="0"/>
  <p:tag name="KSO_WM_UNIT_TEXT_FILL_FORE_SCHEMECOLOR_INDEX" val="2"/>
  <p:tag name="KSO_WM_UNIT_TEXT_FILL_TYPE" val="1"/>
</p:tagLst>
</file>

<file path=ppt/tags/tag59.xml><?xml version="1.0" encoding="utf-8"?>
<p:tagLst xmlns:p="http://schemas.openxmlformats.org/presentationml/2006/main">
  <p:tag name="KSO_WM_UNIT_TEXTBOXSTYLE_SHAPETYPE" val="0"/>
  <p:tag name="KSO_WM_UNIT_TEXTBOXSTYLE_TEMPLATETYPE" val="1"/>
  <p:tag name="KSO_WM_UNIT_PRESET_TEXT" val="点击此处添加正文，文字是您思想的提炼。&#13;为了演示发布的良好效果，请言简意赅的阐述您的观点。&#13;您的正文已经经简明扼要。字字珠玑，但信息却千丝万缕、错综复杂。"/>
  <p:tag name="KSO_WM_UNIT_NOCLEAR" val="1"/>
  <p:tag name="KSO_WM_UNIT_VALUE" val="54"/>
  <p:tag name="KSO_WM_UNIT_HIGHLIGHT" val="0"/>
  <p:tag name="KSO_WM_UNIT_COMPATIBLE" val="0"/>
  <p:tag name="KSO_WM_UNIT_DIAGRAM_ISNUMVISUAL" val="0"/>
  <p:tag name="KSO_WM_UNIT_DIAGRAM_ISREFERUNIT" val="0"/>
  <p:tag name="KSO_WM_UNIT_TYPE" val="f"/>
  <p:tag name="KSO_WM_UNIT_INDEX" val="1"/>
  <p:tag name="KSO_WM_UNIT_ID" val="mixed20201941_54*f*1"/>
  <p:tag name="KSO_WM_TEMPLATE_CATEGORY" val="mixed"/>
  <p:tag name="KSO_WM_TEMPLATE_INDEX" val="20201941"/>
  <p:tag name="KSO_WM_UNIT_LAYERLEVEL" val="1"/>
  <p:tag name="KSO_WM_TAG_VERSION" val="1.0"/>
  <p:tag name="KSO_WM_BEAUTIFY_FLAG" val="#wm#"/>
  <p:tag name="KSO_WM_UNIT_TEXTBOXSTYLE_GUID" val="{6f823381-cb07-4227-bde7-0ed3ebf6d54a}"/>
  <p:tag name="KSO_WM_UNIT_TEXTBOXSTYLE_TYPE" val="8"/>
  <p:tag name="KSO_WM_UNIT_TEXT_FILL_FORE_SCHEMECOLOR_INDEX_BRIGHTNESS" val="0.25"/>
  <p:tag name="KSO_WM_UNIT_TEXT_FILL_FORE_SCHEMECOLOR_INDEX" val="13"/>
  <p:tag name="KSO_WM_UNIT_TEXT_FILL_TYPE" val="1"/>
</p:tagLst>
</file>

<file path=ppt/tags/tag6.xml><?xml version="1.0" encoding="utf-8"?>
<p:tagLst xmlns:p="http://schemas.openxmlformats.org/presentationml/2006/main">
  <p:tag name="KSO_WM_UNIT_ISCONTENTSTITLE" val="0"/>
  <p:tag name="KSO_WM_UNIT_ISNUMDGMTITLE" val="0"/>
  <p:tag name="KSO_WM_UNIT_NOCLEAR" val="0"/>
  <p:tag name="KSO_WM_UNIT_VALUE" val="38"/>
  <p:tag name="KSO_WM_UNIT_HIGHLIGHT" val="0"/>
  <p:tag name="KSO_WM_UNIT_COMPATIBLE" val="0"/>
  <p:tag name="KSO_WM_UNIT_DIAGRAM_ISNUMVISUAL" val="0"/>
  <p:tag name="KSO_WM_UNIT_DIAGRAM_ISREFERUNIT" val="0"/>
  <p:tag name="KSO_WM_UNIT_TYPE" val="a"/>
  <p:tag name="KSO_WM_UNIT_INDEX" val="1"/>
  <p:tag name="KSO_WM_UNIT_ID" val="diagram20209054_1*a*1"/>
  <p:tag name="KSO_WM_TEMPLATE_CATEGORY" val="diagram"/>
  <p:tag name="KSO_WM_TEMPLATE_INDEX" val="20209054"/>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2821b3f4b6364613ae63d98af878fb61"/>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b&quot;,&quot;fill_mode&quot;:&quot;full&quot;,&quot;sacle_strategy&quot;:&quot;smart&quot;}"/>
  <p:tag name="KSO_WM_ASSEMBLE_CHIP_INDEX" val="a5bd6c0fc8d2430abfd0d584110fb018"/>
  <p:tag name="KSO_WM_UNIT_TEXT_FILL_FORE_SCHEMECOLOR_INDEX_BRIGHTNESS" val="0"/>
  <p:tag name="KSO_WM_UNIT_TEXT_FILL_FORE_SCHEMECOLOR_INDEX" val="13"/>
  <p:tag name="KSO_WM_UNIT_TEXT_FILL_TYPE" val="1"/>
  <p:tag name="KSO_WM_TEMPLATE_ASSEMBLE_XID" val="5fd0aa351fa9d42129dd221f"/>
  <p:tag name="KSO_WM_TEMPLATE_ASSEMBLE_GROUPID" val="5fd0aa351fa9d42129dd221f"/>
</p:tagLst>
</file>

<file path=ppt/tags/tag60.xml><?xml version="1.0" encoding="utf-8"?>
<p:tagLst xmlns:p="http://schemas.openxmlformats.org/presentationml/2006/main">
  <p:tag name="KSO_WM_BEAUTIFY_FLAG" val="#wm#"/>
  <p:tag name="KSO_WM_TEMPLATE_CATEGORY" val="diagram"/>
  <p:tag name="KSO_WM_TEMPLATE_INDEX" val="20208611"/>
</p:tagLst>
</file>

<file path=ppt/tags/tag61.xml><?xml version="1.0" encoding="utf-8"?>
<p:tagLst xmlns:p="http://schemas.openxmlformats.org/presentationml/2006/main">
  <p:tag name="KSO_WM_DIAGRAM_VIRTUALLY_FRAME" val="{&quot;height&quot;:387.468346456693,&quot;left&quot;:42.69590551181103,&quot;top&quot;:107.9255905511811,&quot;width&quot;:407.7947244094488}"/>
</p:tagLst>
</file>

<file path=ppt/tags/tag62.xml><?xml version="1.0" encoding="utf-8"?>
<p:tagLst xmlns:p="http://schemas.openxmlformats.org/presentationml/2006/main">
  <p:tag name="KSO_WM_DIAGRAM_VIRTUALLY_FRAME" val="{&quot;height&quot;:387.468346456693,&quot;left&quot;:42.69590551181103,&quot;top&quot;:107.9255905511811,&quot;width&quot;:407.7947244094488}"/>
</p:tagLst>
</file>

<file path=ppt/tags/tag63.xml><?xml version="1.0" encoding="utf-8"?>
<p:tagLst xmlns:p="http://schemas.openxmlformats.org/presentationml/2006/main">
  <p:tag name="KSO_WM_DIAGRAM_VIRTUALLY_FRAME" val="{&quot;height&quot;:387.468346456693,&quot;left&quot;:42.69590551181103,&quot;top&quot;:107.9255905511811,&quot;width&quot;:407.7947244094488}"/>
</p:tagLst>
</file>

<file path=ppt/tags/tag64.xml><?xml version="1.0" encoding="utf-8"?>
<p:tagLst xmlns:p="http://schemas.openxmlformats.org/presentationml/2006/main">
  <p:tag name="KSO_WM_DIAGRAM_VIRTUALLY_FRAME" val="{&quot;height&quot;:387.468346456693,&quot;left&quot;:42.69590551181103,&quot;top&quot;:107.9255905511811,&quot;width&quot;:407.7947244094488}"/>
</p:tagLst>
</file>

<file path=ppt/tags/tag65.xml><?xml version="1.0" encoding="utf-8"?>
<p:tagLst xmlns:p="http://schemas.openxmlformats.org/presentationml/2006/main">
  <p:tag name="KSO_WM_DIAGRAM_VIRTUALLY_FRAME" val="{&quot;height&quot;:387.468346456693,&quot;left&quot;:42.69590551181103,&quot;top&quot;:107.9255905511811,&quot;width&quot;:407.7947244094488}"/>
</p:tagLst>
</file>

<file path=ppt/tags/tag66.xml><?xml version="1.0" encoding="utf-8"?>
<p:tagLst xmlns:p="http://schemas.openxmlformats.org/presentationml/2006/main">
  <p:tag name="KSO_WM_DIAGRAM_VIRTUALLY_FRAME" val="{&quot;height&quot;:387.468346456693,&quot;left&quot;:42.69590551181103,&quot;top&quot;:107.9255905511811,&quot;width&quot;:407.7947244094488}"/>
</p:tagLst>
</file>

<file path=ppt/tags/tag67.xml><?xml version="1.0" encoding="utf-8"?>
<p:tagLst xmlns:p="http://schemas.openxmlformats.org/presentationml/2006/main">
  <p:tag name="KSO_WM_DIAGRAM_VIRTUALLY_FRAME" val="{&quot;height&quot;:387.468346456693,&quot;left&quot;:42.69590551181103,&quot;top&quot;:107.9255905511811,&quot;width&quot;:407.7947244094488}"/>
</p:tagLst>
</file>

<file path=ppt/tags/tag68.xml><?xml version="1.0" encoding="utf-8"?>
<p:tagLst xmlns:p="http://schemas.openxmlformats.org/presentationml/2006/main">
  <p:tag name="KSO_WM_DIAGRAM_VIRTUALLY_FRAME" val="{&quot;height&quot;:387.468346456693,&quot;left&quot;:42.69590551181103,&quot;top&quot;:107.9255905511811,&quot;width&quot;:407.7947244094488}"/>
</p:tagLst>
</file>

<file path=ppt/tags/tag69.xml><?xml version="1.0" encoding="utf-8"?>
<p:tagLst xmlns:p="http://schemas.openxmlformats.org/presentationml/2006/main">
  <p:tag name="KSO_WM_DIAGRAM_VIRTUALLY_FRAME" val="{&quot;height&quot;:387.468346456693,&quot;left&quot;:42.69590551181103,&quot;top&quot;:107.9255905511811,&quot;width&quot;:407.7947244094488}"/>
</p:tagLst>
</file>

<file path=ppt/tags/tag7.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ID" val="diagram20216480_3*l_h_i*1_1_1"/>
  <p:tag name="KSO_WM_TEMPLATE_CATEGORY" val="diagram"/>
  <p:tag name="KSO_WM_TEMPLATE_INDEX" val="20216480"/>
  <p:tag name="KSO_WM_UNIT_LAYERLEVEL" val="1_1_1"/>
  <p:tag name="KSO_WM_TAG_VERSION" val="1.0"/>
  <p:tag name="KSO_WM_BEAUTIFY_FLAG" val="#wm#"/>
  <p:tag name="KSO_WM_UNIT_TYPE" val="l_h_i"/>
  <p:tag name="KSO_WM_UNIT_INDEX" val="1_1_1"/>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USESOURCEFORMAT_APPLY" val="1"/>
  <p:tag name="KSO_WM_DIAGRAM_VIRTUALLY_FRAME" val="{&quot;height&quot;:163.2,&quot;left&quot;:179.52984251968502,&quot;top&quot;:242.4,&quot;width&quot;:600.94031496063}"/>
</p:tagLst>
</file>

<file path=ppt/tags/tag70.xml><?xml version="1.0" encoding="utf-8"?>
<p:tagLst xmlns:p="http://schemas.openxmlformats.org/presentationml/2006/main">
  <p:tag name="KSO_WM_DIAGRAM_VIRTUALLY_FRAME" val="{&quot;height&quot;:387.468346456693,&quot;left&quot;:42.69590551181103,&quot;top&quot;:107.9255905511811,&quot;width&quot;:407.7947244094488}"/>
</p:tagLst>
</file>

<file path=ppt/tags/tag71.xml><?xml version="1.0" encoding="utf-8"?>
<p:tagLst xmlns:p="http://schemas.openxmlformats.org/presentationml/2006/main">
  <p:tag name="KSO_WM_DIAGRAM_VIRTUALLY_FRAME" val="{&quot;height&quot;:387.468346456693,&quot;left&quot;:42.69590551181103,&quot;top&quot;:107.9255905511811,&quot;width&quot;:407.7947244094488}"/>
</p:tagLst>
</file>

<file path=ppt/tags/tag72.xml><?xml version="1.0" encoding="utf-8"?>
<p:tagLst xmlns:p="http://schemas.openxmlformats.org/presentationml/2006/main">
  <p:tag name="KSO_WM_DIAGRAM_VIRTUALLY_FRAME" val="{&quot;height&quot;:387.468346456693,&quot;left&quot;:42.69590551181103,&quot;top&quot;:107.9255905511811,&quot;width&quot;:407.7947244094488}"/>
</p:tagLst>
</file>

<file path=ppt/tags/tag73.xml><?xml version="1.0" encoding="utf-8"?>
<p:tagLst xmlns:p="http://schemas.openxmlformats.org/presentationml/2006/main">
  <p:tag name="KSO_WM_DIAGRAM_VIRTUALLY_FRAME" val="{&quot;height&quot;:387.468346456693,&quot;left&quot;:42.69590551181103,&quot;top&quot;:107.9255905511811,&quot;width&quot;:407.7947244094488}"/>
</p:tagLst>
</file>

<file path=ppt/tags/tag74.xml><?xml version="1.0" encoding="utf-8"?>
<p:tagLst xmlns:p="http://schemas.openxmlformats.org/presentationml/2006/main">
  <p:tag name="KSO_WM_DIAGRAM_VIRTUALLY_FRAME" val="{&quot;height&quot;:387.468346456693,&quot;left&quot;:42.69590551181103,&quot;top&quot;:107.9255905511811,&quot;width&quot;:407.7947244094488}"/>
</p:tagLst>
</file>

<file path=ppt/tags/tag75.xml><?xml version="1.0" encoding="utf-8"?>
<p:tagLst xmlns:p="http://schemas.openxmlformats.org/presentationml/2006/main">
  <p:tag name="KSO_WM_DIAGRAM_VIRTUALLY_FRAME" val="{&quot;height&quot;:387.468346456693,&quot;left&quot;:42.69590551181103,&quot;top&quot;:107.9255905511811,&quot;width&quot;:407.7947244094488}"/>
</p:tagLst>
</file>

<file path=ppt/tags/tag76.xml><?xml version="1.0" encoding="utf-8"?>
<p:tagLst xmlns:p="http://schemas.openxmlformats.org/presentationml/2006/main">
  <p:tag name="KSO_WM_DIAGRAM_VIRTUALLY_FRAME" val="{&quot;height&quot;:387.468346456693,&quot;left&quot;:42.69590551181103,&quot;top&quot;:107.9255905511811,&quot;width&quot;:407.7947244094488}"/>
</p:tagLst>
</file>

<file path=ppt/tags/tag77.xml><?xml version="1.0" encoding="utf-8"?>
<p:tagLst xmlns:p="http://schemas.openxmlformats.org/presentationml/2006/main">
  <p:tag name="KSO_WM_DIAGRAM_VIRTUALLY_FRAME" val="{&quot;height&quot;:387.468346456693,&quot;left&quot;:42.69590551181103,&quot;top&quot;:107.9255905511811,&quot;width&quot;:407.7947244094488}"/>
</p:tagLst>
</file>

<file path=ppt/tags/tag78.xml><?xml version="1.0" encoding="utf-8"?>
<p:tagLst xmlns:p="http://schemas.openxmlformats.org/presentationml/2006/main">
  <p:tag name="KSO_WM_DIAGRAM_VIRTUALLY_FRAME" val="{&quot;height&quot;:387.468346456693,&quot;left&quot;:42.69590551181103,&quot;top&quot;:107.9255905511811,&quot;width&quot;:407.7947244094488}"/>
</p:tagLst>
</file>

<file path=ppt/tags/tag79.xml><?xml version="1.0" encoding="utf-8"?>
<p:tagLst xmlns:p="http://schemas.openxmlformats.org/presentationml/2006/main">
  <p:tag name="KSO_WM_DIAGRAM_VIRTUALLY_FRAME" val="{&quot;height&quot;:387.468346456693,&quot;left&quot;:42.69590551181103,&quot;top&quot;:107.9255905511811,&quot;width&quot;:407.7947244094488}"/>
</p:tagLst>
</file>

<file path=ppt/tags/tag8.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ID" val="diagram20216480_3*l_h_i*1_1_3"/>
  <p:tag name="KSO_WM_TEMPLATE_CATEGORY" val="diagram"/>
  <p:tag name="KSO_WM_TEMPLATE_INDEX" val="20216480"/>
  <p:tag name="KSO_WM_UNIT_LAYERLEVEL" val="1_1_1"/>
  <p:tag name="KSO_WM_TAG_VERSION" val="1.0"/>
  <p:tag name="KSO_WM_BEAUTIFY_FLAG" val="#wm#"/>
  <p:tag name="KSO_WM_UNIT_TYPE" val="l_h_i"/>
  <p:tag name="KSO_WM_UNIT_INDEX" val="1_1_3"/>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USESOURCEFORMAT_APPLY" val="1"/>
  <p:tag name="KSO_WM_DIAGRAM_VIRTUALLY_FRAME" val="{&quot;height&quot;:163.2,&quot;left&quot;:179.52984251968502,&quot;top&quot;:242.4,&quot;width&quot;:600.94031496063}"/>
</p:tagLst>
</file>

<file path=ppt/tags/tag80.xml><?xml version="1.0" encoding="utf-8"?>
<p:tagLst xmlns:p="http://schemas.openxmlformats.org/presentationml/2006/main">
  <p:tag name="KSO_WM_DIAGRAM_VIRTUALLY_FRAME" val="{&quot;height&quot;:387.468346456693,&quot;left&quot;:42.69590551181103,&quot;top&quot;:107.9255905511811,&quot;width&quot;:407.7947244094488}"/>
</p:tagLst>
</file>

<file path=ppt/tags/tag81.xml><?xml version="1.0" encoding="utf-8"?>
<p:tagLst xmlns:p="http://schemas.openxmlformats.org/presentationml/2006/main">
  <p:tag name="KSO_WM_DIAGRAM_VIRTUALLY_FRAME" val="{&quot;height&quot;:387.468346456693,&quot;left&quot;:42.69590551181103,&quot;top&quot;:107.9255905511811,&quot;width&quot;:407.7947244094488}"/>
</p:tagLst>
</file>

<file path=ppt/tags/tag82.xml><?xml version="1.0" encoding="utf-8"?>
<p:tagLst xmlns:p="http://schemas.openxmlformats.org/presentationml/2006/main">
  <p:tag name="KSO_WM_DIAGRAM_VIRTUALLY_FRAME" val="{&quot;height&quot;:387.468346456693,&quot;left&quot;:42.69590551181103,&quot;top&quot;:107.9255905511811,&quot;width&quot;:407.7947244094488}"/>
</p:tagLst>
</file>

<file path=ppt/tags/tag83.xml><?xml version="1.0" encoding="utf-8"?>
<p:tagLst xmlns:p="http://schemas.openxmlformats.org/presentationml/2006/main">
  <p:tag name="KSO_WM_DIAGRAM_VIRTUALLY_FRAME" val="{&quot;height&quot;:387.468346456693,&quot;left&quot;:42.69590551181103,&quot;top&quot;:107.9255905511811,&quot;width&quot;:407.7947244094488}"/>
</p:tagLst>
</file>

<file path=ppt/tags/tag84.xml><?xml version="1.0" encoding="utf-8"?>
<p:tagLst xmlns:p="http://schemas.openxmlformats.org/presentationml/2006/main">
  <p:tag name="KSO_WM_DIAGRAM_VIRTUALLY_FRAME" val="{&quot;height&quot;:387.468346456693,&quot;left&quot;:42.69590551181103,&quot;top&quot;:107.9255905511811,&quot;width&quot;:407.7947244094488}"/>
</p:tagLst>
</file>

<file path=ppt/tags/tag85.xml><?xml version="1.0" encoding="utf-8"?>
<p:tagLst xmlns:p="http://schemas.openxmlformats.org/presentationml/2006/main">
  <p:tag name="KSO_WM_UNIT_TEXTBOXSTYLE_GUID" val="{6f823381-cb07-4227-bde7-0ed3ebf6d54a}"/>
</p:tagLst>
</file>

<file path=ppt/tags/tag86.xml><?xml version="1.0" encoding="utf-8"?>
<p:tagLst xmlns:p="http://schemas.openxmlformats.org/presentationml/2006/main">
  <p:tag name="KSO_WM_UNIT_TEXTBOXSTYLE_SHAPETYPE" val="1"/>
  <p:tag name="KSO_WM_UNIT_TEXTBOXSTYLE_ADJUSTLEFT" val="0_-19.60001"/>
  <p:tag name="KSO_WM_UNIT_TEXTBOXSTYLE_ADJUSTTOP" val="0_-17.25"/>
  <p:tag name="KSO_WM_UNIT_TEXTBOXSTYLE_ADJUSTWIDTH" val="100_50.30002"/>
  <p:tag name="KSO_WM_UNIT_TEXTBOXSTYLE_ADJUSTHEIGTH" val="100_46.95"/>
  <p:tag name="KSO_WM_UNIT_HIGHLIGHT" val="0"/>
  <p:tag name="KSO_WM_UNIT_COMPATIBLE" val="0"/>
  <p:tag name="KSO_WM_UNIT_DIAGRAM_ISNUMVISUAL" val="0"/>
  <p:tag name="KSO_WM_UNIT_DIAGRAM_ISREFERUNIT" val="0"/>
  <p:tag name="KSO_WM_UNIT_TYPE" val="i"/>
  <p:tag name="KSO_WM_UNIT_INDEX" val="1"/>
  <p:tag name="KSO_WM_UNIT_ID" val="mixed20201941_54*i*1"/>
  <p:tag name="KSO_WM_TEMPLATE_CATEGORY" val="mixed"/>
  <p:tag name="KSO_WM_TEMPLATE_INDEX" val="20201941"/>
  <p:tag name="KSO_WM_UNIT_LAYERLEVEL" val="1"/>
  <p:tag name="KSO_WM_TAG_VERSION" val="1.0"/>
  <p:tag name="KSO_WM_BEAUTIFY_FLAG" val="#wm#"/>
  <p:tag name="KSO_WM_UNIT_TEXTBOXSTYLE_GUID" val="{6f823381-cb07-4227-bde7-0ed3ebf6d54a}"/>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87.xml><?xml version="1.0" encoding="utf-8"?>
<p:tagLst xmlns:p="http://schemas.openxmlformats.org/presentationml/2006/main">
  <p:tag name="KSO_WM_UNIT_TEXTBOXSTYLE_SHAPETYPE" val="1"/>
  <p:tag name="KSO_WM_UNIT_TEXTBOXSTYLE_ADJUSTLEFT" val="0_-25.15001"/>
  <p:tag name="KSO_WM_UNIT_TEXTBOXSTYLE_ADJUSTTOP" val="0_-23.5"/>
  <p:tag name="KSO_WM_UNIT_TEXTBOXSTYLE_ADJUSTWIDTH" val="100_50.30002"/>
  <p:tag name="KSO_WM_UNIT_TEXTBOXSTYLE_ADJUSTHEIGTH" val="100_46.95"/>
  <p:tag name="KSO_WM_UNIT_HIGHLIGHT" val="0"/>
  <p:tag name="KSO_WM_UNIT_COMPATIBLE" val="0"/>
  <p:tag name="KSO_WM_UNIT_DIAGRAM_ISNUMVISUAL" val="0"/>
  <p:tag name="KSO_WM_UNIT_DIAGRAM_ISREFERUNIT" val="0"/>
  <p:tag name="KSO_WM_UNIT_TYPE" val="i"/>
  <p:tag name="KSO_WM_UNIT_INDEX" val="2"/>
  <p:tag name="KSO_WM_UNIT_ID" val="mixed20201941_54*i*2"/>
  <p:tag name="KSO_WM_TEMPLATE_CATEGORY" val="mixed"/>
  <p:tag name="KSO_WM_TEMPLATE_INDEX" val="20201941"/>
  <p:tag name="KSO_WM_UNIT_LAYERLEVEL" val="1"/>
  <p:tag name="KSO_WM_TAG_VERSION" val="1.0"/>
  <p:tag name="KSO_WM_BEAUTIFY_FLAG" val="#wm#"/>
  <p:tag name="KSO_WM_UNIT_TEXTBOXSTYLE_GUID" val="{6f823381-cb07-4227-bde7-0ed3ebf6d54a}"/>
  <p:tag name="KSO_WM_UNIT_FILL_FORE_SCHEMECOLOR_INDEX_BRIGHTNESS" val="0"/>
  <p:tag name="KSO_WM_UNIT_FILL_FORE_SCHEMECOLOR_INDEX" val="14"/>
  <p:tag name="KSO_WM_UNIT_FILL_TYPE" val="1"/>
  <p:tag name="KSO_WM_UNIT_LINE_FORE_SCHEMECOLOR_INDEX_BRIGHTNESS" val="0"/>
  <p:tag name="KSO_WM_UNIT_LINE_FORE_SCHEMECOLOR_INDEX" val="5"/>
  <p:tag name="KSO_WM_UNIT_LINE_FILL_TYPE" val="2"/>
  <p:tag name="KSO_WM_UNIT_TEXT_FILL_FORE_SCHEMECOLOR_INDEX_BRIGHTNESS" val="0"/>
  <p:tag name="KSO_WM_UNIT_TEXT_FILL_FORE_SCHEMECOLOR_INDEX" val="2"/>
  <p:tag name="KSO_WM_UNIT_TEXT_FILL_TYPE" val="1"/>
</p:tagLst>
</file>

<file path=ppt/tags/tag88.xml><?xml version="1.0" encoding="utf-8"?>
<p:tagLst xmlns:p="http://schemas.openxmlformats.org/presentationml/2006/main">
  <p:tag name="KSO_WM_UNIT_TEXTBOXSTYLE_SHAPETYPE" val="0"/>
  <p:tag name="KSO_WM_UNIT_TEXTBOXSTYLE_TEMPLATETYPE" val="1"/>
  <p:tag name="KSO_WM_UNIT_PRESET_TEXT" val="点击此处添加正文，文字是您思想的提炼。&#13;为了演示发布的良好效果，请言简意赅的阐述您的观点。&#13;您的正文已经经简明扼要。字字珠玑，但信息却千丝万缕、错综复杂。"/>
  <p:tag name="KSO_WM_UNIT_NOCLEAR" val="1"/>
  <p:tag name="KSO_WM_UNIT_VALUE" val="54"/>
  <p:tag name="KSO_WM_UNIT_HIGHLIGHT" val="0"/>
  <p:tag name="KSO_WM_UNIT_COMPATIBLE" val="0"/>
  <p:tag name="KSO_WM_UNIT_DIAGRAM_ISNUMVISUAL" val="0"/>
  <p:tag name="KSO_WM_UNIT_DIAGRAM_ISREFERUNIT" val="0"/>
  <p:tag name="KSO_WM_UNIT_TYPE" val="f"/>
  <p:tag name="KSO_WM_UNIT_INDEX" val="1"/>
  <p:tag name="KSO_WM_UNIT_ID" val="mixed20201941_54*f*1"/>
  <p:tag name="KSO_WM_TEMPLATE_CATEGORY" val="mixed"/>
  <p:tag name="KSO_WM_TEMPLATE_INDEX" val="20201941"/>
  <p:tag name="KSO_WM_UNIT_LAYERLEVEL" val="1"/>
  <p:tag name="KSO_WM_TAG_VERSION" val="1.0"/>
  <p:tag name="KSO_WM_BEAUTIFY_FLAG" val="#wm#"/>
  <p:tag name="KSO_WM_UNIT_TEXTBOXSTYLE_GUID" val="{6f823381-cb07-4227-bde7-0ed3ebf6d54a}"/>
  <p:tag name="KSO_WM_UNIT_TEXTBOXSTYLE_TYPE" val="8"/>
  <p:tag name="KSO_WM_UNIT_TEXT_FILL_FORE_SCHEMECOLOR_INDEX_BRIGHTNESS" val="0.25"/>
  <p:tag name="KSO_WM_UNIT_TEXT_FILL_FORE_SCHEMECOLOR_INDEX" val="13"/>
  <p:tag name="KSO_WM_UNIT_TEXT_FILL_TYPE" val="1"/>
</p:tagLst>
</file>

<file path=ppt/tags/tag89.xml><?xml version="1.0" encoding="utf-8"?>
<p:tagLst xmlns:p="http://schemas.openxmlformats.org/presentationml/2006/main">
  <p:tag name="KSO_WM_BEAUTIFY_FLAG" val="#wm#"/>
  <p:tag name="KSO_WM_TEMPLATE_CATEGORY" val="diagram"/>
  <p:tag name="KSO_WM_TEMPLATE_INDEX" val="20208611"/>
</p:tagLst>
</file>

<file path=ppt/tags/tag9.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ID" val="diagram20216480_3*l_h_i*1_1_4"/>
  <p:tag name="KSO_WM_TEMPLATE_CATEGORY" val="diagram"/>
  <p:tag name="KSO_WM_TEMPLATE_INDEX" val="20216480"/>
  <p:tag name="KSO_WM_UNIT_LAYERLEVEL" val="1_1_1"/>
  <p:tag name="KSO_WM_TAG_VERSION" val="1.0"/>
  <p:tag name="KSO_WM_BEAUTIFY_FLAG" val="#wm#"/>
  <p:tag name="KSO_WM_UNIT_TYPE" val="l_h_i"/>
  <p:tag name="KSO_WM_UNIT_INDEX" val="1_1_4"/>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USESOURCEFORMAT_APPLY" val="1"/>
  <p:tag name="KSO_WM_DIAGRAM_VIRTUALLY_FRAME" val="{&quot;height&quot;:163.2,&quot;left&quot;:179.52984251968502,&quot;top&quot;:242.4,&quot;width&quot;:600.94031496063}"/>
</p:tagLst>
</file>

<file path=ppt/tags/tag90.xml><?xml version="1.0" encoding="utf-8"?>
<p:tagLst xmlns:p="http://schemas.openxmlformats.org/presentationml/2006/main">
  <p:tag name="KSO_WM_DIAGRAM_VIRTUALLY_FRAME" val="{&quot;height&quot;:437.50685039370074,&quot;left&quot;:52.99401574803149,&quot;top&quot;:92.59291338582678,&quot;width&quot;:358.037300123419}"/>
</p:tagLst>
</file>

<file path=ppt/tags/tag91.xml><?xml version="1.0" encoding="utf-8"?>
<p:tagLst xmlns:p="http://schemas.openxmlformats.org/presentationml/2006/main">
  <p:tag name="KSO_WM_DIAGRAM_VIRTUALLY_FRAME" val="{&quot;height&quot;:437.50685039370074,&quot;left&quot;:52.99401574803149,&quot;top&quot;:92.59291338582678,&quot;width&quot;:358.037300123419}"/>
</p:tagLst>
</file>

<file path=ppt/tags/tag92.xml><?xml version="1.0" encoding="utf-8"?>
<p:tagLst xmlns:p="http://schemas.openxmlformats.org/presentationml/2006/main">
  <p:tag name="KSO_WM_DIAGRAM_VIRTUALLY_FRAME" val="{&quot;height&quot;:437.50685039370074,&quot;left&quot;:52.99401574803149,&quot;top&quot;:92.59291338582678,&quot;width&quot;:358.037300123419}"/>
</p:tagLst>
</file>

<file path=ppt/tags/tag93.xml><?xml version="1.0" encoding="utf-8"?>
<p:tagLst xmlns:p="http://schemas.openxmlformats.org/presentationml/2006/main">
  <p:tag name="KSO_WM_DIAGRAM_VIRTUALLY_FRAME" val="{&quot;height&quot;:437.50685039370074,&quot;left&quot;:52.99401574803149,&quot;top&quot;:92.59291338582678,&quot;width&quot;:358.037300123419}"/>
</p:tagLst>
</file>

<file path=ppt/tags/tag94.xml><?xml version="1.0" encoding="utf-8"?>
<p:tagLst xmlns:p="http://schemas.openxmlformats.org/presentationml/2006/main">
  <p:tag name="KSO_WM_DIAGRAM_VIRTUALLY_FRAME" val="{&quot;height&quot;:437.50685039370074,&quot;left&quot;:52.99401574803149,&quot;top&quot;:92.59291338582678,&quot;width&quot;:358.037300123419}"/>
</p:tagLst>
</file>

<file path=ppt/tags/tag95.xml><?xml version="1.0" encoding="utf-8"?>
<p:tagLst xmlns:p="http://schemas.openxmlformats.org/presentationml/2006/main">
  <p:tag name="KSO_WM_DIAGRAM_VIRTUALLY_FRAME" val="{&quot;height&quot;:437.50685039370074,&quot;left&quot;:52.99401574803149,&quot;top&quot;:92.59291338582678,&quot;width&quot;:358.037300123419}"/>
</p:tagLst>
</file>

<file path=ppt/tags/tag96.xml><?xml version="1.0" encoding="utf-8"?>
<p:tagLst xmlns:p="http://schemas.openxmlformats.org/presentationml/2006/main">
  <p:tag name="KSO_WM_DIAGRAM_VIRTUALLY_FRAME" val="{&quot;height&quot;:437.50685039370074,&quot;left&quot;:52.99401574803149,&quot;top&quot;:92.59291338582678,&quot;width&quot;:358.037300123419}"/>
</p:tagLst>
</file>

<file path=ppt/tags/tag97.xml><?xml version="1.0" encoding="utf-8"?>
<p:tagLst xmlns:p="http://schemas.openxmlformats.org/presentationml/2006/main">
  <p:tag name="KSO_WM_DIAGRAM_VIRTUALLY_FRAME" val="{&quot;height&quot;:437.50685039370074,&quot;left&quot;:52.99401574803149,&quot;top&quot;:92.59291338582678,&quot;width&quot;:358.037300123419}"/>
</p:tagLst>
</file>

<file path=ppt/tags/tag98.xml><?xml version="1.0" encoding="utf-8"?>
<p:tagLst xmlns:p="http://schemas.openxmlformats.org/presentationml/2006/main">
  <p:tag name="KSO_WM_DIAGRAM_VIRTUALLY_FRAME" val="{&quot;height&quot;:437.50685039370074,&quot;left&quot;:52.99401574803149,&quot;top&quot;:92.59291338582678,&quot;width&quot;:358.037300123419}"/>
</p:tagLst>
</file>

<file path=ppt/tags/tag99.xml><?xml version="1.0" encoding="utf-8"?>
<p:tagLst xmlns:p="http://schemas.openxmlformats.org/presentationml/2006/main">
  <p:tag name="KSO_WM_DIAGRAM_VIRTUALLY_FRAME" val="{&quot;height&quot;:437.50685039370074,&quot;left&quot;:53.9440157480315,&quot;top&quot;:92.59291338582678,&quot;width&quot;:351.4037795275591}"/>
</p:tagLst>
</file>

<file path=ppt/theme/theme1.xml><?xml version="1.0" encoding="utf-8"?>
<a:theme xmlns:a="http://schemas.openxmlformats.org/drawingml/2006/main" name="Office Theme">
  <a:themeElements>
    <a:clrScheme name="Office">
      <a:dk1>
        <a:srgbClr val="020A49"/>
      </a:dk1>
      <a:lt1>
        <a:srgbClr val="FBFEFF"/>
      </a:lt1>
      <a:dk2>
        <a:srgbClr val="020A49"/>
      </a:dk2>
      <a:lt2>
        <a:srgbClr val="CADDF0"/>
      </a:lt2>
      <a:accent1>
        <a:srgbClr val="1338FD"/>
      </a:accent1>
      <a:accent2>
        <a:srgbClr val="1338FD"/>
      </a:accent2>
      <a:accent3>
        <a:srgbClr val="1B96DB"/>
      </a:accent3>
      <a:accent4>
        <a:srgbClr val="32C5DA"/>
      </a:accent4>
      <a:accent5>
        <a:srgbClr val="1CCDF0"/>
      </a:accent5>
      <a:accent6>
        <a:srgbClr val="338DE7"/>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2538</Words>
  <Application>WPS 演示</Application>
  <PresentationFormat>On-screen Show (4:3)</PresentationFormat>
  <Paragraphs>272</Paragraphs>
  <Slides>28</Slides>
  <Notes>0</Notes>
  <HiddenSlides>0</HiddenSlides>
  <MMClips>0</MMClips>
  <ScaleCrop>false</ScaleCrop>
  <HeadingPairs>
    <vt:vector size="6" baseType="variant">
      <vt:variant>
        <vt:lpstr>已用的字体</vt:lpstr>
      </vt:variant>
      <vt:variant>
        <vt:i4>12</vt:i4>
      </vt:variant>
      <vt:variant>
        <vt:lpstr>主题</vt:lpstr>
      </vt:variant>
      <vt:variant>
        <vt:i4>1</vt:i4>
      </vt:variant>
      <vt:variant>
        <vt:lpstr>幻灯片标题</vt:lpstr>
      </vt:variant>
      <vt:variant>
        <vt:i4>28</vt:i4>
      </vt:variant>
    </vt:vector>
  </HeadingPairs>
  <TitlesOfParts>
    <vt:vector size="41" baseType="lpstr">
      <vt:lpstr>Arial</vt:lpstr>
      <vt:lpstr>宋体</vt:lpstr>
      <vt:lpstr>Wingdings</vt:lpstr>
      <vt:lpstr>微软雅黑</vt:lpstr>
      <vt:lpstr>Arial</vt:lpstr>
      <vt:lpstr>WPS-Bullets</vt:lpstr>
      <vt:lpstr>Segoe Print</vt:lpstr>
      <vt:lpstr>Montserrat Black</vt:lpstr>
      <vt:lpstr>Segoe UI</vt:lpstr>
      <vt:lpstr>Arial Unicode MS</vt:lpstr>
      <vt:lpstr>Calibri</vt:lpstr>
      <vt:lpstr>Times New Roman</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 规划采购管理</vt:lpstr>
      <vt:lpstr>PowerPoint 演示文稿</vt:lpstr>
      <vt:lpstr>PowerPoint 演示文稿</vt:lpstr>
      <vt:lpstr>实施采购</vt:lpstr>
      <vt:lpstr>PowerPoint 演示文稿</vt:lpstr>
      <vt:lpstr>PowerPoint 演示文稿</vt:lpstr>
      <vt:lpstr>PowerPoint 演示文稿</vt:lpstr>
      <vt:lpstr> 控制采购</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企业用户_431456122</cp:lastModifiedBy>
  <cp:revision>9</cp:revision>
  <dcterms:created xsi:type="dcterms:W3CDTF">2006-08-16T00:00:00Z</dcterms:created>
  <dcterms:modified xsi:type="dcterms:W3CDTF">2024-09-03T06:59:12Z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5DDF63961D2C48349934F8004FF6EE9D_13</vt:lpwstr>
  </property>
  <property fmtid="{D5CDD505-2E9C-101B-9397-08002B2CF9AE}" pid="3" name="KSOProductBuildVer">
    <vt:lpwstr>2052-12.1.0.17857</vt:lpwstr>
  </property>
</Properties>
</file>