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Lst>
  <p:sldIdLst>
    <p:sldId id="447" r:id="rId4"/>
    <p:sldId id="256" r:id="rId5"/>
    <p:sldId id="259" r:id="rId6"/>
    <p:sldId id="277" r:id="rId7"/>
    <p:sldId id="387" r:id="rId8"/>
    <p:sldId id="379" r:id="rId9"/>
    <p:sldId id="390" r:id="rId10"/>
    <p:sldId id="436" r:id="rId11"/>
    <p:sldId id="391" r:id="rId12"/>
    <p:sldId id="389" r:id="rId13"/>
    <p:sldId id="442" r:id="rId14"/>
    <p:sldId id="443" r:id="rId15"/>
    <p:sldId id="438" r:id="rId16"/>
    <p:sldId id="439" r:id="rId17"/>
    <p:sldId id="440" r:id="rId18"/>
    <p:sldId id="441" r:id="rId19"/>
    <p:sldId id="393" r:id="rId20"/>
    <p:sldId id="401" r:id="rId21"/>
    <p:sldId id="444" r:id="rId22"/>
    <p:sldId id="445" r:id="rId23"/>
    <p:sldId id="420" r:id="rId24"/>
    <p:sldId id="432" r:id="rId25"/>
    <p:sldId id="433" r:id="rId26"/>
    <p:sldId id="434" r:id="rId27"/>
    <p:sldId id="388" r:id="rId28"/>
    <p:sldId id="435" r:id="rId29"/>
    <p:sldId id="446" r:id="rId30"/>
    <p:sldId id="385" r:id="rId31"/>
  </p:sldIdLst>
  <p:sldSz cx="9144000" cy="6858000" type="screen4x3"/>
  <p:notesSz cx="6858000" cy="9144000"/>
  <p:defaultTextStyle>
    <a:defPPr>
      <a:defRPr lang="zh-CN"/>
    </a:defPPr>
    <a:lvl1pPr marL="0" lvl="0" indent="0" algn="l" defTabSz="914400" rtl="0" eaLnBrk="1" fontAlgn="base" latinLnBrk="0" hangingPunct="1">
      <a:lnSpc>
        <a:spcPct val="100000"/>
      </a:lnSpc>
      <a:spcBef>
        <a:spcPct val="0"/>
      </a:spcBef>
      <a:spcAft>
        <a:spcPct val="0"/>
      </a:spcAft>
      <a:buNone/>
      <a:defRPr sz="1200"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sz="12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sz="12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sz="12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sz="12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sz="12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sz="12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sz="12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sz="1200" b="0" i="0" u="none" kern="1200" baseline="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CC0066"/>
    <a:srgbClr val="000000"/>
    <a:srgbClr val="FF0066"/>
    <a:srgbClr val="FFCC00"/>
    <a:srgbClr val="0000FF"/>
    <a:srgbClr val="99CC00"/>
    <a:srgbClr val="CC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howGuides="1">
      <p:cViewPr varScale="1">
        <p:scale>
          <a:sx n="66" d="100"/>
          <a:sy n="66" d="100"/>
        </p:scale>
        <p:origin x="-1494"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slide" Target="slides/slide1.xml"/><Relationship Id="rId34" Type="http://schemas.openxmlformats.org/officeDocument/2006/relationships/tableStyles" Target="tableStyles.xml"/><Relationship Id="rId33" Type="http://schemas.openxmlformats.org/officeDocument/2006/relationships/viewProps" Target="viewProps.xml"/><Relationship Id="rId32" Type="http://schemas.openxmlformats.org/officeDocument/2006/relationships/presProps" Target="presProps.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Master" Target="slideMasters/slideMaster2.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pPr fontAlgn="base"/>
            <a:r>
              <a:rPr lang="zh-CN" altLang="en-US" strike="noStrike" noProof="1" smtClean="0"/>
              <a:t>单击此处编辑母版副标题样式</a:t>
            </a:r>
            <a:endParaRPr lang="zh-CN" altLang="en-US" strike="noStrike" noProof="1"/>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5963"/>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a:prstGeom prst="rect">
            <a:avLst/>
          </a:prstGeo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5963"/>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19800" cy="5851525"/>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pPr fontAlgn="base"/>
            <a:r>
              <a:rPr lang="zh-CN" altLang="en-US" strike="noStrike" noProof="1" smtClean="0"/>
              <a:t>单击此处编辑母版副标题样式</a:t>
            </a:r>
            <a:endParaRPr lang="zh-CN" altLang="en-US" strike="noStrike" noProof="1"/>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5963"/>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a:prstGeom prst="rect">
            <a:avLst/>
          </a:prstGeo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5963"/>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19800" cy="5851525"/>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image" Target="../media/image2.jpeg"/><Relationship Id="rId12" Type="http://schemas.openxmlformats.org/officeDocument/2006/relationships/image" Target="../media/image1.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6" Type="http://schemas.openxmlformats.org/officeDocument/2006/relationships/theme" Target="../theme/theme2.xml"/><Relationship Id="rId15" Type="http://schemas.openxmlformats.org/officeDocument/2006/relationships/image" Target="../media/image5.png"/><Relationship Id="rId14" Type="http://schemas.openxmlformats.org/officeDocument/2006/relationships/image" Target="../media/image1.jpeg"/><Relationship Id="rId13" Type="http://schemas.openxmlformats.org/officeDocument/2006/relationships/image" Target="../media/image4.jpeg"/><Relationship Id="rId12" Type="http://schemas.openxmlformats.org/officeDocument/2006/relationships/image" Target="../media/image3.jpeg"/><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43" name="矩形 42"/>
          <p:cNvSpPr/>
          <p:nvPr/>
        </p:nvSpPr>
        <p:spPr>
          <a:xfrm>
            <a:off x="-17463" y="-7963"/>
            <a:ext cx="9144001" cy="720001"/>
          </a:xfrm>
          <a:prstGeom prst="rect">
            <a:avLst/>
          </a:prstGeom>
          <a:gradFill>
            <a:gsLst>
              <a:gs pos="0">
                <a:schemeClr val="bg1"/>
              </a:gs>
              <a:gs pos="50000">
                <a:srgbClr val="CCFF33"/>
              </a:gs>
              <a:gs pos="100000">
                <a:srgbClr val="99CC00"/>
              </a:gs>
            </a:gsLst>
            <a:lin ang="5400000" scaled="0"/>
          </a:gradFill>
          <a:ln>
            <a:noFill/>
          </a:ln>
          <a:scene3d>
            <a:camera prst="orthographicFront"/>
            <a:lightRig rig="flat" dir="t"/>
          </a:scene3d>
          <a:sp3d prstMaterial="powder">
            <a:bevelT w="152400" h="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44" name="矩形 43"/>
          <p:cNvSpPr/>
          <p:nvPr/>
        </p:nvSpPr>
        <p:spPr>
          <a:xfrm>
            <a:off x="-17463" y="706419"/>
            <a:ext cx="9144001" cy="36000"/>
          </a:xfrm>
          <a:prstGeom prst="rect">
            <a:avLst/>
          </a:prstGeom>
          <a:gradFill>
            <a:gsLst>
              <a:gs pos="0">
                <a:srgbClr val="CCFF33"/>
              </a:gs>
              <a:gs pos="50000">
                <a:srgbClr val="CCFF33"/>
              </a:gs>
              <a:gs pos="100000">
                <a:srgbClr val="92D050"/>
              </a:gs>
            </a:gsLst>
            <a:lin ang="5400000" scaled="0"/>
          </a:gradFill>
          <a:ln>
            <a:noFill/>
          </a:ln>
          <a:scene3d>
            <a:camera prst="orthographicFront"/>
            <a:lightRig rig="flat" dir="t"/>
          </a:scene3d>
          <a:sp3d prstMaterial="powder">
            <a:bevelT w="152400" h="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grpSp>
        <p:nvGrpSpPr>
          <p:cNvPr id="1028" name="组合 128"/>
          <p:cNvGrpSpPr/>
          <p:nvPr userDrawn="1"/>
        </p:nvGrpSpPr>
        <p:grpSpPr>
          <a:xfrm>
            <a:off x="-17462" y="-7937"/>
            <a:ext cx="1439862" cy="1439862"/>
            <a:chOff x="0" y="1500174"/>
            <a:chExt cx="1440000" cy="1440000"/>
          </a:xfrm>
        </p:grpSpPr>
        <p:sp>
          <p:nvSpPr>
            <p:cNvPr id="121" name="饼形 120"/>
            <p:cNvSpPr/>
            <p:nvPr/>
          </p:nvSpPr>
          <p:spPr>
            <a:xfrm>
              <a:off x="0" y="1500174"/>
              <a:ext cx="1440000" cy="1440000"/>
            </a:xfrm>
            <a:prstGeom prst="pie">
              <a:avLst>
                <a:gd name="adj1" fmla="val 0"/>
                <a:gd name="adj2" fmla="val 10804693"/>
              </a:avLst>
            </a:prstGeom>
            <a:solidFill>
              <a:srgbClr val="CCFF33">
                <a:alpha val="2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30" name="饼形 126"/>
            <p:cNvSpPr/>
            <p:nvPr/>
          </p:nvSpPr>
          <p:spPr>
            <a:xfrm rot="10800000">
              <a:off x="0" y="1500174"/>
              <a:ext cx="1440000" cy="1440000"/>
            </a:xfrm>
            <a:custGeom>
              <a:avLst/>
              <a:gdLst/>
              <a:ahLst/>
              <a:cxnLst>
                <a:cxn ang="0">
                  <a:pos x="1440000" y="720000"/>
                </a:cxn>
                <a:cxn ang="5898240">
                  <a:pos x="720000" y="1440000"/>
                </a:cxn>
                <a:cxn ang="11796480">
                  <a:pos x="0" y="720000"/>
                </a:cxn>
                <a:cxn ang="17694720">
                  <a:pos x="720000" y="0"/>
                </a:cxn>
              </a:cxnLst>
              <a:pathLst>
                <a:path w="1440000" h="1440000">
                  <a:moveTo>
                    <a:pt x="1440000" y="720000"/>
                  </a:moveTo>
                  <a:lnTo>
                    <a:pt x="1440000" y="720000"/>
                  </a:lnTo>
                  <a:cubicBezTo>
                    <a:pt x="1440000" y="1117645"/>
                    <a:pt x="1117645" y="1440000"/>
                    <a:pt x="720000" y="1440000"/>
                  </a:cubicBezTo>
                  <a:cubicBezTo>
                    <a:pt x="322354" y="1440000"/>
                    <a:pt x="0" y="1117645"/>
                    <a:pt x="0" y="720000"/>
                  </a:cubicBezTo>
                  <a:cubicBezTo>
                    <a:pt x="-1" y="719672"/>
                    <a:pt x="0" y="719344"/>
                    <a:pt x="0" y="719016"/>
                  </a:cubicBezTo>
                  <a:lnTo>
                    <a:pt x="720000" y="720000"/>
                  </a:lnTo>
                  <a:lnTo>
                    <a:pt x="1440000" y="720000"/>
                  </a:lnTo>
                  <a:close/>
                </a:path>
              </a:pathLst>
            </a:custGeom>
            <a:solidFill>
              <a:srgbClr val="00B0F0">
                <a:alpha val="25098"/>
              </a:srgbClr>
            </a:solidFill>
            <a:ln w="25400">
              <a:noFill/>
            </a:ln>
          </p:spPr>
          <p:txBody>
            <a:bodyPr/>
            <a:p>
              <a:endParaRPr lang="zh-CN" altLang="en-US"/>
            </a:p>
          </p:txBody>
        </p:sp>
      </p:grpSp>
      <p:grpSp>
        <p:nvGrpSpPr>
          <p:cNvPr id="1031" name="组合 127"/>
          <p:cNvGrpSpPr/>
          <p:nvPr userDrawn="1"/>
        </p:nvGrpSpPr>
        <p:grpSpPr>
          <a:xfrm>
            <a:off x="125413" y="88900"/>
            <a:ext cx="1260475" cy="1260475"/>
            <a:chOff x="1357290" y="1500174"/>
            <a:chExt cx="1260000" cy="1260000"/>
          </a:xfrm>
        </p:grpSpPr>
        <p:sp>
          <p:nvSpPr>
            <p:cNvPr id="125" name="饼形 124"/>
            <p:cNvSpPr/>
            <p:nvPr/>
          </p:nvSpPr>
          <p:spPr>
            <a:xfrm>
              <a:off x="1357290" y="1500174"/>
              <a:ext cx="1260000" cy="1260000"/>
            </a:xfrm>
            <a:prstGeom prst="pie">
              <a:avLst>
                <a:gd name="adj1" fmla="val 0"/>
                <a:gd name="adj2" fmla="val 10754946"/>
              </a:avLst>
            </a:prstGeom>
            <a:solidFill>
              <a:srgbClr val="CCFF33">
                <a:alpha val="4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33" name="饼形 125"/>
            <p:cNvSpPr/>
            <p:nvPr/>
          </p:nvSpPr>
          <p:spPr>
            <a:xfrm rot="10800000">
              <a:off x="1357290" y="1500174"/>
              <a:ext cx="1260000" cy="1260000"/>
            </a:xfrm>
            <a:custGeom>
              <a:avLst/>
              <a:gdLst/>
              <a:ahLst/>
              <a:cxnLst>
                <a:cxn ang="0">
                  <a:pos x="1260000" y="630000"/>
                </a:cxn>
                <a:cxn ang="5898240">
                  <a:pos x="630000" y="1260000"/>
                </a:cxn>
                <a:cxn ang="11796480">
                  <a:pos x="0" y="630000"/>
                </a:cxn>
                <a:cxn ang="17694720">
                  <a:pos x="630000" y="0"/>
                </a:cxn>
              </a:cxnLst>
              <a:pathLst>
                <a:path w="1260000" h="1260000">
                  <a:moveTo>
                    <a:pt x="1260000" y="630000"/>
                  </a:moveTo>
                  <a:lnTo>
                    <a:pt x="1260000" y="630000"/>
                  </a:lnTo>
                  <a:cubicBezTo>
                    <a:pt x="1260000" y="977939"/>
                    <a:pt x="977939" y="1260000"/>
                    <a:pt x="630000" y="1260000"/>
                  </a:cubicBezTo>
                  <a:cubicBezTo>
                    <a:pt x="285280" y="1260000"/>
                    <a:pt x="4571" y="982945"/>
                    <a:pt x="54" y="638255"/>
                  </a:cubicBezTo>
                  <a:lnTo>
                    <a:pt x="630000" y="630000"/>
                  </a:lnTo>
                  <a:lnTo>
                    <a:pt x="1260000" y="630000"/>
                  </a:lnTo>
                  <a:close/>
                </a:path>
              </a:pathLst>
            </a:custGeom>
            <a:solidFill>
              <a:srgbClr val="00B0F0">
                <a:alpha val="45097"/>
              </a:srgbClr>
            </a:solidFill>
            <a:ln w="25400">
              <a:noFill/>
            </a:ln>
          </p:spPr>
          <p:txBody>
            <a:bodyPr/>
            <a:p>
              <a:endParaRPr lang="zh-CN" altLang="en-US"/>
            </a:p>
          </p:txBody>
        </p:sp>
      </p:grpSp>
      <p:sp>
        <p:nvSpPr>
          <p:cNvPr id="1043" name="Oval 18"/>
          <p:cNvSpPr>
            <a:spLocks noChangeArrowheads="1"/>
          </p:cNvSpPr>
          <p:nvPr/>
        </p:nvSpPr>
        <p:spPr bwMode="gray">
          <a:xfrm>
            <a:off x="331788" y="198438"/>
            <a:ext cx="1079500" cy="1079500"/>
          </a:xfrm>
          <a:prstGeom prst="ellipse">
            <a:avLst/>
          </a:prstGeom>
          <a:blipFill dpi="0" rotWithShape="1">
            <a:blip r:embed="rId12" cstate="print"/>
            <a:srcRect/>
            <a:stretch>
              <a:fillRect/>
            </a:stretch>
          </a:blipFill>
          <a:ln w="57150">
            <a:solidFill>
              <a:srgbClr val="FFFFFF"/>
            </a:solidFill>
            <a:round/>
          </a:ln>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 </a:t>
            </a:r>
            <a:endParaRPr kumimoji="0" lang="zh-CN" altLang="zh-CN"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pic>
        <p:nvPicPr>
          <p:cNvPr id="1035" name="Picture 15" descr="3"/>
          <p:cNvPicPr>
            <a:picLocks noChangeAspect="1"/>
          </p:cNvPicPr>
          <p:nvPr userDrawn="1"/>
        </p:nvPicPr>
        <p:blipFill>
          <a:blip r:embed="rId13"/>
          <a:stretch>
            <a:fillRect/>
          </a:stretch>
        </p:blipFill>
        <p:spPr>
          <a:xfrm>
            <a:off x="323850" y="115888"/>
            <a:ext cx="1152525" cy="1152525"/>
          </a:xfrm>
          <a:prstGeom prst="rect">
            <a:avLst/>
          </a:prstGeom>
          <a:noFill/>
          <a:ln w="9525">
            <a:noFill/>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9" name="矩形 8"/>
          <p:cNvSpPr/>
          <p:nvPr/>
        </p:nvSpPr>
        <p:spPr>
          <a:xfrm>
            <a:off x="34925" y="14287"/>
            <a:ext cx="9144000" cy="6858001"/>
          </a:xfrm>
          <a:prstGeom prst="rect">
            <a:avLst/>
          </a:prstGeom>
          <a:gradFill>
            <a:gsLst>
              <a:gs pos="0">
                <a:srgbClr val="CCFF33"/>
              </a:gs>
              <a:gs pos="50000">
                <a:srgbClr val="009900"/>
              </a:gs>
              <a:gs pos="100000">
                <a:srgbClr val="006600"/>
              </a:gs>
            </a:gsLst>
            <a:lin ang="5400000" scaled="0"/>
          </a:gradFill>
          <a:ln>
            <a:noFill/>
          </a:ln>
          <a:scene3d>
            <a:camera prst="orthographicFront"/>
            <a:lightRig rig="flat" dir="t"/>
          </a:scene3d>
          <a:sp3d prstMaterial="powder">
            <a:bevelT w="152400" h="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12" name="椭圆 11"/>
          <p:cNvSpPr/>
          <p:nvPr/>
        </p:nvSpPr>
        <p:spPr>
          <a:xfrm>
            <a:off x="2035175" y="3871913"/>
            <a:ext cx="142875" cy="14287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13" name="椭圆 12"/>
          <p:cNvSpPr/>
          <p:nvPr/>
        </p:nvSpPr>
        <p:spPr>
          <a:xfrm>
            <a:off x="5678488" y="4800600"/>
            <a:ext cx="142875" cy="14287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16" name="任意多边形 15"/>
          <p:cNvSpPr/>
          <p:nvPr/>
        </p:nvSpPr>
        <p:spPr>
          <a:xfrm>
            <a:off x="25400" y="3729038"/>
            <a:ext cx="9153525" cy="3143250"/>
          </a:xfrm>
          <a:custGeom>
            <a:avLst/>
            <a:gdLst>
              <a:gd name="connsiteX0" fmla="*/ 0 w 9152878"/>
              <a:gd name="connsiteY0" fmla="*/ 781235 h 3045041"/>
              <a:gd name="connsiteX1" fmla="*/ 2086253 w 9152878"/>
              <a:gd name="connsiteY1" fmla="*/ 221941 h 3045041"/>
              <a:gd name="connsiteX2" fmla="*/ 5743853 w 9152878"/>
              <a:gd name="connsiteY2" fmla="*/ 1136341 h 3045041"/>
              <a:gd name="connsiteX3" fmla="*/ 9144000 w 9152878"/>
              <a:gd name="connsiteY3" fmla="*/ 0 h 3045041"/>
              <a:gd name="connsiteX4" fmla="*/ 9152878 w 9152878"/>
              <a:gd name="connsiteY4" fmla="*/ 3045041 h 3045041"/>
              <a:gd name="connsiteX5" fmla="*/ 0 w 9152878"/>
              <a:gd name="connsiteY5" fmla="*/ 3018407 h 3045041"/>
              <a:gd name="connsiteX6" fmla="*/ 0 w 9152878"/>
              <a:gd name="connsiteY6" fmla="*/ 781235 h 3045041"/>
              <a:gd name="connsiteX0-1" fmla="*/ 0 w 9152878"/>
              <a:gd name="connsiteY0-2" fmla="*/ 781235 h 3045041"/>
              <a:gd name="connsiteX1-3" fmla="*/ 2086253 w 9152878"/>
              <a:gd name="connsiteY1-4" fmla="*/ 221941 h 3045041"/>
              <a:gd name="connsiteX2-5" fmla="*/ 5743853 w 9152878"/>
              <a:gd name="connsiteY2-6" fmla="*/ 1136341 h 3045041"/>
              <a:gd name="connsiteX3-7" fmla="*/ 9144000 w 9152878"/>
              <a:gd name="connsiteY3-8" fmla="*/ 0 h 3045041"/>
              <a:gd name="connsiteX4-9" fmla="*/ 9152878 w 9152878"/>
              <a:gd name="connsiteY4-10" fmla="*/ 3045041 h 3045041"/>
              <a:gd name="connsiteX5-11" fmla="*/ 0 w 9152878"/>
              <a:gd name="connsiteY5-12" fmla="*/ 3018407 h 3045041"/>
              <a:gd name="connsiteX6-13" fmla="*/ 0 w 9152878"/>
              <a:gd name="connsiteY6-14" fmla="*/ 781235 h 3045041"/>
              <a:gd name="connsiteX0-15" fmla="*/ 0 w 9152878"/>
              <a:gd name="connsiteY0-16" fmla="*/ 1099352 h 3363158"/>
              <a:gd name="connsiteX1-17" fmla="*/ 2086253 w 9152878"/>
              <a:gd name="connsiteY1-18" fmla="*/ 540058 h 3363158"/>
              <a:gd name="connsiteX2-19" fmla="*/ 5743853 w 9152878"/>
              <a:gd name="connsiteY2-20" fmla="*/ 1454458 h 3363158"/>
              <a:gd name="connsiteX3-21" fmla="*/ 9144000 w 9152878"/>
              <a:gd name="connsiteY3-22" fmla="*/ 318117 h 3363158"/>
              <a:gd name="connsiteX4-23" fmla="*/ 9152878 w 9152878"/>
              <a:gd name="connsiteY4-24" fmla="*/ 3363158 h 3363158"/>
              <a:gd name="connsiteX5-25" fmla="*/ 0 w 9152878"/>
              <a:gd name="connsiteY5-26" fmla="*/ 3336524 h 3363158"/>
              <a:gd name="connsiteX6-27" fmla="*/ 0 w 9152878"/>
              <a:gd name="connsiteY6-28" fmla="*/ 1099352 h 3363158"/>
              <a:gd name="connsiteX0-29" fmla="*/ 0 w 9152878"/>
              <a:gd name="connsiteY0-30" fmla="*/ 781235 h 3045041"/>
              <a:gd name="connsiteX1-31" fmla="*/ 2086253 w 9152878"/>
              <a:gd name="connsiteY1-32" fmla="*/ 221941 h 3045041"/>
              <a:gd name="connsiteX2-33" fmla="*/ 5743853 w 9152878"/>
              <a:gd name="connsiteY2-34" fmla="*/ 1136341 h 3045041"/>
              <a:gd name="connsiteX3-35" fmla="*/ 9144000 w 9152878"/>
              <a:gd name="connsiteY3-36" fmla="*/ 0 h 3045041"/>
              <a:gd name="connsiteX4-37" fmla="*/ 9152878 w 9152878"/>
              <a:gd name="connsiteY4-38" fmla="*/ 3045041 h 3045041"/>
              <a:gd name="connsiteX5-39" fmla="*/ 0 w 9152878"/>
              <a:gd name="connsiteY5-40" fmla="*/ 3018407 h 3045041"/>
              <a:gd name="connsiteX6-41" fmla="*/ 0 w 9152878"/>
              <a:gd name="connsiteY6-42" fmla="*/ 781235 h 3045041"/>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9152878" h="3045041">
                <a:moveTo>
                  <a:pt x="0" y="781235"/>
                </a:moveTo>
                <a:cubicBezTo>
                  <a:pt x="347709" y="315157"/>
                  <a:pt x="1128944" y="162757"/>
                  <a:pt x="2086253" y="221941"/>
                </a:cubicBezTo>
                <a:cubicBezTo>
                  <a:pt x="3043562" y="281125"/>
                  <a:pt x="4567562" y="1173331"/>
                  <a:pt x="5743853" y="1136341"/>
                </a:cubicBezTo>
                <a:cubicBezTo>
                  <a:pt x="6920144" y="1099351"/>
                  <a:pt x="8392699" y="327317"/>
                  <a:pt x="9144000" y="0"/>
                </a:cubicBezTo>
                <a:cubicBezTo>
                  <a:pt x="9146959" y="1015014"/>
                  <a:pt x="9149919" y="2030027"/>
                  <a:pt x="9152878" y="3045041"/>
                </a:cubicBezTo>
                <a:lnTo>
                  <a:pt x="0" y="3018407"/>
                </a:lnTo>
                <a:lnTo>
                  <a:pt x="0" y="78123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10" name="任意多边形 9"/>
          <p:cNvSpPr/>
          <p:nvPr/>
        </p:nvSpPr>
        <p:spPr>
          <a:xfrm>
            <a:off x="-107983" y="3729039"/>
            <a:ext cx="9313541" cy="1185168"/>
          </a:xfrm>
          <a:custGeom>
            <a:avLst/>
            <a:gdLst>
              <a:gd name="connsiteX0" fmla="*/ 0 w 9161755"/>
              <a:gd name="connsiteY0" fmla="*/ 745724 h 1145219"/>
              <a:gd name="connsiteX1" fmla="*/ 1544714 w 9161755"/>
              <a:gd name="connsiteY1" fmla="*/ 239697 h 1145219"/>
              <a:gd name="connsiteX2" fmla="*/ 2929631 w 9161755"/>
              <a:gd name="connsiteY2" fmla="*/ 275208 h 1145219"/>
              <a:gd name="connsiteX3" fmla="*/ 4181382 w 9161755"/>
              <a:gd name="connsiteY3" fmla="*/ 656948 h 1145219"/>
              <a:gd name="connsiteX4" fmla="*/ 5699464 w 9161755"/>
              <a:gd name="connsiteY4" fmla="*/ 1145219 h 1145219"/>
              <a:gd name="connsiteX5" fmla="*/ 7625918 w 9161755"/>
              <a:gd name="connsiteY5" fmla="*/ 585926 h 1145219"/>
              <a:gd name="connsiteX6" fmla="*/ 9161755 w 9161755"/>
              <a:gd name="connsiteY6" fmla="*/ 0 h 1145219"/>
              <a:gd name="connsiteX0-1" fmla="*/ 0 w 9161755"/>
              <a:gd name="connsiteY0-2" fmla="*/ 745724 h 1145219"/>
              <a:gd name="connsiteX1-3" fmla="*/ 1544714 w 9161755"/>
              <a:gd name="connsiteY1-4" fmla="*/ 239697 h 1145219"/>
              <a:gd name="connsiteX2-5" fmla="*/ 2929631 w 9161755"/>
              <a:gd name="connsiteY2-6" fmla="*/ 275208 h 1145219"/>
              <a:gd name="connsiteX3-7" fmla="*/ 4181382 w 9161755"/>
              <a:gd name="connsiteY3-8" fmla="*/ 656948 h 1145219"/>
              <a:gd name="connsiteX4-9" fmla="*/ 5699464 w 9161755"/>
              <a:gd name="connsiteY4-10" fmla="*/ 1145219 h 1145219"/>
              <a:gd name="connsiteX5-11" fmla="*/ 7625918 w 9161755"/>
              <a:gd name="connsiteY5-12" fmla="*/ 585926 h 1145219"/>
              <a:gd name="connsiteX6-13" fmla="*/ 9161755 w 9161755"/>
              <a:gd name="connsiteY6-14" fmla="*/ 0 h 1145219"/>
              <a:gd name="connsiteX0-15" fmla="*/ 0 w 9161755"/>
              <a:gd name="connsiteY0-16" fmla="*/ 745724 h 1145219"/>
              <a:gd name="connsiteX1-17" fmla="*/ 1544714 w 9161755"/>
              <a:gd name="connsiteY1-18" fmla="*/ 239697 h 1145219"/>
              <a:gd name="connsiteX2-19" fmla="*/ 2929631 w 9161755"/>
              <a:gd name="connsiteY2-20" fmla="*/ 275208 h 1145219"/>
              <a:gd name="connsiteX3-21" fmla="*/ 4181382 w 9161755"/>
              <a:gd name="connsiteY3-22" fmla="*/ 656948 h 1145219"/>
              <a:gd name="connsiteX4-23" fmla="*/ 5699464 w 9161755"/>
              <a:gd name="connsiteY4-24" fmla="*/ 1145219 h 1145219"/>
              <a:gd name="connsiteX5-25" fmla="*/ 7625918 w 9161755"/>
              <a:gd name="connsiteY5-26" fmla="*/ 585926 h 1145219"/>
              <a:gd name="connsiteX6-27" fmla="*/ 9161755 w 9161755"/>
              <a:gd name="connsiteY6-28" fmla="*/ 0 h 1145219"/>
              <a:gd name="connsiteX0-29" fmla="*/ 0 w 9161755"/>
              <a:gd name="connsiteY0-30" fmla="*/ 745724 h 1157056"/>
              <a:gd name="connsiteX1-31" fmla="*/ 1544714 w 9161755"/>
              <a:gd name="connsiteY1-32" fmla="*/ 239697 h 1157056"/>
              <a:gd name="connsiteX2-33" fmla="*/ 2929631 w 9161755"/>
              <a:gd name="connsiteY2-34" fmla="*/ 275208 h 1157056"/>
              <a:gd name="connsiteX3-35" fmla="*/ 4181382 w 9161755"/>
              <a:gd name="connsiteY3-36" fmla="*/ 656948 h 1157056"/>
              <a:gd name="connsiteX4-37" fmla="*/ 5699464 w 9161755"/>
              <a:gd name="connsiteY4-38" fmla="*/ 1145219 h 1157056"/>
              <a:gd name="connsiteX5-39" fmla="*/ 7625918 w 9161755"/>
              <a:gd name="connsiteY5-40" fmla="*/ 585926 h 1157056"/>
              <a:gd name="connsiteX6-41" fmla="*/ 9161755 w 9161755"/>
              <a:gd name="connsiteY6-42" fmla="*/ 0 h 1157056"/>
              <a:gd name="connsiteX0-43" fmla="*/ 0 w 9161755"/>
              <a:gd name="connsiteY0-44" fmla="*/ 745724 h 1157056"/>
              <a:gd name="connsiteX1-45" fmla="*/ 1544714 w 9161755"/>
              <a:gd name="connsiteY1-46" fmla="*/ 239697 h 1157056"/>
              <a:gd name="connsiteX2-47" fmla="*/ 2929631 w 9161755"/>
              <a:gd name="connsiteY2-48" fmla="*/ 275208 h 1157056"/>
              <a:gd name="connsiteX3-49" fmla="*/ 4181382 w 9161755"/>
              <a:gd name="connsiteY3-50" fmla="*/ 656948 h 1157056"/>
              <a:gd name="connsiteX4-51" fmla="*/ 5699464 w 9161755"/>
              <a:gd name="connsiteY4-52" fmla="*/ 1145219 h 1157056"/>
              <a:gd name="connsiteX5-53" fmla="*/ 7625918 w 9161755"/>
              <a:gd name="connsiteY5-54" fmla="*/ 585926 h 1157056"/>
              <a:gd name="connsiteX6-55" fmla="*/ 9161755 w 9161755"/>
              <a:gd name="connsiteY6-56" fmla="*/ 0 h 1157056"/>
              <a:gd name="connsiteX0-57" fmla="*/ 0 w 9161755"/>
              <a:gd name="connsiteY0-58" fmla="*/ 745724 h 1157056"/>
              <a:gd name="connsiteX1-59" fmla="*/ 1544714 w 9161755"/>
              <a:gd name="connsiteY1-60" fmla="*/ 239697 h 1157056"/>
              <a:gd name="connsiteX2-61" fmla="*/ 2929631 w 9161755"/>
              <a:gd name="connsiteY2-62" fmla="*/ 275208 h 1157056"/>
              <a:gd name="connsiteX3-63" fmla="*/ 4181382 w 9161755"/>
              <a:gd name="connsiteY3-64" fmla="*/ 656948 h 1157056"/>
              <a:gd name="connsiteX4-65" fmla="*/ 5699464 w 9161755"/>
              <a:gd name="connsiteY4-66" fmla="*/ 1145219 h 1157056"/>
              <a:gd name="connsiteX5-67" fmla="*/ 7625918 w 9161755"/>
              <a:gd name="connsiteY5-68" fmla="*/ 585926 h 1157056"/>
              <a:gd name="connsiteX6-69" fmla="*/ 9161755 w 9161755"/>
              <a:gd name="connsiteY6-70" fmla="*/ 0 h 1157056"/>
              <a:gd name="connsiteX0-71" fmla="*/ 0 w 9161755"/>
              <a:gd name="connsiteY0-72" fmla="*/ 745724 h 1197005"/>
              <a:gd name="connsiteX1-73" fmla="*/ 1544714 w 9161755"/>
              <a:gd name="connsiteY1-74" fmla="*/ 239697 h 1197005"/>
              <a:gd name="connsiteX2-75" fmla="*/ 2929631 w 9161755"/>
              <a:gd name="connsiteY2-76" fmla="*/ 275208 h 1197005"/>
              <a:gd name="connsiteX3-77" fmla="*/ 5699464 w 9161755"/>
              <a:gd name="connsiteY3-78" fmla="*/ 1145219 h 1197005"/>
              <a:gd name="connsiteX4-79" fmla="*/ 7625918 w 9161755"/>
              <a:gd name="connsiteY4-80" fmla="*/ 585926 h 1197005"/>
              <a:gd name="connsiteX5-81" fmla="*/ 9161755 w 9161755"/>
              <a:gd name="connsiteY5-82" fmla="*/ 0 h 1197005"/>
              <a:gd name="connsiteX0-83" fmla="*/ 0 w 9161755"/>
              <a:gd name="connsiteY0-84" fmla="*/ 745724 h 1197005"/>
              <a:gd name="connsiteX1-85" fmla="*/ 1758996 w 9161755"/>
              <a:gd name="connsiteY1-86" fmla="*/ 239697 h 1197005"/>
              <a:gd name="connsiteX2-87" fmla="*/ 2929631 w 9161755"/>
              <a:gd name="connsiteY2-88" fmla="*/ 275208 h 1197005"/>
              <a:gd name="connsiteX3-89" fmla="*/ 5699464 w 9161755"/>
              <a:gd name="connsiteY3-90" fmla="*/ 1145219 h 1197005"/>
              <a:gd name="connsiteX4-91" fmla="*/ 7625918 w 9161755"/>
              <a:gd name="connsiteY4-92" fmla="*/ 585926 h 1197005"/>
              <a:gd name="connsiteX5-93" fmla="*/ 9161755 w 9161755"/>
              <a:gd name="connsiteY5-94" fmla="*/ 0 h 1197005"/>
              <a:gd name="connsiteX0-95" fmla="*/ 0 w 9161755"/>
              <a:gd name="connsiteY0-96" fmla="*/ 745724 h 1197005"/>
              <a:gd name="connsiteX1-97" fmla="*/ 2116154 w 9161755"/>
              <a:gd name="connsiteY1-98" fmla="*/ 239697 h 1197005"/>
              <a:gd name="connsiteX2-99" fmla="*/ 2929631 w 9161755"/>
              <a:gd name="connsiteY2-100" fmla="*/ 275208 h 1197005"/>
              <a:gd name="connsiteX3-101" fmla="*/ 5699464 w 9161755"/>
              <a:gd name="connsiteY3-102" fmla="*/ 1145219 h 1197005"/>
              <a:gd name="connsiteX4-103" fmla="*/ 7625918 w 9161755"/>
              <a:gd name="connsiteY4-104" fmla="*/ 585926 h 1197005"/>
              <a:gd name="connsiteX5-105" fmla="*/ 9161755 w 9161755"/>
              <a:gd name="connsiteY5-106" fmla="*/ 0 h 1197005"/>
              <a:gd name="connsiteX0-107" fmla="*/ 0 w 9161755"/>
              <a:gd name="connsiteY0-108" fmla="*/ 745724 h 1202924"/>
              <a:gd name="connsiteX1-109" fmla="*/ 2116154 w 9161755"/>
              <a:gd name="connsiteY1-110" fmla="*/ 239697 h 1202924"/>
              <a:gd name="connsiteX2-111" fmla="*/ 5699464 w 9161755"/>
              <a:gd name="connsiteY2-112" fmla="*/ 1145219 h 1202924"/>
              <a:gd name="connsiteX3-113" fmla="*/ 7625918 w 9161755"/>
              <a:gd name="connsiteY3-114" fmla="*/ 585926 h 1202924"/>
              <a:gd name="connsiteX4-115" fmla="*/ 9161755 w 9161755"/>
              <a:gd name="connsiteY4-116" fmla="*/ 0 h 1202924"/>
              <a:gd name="connsiteX0-117" fmla="*/ 0 w 9161755"/>
              <a:gd name="connsiteY0-118" fmla="*/ 745724 h 1185168"/>
              <a:gd name="connsiteX1-119" fmla="*/ 2116154 w 9161755"/>
              <a:gd name="connsiteY1-120" fmla="*/ 239697 h 1185168"/>
              <a:gd name="connsiteX2-121" fmla="*/ 5699464 w 9161755"/>
              <a:gd name="connsiteY2-122" fmla="*/ 1145219 h 1185168"/>
              <a:gd name="connsiteX3-123" fmla="*/ 9161755 w 9161755"/>
              <a:gd name="connsiteY3-124" fmla="*/ 0 h 1185168"/>
              <a:gd name="connsiteX0-125" fmla="*/ 0 w 9304525"/>
              <a:gd name="connsiteY0-126" fmla="*/ 745724 h 1185168"/>
              <a:gd name="connsiteX1-127" fmla="*/ 2258924 w 9304525"/>
              <a:gd name="connsiteY1-128" fmla="*/ 239697 h 1185168"/>
              <a:gd name="connsiteX2-129" fmla="*/ 5842234 w 9304525"/>
              <a:gd name="connsiteY2-130" fmla="*/ 1145219 h 1185168"/>
              <a:gd name="connsiteX3-131" fmla="*/ 9304525 w 9304525"/>
              <a:gd name="connsiteY3-132" fmla="*/ 0 h 1185168"/>
            </a:gdLst>
            <a:ahLst/>
            <a:cxnLst>
              <a:cxn ang="0">
                <a:pos x="connsiteX0-1" y="connsiteY0-2"/>
              </a:cxn>
              <a:cxn ang="0">
                <a:pos x="connsiteX1-3" y="connsiteY1-4"/>
              </a:cxn>
              <a:cxn ang="0">
                <a:pos x="connsiteX2-5" y="connsiteY2-6"/>
              </a:cxn>
              <a:cxn ang="0">
                <a:pos x="connsiteX3-7" y="connsiteY3-8"/>
              </a:cxn>
            </a:cxnLst>
            <a:rect l="l" t="t" r="r" b="b"/>
            <a:pathLst>
              <a:path w="9304525" h="1185168">
                <a:moveTo>
                  <a:pt x="0" y="745724"/>
                </a:moveTo>
                <a:cubicBezTo>
                  <a:pt x="514905" y="577048"/>
                  <a:pt x="1285218" y="173115"/>
                  <a:pt x="2258924" y="239697"/>
                </a:cubicBezTo>
                <a:cubicBezTo>
                  <a:pt x="3232630" y="306279"/>
                  <a:pt x="4667967" y="1185168"/>
                  <a:pt x="5842234" y="1145219"/>
                </a:cubicBezTo>
                <a:cubicBezTo>
                  <a:pt x="7016501" y="1105270"/>
                  <a:pt x="8583215" y="238587"/>
                  <a:pt x="9304525" y="0"/>
                </a:cubicBezTo>
              </a:path>
            </a:pathLst>
          </a:custGeom>
          <a:noFill/>
          <a:ln w="177800">
            <a:solidFill>
              <a:schemeClr val="bg1"/>
            </a:solidFill>
          </a:ln>
          <a:effectLst>
            <a:outerShdw blurRad="50800" dist="38100" dir="2700000" algn="tl" rotWithShape="0">
              <a:prstClr val="black">
                <a:alpha val="40000"/>
              </a:prstClr>
            </a:outerShdw>
          </a:effectLst>
          <a:scene3d>
            <a:camera prst="orthographicFront"/>
            <a:lightRig rig="flat" dir="t"/>
          </a:scene3d>
          <a:sp3d prstMaterial="powder">
            <a:bevelT w="152400" h="50800" prst="softRound"/>
          </a:sp3d>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mn-lt"/>
              <a:ea typeface="+mn-ea"/>
              <a:cs typeface="+mn-cs"/>
            </a:endParaRPr>
          </a:p>
        </p:txBody>
      </p:sp>
      <p:sp>
        <p:nvSpPr>
          <p:cNvPr id="28" name="椭圆 27"/>
          <p:cNvSpPr/>
          <p:nvPr/>
        </p:nvSpPr>
        <p:spPr>
          <a:xfrm>
            <a:off x="4084638" y="3206750"/>
            <a:ext cx="2879725" cy="2879725"/>
          </a:xfrm>
          <a:prstGeom prst="ellipse">
            <a:avLst/>
          </a:prstGeom>
          <a:solidFill>
            <a:srgbClr val="CC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26" name="椭圆 25"/>
          <p:cNvSpPr/>
          <p:nvPr/>
        </p:nvSpPr>
        <p:spPr>
          <a:xfrm>
            <a:off x="4392613" y="3403600"/>
            <a:ext cx="2519363" cy="2520950"/>
          </a:xfrm>
          <a:prstGeom prst="ellipse">
            <a:avLst/>
          </a:prstGeom>
          <a:solidFill>
            <a:srgbClr val="CCFF33">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27" name="椭圆 26"/>
          <p:cNvSpPr/>
          <p:nvPr/>
        </p:nvSpPr>
        <p:spPr>
          <a:xfrm>
            <a:off x="4660900" y="3635375"/>
            <a:ext cx="2160588" cy="2159000"/>
          </a:xfrm>
          <a:prstGeom prst="ellipse">
            <a:avLst/>
          </a:prstGeom>
          <a:solidFill>
            <a:srgbClr val="CCFF33">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5138" name="Oval 18"/>
          <p:cNvSpPr>
            <a:spLocks noChangeArrowheads="1"/>
          </p:cNvSpPr>
          <p:nvPr/>
        </p:nvSpPr>
        <p:spPr bwMode="gray">
          <a:xfrm>
            <a:off x="4892675" y="3871913"/>
            <a:ext cx="1800225" cy="1800225"/>
          </a:xfrm>
          <a:prstGeom prst="ellipse">
            <a:avLst/>
          </a:prstGeom>
          <a:blipFill dpi="0" rotWithShape="1">
            <a:blip r:embed="rId12" cstate="print"/>
            <a:srcRect/>
            <a:stretch>
              <a:fillRect/>
            </a:stretch>
          </a:blipFill>
          <a:ln w="57150">
            <a:solidFill>
              <a:srgbClr val="FFFFFF"/>
            </a:solidFill>
            <a:round/>
          </a:ln>
          <a:effectLst>
            <a:outerShdw dist="107763" dir="27000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t> </a:t>
            </a:r>
            <a:endPar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32" name="椭圆 31"/>
          <p:cNvSpPr/>
          <p:nvPr/>
        </p:nvSpPr>
        <p:spPr>
          <a:xfrm>
            <a:off x="3463925" y="4432300"/>
            <a:ext cx="1439863" cy="1439863"/>
          </a:xfrm>
          <a:prstGeom prst="ellipse">
            <a:avLst/>
          </a:prstGeom>
          <a:solidFill>
            <a:srgbClr val="CCFF33">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33" name="椭圆 32"/>
          <p:cNvSpPr/>
          <p:nvPr/>
        </p:nvSpPr>
        <p:spPr>
          <a:xfrm>
            <a:off x="3643313" y="4540250"/>
            <a:ext cx="1260475" cy="1260475"/>
          </a:xfrm>
          <a:prstGeom prst="ellipse">
            <a:avLst/>
          </a:prstGeom>
          <a:solidFill>
            <a:srgbClr val="B0EE00">
              <a:alpha val="6470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34" name="Oval 20" descr="1920MHJS_1020"/>
          <p:cNvSpPr>
            <a:spLocks noChangeArrowheads="1"/>
          </p:cNvSpPr>
          <p:nvPr/>
        </p:nvSpPr>
        <p:spPr bwMode="gray">
          <a:xfrm>
            <a:off x="3813175" y="4649788"/>
            <a:ext cx="1079500" cy="1079500"/>
          </a:xfrm>
          <a:prstGeom prst="ellipse">
            <a:avLst/>
          </a:prstGeom>
          <a:blipFill dpi="0" rotWithShape="1">
            <a:blip r:embed="rId13" cstate="print"/>
            <a:srcRect/>
            <a:stretch>
              <a:fillRect/>
            </a:stretch>
          </a:blipFill>
          <a:ln w="57150">
            <a:solidFill>
              <a:srgbClr val="FFFFFF"/>
            </a:solidFill>
            <a:round/>
          </a:ln>
          <a:effectLst>
            <a:outerShdw dist="107763" dir="27000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t> </a:t>
            </a:r>
            <a:endPar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35" name="椭圆 34"/>
          <p:cNvSpPr/>
          <p:nvPr/>
        </p:nvSpPr>
        <p:spPr>
          <a:xfrm>
            <a:off x="6750050" y="3717925"/>
            <a:ext cx="1439863" cy="1439863"/>
          </a:xfrm>
          <a:prstGeom prst="ellipse">
            <a:avLst/>
          </a:prstGeom>
          <a:solidFill>
            <a:srgbClr val="CCFF33">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36" name="椭圆 35"/>
          <p:cNvSpPr/>
          <p:nvPr/>
        </p:nvSpPr>
        <p:spPr>
          <a:xfrm>
            <a:off x="6775450" y="3825875"/>
            <a:ext cx="1260475" cy="1260475"/>
          </a:xfrm>
          <a:prstGeom prst="ellipse">
            <a:avLst/>
          </a:prstGeom>
          <a:solidFill>
            <a:srgbClr val="B0EE00">
              <a:alpha val="6470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37" name="Oval 17" descr="HCJW_002018"/>
          <p:cNvSpPr>
            <a:spLocks noChangeArrowheads="1"/>
          </p:cNvSpPr>
          <p:nvPr/>
        </p:nvSpPr>
        <p:spPr bwMode="gray">
          <a:xfrm>
            <a:off x="6813550" y="3943350"/>
            <a:ext cx="1079500" cy="1079500"/>
          </a:xfrm>
          <a:prstGeom prst="ellipse">
            <a:avLst/>
          </a:prstGeom>
          <a:blipFill dpi="0" rotWithShape="1">
            <a:blip r:embed="rId14" cstate="print"/>
            <a:srcRect/>
            <a:stretch>
              <a:fillRect/>
            </a:stretch>
          </a:blipFill>
          <a:ln w="57150">
            <a:solidFill>
              <a:srgbClr val="FFFFFF"/>
            </a:solidFill>
            <a:round/>
          </a:ln>
          <a:effectLst>
            <a:outerShdw dist="107763" dir="27000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t> </a:t>
            </a:r>
            <a:endPar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endParaRPr>
          </a:p>
        </p:txBody>
      </p:sp>
      <p:pic>
        <p:nvPicPr>
          <p:cNvPr id="2065" name="Picture 14" descr="E:\廖秋霞\学习\汇总\图片1.png"/>
          <p:cNvPicPr>
            <a:picLocks noChangeAspect="1"/>
          </p:cNvPicPr>
          <p:nvPr userDrawn="1"/>
        </p:nvPicPr>
        <p:blipFill>
          <a:blip r:embed="rId15"/>
          <a:stretch>
            <a:fillRect/>
          </a:stretch>
        </p:blipFill>
        <p:spPr>
          <a:xfrm>
            <a:off x="-180975" y="514350"/>
            <a:ext cx="3359150" cy="3357563"/>
          </a:xfrm>
          <a:prstGeom prst="rect">
            <a:avLst/>
          </a:prstGeom>
          <a:noFill/>
          <a:ln w="9525">
            <a:noFill/>
          </a:ln>
        </p:spPr>
      </p:pic>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slideLayout" Target="../slideLayouts/slideLayout18.xml"/><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image" Target="../media/image6.jpeg"/></Relationships>
</file>

<file path=ppt/slides/_rels/slide2.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9.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1.jpeg"/><Relationship Id="rId1" Type="http://schemas.openxmlformats.org/officeDocument/2006/relationships/image" Target="../media/image12.jpeg"/></Relationships>
</file>

<file path=ppt/slides/_rels/slide4.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1.jpeg"/><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image" Target="../media/image13.png"/></Relationships>
</file>

<file path=ppt/slides/_rels/slide5.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6.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16.jpeg"/><Relationship Id="rId4" Type="http://schemas.openxmlformats.org/officeDocument/2006/relationships/image" Target="../media/image15.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7.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8.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7.pn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9.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8.pn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10.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image" Target="../../../../../../../../../../../ADMINI~1/appdata/roaming/360se6/USERDA~1/Temp/T2ZGEK~1.JPG" TargetMode="External"/><Relationship Id="rId6" Type="http://schemas.openxmlformats.org/officeDocument/2006/relationships/image" Target="../media/image20.jpeg"/><Relationship Id="rId5" Type="http://schemas.openxmlformats.org/officeDocument/2006/relationships/image" Target="../../../../../../../../../../../ADMINI~1/appdata/roaming/360se6/USERDA~1/Temp/T1GGPF~1.JPG" TargetMode="External"/><Relationship Id="rId4" Type="http://schemas.openxmlformats.org/officeDocument/2006/relationships/image" Target="../media/image19.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14.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24.pn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15.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ADMINI~1/appdata/roaming/360se6/USERDA~1/Temp/U_1166~1.JPG" TargetMode="External"/><Relationship Id="rId4" Type="http://schemas.openxmlformats.org/officeDocument/2006/relationships/image" Target="../media/image25.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16.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26.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17.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ADMINI~1/appdata/roaming/360se6/USERDA~1/Temp/U_1077~1.JPG" TargetMode="External"/><Relationship Id="rId4" Type="http://schemas.openxmlformats.org/officeDocument/2006/relationships/image" Target="../media/image27.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18.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ADMINI~1/appdata/roaming/360se6/USERDA~1/Temp/U_2706~1.JPG" TargetMode="External"/><Relationship Id="rId4" Type="http://schemas.openxmlformats.org/officeDocument/2006/relationships/image" Target="../media/image28.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19.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ADMINI~1/appdata/roaming/360se6/USERDA~1/Temp/U_2228~1.JPG" TargetMode="External"/><Relationship Id="rId4" Type="http://schemas.openxmlformats.org/officeDocument/2006/relationships/image" Target="../media/image29.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30.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1.jpeg"/></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2.jpeg"/></Relationships>
</file>

<file path=ppt/slides/_rels/slide24.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5.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6.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33.pn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7.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34.pn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8.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110" name="Oval 14" descr="快件装车"/>
          <p:cNvSpPr/>
          <p:nvPr/>
        </p:nvSpPr>
        <p:spPr>
          <a:xfrm>
            <a:off x="3779838" y="4652963"/>
            <a:ext cx="1081087" cy="1081087"/>
          </a:xfrm>
          <a:prstGeom prst="ellipse">
            <a:avLst/>
          </a:prstGeom>
          <a:blipFill rotWithShape="1">
            <a:blip r:embed="rId1"/>
            <a:stretch>
              <a:fillRect/>
            </a:stretch>
          </a:blipFill>
          <a:ln w="9525">
            <a:noFill/>
          </a:ln>
        </p:spPr>
        <p:txBody>
          <a:bodyPr wrap="none" anchor="ctr" anchorCtr="0"/>
          <a:p>
            <a:endParaRPr lang="zh-CN" altLang="en-US" sz="1800" dirty="0">
              <a:solidFill>
                <a:srgbClr val="000000"/>
              </a:solidFill>
              <a:latin typeface="Arial" panose="020B0604020202020204" pitchFamily="34" charset="0"/>
              <a:ea typeface="宋体" panose="02010600030101010101" pitchFamily="2" charset="-122"/>
            </a:endParaRPr>
          </a:p>
        </p:txBody>
      </p:sp>
      <p:sp>
        <p:nvSpPr>
          <p:cNvPr id="4111" name="Oval 15" descr="分拣快件"/>
          <p:cNvSpPr/>
          <p:nvPr/>
        </p:nvSpPr>
        <p:spPr>
          <a:xfrm>
            <a:off x="4859338" y="3860800"/>
            <a:ext cx="1873250" cy="1800225"/>
          </a:xfrm>
          <a:prstGeom prst="ellipse">
            <a:avLst/>
          </a:prstGeom>
          <a:blipFill rotWithShape="1">
            <a:blip r:embed="rId2"/>
            <a:stretch>
              <a:fillRect/>
            </a:stretch>
          </a:blipFill>
          <a:ln w="9525">
            <a:noFill/>
          </a:ln>
        </p:spPr>
        <p:txBody>
          <a:bodyPr wrap="none" anchor="ctr" anchorCtr="0"/>
          <a:p>
            <a:endParaRPr lang="zh-CN" altLang="en-US" sz="1800" dirty="0">
              <a:solidFill>
                <a:srgbClr val="000000"/>
              </a:solidFill>
              <a:latin typeface="Arial" panose="020B0604020202020204" pitchFamily="34" charset="0"/>
              <a:ea typeface="宋体" panose="02010600030101010101" pitchFamily="2" charset="-122"/>
            </a:endParaRPr>
          </a:p>
        </p:txBody>
      </p:sp>
      <p:sp>
        <p:nvSpPr>
          <p:cNvPr id="4113" name="Oval 17" descr="航空快递"/>
          <p:cNvSpPr/>
          <p:nvPr/>
        </p:nvSpPr>
        <p:spPr>
          <a:xfrm>
            <a:off x="6804025" y="3933825"/>
            <a:ext cx="1081088" cy="1079500"/>
          </a:xfrm>
          <a:prstGeom prst="ellipse">
            <a:avLst/>
          </a:prstGeom>
          <a:blipFill rotWithShape="1">
            <a:blip r:embed="rId3"/>
            <a:stretch>
              <a:fillRect/>
            </a:stretch>
          </a:blipFill>
          <a:ln w="9525">
            <a:noFill/>
          </a:ln>
        </p:spPr>
        <p:txBody>
          <a:bodyPr wrap="none" anchor="ctr" anchorCtr="0"/>
          <a:p>
            <a:endParaRPr lang="zh-CN" altLang="en-US" sz="1800" dirty="0">
              <a:solidFill>
                <a:srgbClr val="000000"/>
              </a:solidFill>
              <a:latin typeface="Arial" panose="020B0604020202020204" pitchFamily="34" charset="0"/>
              <a:ea typeface="宋体" panose="02010600030101010101" pitchFamily="2" charset="-122"/>
            </a:endParaRPr>
          </a:p>
        </p:txBody>
      </p:sp>
      <p:sp>
        <p:nvSpPr>
          <p:cNvPr id="3077" name="Text Box 19"/>
          <p:cNvSpPr txBox="1"/>
          <p:nvPr/>
        </p:nvSpPr>
        <p:spPr>
          <a:xfrm>
            <a:off x="467043" y="5076508"/>
            <a:ext cx="2376487" cy="368300"/>
          </a:xfrm>
          <a:prstGeom prst="rect">
            <a:avLst/>
          </a:prstGeom>
          <a:noFill/>
          <a:ln w="9525">
            <a:noFill/>
          </a:ln>
        </p:spPr>
        <p:txBody>
          <a:bodyPr anchor="t" anchorCtr="0">
            <a:spAutoFit/>
          </a:bodyPr>
          <a:p>
            <a:pPr>
              <a:spcBef>
                <a:spcPct val="50000"/>
              </a:spcBef>
            </a:pPr>
            <a:r>
              <a:rPr lang="zh-CN" altLang="en-US" sz="1800" dirty="0">
                <a:solidFill>
                  <a:srgbClr val="000000"/>
                </a:solidFill>
                <a:latin typeface="Arial" panose="020B0604020202020204" pitchFamily="34" charset="0"/>
                <a:ea typeface="宋体" panose="02010600030101010101" pitchFamily="2" charset="-122"/>
              </a:rPr>
              <a:t>主讲人：车</a:t>
            </a:r>
            <a:r>
              <a:rPr lang="zh-CN" altLang="en-US" sz="1800" dirty="0">
                <a:solidFill>
                  <a:srgbClr val="000000"/>
                </a:solidFill>
                <a:latin typeface="Arial" panose="020B0604020202020204" pitchFamily="34" charset="0"/>
                <a:ea typeface="宋体" panose="02010600030101010101" pitchFamily="2" charset="-122"/>
              </a:rPr>
              <a:t>敏</a:t>
            </a:r>
            <a:endParaRPr lang="zh-CN" altLang="en-US" sz="1800" dirty="0">
              <a:solidFill>
                <a:srgbClr val="000000"/>
              </a:solidFill>
              <a:latin typeface="Arial" panose="020B0604020202020204" pitchFamily="34" charset="0"/>
              <a:ea typeface="宋体" panose="02010600030101010101" pitchFamily="2" charset="-122"/>
            </a:endParaRPr>
          </a:p>
        </p:txBody>
      </p:sp>
      <p:sp>
        <p:nvSpPr>
          <p:cNvPr id="3078" name="Text Box 20"/>
          <p:cNvSpPr txBox="1"/>
          <p:nvPr/>
        </p:nvSpPr>
        <p:spPr>
          <a:xfrm>
            <a:off x="2195830" y="692150"/>
            <a:ext cx="5184775" cy="1568450"/>
          </a:xfrm>
          <a:prstGeom prst="rect">
            <a:avLst/>
          </a:prstGeom>
          <a:noFill/>
          <a:ln w="9525">
            <a:noFill/>
          </a:ln>
        </p:spPr>
        <p:txBody>
          <a:bodyPr anchor="t" anchorCtr="0">
            <a:spAutoFit/>
          </a:bodyPr>
          <a:p>
            <a:pPr algn="ctr">
              <a:spcBef>
                <a:spcPct val="50000"/>
              </a:spcBef>
            </a:pPr>
            <a:r>
              <a:rPr lang="zh-CN" altLang="en-US" sz="9600" b="1" dirty="0">
                <a:solidFill>
                  <a:srgbClr val="FFFFFF"/>
                </a:solidFill>
                <a:latin typeface="楷体" panose="02010609060101010101" pitchFamily="49" charset="-122"/>
                <a:ea typeface="楷体" panose="02010609060101010101" pitchFamily="49" charset="-122"/>
              </a:rPr>
              <a:t>智慧快递</a:t>
            </a:r>
            <a:endParaRPr lang="zh-CN" altLang="en-US" sz="9600" b="1" dirty="0">
              <a:solidFill>
                <a:srgbClr val="FFFFFF"/>
              </a:solidFill>
              <a:latin typeface="楷体" panose="02010609060101010101" pitchFamily="49" charset="-122"/>
              <a:ea typeface="楷体" panose="02010609060101010101" pitchFamily="49" charset="-122"/>
            </a:endParaRPr>
          </a:p>
        </p:txBody>
      </p:sp>
    </p:spTree>
  </p:cSld>
  <p:clrMapOvr>
    <a:masterClrMapping/>
  </p:clrMapOvr>
  <p:transition spd="med">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110"/>
                                        </p:tgtEl>
                                        <p:attrNameLst>
                                          <p:attrName>style.visibility</p:attrName>
                                        </p:attrNameLst>
                                      </p:cBhvr>
                                      <p:to>
                                        <p:strVal val="visible"/>
                                      </p:to>
                                    </p:set>
                                    <p:animEffect transition="in" filter="blinds(horizontal)">
                                      <p:cBhvr>
                                        <p:cTn id="7" dur="500"/>
                                        <p:tgtEl>
                                          <p:spTgt spid="411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111"/>
                                        </p:tgtEl>
                                        <p:attrNameLst>
                                          <p:attrName>style.visibility</p:attrName>
                                        </p:attrNameLst>
                                      </p:cBhvr>
                                      <p:to>
                                        <p:strVal val="visible"/>
                                      </p:to>
                                    </p:set>
                                    <p:animEffect transition="in" filter="blinds(horizontal)">
                                      <p:cBhvr>
                                        <p:cTn id="12" dur="2000"/>
                                        <p:tgtEl>
                                          <p:spTgt spid="4111"/>
                                        </p:tgtEl>
                                      </p:cBhvr>
                                    </p:animEffect>
                                  </p:childTnLst>
                                </p:cTn>
                              </p:par>
                            </p:childTnLst>
                          </p:cTn>
                        </p:par>
                      </p:childTnLst>
                    </p:cTn>
                  </p:par>
                  <p:par>
                    <p:cTn id="13" fill="hold">
                      <p:stCondLst>
                        <p:cond delay="indefinite"/>
                      </p:stCondLst>
                      <p:childTnLst>
                        <p:par>
                          <p:cTn id="14" fill="hold">
                            <p:stCondLst>
                              <p:cond delay="0"/>
                            </p:stCondLst>
                            <p:childTnLst>
                              <p:par>
                                <p:cTn id="15" presetID="20" presetClass="entr" presetSubtype="0" fill="hold" grpId="0" nodeType="clickEffect">
                                  <p:stCondLst>
                                    <p:cond delay="0"/>
                                  </p:stCondLst>
                                  <p:childTnLst>
                                    <p:set>
                                      <p:cBhvr>
                                        <p:cTn id="16" dur="1" fill="hold">
                                          <p:stCondLst>
                                            <p:cond delay="0"/>
                                          </p:stCondLst>
                                        </p:cTn>
                                        <p:tgtEl>
                                          <p:spTgt spid="4113"/>
                                        </p:tgtEl>
                                        <p:attrNameLst>
                                          <p:attrName>style.visibility</p:attrName>
                                        </p:attrNameLst>
                                      </p:cBhvr>
                                      <p:to>
                                        <p:strVal val="visible"/>
                                      </p:to>
                                    </p:set>
                                    <p:animEffect transition="in" filter="wedge">
                                      <p:cBhvr>
                                        <p:cTn id="17" dur="2000"/>
                                        <p:tgtEl>
                                          <p:spTgt spid="41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10" grpId="0" animBg="1"/>
      <p:bldP spid="4111" grpId="0" animBg="1"/>
      <p:bldP spid="411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 name="组合 24">
            <a:hlinkClick r:id="" action="ppaction://hlinkshowjump?jump=nextslide"/>
          </p:cNvPr>
          <p:cNvGrpSpPr/>
          <p:nvPr/>
        </p:nvGrpSpPr>
        <p:grpSpPr>
          <a:xfrm>
            <a:off x="2716197" y="1650429"/>
            <a:ext cx="457200" cy="478971"/>
            <a:chOff x="5791200" y="381000"/>
            <a:chExt cx="1600200" cy="1676400"/>
          </a:xfrm>
          <a:scene3d>
            <a:camera prst="orthographicFront"/>
            <a:lightRig rig="threePt" dir="t"/>
          </a:scene3d>
        </p:grpSpPr>
        <p:grpSp>
          <p:nvGrpSpPr>
            <p:cNvPr id="3" name="组合 12"/>
            <p:cNvGrpSpPr/>
            <p:nvPr/>
          </p:nvGrpSpPr>
          <p:grpSpPr>
            <a:xfrm>
              <a:off x="5791200" y="381000"/>
              <a:ext cx="922020" cy="838200"/>
              <a:chOff x="3352800" y="609600"/>
              <a:chExt cx="838200" cy="762000"/>
            </a:xfrm>
          </p:grpSpPr>
          <p:sp>
            <p:nvSpPr>
              <p:cNvPr id="11" name="圆角矩形 1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2" name="圆角矩形 1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4" name="组合 13"/>
            <p:cNvGrpSpPr/>
            <p:nvPr/>
          </p:nvGrpSpPr>
          <p:grpSpPr>
            <a:xfrm>
              <a:off x="5791200" y="1295400"/>
              <a:ext cx="838200" cy="762000"/>
              <a:chOff x="3352800" y="609600"/>
              <a:chExt cx="838200" cy="762000"/>
            </a:xfrm>
          </p:grpSpPr>
          <p:sp>
            <p:nvSpPr>
              <p:cNvPr id="15" name="圆角矩形 14"/>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6" name="圆角矩形 15"/>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5" name="组合 16"/>
            <p:cNvGrpSpPr/>
            <p:nvPr/>
          </p:nvGrpSpPr>
          <p:grpSpPr>
            <a:xfrm>
              <a:off x="6705600" y="1295400"/>
              <a:ext cx="685800" cy="623455"/>
              <a:chOff x="3352800" y="609600"/>
              <a:chExt cx="838200" cy="762000"/>
            </a:xfrm>
          </p:grpSpPr>
          <p:sp>
            <p:nvSpPr>
              <p:cNvPr id="18" name="圆角矩形 1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9" name="圆角矩形 1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6" name="组合 19"/>
            <p:cNvGrpSpPr/>
            <p:nvPr/>
          </p:nvGrpSpPr>
          <p:grpSpPr>
            <a:xfrm>
              <a:off x="6804661" y="685801"/>
              <a:ext cx="586739" cy="533399"/>
              <a:chOff x="3352800" y="609600"/>
              <a:chExt cx="838200" cy="762000"/>
            </a:xfrm>
          </p:grpSpPr>
          <p:sp>
            <p:nvSpPr>
              <p:cNvPr id="21" name="圆角矩形 2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2" name="圆角矩形 2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23" name="矩形 22"/>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4" name="矩形 23"/>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73" name="圆角矩形 72"/>
          <p:cNvSpPr/>
          <p:nvPr/>
        </p:nvSpPr>
        <p:spPr bwMode="auto">
          <a:xfrm>
            <a:off x="3003534" y="1866328"/>
            <a:ext cx="4953001"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09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1484313"/>
            <a:ext cx="777875" cy="428625"/>
          </a:xfrm>
          <a:prstGeom prst="rect">
            <a:avLst/>
          </a:prstGeom>
          <a:noFill/>
          <a:ln w="9525">
            <a:noFill/>
          </a:ln>
        </p:spPr>
      </p:pic>
      <p:grpSp>
        <p:nvGrpSpPr>
          <p:cNvPr id="7" name="组合 24">
            <a:hlinkClick r:id="" action="ppaction://noaction"/>
          </p:cNvPr>
          <p:cNvGrpSpPr/>
          <p:nvPr/>
        </p:nvGrpSpPr>
        <p:grpSpPr>
          <a:xfrm>
            <a:off x="2717829" y="2439425"/>
            <a:ext cx="457199" cy="478970"/>
            <a:chOff x="5791200" y="381000"/>
            <a:chExt cx="1600200" cy="1676400"/>
          </a:xfrm>
          <a:scene3d>
            <a:camera prst="orthographicFront"/>
            <a:lightRig rig="threePt" dir="t"/>
          </a:scene3d>
        </p:grpSpPr>
        <p:grpSp>
          <p:nvGrpSpPr>
            <p:cNvPr id="8" name="组合 12"/>
            <p:cNvGrpSpPr/>
            <p:nvPr/>
          </p:nvGrpSpPr>
          <p:grpSpPr>
            <a:xfrm>
              <a:off x="5791200" y="381000"/>
              <a:ext cx="922020" cy="838200"/>
              <a:chOff x="3352800" y="609600"/>
              <a:chExt cx="838200" cy="762000"/>
            </a:xfrm>
          </p:grpSpPr>
          <p:sp>
            <p:nvSpPr>
              <p:cNvPr id="60" name="圆角矩形 5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61" name="圆角矩形 6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9" name="组合 13"/>
            <p:cNvGrpSpPr/>
            <p:nvPr/>
          </p:nvGrpSpPr>
          <p:grpSpPr>
            <a:xfrm>
              <a:off x="5791200" y="1295400"/>
              <a:ext cx="838200" cy="762000"/>
              <a:chOff x="3352800" y="609600"/>
              <a:chExt cx="838200" cy="762000"/>
            </a:xfrm>
          </p:grpSpPr>
          <p:sp>
            <p:nvSpPr>
              <p:cNvPr id="58" name="圆角矩形 5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59" name="圆角矩形 5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10" name="组合 16"/>
            <p:cNvGrpSpPr/>
            <p:nvPr/>
          </p:nvGrpSpPr>
          <p:grpSpPr>
            <a:xfrm>
              <a:off x="6705600" y="1295400"/>
              <a:ext cx="685800" cy="623455"/>
              <a:chOff x="3352800" y="609600"/>
              <a:chExt cx="838200" cy="762000"/>
            </a:xfrm>
          </p:grpSpPr>
          <p:sp>
            <p:nvSpPr>
              <p:cNvPr id="56" name="圆角矩形 55"/>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57" name="圆角矩形 56"/>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13" name="组合 19"/>
            <p:cNvGrpSpPr/>
            <p:nvPr/>
          </p:nvGrpSpPr>
          <p:grpSpPr>
            <a:xfrm>
              <a:off x="6804661" y="685801"/>
              <a:ext cx="586739" cy="533399"/>
              <a:chOff x="3352800" y="609600"/>
              <a:chExt cx="838200" cy="762000"/>
            </a:xfrm>
          </p:grpSpPr>
          <p:sp>
            <p:nvSpPr>
              <p:cNvPr id="54" name="圆角矩形 5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55" name="圆角矩形 5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52" name="矩形 51"/>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3" name="矩形 52"/>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62" name="圆角矩形 61"/>
          <p:cNvSpPr/>
          <p:nvPr/>
        </p:nvSpPr>
        <p:spPr bwMode="auto">
          <a:xfrm>
            <a:off x="3005166" y="2655325"/>
            <a:ext cx="4953000"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102"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2276475"/>
            <a:ext cx="777875" cy="428625"/>
          </a:xfrm>
          <a:prstGeom prst="rect">
            <a:avLst/>
          </a:prstGeom>
          <a:noFill/>
          <a:ln w="9525">
            <a:noFill/>
          </a:ln>
        </p:spPr>
      </p:pic>
      <p:grpSp>
        <p:nvGrpSpPr>
          <p:cNvPr id="14" name="组合 24">
            <a:hlinkClick r:id="" action="ppaction://noaction"/>
          </p:cNvPr>
          <p:cNvGrpSpPr/>
          <p:nvPr/>
        </p:nvGrpSpPr>
        <p:grpSpPr>
          <a:xfrm>
            <a:off x="2717829" y="3377646"/>
            <a:ext cx="457199" cy="478970"/>
            <a:chOff x="5791200" y="381000"/>
            <a:chExt cx="1600200" cy="1676400"/>
          </a:xfrm>
          <a:scene3d>
            <a:camera prst="orthographicFront"/>
            <a:lightRig rig="threePt" dir="t"/>
          </a:scene3d>
        </p:grpSpPr>
        <p:grpSp>
          <p:nvGrpSpPr>
            <p:cNvPr id="17" name="组合 12"/>
            <p:cNvGrpSpPr/>
            <p:nvPr/>
          </p:nvGrpSpPr>
          <p:grpSpPr>
            <a:xfrm>
              <a:off x="5791200" y="381000"/>
              <a:ext cx="922020" cy="838200"/>
              <a:chOff x="3352800" y="609600"/>
              <a:chExt cx="838200" cy="762000"/>
            </a:xfrm>
          </p:grpSpPr>
          <p:sp>
            <p:nvSpPr>
              <p:cNvPr id="95" name="圆角矩形 94"/>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6" name="圆角矩形 95"/>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0" name="组合 13"/>
            <p:cNvGrpSpPr/>
            <p:nvPr/>
          </p:nvGrpSpPr>
          <p:grpSpPr>
            <a:xfrm>
              <a:off x="5791200" y="1295400"/>
              <a:ext cx="838200" cy="762000"/>
              <a:chOff x="3352800" y="609600"/>
              <a:chExt cx="838200" cy="762000"/>
            </a:xfrm>
          </p:grpSpPr>
          <p:sp>
            <p:nvSpPr>
              <p:cNvPr id="93" name="圆角矩形 92"/>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4" name="圆角矩形 93"/>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5" name="组合 16"/>
            <p:cNvGrpSpPr/>
            <p:nvPr/>
          </p:nvGrpSpPr>
          <p:grpSpPr>
            <a:xfrm>
              <a:off x="6705600" y="1295400"/>
              <a:ext cx="685800" cy="623455"/>
              <a:chOff x="3352800" y="609600"/>
              <a:chExt cx="838200" cy="762000"/>
            </a:xfrm>
          </p:grpSpPr>
          <p:sp>
            <p:nvSpPr>
              <p:cNvPr id="91" name="圆角矩形 9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2" name="圆角矩形 9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6" name="组合 19"/>
            <p:cNvGrpSpPr/>
            <p:nvPr/>
          </p:nvGrpSpPr>
          <p:grpSpPr>
            <a:xfrm>
              <a:off x="6804661" y="685801"/>
              <a:ext cx="586739" cy="533399"/>
              <a:chOff x="3352800" y="609600"/>
              <a:chExt cx="838200" cy="762000"/>
            </a:xfrm>
          </p:grpSpPr>
          <p:sp>
            <p:nvSpPr>
              <p:cNvPr id="89" name="圆角矩形 88"/>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0" name="圆角矩形 89"/>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87" name="矩形 86"/>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8" name="矩形 87"/>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97" name="圆角矩形 96"/>
          <p:cNvSpPr/>
          <p:nvPr/>
        </p:nvSpPr>
        <p:spPr bwMode="auto">
          <a:xfrm>
            <a:off x="3005166" y="3595133"/>
            <a:ext cx="4953000"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10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3213100"/>
            <a:ext cx="777875" cy="428625"/>
          </a:xfrm>
          <a:prstGeom prst="rect">
            <a:avLst/>
          </a:prstGeom>
          <a:noFill/>
          <a:ln w="9525">
            <a:noFill/>
          </a:ln>
        </p:spPr>
      </p:pic>
      <p:grpSp>
        <p:nvGrpSpPr>
          <p:cNvPr id="27" name="组合 24">
            <a:hlinkClick r:id="" action="ppaction://noaction"/>
          </p:cNvPr>
          <p:cNvGrpSpPr/>
          <p:nvPr/>
        </p:nvGrpSpPr>
        <p:grpSpPr>
          <a:xfrm>
            <a:off x="2716197" y="4240682"/>
            <a:ext cx="457200" cy="478971"/>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3003534" y="4455566"/>
            <a:ext cx="4953001"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108"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4076700"/>
            <a:ext cx="777875" cy="428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264312" y="2643586"/>
            <a:ext cx="2077097" cy="1642831"/>
          </a:xfrm>
          <a:prstGeom prst="rect">
            <a:avLst/>
          </a:prstGeom>
          <a:noFill/>
          <a:effectLst>
            <a:reflection blurRad="6350" stA="50000" endA="300" endPos="55000" dir="5400000" sy="-100000" algn="bl" rotWithShape="0"/>
          </a:effectLst>
        </p:spPr>
      </p:pic>
      <p:pic>
        <p:nvPicPr>
          <p:cNvPr id="4110" name="Picture 3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4111" name="Text Box 39"/>
          <p:cNvSpPr txBox="1"/>
          <p:nvPr/>
        </p:nvSpPr>
        <p:spPr>
          <a:xfrm>
            <a:off x="1403350" y="333375"/>
            <a:ext cx="4537075"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快递运营管理</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4112" name="Text Box 40"/>
          <p:cNvSpPr txBox="1"/>
          <p:nvPr/>
        </p:nvSpPr>
        <p:spPr>
          <a:xfrm>
            <a:off x="3276600" y="2205038"/>
            <a:ext cx="3384550" cy="366712"/>
          </a:xfrm>
          <a:prstGeom prst="rect">
            <a:avLst/>
          </a:prstGeom>
          <a:noFill/>
          <a:ln w="9525">
            <a:noFill/>
          </a:ln>
        </p:spPr>
        <p:txBody>
          <a:bodyPr anchor="t" anchorCtr="0">
            <a:spAutoFit/>
          </a:bodyPr>
          <a:p>
            <a:pPr>
              <a:spcBef>
                <a:spcPct val="50000"/>
              </a:spcBef>
            </a:pPr>
            <a:r>
              <a:rPr lang="zh-CN" altLang="en-US" sz="1800" b="1" dirty="0">
                <a:latin typeface="Arial" panose="020B0604020202020204" pitchFamily="34" charset="0"/>
                <a:ea typeface="宋体" panose="02010600030101010101" pitchFamily="2" charset="-122"/>
              </a:rPr>
              <a:t>任务二：快件收寄作业</a:t>
            </a:r>
            <a:endParaRPr lang="zh-CN" altLang="en-US" sz="1800" b="1" dirty="0">
              <a:latin typeface="Arial" panose="020B0604020202020204" pitchFamily="34" charset="0"/>
              <a:ea typeface="宋体" panose="02010600030101010101" pitchFamily="2" charset="-122"/>
            </a:endParaRPr>
          </a:p>
        </p:txBody>
      </p:sp>
      <p:sp>
        <p:nvSpPr>
          <p:cNvPr id="4113" name="Text Box 41"/>
          <p:cNvSpPr txBox="1"/>
          <p:nvPr/>
        </p:nvSpPr>
        <p:spPr>
          <a:xfrm>
            <a:off x="3276600" y="1484313"/>
            <a:ext cx="3384550" cy="366712"/>
          </a:xfrm>
          <a:prstGeom prst="rect">
            <a:avLst/>
          </a:prstGeom>
          <a:noFill/>
          <a:ln w="9525">
            <a:noFill/>
          </a:ln>
        </p:spPr>
        <p:txBody>
          <a:bodyPr anchor="t" anchorCtr="0">
            <a:spAutoFit/>
          </a:bodyPr>
          <a:p>
            <a:pPr>
              <a:spcBef>
                <a:spcPct val="50000"/>
              </a:spcBef>
            </a:pPr>
            <a:r>
              <a:rPr lang="zh-CN" altLang="en-US" sz="1800" b="1" dirty="0">
                <a:latin typeface="Arial" panose="020B0604020202020204" pitchFamily="34" charset="0"/>
                <a:ea typeface="宋体" panose="02010600030101010101" pitchFamily="2" charset="-122"/>
              </a:rPr>
              <a:t>任务一：快递运营筹备</a:t>
            </a:r>
            <a:endParaRPr lang="zh-CN" altLang="en-US" sz="1800" b="1" dirty="0">
              <a:latin typeface="Arial" panose="020B0604020202020204" pitchFamily="34" charset="0"/>
              <a:ea typeface="宋体" panose="02010600030101010101" pitchFamily="2" charset="-122"/>
            </a:endParaRPr>
          </a:p>
        </p:txBody>
      </p:sp>
      <p:sp>
        <p:nvSpPr>
          <p:cNvPr id="4114" name="Text Box 42"/>
          <p:cNvSpPr txBox="1"/>
          <p:nvPr/>
        </p:nvSpPr>
        <p:spPr>
          <a:xfrm>
            <a:off x="3276600" y="3141663"/>
            <a:ext cx="3384550" cy="366712"/>
          </a:xfrm>
          <a:prstGeom prst="rect">
            <a:avLst/>
          </a:prstGeom>
          <a:noFill/>
          <a:ln w="9525">
            <a:noFill/>
          </a:ln>
        </p:spPr>
        <p:txBody>
          <a:bodyPr anchor="t" anchorCtr="0">
            <a:spAutoFit/>
          </a:bodyPr>
          <a:p>
            <a:pPr>
              <a:spcBef>
                <a:spcPct val="50000"/>
              </a:spcBef>
            </a:pPr>
            <a:r>
              <a:rPr lang="zh-CN" altLang="en-US" sz="1800" b="1" dirty="0">
                <a:latin typeface="Arial" panose="020B0604020202020204" pitchFamily="34" charset="0"/>
                <a:ea typeface="宋体" panose="02010600030101010101" pitchFamily="2" charset="-122"/>
              </a:rPr>
              <a:t>任务三：快件处理作业</a:t>
            </a:r>
            <a:endParaRPr lang="zh-CN" altLang="en-US" sz="1800" b="1" dirty="0">
              <a:latin typeface="Arial" panose="020B0604020202020204" pitchFamily="34" charset="0"/>
              <a:ea typeface="宋体" panose="02010600030101010101" pitchFamily="2" charset="-122"/>
            </a:endParaRPr>
          </a:p>
        </p:txBody>
      </p:sp>
      <p:sp>
        <p:nvSpPr>
          <p:cNvPr id="4115" name="Text Box 43"/>
          <p:cNvSpPr txBox="1"/>
          <p:nvPr/>
        </p:nvSpPr>
        <p:spPr>
          <a:xfrm>
            <a:off x="3276600" y="3933825"/>
            <a:ext cx="3384550" cy="366713"/>
          </a:xfrm>
          <a:prstGeom prst="rect">
            <a:avLst/>
          </a:prstGeom>
          <a:noFill/>
          <a:ln w="9525">
            <a:noFill/>
          </a:ln>
        </p:spPr>
        <p:txBody>
          <a:bodyPr anchor="t" anchorCtr="0">
            <a:spAutoFit/>
          </a:bodyPr>
          <a:p>
            <a:pPr>
              <a:spcBef>
                <a:spcPct val="50000"/>
              </a:spcBef>
            </a:pPr>
            <a:r>
              <a:rPr lang="zh-CN" altLang="en-US" sz="1800" b="1" dirty="0">
                <a:solidFill>
                  <a:srgbClr val="FF0000"/>
                </a:solidFill>
                <a:latin typeface="Arial" panose="020B0604020202020204" pitchFamily="34" charset="0"/>
                <a:ea typeface="宋体" panose="02010600030101010101" pitchFamily="2" charset="-122"/>
              </a:rPr>
              <a:t>任务四：快件派送作业</a:t>
            </a:r>
            <a:endParaRPr lang="zh-CN" altLang="en-US" sz="1800" b="1" dirty="0">
              <a:solidFill>
                <a:srgbClr val="FF0000"/>
              </a:solidFill>
              <a:latin typeface="Arial" panose="020B0604020202020204" pitchFamily="34" charset="0"/>
              <a:ea typeface="宋体" panose="02010600030101010101" pitchFamily="2" charset="-122"/>
            </a:endParaRPr>
          </a:p>
        </p:txBody>
      </p:sp>
      <p:grpSp>
        <p:nvGrpSpPr>
          <p:cNvPr id="32" name="组合 24">
            <a:hlinkClick r:id="" action="ppaction://noaction"/>
          </p:cNvPr>
          <p:cNvGrpSpPr/>
          <p:nvPr/>
        </p:nvGrpSpPr>
        <p:grpSpPr>
          <a:xfrm>
            <a:off x="2716197" y="5104282"/>
            <a:ext cx="457200" cy="478971"/>
            <a:chOff x="5791200" y="381000"/>
            <a:chExt cx="1600200" cy="1676400"/>
          </a:xfrm>
          <a:scene3d>
            <a:camera prst="orthographicFront"/>
            <a:lightRig rig="threePt" dir="t"/>
          </a:scene3d>
        </p:grpSpPr>
        <p:grpSp>
          <p:nvGrpSpPr>
            <p:cNvPr id="33" name="组合 12"/>
            <p:cNvGrpSpPr/>
            <p:nvPr/>
          </p:nvGrpSpPr>
          <p:grpSpPr>
            <a:xfrm>
              <a:off x="5791200" y="381000"/>
              <a:ext cx="922020" cy="838200"/>
              <a:chOff x="3352800" y="609600"/>
              <a:chExt cx="838200" cy="762000"/>
            </a:xfrm>
          </p:grpSpPr>
          <p:sp>
            <p:nvSpPr>
              <p:cNvPr id="3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6" name="组合 13"/>
            <p:cNvGrpSpPr/>
            <p:nvPr/>
          </p:nvGrpSpPr>
          <p:grpSpPr>
            <a:xfrm>
              <a:off x="5791200" y="1295400"/>
              <a:ext cx="838200" cy="762000"/>
              <a:chOff x="3352800" y="609600"/>
              <a:chExt cx="838200" cy="762000"/>
            </a:xfrm>
          </p:grpSpPr>
          <p:sp>
            <p:nvSpPr>
              <p:cNvPr id="37"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8"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9" name="组合 16"/>
            <p:cNvGrpSpPr/>
            <p:nvPr/>
          </p:nvGrpSpPr>
          <p:grpSpPr>
            <a:xfrm>
              <a:off x="6705600" y="1295400"/>
              <a:ext cx="685800" cy="623455"/>
              <a:chOff x="3352800" y="609600"/>
              <a:chExt cx="838200" cy="762000"/>
            </a:xfrm>
          </p:grpSpPr>
          <p:sp>
            <p:nvSpPr>
              <p:cNvPr id="4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4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42" name="组合 19"/>
            <p:cNvGrpSpPr/>
            <p:nvPr/>
          </p:nvGrpSpPr>
          <p:grpSpPr>
            <a:xfrm>
              <a:off x="6804661" y="685801"/>
              <a:ext cx="586739" cy="533399"/>
              <a:chOff x="3352800" y="609600"/>
              <a:chExt cx="838200" cy="762000"/>
            </a:xfrm>
          </p:grpSpPr>
          <p:sp>
            <p:nvSpPr>
              <p:cNvPr id="43"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44"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45"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6"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47" name="圆角矩形 115"/>
          <p:cNvSpPr/>
          <p:nvPr/>
        </p:nvSpPr>
        <p:spPr bwMode="auto">
          <a:xfrm>
            <a:off x="3003534" y="5319166"/>
            <a:ext cx="4953001"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118"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4940300"/>
            <a:ext cx="777875" cy="428625"/>
          </a:xfrm>
          <a:prstGeom prst="rect">
            <a:avLst/>
          </a:prstGeom>
          <a:noFill/>
          <a:ln w="9525">
            <a:noFill/>
          </a:ln>
        </p:spPr>
      </p:pic>
      <p:sp>
        <p:nvSpPr>
          <p:cNvPr id="4119" name="Text Box 49"/>
          <p:cNvSpPr txBox="1"/>
          <p:nvPr/>
        </p:nvSpPr>
        <p:spPr>
          <a:xfrm>
            <a:off x="3276600" y="4868863"/>
            <a:ext cx="3384550" cy="366712"/>
          </a:xfrm>
          <a:prstGeom prst="rect">
            <a:avLst/>
          </a:prstGeom>
          <a:noFill/>
          <a:ln w="9525">
            <a:noFill/>
          </a:ln>
        </p:spPr>
        <p:txBody>
          <a:bodyPr anchor="t" anchorCtr="0">
            <a:spAutoFit/>
          </a:bodyPr>
          <a:p>
            <a:pPr>
              <a:spcBef>
                <a:spcPct val="50000"/>
              </a:spcBef>
            </a:pPr>
            <a:r>
              <a:rPr lang="zh-CN" altLang="en-US" sz="1800" b="1" dirty="0">
                <a:latin typeface="Arial" panose="020B0604020202020204" pitchFamily="34" charset="0"/>
                <a:ea typeface="宋体" panose="02010600030101010101" pitchFamily="2" charset="-122"/>
              </a:rPr>
              <a:t>任务五：快递客户服务</a:t>
            </a:r>
            <a:endParaRPr lang="zh-CN" altLang="en-US" sz="1800" b="1" dirty="0">
              <a:latin typeface="Arial" panose="020B0604020202020204" pitchFamily="34" charset="0"/>
              <a:ea typeface="宋体" panose="02010600030101010101" pitchFamily="2" charset="-122"/>
            </a:endParaRPr>
          </a:p>
        </p:txBody>
      </p:sp>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499"/>
                                          </p:stCondLst>
                                        </p:cTn>
                                        <p:tgtEl>
                                          <p:spTgt spid="410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512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5124" name="Picture 205" descr="4"/>
          <p:cNvPicPr>
            <a:picLocks noChangeAspect="1"/>
          </p:cNvPicPr>
          <p:nvPr/>
        </p:nvPicPr>
        <p:blipFill>
          <a:blip r:embed="rId2"/>
          <a:stretch>
            <a:fillRect/>
          </a:stretch>
        </p:blipFill>
        <p:spPr>
          <a:xfrm>
            <a:off x="250825" y="61913"/>
            <a:ext cx="1195388" cy="1206500"/>
          </a:xfrm>
          <a:prstGeom prst="rect">
            <a:avLst/>
          </a:prstGeom>
          <a:noFill/>
          <a:ln w="9525">
            <a:noFill/>
          </a:ln>
        </p:spPr>
      </p:pic>
      <p:sp>
        <p:nvSpPr>
          <p:cNvPr id="5125" name="AutoShape 235"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5126" name="Text Box 237"/>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a:t>
            </a:r>
            <a:r>
              <a:rPr lang="en-US" altLang="zh-CN" sz="1800" b="1" dirty="0">
                <a:solidFill>
                  <a:srgbClr val="0000FF"/>
                </a:solidFill>
                <a:latin typeface="楷体" panose="02010609060101010101" pitchFamily="49" charset="-122"/>
                <a:ea typeface="楷体" panose="02010609060101010101" pitchFamily="49" charset="-122"/>
              </a:rPr>
              <a:t>  </a:t>
            </a:r>
            <a:r>
              <a:rPr lang="zh-CN" altLang="en-US" sz="1800" b="1" dirty="0">
                <a:solidFill>
                  <a:srgbClr val="0000FF"/>
                </a:solidFill>
                <a:latin typeface="楷体" panose="02010609060101010101" pitchFamily="49" charset="-122"/>
                <a:ea typeface="楷体" panose="02010609060101010101" pitchFamily="49" charset="-122"/>
              </a:rPr>
              <a:t>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5127" name="Rectangle 247"/>
          <p:cNvSpPr/>
          <p:nvPr/>
        </p:nvSpPr>
        <p:spPr>
          <a:xfrm>
            <a:off x="971550" y="3933825"/>
            <a:ext cx="3106738" cy="581025"/>
          </a:xfrm>
          <a:prstGeom prst="rect">
            <a:avLst/>
          </a:prstGeom>
          <a:noFill/>
          <a:ln w="9525">
            <a:noFill/>
          </a:ln>
        </p:spPr>
        <p:txBody>
          <a:bodyPr anchor="t" anchorCtr="0"/>
          <a:p>
            <a:pPr eaLnBrk="0" hangingPunct="0"/>
            <a:r>
              <a:rPr lang="zh-CN" altLang="en-US" sz="3200" dirty="0">
                <a:solidFill>
                  <a:schemeClr val="tx2"/>
                </a:solidFill>
                <a:latin typeface="Arial" panose="020B0604020202020204" pitchFamily="34" charset="0"/>
                <a:ea typeface="宋体" panose="02010600030101010101" pitchFamily="2" charset="-122"/>
              </a:rPr>
              <a:t>派件流程</a:t>
            </a:r>
            <a:endParaRPr lang="zh-CN" altLang="en-US" sz="3200" dirty="0">
              <a:solidFill>
                <a:schemeClr val="tx2"/>
              </a:solidFill>
              <a:latin typeface="Arial" panose="020B0604020202020204" pitchFamily="34" charset="0"/>
              <a:ea typeface="宋体" panose="02010600030101010101" pitchFamily="2" charset="-122"/>
            </a:endParaRPr>
          </a:p>
        </p:txBody>
      </p:sp>
      <p:sp>
        <p:nvSpPr>
          <p:cNvPr id="5128" name="AutoShape 248"/>
          <p:cNvSpPr/>
          <p:nvPr/>
        </p:nvSpPr>
        <p:spPr>
          <a:xfrm>
            <a:off x="971550" y="2420938"/>
            <a:ext cx="865188" cy="685800"/>
          </a:xfrm>
          <a:prstGeom prst="flowChartProcess">
            <a:avLst/>
          </a:prstGeom>
          <a:noFill/>
          <a:ln w="9525" cap="flat" cmpd="sng">
            <a:solidFill>
              <a:srgbClr val="800080"/>
            </a:solidFill>
            <a:prstDash val="solid"/>
            <a:miter/>
            <a:headEnd type="none" w="med" len="med"/>
            <a:tailEnd type="none" w="med" len="med"/>
          </a:ln>
        </p:spPr>
        <p:txBody>
          <a:bodyPr anchor="ctr" anchorCtr="0">
            <a:spAutoFit/>
          </a:bodyPr>
          <a:p>
            <a:pPr algn="ctr" defTabSz="762000">
              <a:lnSpc>
                <a:spcPct val="80000"/>
              </a:lnSpc>
              <a:spcBef>
                <a:spcPct val="50000"/>
              </a:spcBef>
              <a:buClr>
                <a:srgbClr val="FF66FF"/>
              </a:buClr>
              <a:buFont typeface="Wingdings" panose="05000000000000000000" pitchFamily="2" charset="2"/>
            </a:pPr>
            <a:r>
              <a:rPr lang="zh-CN" altLang="en-US" sz="2400" b="1" dirty="0">
                <a:solidFill>
                  <a:schemeClr val="bg2"/>
                </a:solidFill>
                <a:latin typeface="楷体_GB2312" pitchFamily="49" charset="-122"/>
                <a:ea typeface="宋体" panose="02010600030101010101" pitchFamily="2" charset="-122"/>
              </a:rPr>
              <a:t>派前准备</a:t>
            </a:r>
            <a:endParaRPr lang="zh-CN" altLang="en-US" sz="2400" b="1" dirty="0">
              <a:solidFill>
                <a:schemeClr val="bg2"/>
              </a:solidFill>
              <a:latin typeface="楷体_GB2312" pitchFamily="49" charset="-122"/>
              <a:ea typeface="宋体" panose="02010600030101010101" pitchFamily="2" charset="-122"/>
            </a:endParaRPr>
          </a:p>
        </p:txBody>
      </p:sp>
      <p:sp>
        <p:nvSpPr>
          <p:cNvPr id="5129" name="AutoShape 250"/>
          <p:cNvSpPr/>
          <p:nvPr/>
        </p:nvSpPr>
        <p:spPr>
          <a:xfrm>
            <a:off x="2339975" y="2420938"/>
            <a:ext cx="865188" cy="685800"/>
          </a:xfrm>
          <a:prstGeom prst="flowChartProcess">
            <a:avLst/>
          </a:prstGeom>
          <a:noFill/>
          <a:ln w="9525" cap="flat" cmpd="sng">
            <a:solidFill>
              <a:srgbClr val="800080"/>
            </a:solidFill>
            <a:prstDash val="solid"/>
            <a:miter/>
            <a:headEnd type="none" w="med" len="med"/>
            <a:tailEnd type="none" w="med" len="med"/>
          </a:ln>
        </p:spPr>
        <p:txBody>
          <a:bodyPr anchor="ctr" anchorCtr="0">
            <a:spAutoFit/>
          </a:bodyPr>
          <a:p>
            <a:pPr algn="ctr" defTabSz="762000">
              <a:lnSpc>
                <a:spcPct val="80000"/>
              </a:lnSpc>
              <a:spcBef>
                <a:spcPct val="50000"/>
              </a:spcBef>
              <a:buClr>
                <a:srgbClr val="FF66FF"/>
              </a:buClr>
              <a:buFont typeface="Wingdings" panose="05000000000000000000" pitchFamily="2" charset="2"/>
            </a:pPr>
            <a:r>
              <a:rPr lang="zh-CN" altLang="en-US" sz="2400" b="1" dirty="0">
                <a:solidFill>
                  <a:schemeClr val="bg2"/>
                </a:solidFill>
                <a:latin typeface="楷体_GB2312" pitchFamily="49" charset="-122"/>
                <a:ea typeface="宋体" panose="02010600030101010101" pitchFamily="2" charset="-122"/>
              </a:rPr>
              <a:t>快件交换</a:t>
            </a:r>
            <a:endParaRPr lang="zh-CN" altLang="en-US" sz="2400" b="1" dirty="0">
              <a:solidFill>
                <a:schemeClr val="bg2"/>
              </a:solidFill>
              <a:latin typeface="楷体_GB2312" pitchFamily="49" charset="-122"/>
              <a:ea typeface="宋体" panose="02010600030101010101" pitchFamily="2" charset="-122"/>
            </a:endParaRPr>
          </a:p>
        </p:txBody>
      </p:sp>
      <p:sp>
        <p:nvSpPr>
          <p:cNvPr id="5130" name="AutoShape 252"/>
          <p:cNvSpPr/>
          <p:nvPr/>
        </p:nvSpPr>
        <p:spPr>
          <a:xfrm>
            <a:off x="3708400" y="2420938"/>
            <a:ext cx="865188" cy="685800"/>
          </a:xfrm>
          <a:prstGeom prst="flowChartProcess">
            <a:avLst/>
          </a:prstGeom>
          <a:noFill/>
          <a:ln w="9525" cap="flat" cmpd="sng">
            <a:solidFill>
              <a:srgbClr val="800080"/>
            </a:solidFill>
            <a:prstDash val="solid"/>
            <a:miter/>
            <a:headEnd type="none" w="med" len="med"/>
            <a:tailEnd type="none" w="med" len="med"/>
          </a:ln>
        </p:spPr>
        <p:txBody>
          <a:bodyPr anchor="ctr" anchorCtr="0">
            <a:spAutoFit/>
          </a:bodyPr>
          <a:p>
            <a:pPr algn="ctr" defTabSz="762000">
              <a:lnSpc>
                <a:spcPct val="80000"/>
              </a:lnSpc>
              <a:spcBef>
                <a:spcPct val="50000"/>
              </a:spcBef>
              <a:buClr>
                <a:srgbClr val="FF66FF"/>
              </a:buClr>
              <a:buFont typeface="Wingdings" panose="05000000000000000000" pitchFamily="2" charset="2"/>
            </a:pPr>
            <a:r>
              <a:rPr lang="zh-CN" altLang="en-US" sz="2400" b="1" dirty="0">
                <a:solidFill>
                  <a:schemeClr val="bg2"/>
                </a:solidFill>
                <a:latin typeface="楷体_GB2312" pitchFamily="49" charset="-122"/>
                <a:ea typeface="宋体" panose="02010600030101010101" pitchFamily="2" charset="-122"/>
              </a:rPr>
              <a:t>检查快件</a:t>
            </a:r>
            <a:endParaRPr lang="zh-CN" altLang="en-US" sz="2400" b="1" dirty="0">
              <a:solidFill>
                <a:schemeClr val="bg2"/>
              </a:solidFill>
              <a:latin typeface="楷体_GB2312" pitchFamily="49" charset="-122"/>
              <a:ea typeface="宋体" panose="02010600030101010101" pitchFamily="2" charset="-122"/>
            </a:endParaRPr>
          </a:p>
        </p:txBody>
      </p:sp>
      <p:sp>
        <p:nvSpPr>
          <p:cNvPr id="5131" name="AutoShape 254"/>
          <p:cNvSpPr/>
          <p:nvPr/>
        </p:nvSpPr>
        <p:spPr>
          <a:xfrm>
            <a:off x="5076825" y="2420938"/>
            <a:ext cx="865188" cy="685800"/>
          </a:xfrm>
          <a:prstGeom prst="flowChartProcess">
            <a:avLst/>
          </a:prstGeom>
          <a:noFill/>
          <a:ln w="9525" cap="flat" cmpd="sng">
            <a:solidFill>
              <a:srgbClr val="800080"/>
            </a:solidFill>
            <a:prstDash val="solid"/>
            <a:miter/>
            <a:headEnd type="none" w="med" len="med"/>
            <a:tailEnd type="none" w="med" len="med"/>
          </a:ln>
        </p:spPr>
        <p:txBody>
          <a:bodyPr anchor="ctr" anchorCtr="0">
            <a:spAutoFit/>
          </a:bodyPr>
          <a:p>
            <a:pPr algn="ctr" defTabSz="762000">
              <a:lnSpc>
                <a:spcPct val="80000"/>
              </a:lnSpc>
              <a:spcBef>
                <a:spcPct val="50000"/>
              </a:spcBef>
              <a:buClr>
                <a:srgbClr val="FF66FF"/>
              </a:buClr>
              <a:buFont typeface="Wingdings" panose="05000000000000000000" pitchFamily="2" charset="2"/>
            </a:pPr>
            <a:r>
              <a:rPr lang="zh-CN" altLang="en-US" sz="2400" b="1" dirty="0">
                <a:solidFill>
                  <a:schemeClr val="bg2"/>
                </a:solidFill>
                <a:latin typeface="楷体_GB2312" pitchFamily="49" charset="-122"/>
                <a:ea typeface="宋体" panose="02010600030101010101" pitchFamily="2" charset="-122"/>
              </a:rPr>
              <a:t>检查快件</a:t>
            </a:r>
            <a:endParaRPr lang="zh-CN" altLang="en-US" sz="2400" b="1" dirty="0">
              <a:solidFill>
                <a:schemeClr val="bg2"/>
              </a:solidFill>
              <a:latin typeface="楷体_GB2312" pitchFamily="49" charset="-122"/>
              <a:ea typeface="宋体" panose="02010600030101010101" pitchFamily="2" charset="-122"/>
            </a:endParaRPr>
          </a:p>
        </p:txBody>
      </p:sp>
      <p:sp>
        <p:nvSpPr>
          <p:cNvPr id="5132" name="AutoShape 256"/>
          <p:cNvSpPr/>
          <p:nvPr/>
        </p:nvSpPr>
        <p:spPr>
          <a:xfrm>
            <a:off x="6443663" y="2420938"/>
            <a:ext cx="865187" cy="685800"/>
          </a:xfrm>
          <a:prstGeom prst="flowChartProcess">
            <a:avLst/>
          </a:prstGeom>
          <a:noFill/>
          <a:ln w="9525" cap="flat" cmpd="sng">
            <a:solidFill>
              <a:srgbClr val="800080"/>
            </a:solidFill>
            <a:prstDash val="solid"/>
            <a:miter/>
            <a:headEnd type="none" w="med" len="med"/>
            <a:tailEnd type="none" w="med" len="med"/>
          </a:ln>
        </p:spPr>
        <p:txBody>
          <a:bodyPr anchor="ctr" anchorCtr="0">
            <a:spAutoFit/>
          </a:bodyPr>
          <a:p>
            <a:pPr algn="ctr" defTabSz="762000">
              <a:lnSpc>
                <a:spcPct val="80000"/>
              </a:lnSpc>
              <a:spcBef>
                <a:spcPct val="50000"/>
              </a:spcBef>
              <a:buClr>
                <a:srgbClr val="FF66FF"/>
              </a:buClr>
              <a:buFont typeface="Wingdings" panose="05000000000000000000" pitchFamily="2" charset="2"/>
            </a:pPr>
            <a:r>
              <a:rPr lang="zh-CN" altLang="en-US" sz="2400" b="1" dirty="0">
                <a:solidFill>
                  <a:schemeClr val="bg2"/>
                </a:solidFill>
                <a:latin typeface="楷体_GB2312" pitchFamily="49" charset="-122"/>
                <a:ea typeface="宋体" panose="02010600030101010101" pitchFamily="2" charset="-122"/>
              </a:rPr>
              <a:t>送件上门</a:t>
            </a:r>
            <a:endParaRPr lang="zh-CN" altLang="en-US" sz="2400" b="1" dirty="0">
              <a:solidFill>
                <a:schemeClr val="bg2"/>
              </a:solidFill>
              <a:latin typeface="楷体_GB2312" pitchFamily="49" charset="-122"/>
              <a:ea typeface="宋体" panose="02010600030101010101" pitchFamily="2" charset="-122"/>
            </a:endParaRPr>
          </a:p>
        </p:txBody>
      </p:sp>
      <p:sp>
        <p:nvSpPr>
          <p:cNvPr id="5133" name="AutoShape 257"/>
          <p:cNvSpPr/>
          <p:nvPr/>
        </p:nvSpPr>
        <p:spPr>
          <a:xfrm>
            <a:off x="7812088" y="2420938"/>
            <a:ext cx="865187" cy="685800"/>
          </a:xfrm>
          <a:prstGeom prst="flowChartProcess">
            <a:avLst/>
          </a:prstGeom>
          <a:noFill/>
          <a:ln w="9525" cap="flat" cmpd="sng">
            <a:solidFill>
              <a:srgbClr val="800080"/>
            </a:solidFill>
            <a:prstDash val="solid"/>
            <a:miter/>
            <a:headEnd type="none" w="med" len="med"/>
            <a:tailEnd type="none" w="med" len="med"/>
          </a:ln>
        </p:spPr>
        <p:txBody>
          <a:bodyPr anchor="ctr" anchorCtr="0">
            <a:spAutoFit/>
          </a:bodyPr>
          <a:p>
            <a:pPr algn="ctr" defTabSz="762000">
              <a:lnSpc>
                <a:spcPct val="80000"/>
              </a:lnSpc>
              <a:spcBef>
                <a:spcPct val="50000"/>
              </a:spcBef>
              <a:buClr>
                <a:srgbClr val="FF66FF"/>
              </a:buClr>
              <a:buFont typeface="Wingdings" panose="05000000000000000000" pitchFamily="2" charset="2"/>
            </a:pPr>
            <a:r>
              <a:rPr lang="zh-CN" altLang="en-US" sz="2400" b="1" dirty="0">
                <a:solidFill>
                  <a:schemeClr val="bg2"/>
                </a:solidFill>
                <a:latin typeface="楷体_GB2312" pitchFamily="49" charset="-122"/>
                <a:ea typeface="宋体" panose="02010600030101010101" pitchFamily="2" charset="-122"/>
              </a:rPr>
              <a:t>核实身份</a:t>
            </a:r>
            <a:endParaRPr lang="zh-CN" altLang="en-US" sz="2400" b="1" dirty="0">
              <a:solidFill>
                <a:schemeClr val="bg2"/>
              </a:solidFill>
              <a:latin typeface="楷体_GB2312" pitchFamily="49" charset="-122"/>
              <a:ea typeface="宋体" panose="02010600030101010101" pitchFamily="2" charset="-122"/>
            </a:endParaRPr>
          </a:p>
        </p:txBody>
      </p:sp>
      <p:sp>
        <p:nvSpPr>
          <p:cNvPr id="5134" name="AutoShape 259"/>
          <p:cNvSpPr/>
          <p:nvPr/>
        </p:nvSpPr>
        <p:spPr>
          <a:xfrm>
            <a:off x="3708400" y="1052513"/>
            <a:ext cx="865188" cy="977900"/>
          </a:xfrm>
          <a:prstGeom prst="flowChartProcess">
            <a:avLst/>
          </a:prstGeom>
          <a:noFill/>
          <a:ln w="9525" cap="flat" cmpd="sng">
            <a:solidFill>
              <a:srgbClr val="800080"/>
            </a:solidFill>
            <a:prstDash val="solid"/>
            <a:miter/>
            <a:headEnd type="none" w="med" len="med"/>
            <a:tailEnd type="none" w="med" len="med"/>
          </a:ln>
        </p:spPr>
        <p:txBody>
          <a:bodyPr anchor="ctr" anchorCtr="0">
            <a:spAutoFit/>
          </a:bodyPr>
          <a:p>
            <a:pPr algn="ctr" defTabSz="762000">
              <a:lnSpc>
                <a:spcPct val="80000"/>
              </a:lnSpc>
              <a:spcBef>
                <a:spcPct val="50000"/>
              </a:spcBef>
              <a:buClr>
                <a:srgbClr val="FF66FF"/>
              </a:buClr>
              <a:buFont typeface="Wingdings" panose="05000000000000000000" pitchFamily="2" charset="2"/>
            </a:pPr>
            <a:r>
              <a:rPr lang="zh-CN" altLang="en-US" sz="2400" b="1" dirty="0">
                <a:solidFill>
                  <a:schemeClr val="bg2"/>
                </a:solidFill>
                <a:latin typeface="楷体_GB2312" pitchFamily="49" charset="-122"/>
                <a:ea typeface="宋体" panose="02010600030101010101" pitchFamily="2" charset="-122"/>
              </a:rPr>
              <a:t>交处理人员</a:t>
            </a:r>
            <a:endParaRPr lang="zh-CN" altLang="en-US" sz="2400" b="1" dirty="0">
              <a:solidFill>
                <a:schemeClr val="bg2"/>
              </a:solidFill>
              <a:latin typeface="楷体_GB2312" pitchFamily="49" charset="-122"/>
              <a:ea typeface="宋体" panose="02010600030101010101" pitchFamily="2" charset="-122"/>
            </a:endParaRPr>
          </a:p>
        </p:txBody>
      </p:sp>
      <p:sp>
        <p:nvSpPr>
          <p:cNvPr id="5135" name="AutoShape 265"/>
          <p:cNvSpPr/>
          <p:nvPr/>
        </p:nvSpPr>
        <p:spPr>
          <a:xfrm>
            <a:off x="7740650" y="5013325"/>
            <a:ext cx="865188" cy="685800"/>
          </a:xfrm>
          <a:prstGeom prst="flowChartProcess">
            <a:avLst/>
          </a:prstGeom>
          <a:noFill/>
          <a:ln w="9525" cap="flat" cmpd="sng">
            <a:solidFill>
              <a:srgbClr val="800080"/>
            </a:solidFill>
            <a:prstDash val="solid"/>
            <a:miter/>
            <a:headEnd type="none" w="med" len="med"/>
            <a:tailEnd type="none" w="med" len="med"/>
          </a:ln>
        </p:spPr>
        <p:txBody>
          <a:bodyPr anchor="ctr" anchorCtr="0">
            <a:spAutoFit/>
          </a:bodyPr>
          <a:p>
            <a:pPr algn="ctr" defTabSz="762000">
              <a:lnSpc>
                <a:spcPct val="80000"/>
              </a:lnSpc>
              <a:spcBef>
                <a:spcPct val="50000"/>
              </a:spcBef>
              <a:buClr>
                <a:srgbClr val="FF66FF"/>
              </a:buClr>
              <a:buFont typeface="Wingdings" panose="05000000000000000000" pitchFamily="2" charset="2"/>
            </a:pPr>
            <a:r>
              <a:rPr lang="zh-CN" altLang="en-US" sz="2400" b="1" dirty="0">
                <a:solidFill>
                  <a:schemeClr val="bg2"/>
                </a:solidFill>
                <a:latin typeface="楷体_GB2312" pitchFamily="49" charset="-122"/>
                <a:ea typeface="宋体" panose="02010600030101010101" pitchFamily="2" charset="-122"/>
              </a:rPr>
              <a:t>收取资费</a:t>
            </a:r>
            <a:endParaRPr lang="zh-CN" altLang="en-US" sz="2400" b="1" dirty="0">
              <a:solidFill>
                <a:schemeClr val="bg2"/>
              </a:solidFill>
              <a:latin typeface="楷体_GB2312" pitchFamily="49" charset="-122"/>
              <a:ea typeface="宋体" panose="02010600030101010101" pitchFamily="2" charset="-122"/>
            </a:endParaRPr>
          </a:p>
        </p:txBody>
      </p:sp>
      <p:sp>
        <p:nvSpPr>
          <p:cNvPr id="5136" name="AutoShape 267"/>
          <p:cNvSpPr/>
          <p:nvPr/>
        </p:nvSpPr>
        <p:spPr>
          <a:xfrm>
            <a:off x="6156325" y="5013325"/>
            <a:ext cx="865188" cy="685800"/>
          </a:xfrm>
          <a:prstGeom prst="flowChartProcess">
            <a:avLst/>
          </a:prstGeom>
          <a:noFill/>
          <a:ln w="9525" cap="flat" cmpd="sng">
            <a:solidFill>
              <a:srgbClr val="800080"/>
            </a:solidFill>
            <a:prstDash val="solid"/>
            <a:miter/>
            <a:headEnd type="none" w="med" len="med"/>
            <a:tailEnd type="none" w="med" len="med"/>
          </a:ln>
        </p:spPr>
        <p:txBody>
          <a:bodyPr anchor="ctr" anchorCtr="0">
            <a:spAutoFit/>
          </a:bodyPr>
          <a:p>
            <a:pPr algn="ctr" defTabSz="762000">
              <a:lnSpc>
                <a:spcPct val="80000"/>
              </a:lnSpc>
              <a:spcBef>
                <a:spcPct val="50000"/>
              </a:spcBef>
              <a:buClr>
                <a:srgbClr val="FF66FF"/>
              </a:buClr>
              <a:buFont typeface="Wingdings" panose="05000000000000000000" pitchFamily="2" charset="2"/>
            </a:pPr>
            <a:r>
              <a:rPr lang="zh-CN" altLang="en-US" sz="2400" b="1" dirty="0">
                <a:solidFill>
                  <a:schemeClr val="bg2"/>
                </a:solidFill>
                <a:latin typeface="楷体_GB2312" pitchFamily="49" charset="-122"/>
                <a:ea typeface="宋体" panose="02010600030101010101" pitchFamily="2" charset="-122"/>
              </a:rPr>
              <a:t>返回公司</a:t>
            </a:r>
            <a:endParaRPr lang="zh-CN" altLang="en-US" sz="2400" b="1" dirty="0">
              <a:solidFill>
                <a:schemeClr val="bg2"/>
              </a:solidFill>
              <a:latin typeface="楷体_GB2312" pitchFamily="49" charset="-122"/>
              <a:ea typeface="宋体" panose="02010600030101010101" pitchFamily="2" charset="-122"/>
            </a:endParaRPr>
          </a:p>
        </p:txBody>
      </p:sp>
      <p:sp>
        <p:nvSpPr>
          <p:cNvPr id="5137" name="AutoShape 268"/>
          <p:cNvSpPr/>
          <p:nvPr/>
        </p:nvSpPr>
        <p:spPr>
          <a:xfrm>
            <a:off x="4572000" y="4581525"/>
            <a:ext cx="865188" cy="1562100"/>
          </a:xfrm>
          <a:prstGeom prst="flowChartProcess">
            <a:avLst/>
          </a:prstGeom>
          <a:noFill/>
          <a:ln w="9525" cap="flat" cmpd="sng">
            <a:solidFill>
              <a:srgbClr val="800080"/>
            </a:solidFill>
            <a:prstDash val="solid"/>
            <a:miter/>
            <a:headEnd type="none" w="med" len="med"/>
            <a:tailEnd type="none" w="med" len="med"/>
          </a:ln>
        </p:spPr>
        <p:txBody>
          <a:bodyPr anchor="ctr" anchorCtr="0">
            <a:spAutoFit/>
          </a:bodyPr>
          <a:p>
            <a:pPr algn="ctr" defTabSz="762000">
              <a:lnSpc>
                <a:spcPct val="80000"/>
              </a:lnSpc>
              <a:spcBef>
                <a:spcPct val="50000"/>
              </a:spcBef>
              <a:buClr>
                <a:srgbClr val="FF66FF"/>
              </a:buClr>
              <a:buFont typeface="Wingdings" panose="05000000000000000000" pitchFamily="2" charset="2"/>
            </a:pPr>
            <a:r>
              <a:rPr lang="zh-CN" altLang="en-US" sz="2400" b="1" dirty="0">
                <a:solidFill>
                  <a:schemeClr val="bg2"/>
                </a:solidFill>
                <a:latin typeface="楷体_GB2312" pitchFamily="49" charset="-122"/>
                <a:ea typeface="宋体" panose="02010600030101010101" pitchFamily="2" charset="-122"/>
              </a:rPr>
              <a:t>交签单及未送完快件</a:t>
            </a:r>
            <a:endParaRPr lang="zh-CN" altLang="en-US" sz="2400" b="1" dirty="0">
              <a:solidFill>
                <a:schemeClr val="bg2"/>
              </a:solidFill>
              <a:latin typeface="楷体_GB2312" pitchFamily="49" charset="-122"/>
              <a:ea typeface="宋体" panose="02010600030101010101" pitchFamily="2" charset="-122"/>
            </a:endParaRPr>
          </a:p>
        </p:txBody>
      </p:sp>
      <p:sp>
        <p:nvSpPr>
          <p:cNvPr id="5138" name="AutoShape 269"/>
          <p:cNvSpPr/>
          <p:nvPr/>
        </p:nvSpPr>
        <p:spPr>
          <a:xfrm>
            <a:off x="2987675" y="5157788"/>
            <a:ext cx="865188" cy="393700"/>
          </a:xfrm>
          <a:prstGeom prst="flowChartProcess">
            <a:avLst/>
          </a:prstGeom>
          <a:noFill/>
          <a:ln w="9525" cap="flat" cmpd="sng">
            <a:solidFill>
              <a:srgbClr val="800080"/>
            </a:solidFill>
            <a:prstDash val="solid"/>
            <a:miter/>
            <a:headEnd type="none" w="med" len="med"/>
            <a:tailEnd type="none" w="med" len="med"/>
          </a:ln>
        </p:spPr>
        <p:txBody>
          <a:bodyPr anchor="ctr" anchorCtr="0">
            <a:spAutoFit/>
          </a:bodyPr>
          <a:p>
            <a:pPr algn="ctr" defTabSz="762000">
              <a:lnSpc>
                <a:spcPct val="80000"/>
              </a:lnSpc>
              <a:spcBef>
                <a:spcPct val="50000"/>
              </a:spcBef>
              <a:buClr>
                <a:srgbClr val="FF66FF"/>
              </a:buClr>
              <a:buFont typeface="Wingdings" panose="05000000000000000000" pitchFamily="2" charset="2"/>
            </a:pPr>
            <a:r>
              <a:rPr lang="zh-CN" altLang="en-US" sz="2400" b="1" dirty="0">
                <a:solidFill>
                  <a:schemeClr val="bg2"/>
                </a:solidFill>
                <a:latin typeface="楷体_GB2312" pitchFamily="49" charset="-122"/>
                <a:ea typeface="宋体" panose="02010600030101010101" pitchFamily="2" charset="-122"/>
              </a:rPr>
              <a:t>交款</a:t>
            </a:r>
            <a:endParaRPr lang="zh-CN" altLang="en-US" sz="2400" b="1" dirty="0">
              <a:solidFill>
                <a:schemeClr val="bg2"/>
              </a:solidFill>
              <a:latin typeface="楷体_GB2312" pitchFamily="49" charset="-122"/>
              <a:ea typeface="宋体" panose="02010600030101010101" pitchFamily="2" charset="-122"/>
            </a:endParaRPr>
          </a:p>
        </p:txBody>
      </p:sp>
      <p:sp>
        <p:nvSpPr>
          <p:cNvPr id="5139" name="AutoShape 270"/>
          <p:cNvSpPr/>
          <p:nvPr/>
        </p:nvSpPr>
        <p:spPr>
          <a:xfrm>
            <a:off x="7451725" y="3716338"/>
            <a:ext cx="1512888" cy="685800"/>
          </a:xfrm>
          <a:prstGeom prst="flowChartProcess">
            <a:avLst/>
          </a:prstGeom>
          <a:noFill/>
          <a:ln w="9525" cap="flat" cmpd="sng">
            <a:solidFill>
              <a:srgbClr val="800080"/>
            </a:solidFill>
            <a:prstDash val="solid"/>
            <a:miter/>
            <a:headEnd type="none" w="med" len="med"/>
            <a:tailEnd type="none" w="med" len="med"/>
          </a:ln>
        </p:spPr>
        <p:txBody>
          <a:bodyPr anchor="ctr" anchorCtr="0">
            <a:spAutoFit/>
          </a:bodyPr>
          <a:p>
            <a:pPr algn="ctr" defTabSz="762000">
              <a:lnSpc>
                <a:spcPct val="80000"/>
              </a:lnSpc>
              <a:spcBef>
                <a:spcPct val="50000"/>
              </a:spcBef>
              <a:buClr>
                <a:srgbClr val="FF66FF"/>
              </a:buClr>
              <a:buFont typeface="Wingdings" panose="05000000000000000000" pitchFamily="2" charset="2"/>
            </a:pPr>
            <a:r>
              <a:rPr lang="zh-CN" altLang="en-US" sz="2400" b="1" dirty="0">
                <a:solidFill>
                  <a:schemeClr val="bg2"/>
                </a:solidFill>
                <a:latin typeface="楷体_GB2312" pitchFamily="49" charset="-122"/>
                <a:ea typeface="宋体" panose="02010600030101010101" pitchFamily="2" charset="-122"/>
              </a:rPr>
              <a:t>提示客户检查快件</a:t>
            </a:r>
            <a:endParaRPr lang="zh-CN" altLang="en-US" sz="2400" b="1" dirty="0">
              <a:solidFill>
                <a:schemeClr val="bg2"/>
              </a:solidFill>
              <a:latin typeface="楷体_GB2312" pitchFamily="49" charset="-122"/>
              <a:ea typeface="宋体" panose="02010600030101010101" pitchFamily="2" charset="-122"/>
            </a:endParaRPr>
          </a:p>
        </p:txBody>
      </p:sp>
    </p:spTree>
  </p:cSld>
  <p:clrMapOvr>
    <a:masterClrMapping/>
  </p:clrMapOvr>
  <p:transition spd="med">
    <p:checke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6145" name="组合 24">
            <a:hlinkClick r:id="" action="ppaction://noaction"/>
          </p:cNvPr>
          <p:cNvPicPr/>
          <p:nvPr/>
        </p:nvPicPr>
        <p:blipFill>
          <a:blip r:embed="rId1"/>
          <a:stretch>
            <a:fillRect/>
          </a:stretch>
        </p:blipFill>
        <p:spPr>
          <a:xfrm>
            <a:off x="3059113" y="3429000"/>
            <a:ext cx="447675" cy="495300"/>
          </a:xfrm>
          <a:prstGeom prst="rect">
            <a:avLst/>
          </a:prstGeom>
          <a:noFill/>
          <a:ln w="9525">
            <a:noFill/>
          </a:ln>
        </p:spPr>
      </p:pic>
      <p:grpSp>
        <p:nvGrpSpPr>
          <p:cNvPr id="27" name="组合 24">
            <a:hlinkClick r:id="" action="ppaction://noaction"/>
          </p:cNvPr>
          <p:cNvGrpSpPr/>
          <p:nvPr/>
        </p:nvGrpSpPr>
        <p:grpSpPr>
          <a:xfrm>
            <a:off x="5092684" y="3953343"/>
            <a:ext cx="457201" cy="478972"/>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14" name="组合 24">
            <a:hlinkClick r:id="" action="ppaction://noaction"/>
          </p:cNvPr>
          <p:cNvGrpSpPr/>
          <p:nvPr/>
        </p:nvGrpSpPr>
        <p:grpSpPr>
          <a:xfrm>
            <a:off x="5094316" y="2801010"/>
            <a:ext cx="457200" cy="470074"/>
            <a:chOff x="5791200" y="381000"/>
            <a:chExt cx="1600200" cy="1676400"/>
          </a:xfrm>
          <a:scene3d>
            <a:camera prst="orthographicFront"/>
            <a:lightRig rig="threePt" dir="t"/>
          </a:scene3d>
        </p:grpSpPr>
        <p:grpSp>
          <p:nvGrpSpPr>
            <p:cNvPr id="17" name="组合 12"/>
            <p:cNvGrpSpPr/>
            <p:nvPr/>
          </p:nvGrpSpPr>
          <p:grpSpPr>
            <a:xfrm>
              <a:off x="5791200" y="381000"/>
              <a:ext cx="922020" cy="838200"/>
              <a:chOff x="3352800" y="609600"/>
              <a:chExt cx="838200" cy="762000"/>
            </a:xfrm>
          </p:grpSpPr>
          <p:sp>
            <p:nvSpPr>
              <p:cNvPr id="95" name="圆角矩形 94"/>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6" name="圆角矩形 95"/>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0" name="组合 13"/>
            <p:cNvGrpSpPr/>
            <p:nvPr/>
          </p:nvGrpSpPr>
          <p:grpSpPr>
            <a:xfrm>
              <a:off x="5791200" y="1295400"/>
              <a:ext cx="838200" cy="762000"/>
              <a:chOff x="3352800" y="609600"/>
              <a:chExt cx="838200" cy="762000"/>
            </a:xfrm>
          </p:grpSpPr>
          <p:sp>
            <p:nvSpPr>
              <p:cNvPr id="93" name="圆角矩形 92"/>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4" name="圆角矩形 93"/>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5" name="组合 16"/>
            <p:cNvGrpSpPr/>
            <p:nvPr/>
          </p:nvGrpSpPr>
          <p:grpSpPr>
            <a:xfrm>
              <a:off x="6705600" y="1295400"/>
              <a:ext cx="685800" cy="623455"/>
              <a:chOff x="3352800" y="609600"/>
              <a:chExt cx="838200" cy="762000"/>
            </a:xfrm>
          </p:grpSpPr>
          <p:sp>
            <p:nvSpPr>
              <p:cNvPr id="91" name="圆角矩形 9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2" name="圆角矩形 9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6" name="组合 19"/>
            <p:cNvGrpSpPr/>
            <p:nvPr/>
          </p:nvGrpSpPr>
          <p:grpSpPr>
            <a:xfrm>
              <a:off x="6804661" y="685801"/>
              <a:ext cx="586739" cy="533399"/>
              <a:chOff x="3352800" y="609600"/>
              <a:chExt cx="838200" cy="762000"/>
            </a:xfrm>
          </p:grpSpPr>
          <p:sp>
            <p:nvSpPr>
              <p:cNvPr id="89" name="圆角矩形 88"/>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0" name="圆角矩形 89"/>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87" name="矩形 86"/>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8" name="矩形 87"/>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pic>
        <p:nvPicPr>
          <p:cNvPr id="6148" name="组合 24">
            <a:hlinkClick r:id="" action="ppaction://noaction"/>
          </p:cNvPr>
          <p:cNvPicPr/>
          <p:nvPr/>
        </p:nvPicPr>
        <p:blipFill>
          <a:blip r:embed="rId1"/>
          <a:stretch>
            <a:fillRect/>
          </a:stretch>
        </p:blipFill>
        <p:spPr>
          <a:xfrm>
            <a:off x="3059113" y="2349500"/>
            <a:ext cx="447675" cy="495300"/>
          </a:xfrm>
          <a:prstGeom prst="rect">
            <a:avLst/>
          </a:prstGeom>
          <a:noFill/>
          <a:ln w="9525">
            <a:noFill/>
          </a:ln>
        </p:spPr>
      </p:pic>
      <p:sp>
        <p:nvSpPr>
          <p:cNvPr id="62" name="圆角矩形 61"/>
          <p:cNvSpPr/>
          <p:nvPr/>
        </p:nvSpPr>
        <p:spPr bwMode="auto">
          <a:xfrm>
            <a:off x="5376301" y="3022690"/>
            <a:ext cx="3437258" cy="99273"/>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6150" name="Picture 39" descr="E:\廖秋霞\学习\汇总\未标题-2 拷贝.jpg"/>
          <p:cNvPicPr>
            <a:picLocks noChangeAspect="1"/>
          </p:cNvPicPr>
          <p:nvPr/>
        </p:nvPicPr>
        <p:blipFill>
          <a:blip r:embed="rId2">
            <a:clrChange>
              <a:clrFrom>
                <a:srgbClr val="FFFFFF"/>
              </a:clrFrom>
              <a:clrTo>
                <a:srgbClr val="FFFFFF">
                  <a:alpha val="0"/>
                </a:srgbClr>
              </a:clrTo>
            </a:clrChange>
          </a:blip>
          <a:stretch>
            <a:fillRect/>
          </a:stretch>
        </p:blipFill>
        <p:spPr>
          <a:xfrm>
            <a:off x="8101013" y="2636838"/>
            <a:ext cx="777875" cy="433387"/>
          </a:xfrm>
          <a:prstGeom prst="rect">
            <a:avLst/>
          </a:prstGeom>
          <a:noFill/>
          <a:ln w="9525">
            <a:noFill/>
          </a:ln>
        </p:spPr>
      </p:pic>
      <p:sp>
        <p:nvSpPr>
          <p:cNvPr id="116" name="圆角矩形 115"/>
          <p:cNvSpPr/>
          <p:nvPr/>
        </p:nvSpPr>
        <p:spPr bwMode="auto">
          <a:xfrm>
            <a:off x="5375401" y="4174956"/>
            <a:ext cx="3509888" cy="98182"/>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6152" name="Picture 39" descr="E:\廖秋霞\学习\汇总\未标题-2 拷贝.jpg"/>
          <p:cNvPicPr>
            <a:picLocks noChangeAspect="1"/>
          </p:cNvPicPr>
          <p:nvPr/>
        </p:nvPicPr>
        <p:blipFill>
          <a:blip r:embed="rId2">
            <a:clrChange>
              <a:clrFrom>
                <a:srgbClr val="FFFFFF"/>
              </a:clrFrom>
              <a:clrTo>
                <a:srgbClr val="FFFFFF">
                  <a:alpha val="0"/>
                </a:srgbClr>
              </a:clrTo>
            </a:clrChange>
          </a:blip>
          <a:stretch>
            <a:fillRect/>
          </a:stretch>
        </p:blipFill>
        <p:spPr>
          <a:xfrm>
            <a:off x="8172450" y="3789363"/>
            <a:ext cx="777875" cy="428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3"/>
          <a:srcRect/>
          <a:stretch>
            <a:fillRect/>
          </a:stretch>
        </p:blipFill>
        <p:spPr bwMode="auto">
          <a:xfrm flipH="1">
            <a:off x="3001162" y="1203724"/>
            <a:ext cx="2077097" cy="1642830"/>
          </a:xfrm>
          <a:prstGeom prst="rect">
            <a:avLst/>
          </a:prstGeom>
          <a:noFill/>
          <a:effectLst>
            <a:reflection blurRad="6350" stA="50000" endA="300" endPos="55000" dir="5400000" sy="-100000" algn="bl" rotWithShape="0"/>
          </a:effectLst>
        </p:spPr>
      </p:pic>
      <p:pic>
        <p:nvPicPr>
          <p:cNvPr id="6154" name="Picture 23" descr="4"/>
          <p:cNvPicPr>
            <a:picLocks noChangeAspect="1"/>
          </p:cNvPicPr>
          <p:nvPr/>
        </p:nvPicPr>
        <p:blipFill>
          <a:blip r:embed="rId4"/>
          <a:stretch>
            <a:fillRect/>
          </a:stretch>
        </p:blipFill>
        <p:spPr>
          <a:xfrm>
            <a:off x="250825" y="61913"/>
            <a:ext cx="1195388" cy="1206500"/>
          </a:xfrm>
          <a:prstGeom prst="rect">
            <a:avLst/>
          </a:prstGeom>
          <a:noFill/>
          <a:ln w="9525">
            <a:noFill/>
          </a:ln>
        </p:spPr>
      </p:pic>
      <p:sp>
        <p:nvSpPr>
          <p:cNvPr id="6155" name="Text Box 24"/>
          <p:cNvSpPr txBox="1"/>
          <p:nvPr/>
        </p:nvSpPr>
        <p:spPr>
          <a:xfrm>
            <a:off x="1403350" y="333375"/>
            <a:ext cx="4537075"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a:t>
            </a:r>
            <a:r>
              <a:rPr lang="en-US" altLang="zh-CN" sz="1800" b="1" dirty="0">
                <a:solidFill>
                  <a:srgbClr val="0000FF"/>
                </a:solidFill>
                <a:latin typeface="楷体" panose="02010609060101010101" pitchFamily="49" charset="-122"/>
                <a:ea typeface="楷体" panose="02010609060101010101" pitchFamily="49" charset="-122"/>
              </a:rPr>
              <a:t>  </a:t>
            </a:r>
            <a:r>
              <a:rPr lang="zh-CN" altLang="en-US" sz="1800" b="1" dirty="0">
                <a:solidFill>
                  <a:srgbClr val="0000FF"/>
                </a:solidFill>
                <a:latin typeface="楷体" panose="02010609060101010101" pitchFamily="49" charset="-122"/>
                <a:ea typeface="楷体" panose="02010609060101010101" pitchFamily="49" charset="-122"/>
              </a:rPr>
              <a:t>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6156" name="Text Box 25"/>
          <p:cNvSpPr txBox="1"/>
          <p:nvPr/>
        </p:nvSpPr>
        <p:spPr>
          <a:xfrm>
            <a:off x="5508625" y="2708275"/>
            <a:ext cx="2592388" cy="366713"/>
          </a:xfrm>
          <a:prstGeom prst="rect">
            <a:avLst/>
          </a:prstGeom>
          <a:noFill/>
          <a:ln w="9525">
            <a:noFill/>
          </a:ln>
        </p:spPr>
        <p:txBody>
          <a:bodyPr anchor="t" anchorCtr="0">
            <a:spAutoFit/>
          </a:bodyPr>
          <a:p>
            <a:pPr>
              <a:spcBef>
                <a:spcPct val="50000"/>
              </a:spcBef>
            </a:pPr>
            <a:r>
              <a:rPr lang="zh-CN" altLang="en-US" sz="1800" b="1" dirty="0">
                <a:latin typeface="Arial" panose="020B0604020202020204" pitchFamily="34" charset="0"/>
                <a:ea typeface="宋体" panose="02010600030101010101" pitchFamily="2" charset="-122"/>
              </a:rPr>
              <a:t>学习活动四：派送服务</a:t>
            </a:r>
            <a:endParaRPr lang="zh-CN" altLang="en-US" sz="1800" b="1" dirty="0">
              <a:latin typeface="Arial" panose="020B0604020202020204" pitchFamily="34" charset="0"/>
              <a:ea typeface="宋体" panose="02010600030101010101" pitchFamily="2" charset="-122"/>
            </a:endParaRPr>
          </a:p>
        </p:txBody>
      </p:sp>
      <p:sp>
        <p:nvSpPr>
          <p:cNvPr id="3" name="圆角矩形 61"/>
          <p:cNvSpPr/>
          <p:nvPr/>
        </p:nvSpPr>
        <p:spPr bwMode="auto">
          <a:xfrm>
            <a:off x="11508" y="2517865"/>
            <a:ext cx="3258843" cy="99273"/>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sp>
        <p:nvSpPr>
          <p:cNvPr id="4" name="圆角矩形 61"/>
          <p:cNvSpPr/>
          <p:nvPr/>
        </p:nvSpPr>
        <p:spPr bwMode="auto">
          <a:xfrm>
            <a:off x="11508" y="3670390"/>
            <a:ext cx="3258843" cy="99273"/>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6159" name="Picture 39" descr="E:\廖秋霞\学习\汇总\未标题-2 拷贝.jpg"/>
          <p:cNvPicPr>
            <a:picLocks noChangeAspect="1"/>
          </p:cNvPicPr>
          <p:nvPr/>
        </p:nvPicPr>
        <p:blipFill>
          <a:blip r:embed="rId2">
            <a:clrChange>
              <a:clrFrom>
                <a:srgbClr val="FFFFFF"/>
              </a:clrFrom>
              <a:clrTo>
                <a:srgbClr val="FFFFFF">
                  <a:alpha val="0"/>
                </a:srgbClr>
              </a:clrTo>
            </a:clrChange>
          </a:blip>
          <a:stretch>
            <a:fillRect/>
          </a:stretch>
        </p:blipFill>
        <p:spPr>
          <a:xfrm>
            <a:off x="0" y="2133600"/>
            <a:ext cx="777875" cy="428625"/>
          </a:xfrm>
          <a:prstGeom prst="rect">
            <a:avLst/>
          </a:prstGeom>
          <a:noFill/>
          <a:ln w="9525">
            <a:noFill/>
          </a:ln>
        </p:spPr>
      </p:pic>
      <p:pic>
        <p:nvPicPr>
          <p:cNvPr id="6160" name="Picture 39" descr="E:\廖秋霞\学习\汇总\未标题-2 拷贝.jpg"/>
          <p:cNvPicPr>
            <a:picLocks noChangeAspect="1"/>
          </p:cNvPicPr>
          <p:nvPr/>
        </p:nvPicPr>
        <p:blipFill>
          <a:blip r:embed="rId2">
            <a:clrChange>
              <a:clrFrom>
                <a:srgbClr val="FFFFFF"/>
              </a:clrFrom>
              <a:clrTo>
                <a:srgbClr val="FFFFFF">
                  <a:alpha val="0"/>
                </a:srgbClr>
              </a:clrTo>
            </a:clrChange>
          </a:blip>
          <a:stretch>
            <a:fillRect/>
          </a:stretch>
        </p:blipFill>
        <p:spPr>
          <a:xfrm>
            <a:off x="0" y="3284538"/>
            <a:ext cx="777875" cy="428625"/>
          </a:xfrm>
          <a:prstGeom prst="rect">
            <a:avLst/>
          </a:prstGeom>
          <a:noFill/>
          <a:ln w="9525">
            <a:noFill/>
          </a:ln>
        </p:spPr>
      </p:pic>
      <p:sp>
        <p:nvSpPr>
          <p:cNvPr id="6161" name="Text Box 49"/>
          <p:cNvSpPr txBox="1"/>
          <p:nvPr/>
        </p:nvSpPr>
        <p:spPr>
          <a:xfrm>
            <a:off x="684213" y="2205038"/>
            <a:ext cx="2519362" cy="366712"/>
          </a:xfrm>
          <a:prstGeom prst="rect">
            <a:avLst/>
          </a:prstGeom>
          <a:noFill/>
          <a:ln w="9525">
            <a:noFill/>
          </a:ln>
        </p:spPr>
        <p:txBody>
          <a:bodyPr anchor="t" anchorCtr="0">
            <a:spAutoFit/>
          </a:bodyPr>
          <a:p>
            <a:pPr>
              <a:spcBef>
                <a:spcPct val="50000"/>
              </a:spcBef>
            </a:pPr>
            <a:r>
              <a:rPr lang="zh-CN" altLang="en-US" sz="1800" b="1" dirty="0">
                <a:solidFill>
                  <a:srgbClr val="FF0000"/>
                </a:solidFill>
                <a:latin typeface="Arial" panose="020B0604020202020204" pitchFamily="34" charset="0"/>
                <a:ea typeface="宋体" panose="02010600030101010101" pitchFamily="2" charset="-122"/>
              </a:rPr>
              <a:t>学习活动一：派件准备</a:t>
            </a:r>
            <a:endParaRPr lang="zh-CN" altLang="en-US" sz="1800" b="1" dirty="0">
              <a:solidFill>
                <a:srgbClr val="FF0000"/>
              </a:solidFill>
              <a:latin typeface="Arial" panose="020B0604020202020204" pitchFamily="34" charset="0"/>
              <a:ea typeface="宋体" panose="02010600030101010101" pitchFamily="2" charset="-122"/>
            </a:endParaRPr>
          </a:p>
        </p:txBody>
      </p:sp>
      <p:sp>
        <p:nvSpPr>
          <p:cNvPr id="6162" name="Text Box 51"/>
          <p:cNvSpPr txBox="1"/>
          <p:nvPr/>
        </p:nvSpPr>
        <p:spPr>
          <a:xfrm>
            <a:off x="684213" y="3357563"/>
            <a:ext cx="2519362" cy="366712"/>
          </a:xfrm>
          <a:prstGeom prst="rect">
            <a:avLst/>
          </a:prstGeom>
          <a:noFill/>
          <a:ln w="9525">
            <a:noFill/>
          </a:ln>
        </p:spPr>
        <p:txBody>
          <a:bodyPr anchor="t" anchorCtr="0">
            <a:spAutoFit/>
          </a:bodyPr>
          <a:p>
            <a:pPr>
              <a:spcBef>
                <a:spcPct val="50000"/>
              </a:spcBef>
            </a:pPr>
            <a:r>
              <a:rPr lang="zh-CN" altLang="en-US" sz="1800" b="1" dirty="0">
                <a:latin typeface="Arial" panose="020B0604020202020204" pitchFamily="34" charset="0"/>
                <a:ea typeface="宋体" panose="02010600030101010101" pitchFamily="2" charset="-122"/>
              </a:rPr>
              <a:t>学习活动二：快件交接</a:t>
            </a:r>
            <a:endParaRPr lang="zh-CN" altLang="en-US" sz="1800" b="1" dirty="0">
              <a:latin typeface="Arial" panose="020B0604020202020204" pitchFamily="34" charset="0"/>
              <a:ea typeface="宋体" panose="02010600030101010101" pitchFamily="2" charset="-122"/>
            </a:endParaRPr>
          </a:p>
        </p:txBody>
      </p:sp>
      <p:pic>
        <p:nvPicPr>
          <p:cNvPr id="5" name="Picture 4" descr="C:\Documents and Settings\鱼不愚\桌面\001.png"/>
          <p:cNvPicPr>
            <a:picLocks noChangeAspect="1"/>
          </p:cNvPicPr>
          <p:nvPr/>
        </p:nvPicPr>
        <p:blipFill>
          <a:blip r:embed="rId5"/>
          <a:stretch>
            <a:fillRect/>
          </a:stretch>
        </p:blipFill>
        <p:spPr>
          <a:xfrm>
            <a:off x="3635375" y="2420938"/>
            <a:ext cx="2101850" cy="3311525"/>
          </a:xfrm>
          <a:prstGeom prst="rect">
            <a:avLst/>
          </a:prstGeom>
          <a:noFill/>
          <a:ln w="9525">
            <a:noFill/>
          </a:ln>
        </p:spPr>
      </p:pic>
      <p:grpSp>
        <p:nvGrpSpPr>
          <p:cNvPr id="6" name="组合 24">
            <a:hlinkClick r:id="" action="ppaction://noaction"/>
          </p:cNvPr>
          <p:cNvGrpSpPr/>
          <p:nvPr/>
        </p:nvGrpSpPr>
        <p:grpSpPr>
          <a:xfrm>
            <a:off x="5092684" y="3953343"/>
            <a:ext cx="457201" cy="478972"/>
            <a:chOff x="5791200" y="381000"/>
            <a:chExt cx="1600200" cy="1676400"/>
          </a:xfrm>
          <a:scene3d>
            <a:camera prst="orthographicFront"/>
            <a:lightRig rig="threePt" dir="t"/>
          </a:scene3d>
        </p:grpSpPr>
        <p:grpSp>
          <p:nvGrpSpPr>
            <p:cNvPr id="8" name="组合 12"/>
            <p:cNvGrpSpPr/>
            <p:nvPr/>
          </p:nvGrpSpPr>
          <p:grpSpPr>
            <a:xfrm>
              <a:off x="5791200" y="381000"/>
              <a:ext cx="922020" cy="838200"/>
              <a:chOff x="3352800" y="609600"/>
              <a:chExt cx="838200" cy="762000"/>
            </a:xfrm>
          </p:grpSpPr>
          <p:sp>
            <p:nvSpPr>
              <p:cNvPr id="9"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11" name="组合 13"/>
            <p:cNvGrpSpPr/>
            <p:nvPr/>
          </p:nvGrpSpPr>
          <p:grpSpPr>
            <a:xfrm>
              <a:off x="5791200" y="1295400"/>
              <a:ext cx="838200" cy="762000"/>
              <a:chOff x="3352800" y="609600"/>
              <a:chExt cx="838200" cy="762000"/>
            </a:xfrm>
          </p:grpSpPr>
          <p:sp>
            <p:nvSpPr>
              <p:cNvPr id="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15" name="组合 16"/>
            <p:cNvGrpSpPr/>
            <p:nvPr/>
          </p:nvGrpSpPr>
          <p:grpSpPr>
            <a:xfrm>
              <a:off x="6705600" y="1295400"/>
              <a:ext cx="685800" cy="623455"/>
              <a:chOff x="3352800" y="609600"/>
              <a:chExt cx="838200" cy="762000"/>
            </a:xfrm>
          </p:grpSpPr>
          <p:sp>
            <p:nvSpPr>
              <p:cNvPr id="16"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8"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19" name="组合 19"/>
            <p:cNvGrpSpPr/>
            <p:nvPr/>
          </p:nvGrpSpPr>
          <p:grpSpPr>
            <a:xfrm>
              <a:off x="6804661" y="685801"/>
              <a:ext cx="586739" cy="533399"/>
              <a:chOff x="3352800" y="609600"/>
              <a:chExt cx="838200" cy="762000"/>
            </a:xfrm>
          </p:grpSpPr>
          <p:sp>
            <p:nvSpPr>
              <p:cNvPr id="21"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2"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23"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4"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pic>
        <p:nvPicPr>
          <p:cNvPr id="6165" name="Picture 39" descr="E:\廖秋霞\学习\汇总\未标题-2 拷贝.jpg"/>
          <p:cNvPicPr>
            <a:picLocks noChangeAspect="1"/>
          </p:cNvPicPr>
          <p:nvPr/>
        </p:nvPicPr>
        <p:blipFill>
          <a:blip r:embed="rId2">
            <a:clrChange>
              <a:clrFrom>
                <a:srgbClr val="FFFFFF"/>
              </a:clrFrom>
              <a:clrTo>
                <a:srgbClr val="FFFFFF">
                  <a:alpha val="0"/>
                </a:srgbClr>
              </a:clrTo>
            </a:clrChange>
          </a:blip>
          <a:stretch>
            <a:fillRect/>
          </a:stretch>
        </p:blipFill>
        <p:spPr>
          <a:xfrm>
            <a:off x="8172450" y="3789363"/>
            <a:ext cx="777875" cy="428625"/>
          </a:xfrm>
          <a:prstGeom prst="rect">
            <a:avLst/>
          </a:prstGeom>
          <a:noFill/>
          <a:ln w="9525">
            <a:noFill/>
          </a:ln>
        </p:spPr>
      </p:pic>
      <p:sp>
        <p:nvSpPr>
          <p:cNvPr id="6166" name="Text Box 56"/>
          <p:cNvSpPr txBox="1"/>
          <p:nvPr/>
        </p:nvSpPr>
        <p:spPr>
          <a:xfrm>
            <a:off x="5508625" y="3860800"/>
            <a:ext cx="3095625" cy="366713"/>
          </a:xfrm>
          <a:prstGeom prst="rect">
            <a:avLst/>
          </a:prstGeom>
          <a:noFill/>
          <a:ln w="9525">
            <a:noFill/>
          </a:ln>
        </p:spPr>
        <p:txBody>
          <a:bodyPr anchor="t" anchorCtr="0">
            <a:spAutoFit/>
          </a:bodyPr>
          <a:p>
            <a:pPr>
              <a:spcBef>
                <a:spcPct val="50000"/>
              </a:spcBef>
            </a:pPr>
            <a:r>
              <a:rPr lang="zh-CN" altLang="en-US" sz="1800" b="1" dirty="0">
                <a:latin typeface="Arial" panose="020B0604020202020204" pitchFamily="34" charset="0"/>
                <a:ea typeface="宋体" panose="02010600030101010101" pitchFamily="2" charset="-122"/>
              </a:rPr>
              <a:t>学习活动五：派送异常处理</a:t>
            </a:r>
            <a:endParaRPr lang="zh-CN" altLang="en-US" sz="1800" b="1" dirty="0">
              <a:latin typeface="Arial" panose="020B0604020202020204" pitchFamily="34" charset="0"/>
              <a:ea typeface="宋体" panose="02010600030101010101" pitchFamily="2" charset="-122"/>
            </a:endParaRPr>
          </a:p>
        </p:txBody>
      </p:sp>
      <p:pic>
        <p:nvPicPr>
          <p:cNvPr id="6167" name="组合 24">
            <a:hlinkClick r:id="" action="ppaction://noaction"/>
          </p:cNvPr>
          <p:cNvPicPr/>
          <p:nvPr/>
        </p:nvPicPr>
        <p:blipFill>
          <a:blip r:embed="rId1"/>
          <a:stretch>
            <a:fillRect/>
          </a:stretch>
        </p:blipFill>
        <p:spPr>
          <a:xfrm>
            <a:off x="3059113" y="4724400"/>
            <a:ext cx="447675" cy="495300"/>
          </a:xfrm>
          <a:prstGeom prst="rect">
            <a:avLst/>
          </a:prstGeom>
          <a:noFill/>
          <a:ln w="9525">
            <a:noFill/>
          </a:ln>
        </p:spPr>
      </p:pic>
      <p:sp>
        <p:nvSpPr>
          <p:cNvPr id="78849" name="圆角矩形 61"/>
          <p:cNvSpPr/>
          <p:nvPr/>
        </p:nvSpPr>
        <p:spPr bwMode="auto">
          <a:xfrm>
            <a:off x="11508" y="4965790"/>
            <a:ext cx="3258843" cy="99273"/>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6169" name="Picture 39" descr="E:\廖秋霞\学习\汇总\未标题-2 拷贝.jpg"/>
          <p:cNvPicPr>
            <a:picLocks noChangeAspect="1"/>
          </p:cNvPicPr>
          <p:nvPr/>
        </p:nvPicPr>
        <p:blipFill>
          <a:blip r:embed="rId2">
            <a:clrChange>
              <a:clrFrom>
                <a:srgbClr val="FFFFFF"/>
              </a:clrFrom>
              <a:clrTo>
                <a:srgbClr val="FFFFFF">
                  <a:alpha val="0"/>
                </a:srgbClr>
              </a:clrTo>
            </a:clrChange>
          </a:blip>
          <a:stretch>
            <a:fillRect/>
          </a:stretch>
        </p:blipFill>
        <p:spPr>
          <a:xfrm>
            <a:off x="0" y="4579938"/>
            <a:ext cx="777875" cy="428625"/>
          </a:xfrm>
          <a:prstGeom prst="rect">
            <a:avLst/>
          </a:prstGeom>
          <a:noFill/>
          <a:ln w="9525">
            <a:noFill/>
          </a:ln>
        </p:spPr>
      </p:pic>
      <p:sp>
        <p:nvSpPr>
          <p:cNvPr id="6170" name="Text Box 62"/>
          <p:cNvSpPr txBox="1"/>
          <p:nvPr/>
        </p:nvSpPr>
        <p:spPr>
          <a:xfrm>
            <a:off x="684213" y="4652963"/>
            <a:ext cx="2519362" cy="366712"/>
          </a:xfrm>
          <a:prstGeom prst="rect">
            <a:avLst/>
          </a:prstGeom>
          <a:noFill/>
          <a:ln w="9525">
            <a:noFill/>
          </a:ln>
        </p:spPr>
        <p:txBody>
          <a:bodyPr anchor="t" anchorCtr="0">
            <a:spAutoFit/>
          </a:bodyPr>
          <a:p>
            <a:pPr>
              <a:spcBef>
                <a:spcPct val="50000"/>
              </a:spcBef>
            </a:pPr>
            <a:r>
              <a:rPr lang="zh-CN" altLang="en-US" sz="1800" b="1" dirty="0">
                <a:latin typeface="Arial" panose="020B0604020202020204" pitchFamily="34" charset="0"/>
                <a:ea typeface="宋体" panose="02010600030101010101" pitchFamily="2" charset="-122"/>
              </a:rPr>
              <a:t>学习活动三：派送规划</a:t>
            </a:r>
            <a:endParaRPr lang="zh-CN" altLang="en-US" sz="1800" b="1" dirty="0">
              <a:latin typeface="Arial" panose="020B0604020202020204" pitchFamily="34" charset="0"/>
              <a:ea typeface="宋体" panose="02010600030101010101" pitchFamily="2" charset="-122"/>
            </a:endParaRPr>
          </a:p>
        </p:txBody>
      </p:sp>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499"/>
                                          </p:stCondLst>
                                        </p:cTn>
                                        <p:tgtEl>
                                          <p:spTgt spid="4100"/>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nodeType="afterEffect">
                                  <p:stCondLst>
                                    <p:cond delay="0"/>
                                  </p:stCondLst>
                                  <p:childTnLst>
                                    <p:set>
                                      <p:cBhvr>
                                        <p:cTn id="9" dur="1" fill="hold">
                                          <p:stCondLst>
                                            <p:cond delay="499"/>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717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7173"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7174"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7175"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7176"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学习活动一：派件准备</a:t>
            </a:r>
            <a:endParaRPr lang="en-US" altLang="zh-CN" sz="1800" b="1" dirty="0">
              <a:solidFill>
                <a:srgbClr val="0000FF"/>
              </a:solidFill>
              <a:latin typeface="Arial" panose="020B0604020202020204" pitchFamily="34" charset="0"/>
              <a:ea typeface="楷体" panose="02010609060101010101" pitchFamily="49" charset="-122"/>
            </a:endParaRPr>
          </a:p>
        </p:txBody>
      </p:sp>
      <p:sp>
        <p:nvSpPr>
          <p:cNvPr id="7177"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sz="1800" dirty="0">
              <a:latin typeface="Arial" panose="020B0604020202020204" pitchFamily="34" charset="0"/>
              <a:ea typeface="宋体" panose="02010600030101010101" pitchFamily="2" charset="-122"/>
            </a:endParaRPr>
          </a:p>
        </p:txBody>
      </p:sp>
      <p:grpSp>
        <p:nvGrpSpPr>
          <p:cNvPr id="7178" name="Group 62"/>
          <p:cNvGrpSpPr/>
          <p:nvPr/>
        </p:nvGrpSpPr>
        <p:grpSpPr>
          <a:xfrm>
            <a:off x="900113" y="1484313"/>
            <a:ext cx="8043862" cy="3684587"/>
            <a:chOff x="567" y="935"/>
            <a:chExt cx="5067" cy="2321"/>
          </a:xfrm>
        </p:grpSpPr>
        <p:sp>
          <p:nvSpPr>
            <p:cNvPr id="7179" name="AutoShape 13" descr="3M9_3@0BSYE)A2$[VtR%4"/>
            <p:cNvSpPr>
              <a:spLocks noChangeAspect="1"/>
            </p:cNvSpPr>
            <p:nvPr/>
          </p:nvSpPr>
          <p:spPr>
            <a:xfrm>
              <a:off x="2784" y="2064"/>
              <a:ext cx="192" cy="192"/>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7180" name="AutoShape 14" descr="3M9_3@0BSYE)A2$[VtR%4"/>
            <p:cNvSpPr>
              <a:spLocks noChangeAspect="1"/>
            </p:cNvSpPr>
            <p:nvPr/>
          </p:nvSpPr>
          <p:spPr>
            <a:xfrm>
              <a:off x="2784" y="2064"/>
              <a:ext cx="192" cy="192"/>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7181" name="AutoShape 43"/>
            <p:cNvSpPr/>
            <p:nvPr/>
          </p:nvSpPr>
          <p:spPr>
            <a:xfrm>
              <a:off x="2882" y="2187"/>
              <a:ext cx="313" cy="645"/>
            </a:xfrm>
            <a:prstGeom prst="rightArrow">
              <a:avLst>
                <a:gd name="adj1" fmla="val 84027"/>
                <a:gd name="adj2" fmla="val 39828"/>
              </a:avLst>
            </a:prstGeom>
            <a:gradFill rotWithShape="1">
              <a:gsLst>
                <a:gs pos="0">
                  <a:schemeClr val="bg1">
                    <a:alpha val="0"/>
                  </a:schemeClr>
                </a:gs>
                <a:gs pos="100000">
                  <a:schemeClr val="accent1"/>
                </a:gs>
              </a:gsLst>
              <a:lin ang="0" scaled="1"/>
              <a:tileRect/>
            </a:gradFill>
            <a:ln w="9525">
              <a:noFill/>
            </a:ln>
          </p:spPr>
          <p:txBody>
            <a:bodyPr wrap="none" anchor="ctr" anchorCtr="0"/>
            <a:p>
              <a:endParaRPr lang="zh-CN" altLang="en-US" sz="1800" dirty="0">
                <a:latin typeface="Arial" panose="020B0604020202020204" pitchFamily="34" charset="0"/>
                <a:ea typeface="宋体" panose="02010600030101010101" pitchFamily="2" charset="-122"/>
              </a:endParaRPr>
            </a:p>
          </p:txBody>
        </p:sp>
        <p:sp>
          <p:nvSpPr>
            <p:cNvPr id="7182" name="AutoShape 45"/>
            <p:cNvSpPr/>
            <p:nvPr/>
          </p:nvSpPr>
          <p:spPr>
            <a:xfrm>
              <a:off x="4187" y="2187"/>
              <a:ext cx="313" cy="645"/>
            </a:xfrm>
            <a:prstGeom prst="rightArrow">
              <a:avLst>
                <a:gd name="adj1" fmla="val 84027"/>
                <a:gd name="adj2" fmla="val 39828"/>
              </a:avLst>
            </a:prstGeom>
            <a:gradFill rotWithShape="1">
              <a:gsLst>
                <a:gs pos="0">
                  <a:schemeClr val="bg1">
                    <a:alpha val="0"/>
                  </a:schemeClr>
                </a:gs>
                <a:gs pos="100000">
                  <a:srgbClr val="CCFF33"/>
                </a:gs>
              </a:gsLst>
              <a:lin ang="0" scaled="1"/>
              <a:tileRect/>
            </a:gradFill>
            <a:ln w="9525">
              <a:noFill/>
            </a:ln>
          </p:spPr>
          <p:txBody>
            <a:bodyPr wrap="none" anchor="ctr" anchorCtr="0"/>
            <a:p>
              <a:endParaRPr lang="zh-CN" altLang="en-US" sz="1800" dirty="0">
                <a:latin typeface="Arial" panose="020B0604020202020204" pitchFamily="34" charset="0"/>
                <a:ea typeface="宋体" panose="02010600030101010101" pitchFamily="2" charset="-122"/>
              </a:endParaRPr>
            </a:p>
          </p:txBody>
        </p:sp>
        <p:sp>
          <p:nvSpPr>
            <p:cNvPr id="7183" name="AutoShape 6"/>
            <p:cNvSpPr/>
            <p:nvPr/>
          </p:nvSpPr>
          <p:spPr>
            <a:xfrm>
              <a:off x="1867" y="1744"/>
              <a:ext cx="1128" cy="1504"/>
            </a:xfrm>
            <a:custGeom>
              <a:avLst/>
              <a:gdLst/>
              <a:ahLst/>
              <a:cxnLst>
                <a:cxn ang="0">
                  <a:pos x="5856533" y="10411613"/>
                </a:cxn>
                <a:cxn ang="0">
                  <a:pos x="5856533" y="10411613"/>
                </a:cxn>
                <a:cxn ang="0">
                  <a:pos x="4771212" y="10411613"/>
                </a:cxn>
                <a:cxn ang="0">
                  <a:pos x="5856533" y="0"/>
                </a:cxn>
              </a:cxnLst>
              <a:pathLst>
                <a:path w="21600" h="21600">
                  <a:moveTo>
                    <a:pt x="0" y="0"/>
                  </a:moveTo>
                  <a:lnTo>
                    <a:pt x="2024" y="21600"/>
                  </a:lnTo>
                  <a:lnTo>
                    <a:pt x="19576" y="21600"/>
                  </a:lnTo>
                  <a:lnTo>
                    <a:pt x="21600" y="0"/>
                  </a:lnTo>
                  <a:lnTo>
                    <a:pt x="0" y="0"/>
                  </a:lnTo>
                  <a:close/>
                </a:path>
              </a:pathLst>
            </a:custGeom>
            <a:gradFill rotWithShape="1">
              <a:gsLst>
                <a:gs pos="0">
                  <a:srgbClr val="0000CC"/>
                </a:gs>
                <a:gs pos="100000">
                  <a:srgbClr val="000066"/>
                </a:gs>
              </a:gsLst>
              <a:lin ang="5400000" scaled="1"/>
              <a:tileRect/>
            </a:gradFill>
            <a:ln w="9525">
              <a:noFill/>
            </a:ln>
          </p:spPr>
          <p:txBody>
            <a:bodyPr/>
            <a:p>
              <a:endParaRPr lang="zh-CN" altLang="en-US"/>
            </a:p>
          </p:txBody>
        </p:sp>
        <p:sp>
          <p:nvSpPr>
            <p:cNvPr id="7184" name="AutoShape 8"/>
            <p:cNvSpPr/>
            <p:nvPr/>
          </p:nvSpPr>
          <p:spPr>
            <a:xfrm rot="10800000">
              <a:off x="1864" y="1614"/>
              <a:ext cx="1135" cy="130"/>
            </a:xfrm>
            <a:custGeom>
              <a:avLst/>
              <a:gdLst/>
              <a:ahLst/>
              <a:cxnLst>
                <a:cxn ang="0">
                  <a:pos x="5929446" y="983"/>
                </a:cxn>
                <a:cxn ang="0">
                  <a:pos x="5929446" y="1967"/>
                </a:cxn>
                <a:cxn ang="0">
                  <a:pos x="4704846" y="983"/>
                </a:cxn>
                <a:cxn ang="0">
                  <a:pos x="5929446" y="0"/>
                </a:cxn>
              </a:cxnLst>
              <a:pathLst>
                <a:path w="21600" h="21600">
                  <a:moveTo>
                    <a:pt x="0" y="0"/>
                  </a:moveTo>
                  <a:lnTo>
                    <a:pt x="1931" y="21600"/>
                  </a:lnTo>
                  <a:lnTo>
                    <a:pt x="19669" y="21600"/>
                  </a:lnTo>
                  <a:lnTo>
                    <a:pt x="21600" y="0"/>
                  </a:lnTo>
                  <a:lnTo>
                    <a:pt x="0" y="0"/>
                  </a:lnTo>
                  <a:close/>
                </a:path>
              </a:pathLst>
            </a:custGeom>
            <a:gradFill rotWithShape="1">
              <a:gsLst>
                <a:gs pos="0">
                  <a:srgbClr val="0000CC"/>
                </a:gs>
                <a:gs pos="100000">
                  <a:srgbClr val="3399FF"/>
                </a:gs>
              </a:gsLst>
              <a:lin ang="5400000" scaled="1"/>
              <a:tileRect/>
            </a:gradFill>
            <a:ln w="9525">
              <a:noFill/>
            </a:ln>
          </p:spPr>
          <p:txBody>
            <a:bodyPr/>
            <a:p>
              <a:endParaRPr lang="zh-CN" altLang="en-US"/>
            </a:p>
          </p:txBody>
        </p:sp>
        <p:sp>
          <p:nvSpPr>
            <p:cNvPr id="7185" name="Freeform 12"/>
            <p:cNvSpPr/>
            <p:nvPr/>
          </p:nvSpPr>
          <p:spPr>
            <a:xfrm>
              <a:off x="2064" y="1615"/>
              <a:ext cx="735" cy="373"/>
            </a:xfrm>
            <a:custGeom>
              <a:avLst/>
              <a:gdLst/>
              <a:ahLst/>
              <a:cxnLst>
                <a:cxn ang="0">
                  <a:pos x="39685962" y="0"/>
                </a:cxn>
                <a:cxn ang="0">
                  <a:pos x="0" y="217191406"/>
                </a:cxn>
                <a:cxn ang="0">
                  <a:pos x="639779694" y="660312095"/>
                </a:cxn>
                <a:cxn ang="0">
                  <a:pos x="1024757930" y="217191406"/>
                </a:cxn>
                <a:cxn ang="0">
                  <a:pos x="1024757930" y="0"/>
                </a:cxn>
                <a:cxn ang="0">
                  <a:pos x="39685962" y="0"/>
                </a:cxn>
              </a:cxnLst>
              <a:pathLst>
                <a:path w="1064" h="530">
                  <a:moveTo>
                    <a:pt x="33" y="0"/>
                  </a:moveTo>
                  <a:cubicBezTo>
                    <a:pt x="43" y="12"/>
                    <a:pt x="0" y="173"/>
                    <a:pt x="0" y="174"/>
                  </a:cubicBezTo>
                  <a:cubicBezTo>
                    <a:pt x="34" y="302"/>
                    <a:pt x="233" y="528"/>
                    <a:pt x="532" y="529"/>
                  </a:cubicBezTo>
                  <a:cubicBezTo>
                    <a:pt x="831" y="530"/>
                    <a:pt x="1057" y="298"/>
                    <a:pt x="1064" y="174"/>
                  </a:cubicBezTo>
                  <a:cubicBezTo>
                    <a:pt x="1041" y="77"/>
                    <a:pt x="1031" y="0"/>
                    <a:pt x="1031" y="0"/>
                  </a:cubicBezTo>
                  <a:cubicBezTo>
                    <a:pt x="1031" y="0"/>
                    <a:pt x="33" y="0"/>
                    <a:pt x="33" y="0"/>
                  </a:cubicBezTo>
                  <a:close/>
                </a:path>
              </a:pathLst>
            </a:custGeom>
            <a:gradFill rotWithShape="1">
              <a:gsLst>
                <a:gs pos="0">
                  <a:srgbClr val="000066"/>
                </a:gs>
                <a:gs pos="100000">
                  <a:srgbClr val="0000CC"/>
                </a:gs>
              </a:gsLst>
              <a:lin ang="18900000" scaled="1"/>
              <a:tileRect/>
            </a:gradFill>
            <a:ln w="9525">
              <a:noFill/>
            </a:ln>
          </p:spPr>
          <p:txBody>
            <a:bodyPr/>
            <a:p>
              <a:endParaRPr lang="zh-CN" altLang="en-US"/>
            </a:p>
          </p:txBody>
        </p:sp>
        <p:sp>
          <p:nvSpPr>
            <p:cNvPr id="7186" name="Arc 15"/>
            <p:cNvSpPr/>
            <p:nvPr/>
          </p:nvSpPr>
          <p:spPr>
            <a:xfrm>
              <a:off x="2120" y="1229"/>
              <a:ext cx="627" cy="321"/>
            </a:xfrm>
            <a:custGeom>
              <a:avLst/>
              <a:gdLst/>
              <a:ahLst/>
              <a:cxnLst>
                <a:cxn ang="0">
                  <a:pos x="0" y="5"/>
                </a:cxn>
                <a:cxn ang="0">
                  <a:pos x="9" y="5"/>
                </a:cxn>
                <a:cxn ang="0">
                  <a:pos x="5" y="5"/>
                </a:cxn>
              </a:cxnLst>
              <a:pathLst>
                <a:path w="43200" h="21600" fill="none">
                  <a:moveTo>
                    <a:pt x="0" y="21550"/>
                  </a:moveTo>
                  <a:cubicBezTo>
                    <a:pt x="27" y="9640"/>
                    <a:pt x="9690" y="-1"/>
                    <a:pt x="21600" y="0"/>
                  </a:cubicBezTo>
                  <a:cubicBezTo>
                    <a:pt x="33529" y="0"/>
                    <a:pt x="43200" y="9670"/>
                    <a:pt x="43200" y="21600"/>
                  </a:cubicBezTo>
                </a:path>
                <a:path w="43200" h="21600" stroke="0">
                  <a:moveTo>
                    <a:pt x="0" y="21550"/>
                  </a:moveTo>
                  <a:cubicBezTo>
                    <a:pt x="27" y="9640"/>
                    <a:pt x="9690" y="-1"/>
                    <a:pt x="21600" y="0"/>
                  </a:cubicBezTo>
                  <a:cubicBezTo>
                    <a:pt x="33529" y="0"/>
                    <a:pt x="43200" y="9670"/>
                    <a:pt x="43200" y="21600"/>
                  </a:cubicBezTo>
                  <a:lnTo>
                    <a:pt x="21600" y="21600"/>
                  </a:lnTo>
                  <a:lnTo>
                    <a:pt x="0" y="21550"/>
                  </a:lnTo>
                  <a:close/>
                </a:path>
              </a:pathLst>
            </a:custGeom>
            <a:solidFill>
              <a:srgbClr val="DDDDDD"/>
            </a:solidFill>
            <a:ln w="9525">
              <a:noFill/>
            </a:ln>
            <a:effectLst>
              <a:outerShdw dist="35921" dir="2699999" algn="ctr" rotWithShape="0">
                <a:schemeClr val="tx1">
                  <a:alpha val="50000"/>
                </a:schemeClr>
              </a:outerShdw>
            </a:effectLst>
          </p:spPr>
          <p:txBody>
            <a:bodyPr/>
            <a:p>
              <a:endParaRPr lang="zh-CN" altLang="en-US"/>
            </a:p>
          </p:txBody>
        </p:sp>
        <p:sp>
          <p:nvSpPr>
            <p:cNvPr id="7187" name="Arc 14"/>
            <p:cNvSpPr/>
            <p:nvPr/>
          </p:nvSpPr>
          <p:spPr>
            <a:xfrm rot="10800000">
              <a:off x="2118" y="1547"/>
              <a:ext cx="627" cy="325"/>
            </a:xfrm>
            <a:custGeom>
              <a:avLst/>
              <a:gdLst/>
              <a:ahLst/>
              <a:cxnLst>
                <a:cxn ang="0">
                  <a:pos x="0" y="161"/>
                </a:cxn>
                <a:cxn ang="0">
                  <a:pos x="304" y="158"/>
                </a:cxn>
                <a:cxn ang="0">
                  <a:pos x="152" y="158"/>
                </a:cxn>
              </a:cxnLst>
              <a:pathLst>
                <a:path w="43200" h="21933" fill="none">
                  <a:moveTo>
                    <a:pt x="2" y="21933"/>
                  </a:moveTo>
                  <a:cubicBezTo>
                    <a:pt x="0" y="21822"/>
                    <a:pt x="0" y="21711"/>
                    <a:pt x="0" y="21600"/>
                  </a:cubicBezTo>
                  <a:cubicBezTo>
                    <a:pt x="0" y="9670"/>
                    <a:pt x="9670" y="0"/>
                    <a:pt x="21600" y="0"/>
                  </a:cubicBezTo>
                  <a:cubicBezTo>
                    <a:pt x="33529" y="-1"/>
                    <a:pt x="43199" y="9670"/>
                    <a:pt x="43200" y="21599"/>
                  </a:cubicBezTo>
                </a:path>
                <a:path w="43200" h="21933" stroke="0">
                  <a:moveTo>
                    <a:pt x="2" y="21933"/>
                  </a:moveTo>
                  <a:cubicBezTo>
                    <a:pt x="0" y="21822"/>
                    <a:pt x="0" y="21711"/>
                    <a:pt x="0" y="21600"/>
                  </a:cubicBezTo>
                  <a:cubicBezTo>
                    <a:pt x="0" y="9670"/>
                    <a:pt x="9670" y="0"/>
                    <a:pt x="21600" y="0"/>
                  </a:cubicBezTo>
                  <a:cubicBezTo>
                    <a:pt x="33529" y="-1"/>
                    <a:pt x="43199" y="9670"/>
                    <a:pt x="43200" y="21599"/>
                  </a:cubicBezTo>
                  <a:lnTo>
                    <a:pt x="21600" y="21600"/>
                  </a:lnTo>
                  <a:lnTo>
                    <a:pt x="2" y="21933"/>
                  </a:lnTo>
                  <a:close/>
                </a:path>
              </a:pathLst>
            </a:custGeom>
            <a:solidFill>
              <a:srgbClr val="808080"/>
            </a:solidFill>
            <a:ln w="9525">
              <a:noFill/>
            </a:ln>
            <a:effectLst>
              <a:outerShdw dist="35921" dir="2699999" algn="ctr" rotWithShape="0">
                <a:schemeClr val="tx1">
                  <a:alpha val="50000"/>
                </a:schemeClr>
              </a:outerShdw>
            </a:effectLst>
          </p:spPr>
          <p:txBody>
            <a:bodyPr/>
            <a:p>
              <a:endParaRPr lang="zh-CN" altLang="en-US"/>
            </a:p>
          </p:txBody>
        </p:sp>
        <p:sp>
          <p:nvSpPr>
            <p:cNvPr id="7188" name="Oval 17"/>
            <p:cNvSpPr/>
            <p:nvPr/>
          </p:nvSpPr>
          <p:spPr>
            <a:xfrm rot="-2700000">
              <a:off x="2139" y="1254"/>
              <a:ext cx="585" cy="564"/>
            </a:xfrm>
            <a:prstGeom prst="ellipse">
              <a:avLst/>
            </a:prstGeom>
            <a:gradFill rotWithShape="1">
              <a:gsLst>
                <a:gs pos="0">
                  <a:schemeClr val="bg1"/>
                </a:gs>
                <a:gs pos="100000">
                  <a:schemeClr val="bg2">
                    <a:alpha val="0"/>
                  </a:schemeClr>
                </a:gs>
              </a:gsLst>
              <a:lin ang="5400000" scaled="1"/>
              <a:tileRect/>
            </a:gradFill>
            <a:ln w="9525">
              <a:noFill/>
            </a:ln>
          </p:spPr>
          <p:txBody>
            <a:bodyPr wrap="none" anchor="ctr" anchorCtr="0"/>
            <a:p>
              <a:endParaRPr lang="zh-CN" altLang="en-US" sz="1800" dirty="0">
                <a:latin typeface="Arial" panose="020B0604020202020204" pitchFamily="34" charset="0"/>
                <a:ea typeface="宋体" panose="02010600030101010101" pitchFamily="2" charset="-122"/>
              </a:endParaRPr>
            </a:p>
          </p:txBody>
        </p:sp>
        <p:sp>
          <p:nvSpPr>
            <p:cNvPr id="7189" name="AutoShape 21"/>
            <p:cNvSpPr/>
            <p:nvPr/>
          </p:nvSpPr>
          <p:spPr>
            <a:xfrm>
              <a:off x="3198" y="1752"/>
              <a:ext cx="1128" cy="1504"/>
            </a:xfrm>
            <a:custGeom>
              <a:avLst/>
              <a:gdLst/>
              <a:ahLst/>
              <a:cxnLst>
                <a:cxn ang="0">
                  <a:pos x="5856533" y="10411613"/>
                </a:cxn>
                <a:cxn ang="0">
                  <a:pos x="5856533" y="10411613"/>
                </a:cxn>
                <a:cxn ang="0">
                  <a:pos x="4771212" y="10411613"/>
                </a:cxn>
                <a:cxn ang="0">
                  <a:pos x="5856533" y="0"/>
                </a:cxn>
              </a:cxnLst>
              <a:pathLst>
                <a:path w="21600" h="21600">
                  <a:moveTo>
                    <a:pt x="0" y="0"/>
                  </a:moveTo>
                  <a:lnTo>
                    <a:pt x="2024" y="21600"/>
                  </a:lnTo>
                  <a:lnTo>
                    <a:pt x="19576" y="21600"/>
                  </a:lnTo>
                  <a:lnTo>
                    <a:pt x="21600" y="0"/>
                  </a:lnTo>
                  <a:lnTo>
                    <a:pt x="0" y="0"/>
                  </a:lnTo>
                  <a:close/>
                </a:path>
              </a:pathLst>
            </a:custGeom>
            <a:gradFill rotWithShape="1">
              <a:gsLst>
                <a:gs pos="0">
                  <a:srgbClr val="006600"/>
                </a:gs>
                <a:gs pos="100000">
                  <a:srgbClr val="001800"/>
                </a:gs>
              </a:gsLst>
              <a:lin ang="5400000" scaled="1"/>
              <a:tileRect/>
            </a:gradFill>
            <a:ln w="9525">
              <a:noFill/>
            </a:ln>
          </p:spPr>
          <p:txBody>
            <a:bodyPr/>
            <a:p>
              <a:endParaRPr lang="zh-CN" altLang="en-US"/>
            </a:p>
          </p:txBody>
        </p:sp>
        <p:sp>
          <p:nvSpPr>
            <p:cNvPr id="7190" name="AutoShape 22"/>
            <p:cNvSpPr/>
            <p:nvPr/>
          </p:nvSpPr>
          <p:spPr>
            <a:xfrm rot="10800000">
              <a:off x="3183" y="1614"/>
              <a:ext cx="1135" cy="130"/>
            </a:xfrm>
            <a:custGeom>
              <a:avLst/>
              <a:gdLst/>
              <a:ahLst/>
              <a:cxnLst>
                <a:cxn ang="0">
                  <a:pos x="5929446" y="983"/>
                </a:cxn>
                <a:cxn ang="0">
                  <a:pos x="5929446" y="1967"/>
                </a:cxn>
                <a:cxn ang="0">
                  <a:pos x="4704846" y="983"/>
                </a:cxn>
                <a:cxn ang="0">
                  <a:pos x="5929446" y="0"/>
                </a:cxn>
              </a:cxnLst>
              <a:pathLst>
                <a:path w="21600" h="21600">
                  <a:moveTo>
                    <a:pt x="0" y="0"/>
                  </a:moveTo>
                  <a:lnTo>
                    <a:pt x="1931" y="21600"/>
                  </a:lnTo>
                  <a:lnTo>
                    <a:pt x="19669" y="21600"/>
                  </a:lnTo>
                  <a:lnTo>
                    <a:pt x="21600" y="0"/>
                  </a:lnTo>
                  <a:lnTo>
                    <a:pt x="0" y="0"/>
                  </a:lnTo>
                  <a:close/>
                </a:path>
              </a:pathLst>
            </a:custGeom>
            <a:gradFill rotWithShape="1">
              <a:gsLst>
                <a:gs pos="0">
                  <a:srgbClr val="339966"/>
                </a:gs>
                <a:gs pos="100000">
                  <a:srgbClr val="339933"/>
                </a:gs>
              </a:gsLst>
              <a:lin ang="5400000" scaled="1"/>
              <a:tileRect/>
            </a:gradFill>
            <a:ln w="9525">
              <a:noFill/>
            </a:ln>
          </p:spPr>
          <p:txBody>
            <a:bodyPr/>
            <a:p>
              <a:endParaRPr lang="zh-CN" altLang="en-US"/>
            </a:p>
          </p:txBody>
        </p:sp>
        <p:sp>
          <p:nvSpPr>
            <p:cNvPr id="7191" name="Freeform 23"/>
            <p:cNvSpPr/>
            <p:nvPr/>
          </p:nvSpPr>
          <p:spPr>
            <a:xfrm>
              <a:off x="3383" y="1615"/>
              <a:ext cx="735" cy="373"/>
            </a:xfrm>
            <a:custGeom>
              <a:avLst/>
              <a:gdLst/>
              <a:ahLst/>
              <a:cxnLst>
                <a:cxn ang="0">
                  <a:pos x="39685962" y="0"/>
                </a:cxn>
                <a:cxn ang="0">
                  <a:pos x="0" y="217191406"/>
                </a:cxn>
                <a:cxn ang="0">
                  <a:pos x="639779694" y="660312095"/>
                </a:cxn>
                <a:cxn ang="0">
                  <a:pos x="1024757930" y="217191406"/>
                </a:cxn>
                <a:cxn ang="0">
                  <a:pos x="1024757930" y="0"/>
                </a:cxn>
                <a:cxn ang="0">
                  <a:pos x="39685962" y="0"/>
                </a:cxn>
              </a:cxnLst>
              <a:pathLst>
                <a:path w="1064" h="530">
                  <a:moveTo>
                    <a:pt x="33" y="0"/>
                  </a:moveTo>
                  <a:cubicBezTo>
                    <a:pt x="43" y="12"/>
                    <a:pt x="0" y="173"/>
                    <a:pt x="0" y="174"/>
                  </a:cubicBezTo>
                  <a:cubicBezTo>
                    <a:pt x="34" y="302"/>
                    <a:pt x="233" y="528"/>
                    <a:pt x="532" y="529"/>
                  </a:cubicBezTo>
                  <a:cubicBezTo>
                    <a:pt x="831" y="530"/>
                    <a:pt x="1057" y="298"/>
                    <a:pt x="1064" y="174"/>
                  </a:cubicBezTo>
                  <a:cubicBezTo>
                    <a:pt x="1041" y="77"/>
                    <a:pt x="1031" y="0"/>
                    <a:pt x="1031" y="0"/>
                  </a:cubicBezTo>
                  <a:cubicBezTo>
                    <a:pt x="1031" y="0"/>
                    <a:pt x="33" y="0"/>
                    <a:pt x="33" y="0"/>
                  </a:cubicBezTo>
                  <a:close/>
                </a:path>
              </a:pathLst>
            </a:custGeom>
            <a:gradFill rotWithShape="1">
              <a:gsLst>
                <a:gs pos="0">
                  <a:srgbClr val="003600"/>
                </a:gs>
                <a:gs pos="100000">
                  <a:srgbClr val="003300"/>
                </a:gs>
              </a:gsLst>
              <a:lin ang="5400000" scaled="1"/>
              <a:tileRect/>
            </a:gradFill>
            <a:ln w="9525">
              <a:noFill/>
            </a:ln>
          </p:spPr>
          <p:txBody>
            <a:bodyPr/>
            <a:p>
              <a:endParaRPr lang="zh-CN" altLang="en-US"/>
            </a:p>
          </p:txBody>
        </p:sp>
        <p:sp>
          <p:nvSpPr>
            <p:cNvPr id="7192" name="Arc 24"/>
            <p:cNvSpPr/>
            <p:nvPr/>
          </p:nvSpPr>
          <p:spPr>
            <a:xfrm>
              <a:off x="3439" y="1229"/>
              <a:ext cx="627" cy="321"/>
            </a:xfrm>
            <a:custGeom>
              <a:avLst/>
              <a:gdLst/>
              <a:ahLst/>
              <a:cxnLst>
                <a:cxn ang="0">
                  <a:pos x="0" y="5"/>
                </a:cxn>
                <a:cxn ang="0">
                  <a:pos x="9" y="5"/>
                </a:cxn>
                <a:cxn ang="0">
                  <a:pos x="5" y="5"/>
                </a:cxn>
              </a:cxnLst>
              <a:pathLst>
                <a:path w="43200" h="21600" fill="none">
                  <a:moveTo>
                    <a:pt x="0" y="21550"/>
                  </a:moveTo>
                  <a:cubicBezTo>
                    <a:pt x="27" y="9640"/>
                    <a:pt x="9690" y="-1"/>
                    <a:pt x="21600" y="0"/>
                  </a:cubicBezTo>
                  <a:cubicBezTo>
                    <a:pt x="33529" y="0"/>
                    <a:pt x="43200" y="9670"/>
                    <a:pt x="43200" y="21600"/>
                  </a:cubicBezTo>
                </a:path>
                <a:path w="43200" h="21600" stroke="0">
                  <a:moveTo>
                    <a:pt x="0" y="21550"/>
                  </a:moveTo>
                  <a:cubicBezTo>
                    <a:pt x="27" y="9640"/>
                    <a:pt x="9690" y="-1"/>
                    <a:pt x="21600" y="0"/>
                  </a:cubicBezTo>
                  <a:cubicBezTo>
                    <a:pt x="33529" y="0"/>
                    <a:pt x="43200" y="9670"/>
                    <a:pt x="43200" y="21600"/>
                  </a:cubicBezTo>
                  <a:lnTo>
                    <a:pt x="21600" y="21600"/>
                  </a:lnTo>
                  <a:lnTo>
                    <a:pt x="0" y="21550"/>
                  </a:lnTo>
                  <a:close/>
                </a:path>
              </a:pathLst>
            </a:custGeom>
            <a:solidFill>
              <a:srgbClr val="DDDDDD"/>
            </a:solidFill>
            <a:ln w="9525">
              <a:noFill/>
            </a:ln>
            <a:effectLst>
              <a:outerShdw dist="35921" dir="2699999" algn="ctr" rotWithShape="0">
                <a:schemeClr val="tx1">
                  <a:alpha val="50000"/>
                </a:schemeClr>
              </a:outerShdw>
            </a:effectLst>
          </p:spPr>
          <p:txBody>
            <a:bodyPr/>
            <a:p>
              <a:endParaRPr lang="zh-CN" altLang="en-US"/>
            </a:p>
          </p:txBody>
        </p:sp>
        <p:sp>
          <p:nvSpPr>
            <p:cNvPr id="7193" name="Arc 25"/>
            <p:cNvSpPr/>
            <p:nvPr/>
          </p:nvSpPr>
          <p:spPr>
            <a:xfrm rot="10800000">
              <a:off x="3437" y="1547"/>
              <a:ext cx="627" cy="325"/>
            </a:xfrm>
            <a:custGeom>
              <a:avLst/>
              <a:gdLst/>
              <a:ahLst/>
              <a:cxnLst>
                <a:cxn ang="0">
                  <a:pos x="0" y="161"/>
                </a:cxn>
                <a:cxn ang="0">
                  <a:pos x="304" y="158"/>
                </a:cxn>
                <a:cxn ang="0">
                  <a:pos x="152" y="158"/>
                </a:cxn>
              </a:cxnLst>
              <a:pathLst>
                <a:path w="43200" h="21933" fill="none">
                  <a:moveTo>
                    <a:pt x="2" y="21933"/>
                  </a:moveTo>
                  <a:cubicBezTo>
                    <a:pt x="0" y="21822"/>
                    <a:pt x="0" y="21711"/>
                    <a:pt x="0" y="21600"/>
                  </a:cubicBezTo>
                  <a:cubicBezTo>
                    <a:pt x="0" y="9670"/>
                    <a:pt x="9670" y="0"/>
                    <a:pt x="21600" y="0"/>
                  </a:cubicBezTo>
                  <a:cubicBezTo>
                    <a:pt x="33529" y="-1"/>
                    <a:pt x="43199" y="9670"/>
                    <a:pt x="43200" y="21599"/>
                  </a:cubicBezTo>
                </a:path>
                <a:path w="43200" h="21933" stroke="0">
                  <a:moveTo>
                    <a:pt x="2" y="21933"/>
                  </a:moveTo>
                  <a:cubicBezTo>
                    <a:pt x="0" y="21822"/>
                    <a:pt x="0" y="21711"/>
                    <a:pt x="0" y="21600"/>
                  </a:cubicBezTo>
                  <a:cubicBezTo>
                    <a:pt x="0" y="9670"/>
                    <a:pt x="9670" y="0"/>
                    <a:pt x="21600" y="0"/>
                  </a:cubicBezTo>
                  <a:cubicBezTo>
                    <a:pt x="33529" y="-1"/>
                    <a:pt x="43199" y="9670"/>
                    <a:pt x="43200" y="21599"/>
                  </a:cubicBezTo>
                  <a:lnTo>
                    <a:pt x="21600" y="21600"/>
                  </a:lnTo>
                  <a:lnTo>
                    <a:pt x="2" y="21933"/>
                  </a:lnTo>
                  <a:close/>
                </a:path>
              </a:pathLst>
            </a:custGeom>
            <a:solidFill>
              <a:srgbClr val="808080"/>
            </a:solidFill>
            <a:ln w="9525">
              <a:noFill/>
            </a:ln>
            <a:effectLst>
              <a:outerShdw dist="35921" dir="2699999" algn="ctr" rotWithShape="0">
                <a:schemeClr val="tx1">
                  <a:alpha val="50000"/>
                </a:schemeClr>
              </a:outerShdw>
            </a:effectLst>
          </p:spPr>
          <p:txBody>
            <a:bodyPr/>
            <a:p>
              <a:endParaRPr lang="zh-CN" altLang="en-US"/>
            </a:p>
          </p:txBody>
        </p:sp>
        <p:sp>
          <p:nvSpPr>
            <p:cNvPr id="7194" name="Oval 26"/>
            <p:cNvSpPr/>
            <p:nvPr/>
          </p:nvSpPr>
          <p:spPr>
            <a:xfrm rot="-2700000">
              <a:off x="3458" y="1254"/>
              <a:ext cx="585" cy="564"/>
            </a:xfrm>
            <a:prstGeom prst="ellipse">
              <a:avLst/>
            </a:prstGeom>
            <a:gradFill rotWithShape="1">
              <a:gsLst>
                <a:gs pos="0">
                  <a:schemeClr val="bg1"/>
                </a:gs>
                <a:gs pos="100000">
                  <a:schemeClr val="bg2">
                    <a:alpha val="0"/>
                  </a:schemeClr>
                </a:gs>
              </a:gsLst>
              <a:lin ang="5400000" scaled="1"/>
              <a:tileRect/>
            </a:gradFill>
            <a:ln w="9525">
              <a:noFill/>
            </a:ln>
          </p:spPr>
          <p:txBody>
            <a:bodyPr wrap="none" anchor="ctr" anchorCtr="0"/>
            <a:p>
              <a:endParaRPr lang="zh-CN" altLang="en-US" sz="1800" dirty="0">
                <a:latin typeface="Arial" panose="020B0604020202020204" pitchFamily="34" charset="0"/>
                <a:ea typeface="宋体" panose="02010600030101010101" pitchFamily="2" charset="-122"/>
              </a:endParaRPr>
            </a:p>
          </p:txBody>
        </p:sp>
        <p:sp>
          <p:nvSpPr>
            <p:cNvPr id="7195" name="AutoShape 27"/>
            <p:cNvSpPr/>
            <p:nvPr/>
          </p:nvSpPr>
          <p:spPr>
            <a:xfrm>
              <a:off x="4502" y="1744"/>
              <a:ext cx="1127" cy="1504"/>
            </a:xfrm>
            <a:custGeom>
              <a:avLst/>
              <a:gdLst/>
              <a:ahLst/>
              <a:cxnLst>
                <a:cxn ang="0">
                  <a:pos x="5846153" y="10411613"/>
                </a:cxn>
                <a:cxn ang="0">
                  <a:pos x="5846153" y="10411613"/>
                </a:cxn>
                <a:cxn ang="0">
                  <a:pos x="4762761" y="10411613"/>
                </a:cxn>
                <a:cxn ang="0">
                  <a:pos x="5846153" y="0"/>
                </a:cxn>
              </a:cxnLst>
              <a:pathLst>
                <a:path w="21600" h="21600">
                  <a:moveTo>
                    <a:pt x="0" y="0"/>
                  </a:moveTo>
                  <a:lnTo>
                    <a:pt x="2024" y="21600"/>
                  </a:lnTo>
                  <a:lnTo>
                    <a:pt x="19576" y="21600"/>
                  </a:lnTo>
                  <a:lnTo>
                    <a:pt x="21600" y="0"/>
                  </a:lnTo>
                  <a:lnTo>
                    <a:pt x="0" y="0"/>
                  </a:lnTo>
                  <a:close/>
                </a:path>
              </a:pathLst>
            </a:custGeom>
            <a:gradFill rotWithShape="1">
              <a:gsLst>
                <a:gs pos="0">
                  <a:srgbClr val="808000"/>
                </a:gs>
                <a:gs pos="100000">
                  <a:srgbClr val="212111"/>
                </a:gs>
              </a:gsLst>
              <a:lin ang="5400000" scaled="1"/>
              <a:tileRect/>
            </a:gradFill>
            <a:ln w="9525">
              <a:noFill/>
            </a:ln>
          </p:spPr>
          <p:txBody>
            <a:bodyPr/>
            <a:p>
              <a:endParaRPr lang="zh-CN" altLang="en-US"/>
            </a:p>
          </p:txBody>
        </p:sp>
        <p:sp>
          <p:nvSpPr>
            <p:cNvPr id="7196" name="AutoShape 28"/>
            <p:cNvSpPr/>
            <p:nvPr/>
          </p:nvSpPr>
          <p:spPr>
            <a:xfrm rot="10800000">
              <a:off x="4498" y="1614"/>
              <a:ext cx="1136" cy="130"/>
            </a:xfrm>
            <a:custGeom>
              <a:avLst/>
              <a:gdLst/>
              <a:ahLst/>
              <a:cxnLst>
                <a:cxn ang="0">
                  <a:pos x="5939899" y="983"/>
                </a:cxn>
                <a:cxn ang="0">
                  <a:pos x="5939899" y="1967"/>
                </a:cxn>
                <a:cxn ang="0">
                  <a:pos x="4713140" y="983"/>
                </a:cxn>
                <a:cxn ang="0">
                  <a:pos x="5939899" y="0"/>
                </a:cxn>
              </a:cxnLst>
              <a:pathLst>
                <a:path w="21600" h="21600">
                  <a:moveTo>
                    <a:pt x="0" y="0"/>
                  </a:moveTo>
                  <a:lnTo>
                    <a:pt x="1931" y="21600"/>
                  </a:lnTo>
                  <a:lnTo>
                    <a:pt x="19669" y="21600"/>
                  </a:lnTo>
                  <a:lnTo>
                    <a:pt x="21600" y="0"/>
                  </a:lnTo>
                  <a:lnTo>
                    <a:pt x="0" y="0"/>
                  </a:lnTo>
                  <a:close/>
                </a:path>
              </a:pathLst>
            </a:custGeom>
            <a:gradFill rotWithShape="1">
              <a:gsLst>
                <a:gs pos="0">
                  <a:srgbClr val="808000"/>
                </a:gs>
                <a:gs pos="100000">
                  <a:srgbClr val="333300"/>
                </a:gs>
              </a:gsLst>
              <a:lin ang="5400000" scaled="1"/>
              <a:tileRect/>
            </a:gradFill>
            <a:ln w="9525">
              <a:noFill/>
            </a:ln>
          </p:spPr>
          <p:txBody>
            <a:bodyPr/>
            <a:p>
              <a:endParaRPr lang="zh-CN" altLang="en-US"/>
            </a:p>
          </p:txBody>
        </p:sp>
        <p:sp>
          <p:nvSpPr>
            <p:cNvPr id="7197" name="Freeform 29"/>
            <p:cNvSpPr/>
            <p:nvPr/>
          </p:nvSpPr>
          <p:spPr>
            <a:xfrm>
              <a:off x="4699" y="1615"/>
              <a:ext cx="734" cy="373"/>
            </a:xfrm>
            <a:custGeom>
              <a:avLst/>
              <a:gdLst/>
              <a:ahLst/>
              <a:cxnLst>
                <a:cxn ang="0">
                  <a:pos x="39578046" y="0"/>
                </a:cxn>
                <a:cxn ang="0">
                  <a:pos x="0" y="217191406"/>
                </a:cxn>
                <a:cxn ang="0">
                  <a:pos x="638039981" y="660312095"/>
                </a:cxn>
                <a:cxn ang="0">
                  <a:pos x="1021971370" y="217191406"/>
                </a:cxn>
                <a:cxn ang="0">
                  <a:pos x="1021971370" y="0"/>
                </a:cxn>
                <a:cxn ang="0">
                  <a:pos x="39578046" y="0"/>
                </a:cxn>
              </a:cxnLst>
              <a:pathLst>
                <a:path w="1064" h="530">
                  <a:moveTo>
                    <a:pt x="33" y="0"/>
                  </a:moveTo>
                  <a:cubicBezTo>
                    <a:pt x="43" y="12"/>
                    <a:pt x="0" y="173"/>
                    <a:pt x="0" y="174"/>
                  </a:cubicBezTo>
                  <a:cubicBezTo>
                    <a:pt x="34" y="302"/>
                    <a:pt x="233" y="528"/>
                    <a:pt x="532" y="529"/>
                  </a:cubicBezTo>
                  <a:cubicBezTo>
                    <a:pt x="831" y="530"/>
                    <a:pt x="1057" y="298"/>
                    <a:pt x="1064" y="174"/>
                  </a:cubicBezTo>
                  <a:cubicBezTo>
                    <a:pt x="1041" y="77"/>
                    <a:pt x="1031" y="0"/>
                    <a:pt x="1031" y="0"/>
                  </a:cubicBezTo>
                  <a:cubicBezTo>
                    <a:pt x="1031" y="0"/>
                    <a:pt x="33" y="0"/>
                    <a:pt x="33" y="0"/>
                  </a:cubicBezTo>
                  <a:close/>
                </a:path>
              </a:pathLst>
            </a:custGeom>
            <a:gradFill rotWithShape="1">
              <a:gsLst>
                <a:gs pos="0">
                  <a:srgbClr val="333300"/>
                </a:gs>
                <a:gs pos="100000">
                  <a:srgbClr val="14140A"/>
                </a:gs>
              </a:gsLst>
              <a:lin ang="5400000" scaled="1"/>
              <a:tileRect/>
            </a:gradFill>
            <a:ln w="9525">
              <a:noFill/>
            </a:ln>
          </p:spPr>
          <p:txBody>
            <a:bodyPr/>
            <a:p>
              <a:endParaRPr lang="zh-CN" altLang="en-US"/>
            </a:p>
          </p:txBody>
        </p:sp>
        <p:sp>
          <p:nvSpPr>
            <p:cNvPr id="7198" name="Arc 30"/>
            <p:cNvSpPr/>
            <p:nvPr/>
          </p:nvSpPr>
          <p:spPr>
            <a:xfrm>
              <a:off x="4755" y="1229"/>
              <a:ext cx="627" cy="321"/>
            </a:xfrm>
            <a:custGeom>
              <a:avLst/>
              <a:gdLst/>
              <a:ahLst/>
              <a:cxnLst>
                <a:cxn ang="0">
                  <a:pos x="0" y="5"/>
                </a:cxn>
                <a:cxn ang="0">
                  <a:pos x="9" y="5"/>
                </a:cxn>
                <a:cxn ang="0">
                  <a:pos x="5" y="5"/>
                </a:cxn>
              </a:cxnLst>
              <a:pathLst>
                <a:path w="43200" h="21600" fill="none">
                  <a:moveTo>
                    <a:pt x="0" y="21550"/>
                  </a:moveTo>
                  <a:cubicBezTo>
                    <a:pt x="27" y="9640"/>
                    <a:pt x="9690" y="-1"/>
                    <a:pt x="21600" y="0"/>
                  </a:cubicBezTo>
                  <a:cubicBezTo>
                    <a:pt x="33529" y="0"/>
                    <a:pt x="43200" y="9670"/>
                    <a:pt x="43200" y="21600"/>
                  </a:cubicBezTo>
                </a:path>
                <a:path w="43200" h="21600" stroke="0">
                  <a:moveTo>
                    <a:pt x="0" y="21550"/>
                  </a:moveTo>
                  <a:cubicBezTo>
                    <a:pt x="27" y="9640"/>
                    <a:pt x="9690" y="-1"/>
                    <a:pt x="21600" y="0"/>
                  </a:cubicBezTo>
                  <a:cubicBezTo>
                    <a:pt x="33529" y="0"/>
                    <a:pt x="43200" y="9670"/>
                    <a:pt x="43200" y="21600"/>
                  </a:cubicBezTo>
                  <a:lnTo>
                    <a:pt x="21600" y="21600"/>
                  </a:lnTo>
                  <a:lnTo>
                    <a:pt x="0" y="21550"/>
                  </a:lnTo>
                  <a:close/>
                </a:path>
              </a:pathLst>
            </a:custGeom>
            <a:solidFill>
              <a:srgbClr val="DDDDDD"/>
            </a:solidFill>
            <a:ln w="9525">
              <a:noFill/>
            </a:ln>
            <a:effectLst>
              <a:outerShdw dist="35921" dir="2699999" algn="ctr" rotWithShape="0">
                <a:schemeClr val="tx1">
                  <a:alpha val="50000"/>
                </a:schemeClr>
              </a:outerShdw>
            </a:effectLst>
          </p:spPr>
          <p:txBody>
            <a:bodyPr/>
            <a:p>
              <a:endParaRPr lang="zh-CN" altLang="en-US"/>
            </a:p>
          </p:txBody>
        </p:sp>
        <p:sp>
          <p:nvSpPr>
            <p:cNvPr id="7199" name="Arc 31"/>
            <p:cNvSpPr/>
            <p:nvPr/>
          </p:nvSpPr>
          <p:spPr>
            <a:xfrm rot="10800000">
              <a:off x="4752" y="1547"/>
              <a:ext cx="627" cy="325"/>
            </a:xfrm>
            <a:custGeom>
              <a:avLst/>
              <a:gdLst/>
              <a:ahLst/>
              <a:cxnLst>
                <a:cxn ang="0">
                  <a:pos x="0" y="161"/>
                </a:cxn>
                <a:cxn ang="0">
                  <a:pos x="304" y="158"/>
                </a:cxn>
                <a:cxn ang="0">
                  <a:pos x="152" y="158"/>
                </a:cxn>
              </a:cxnLst>
              <a:pathLst>
                <a:path w="43200" h="21933" fill="none">
                  <a:moveTo>
                    <a:pt x="2" y="21933"/>
                  </a:moveTo>
                  <a:cubicBezTo>
                    <a:pt x="0" y="21822"/>
                    <a:pt x="0" y="21711"/>
                    <a:pt x="0" y="21600"/>
                  </a:cubicBezTo>
                  <a:cubicBezTo>
                    <a:pt x="0" y="9670"/>
                    <a:pt x="9670" y="0"/>
                    <a:pt x="21600" y="0"/>
                  </a:cubicBezTo>
                  <a:cubicBezTo>
                    <a:pt x="33529" y="-1"/>
                    <a:pt x="43199" y="9670"/>
                    <a:pt x="43200" y="21599"/>
                  </a:cubicBezTo>
                </a:path>
                <a:path w="43200" h="21933" stroke="0">
                  <a:moveTo>
                    <a:pt x="2" y="21933"/>
                  </a:moveTo>
                  <a:cubicBezTo>
                    <a:pt x="0" y="21822"/>
                    <a:pt x="0" y="21711"/>
                    <a:pt x="0" y="21600"/>
                  </a:cubicBezTo>
                  <a:cubicBezTo>
                    <a:pt x="0" y="9670"/>
                    <a:pt x="9670" y="0"/>
                    <a:pt x="21600" y="0"/>
                  </a:cubicBezTo>
                  <a:cubicBezTo>
                    <a:pt x="33529" y="-1"/>
                    <a:pt x="43199" y="9670"/>
                    <a:pt x="43200" y="21599"/>
                  </a:cubicBezTo>
                  <a:lnTo>
                    <a:pt x="21600" y="21600"/>
                  </a:lnTo>
                  <a:lnTo>
                    <a:pt x="2" y="21933"/>
                  </a:lnTo>
                  <a:close/>
                </a:path>
              </a:pathLst>
            </a:custGeom>
            <a:solidFill>
              <a:srgbClr val="808080"/>
            </a:solidFill>
            <a:ln w="9525">
              <a:noFill/>
            </a:ln>
            <a:effectLst>
              <a:outerShdw dist="35921" dir="2699999" algn="ctr" rotWithShape="0">
                <a:schemeClr val="tx1">
                  <a:alpha val="50000"/>
                </a:schemeClr>
              </a:outerShdw>
            </a:effectLst>
          </p:spPr>
          <p:txBody>
            <a:bodyPr/>
            <a:p>
              <a:endParaRPr lang="zh-CN" altLang="en-US"/>
            </a:p>
          </p:txBody>
        </p:sp>
        <p:sp>
          <p:nvSpPr>
            <p:cNvPr id="7200" name="Oval 32"/>
            <p:cNvSpPr/>
            <p:nvPr/>
          </p:nvSpPr>
          <p:spPr>
            <a:xfrm rot="-2700000">
              <a:off x="4773" y="1254"/>
              <a:ext cx="585" cy="564"/>
            </a:xfrm>
            <a:prstGeom prst="ellipse">
              <a:avLst/>
            </a:prstGeom>
            <a:gradFill rotWithShape="1">
              <a:gsLst>
                <a:gs pos="0">
                  <a:schemeClr val="bg1"/>
                </a:gs>
                <a:gs pos="100000">
                  <a:schemeClr val="bg2">
                    <a:alpha val="0"/>
                  </a:schemeClr>
                </a:gs>
              </a:gsLst>
              <a:lin ang="5400000" scaled="1"/>
              <a:tileRect/>
            </a:gradFill>
            <a:ln w="9525">
              <a:noFill/>
            </a:ln>
          </p:spPr>
          <p:txBody>
            <a:bodyPr wrap="none" anchor="ctr" anchorCtr="0"/>
            <a:p>
              <a:endParaRPr lang="zh-CN" altLang="en-US" sz="1800" dirty="0">
                <a:latin typeface="Arial" panose="020B0604020202020204" pitchFamily="34" charset="0"/>
                <a:ea typeface="宋体" panose="02010600030101010101" pitchFamily="2" charset="-122"/>
              </a:endParaRPr>
            </a:p>
          </p:txBody>
        </p:sp>
        <p:sp>
          <p:nvSpPr>
            <p:cNvPr id="2094" name="AutoShape 46"/>
            <p:cNvSpPr>
              <a:spLocks noChangeArrowheads="1"/>
            </p:cNvSpPr>
            <p:nvPr/>
          </p:nvSpPr>
          <p:spPr bwMode="auto">
            <a:xfrm>
              <a:off x="1996" y="960"/>
              <a:ext cx="1440" cy="176"/>
            </a:xfrm>
            <a:prstGeom prst="roundRect">
              <a:avLst>
                <a:gd name="adj" fmla="val 50000"/>
              </a:avLst>
            </a:prstGeom>
            <a:solidFill>
              <a:srgbClr val="0066FF"/>
            </a:solidFill>
            <a:ln w="9525">
              <a:noFill/>
              <a:round/>
            </a:ln>
            <a:effectLst>
              <a:prstShdw prst="shdw17" dist="17961" dir="2700000">
                <a:srgbClr val="0066FF">
                  <a:gamma/>
                  <a:shade val="60000"/>
                  <a:invGamma/>
                </a:srgbClr>
              </a:prst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ko-KR" sz="2000" b="0" i="0" u="none" strike="noStrike" kern="1200" cap="none" spc="0" normalizeH="0" baseline="0" noProof="0" smtClean="0">
                  <a:ln>
                    <a:noFill/>
                  </a:ln>
                  <a:solidFill>
                    <a:schemeClr val="bg1"/>
                  </a:solidFill>
                  <a:effectLst>
                    <a:outerShdw blurRad="38100" dist="38100" dir="2700000" algn="tl">
                      <a:srgbClr val="000000"/>
                    </a:outerShdw>
                  </a:effectLst>
                  <a:uLnTx/>
                  <a:uFillTx/>
                  <a:latin typeface="HY헤드라인M" pitchFamily="18" charset="-127"/>
                  <a:ea typeface="HY헤드라인M" pitchFamily="18" charset="-127"/>
                  <a:cs typeface="+mn-cs"/>
                </a:rPr>
                <a:t>   </a:t>
              </a:r>
              <a:r>
                <a:rPr kumimoji="0" lang="zh-CN" altLang="en-US" sz="2000" b="0" i="0" u="none" strike="noStrike" kern="1200" cap="none" spc="0" normalizeH="0" baseline="0" noProof="0" smtClean="0">
                  <a:ln>
                    <a:noFill/>
                  </a:ln>
                  <a:solidFill>
                    <a:schemeClr val="bg1"/>
                  </a:solidFill>
                  <a:effectLst>
                    <a:outerShdw blurRad="38100" dist="38100" dir="2700000" algn="tl">
                      <a:srgbClr val="000000"/>
                    </a:outerShdw>
                  </a:effectLst>
                  <a:uLnTx/>
                  <a:uFillTx/>
                  <a:latin typeface="HY헤드라인M" pitchFamily="18" charset="-127"/>
                  <a:ea typeface="HY헤드라인M" pitchFamily="18" charset="-127"/>
                  <a:cs typeface="+mn-cs"/>
                </a:rPr>
                <a:t>派件准备</a:t>
              </a:r>
              <a:endParaRPr kumimoji="0" lang="zh-CN" altLang="en-US" sz="2000" b="0" i="0" u="none" strike="noStrike" kern="1200" cap="none" spc="0" normalizeH="0" baseline="0" noProof="0" smtClean="0">
                <a:ln>
                  <a:noFill/>
                </a:ln>
                <a:solidFill>
                  <a:schemeClr val="bg1"/>
                </a:solidFill>
                <a:effectLst>
                  <a:outerShdw blurRad="38100" dist="38100" dir="2700000" algn="tl">
                    <a:srgbClr val="000000"/>
                  </a:outerShdw>
                </a:effectLst>
                <a:uLnTx/>
                <a:uFillTx/>
                <a:latin typeface="HY헤드라인M" pitchFamily="18" charset="-127"/>
                <a:ea typeface="HY헤드라인M" pitchFamily="18" charset="-127"/>
                <a:cs typeface="+mn-cs"/>
              </a:endParaRPr>
            </a:p>
          </p:txBody>
        </p:sp>
        <p:sp>
          <p:nvSpPr>
            <p:cNvPr id="7202" name="Text Box 47"/>
            <p:cNvSpPr txBox="1"/>
            <p:nvPr/>
          </p:nvSpPr>
          <p:spPr>
            <a:xfrm>
              <a:off x="3399" y="1317"/>
              <a:ext cx="696" cy="231"/>
            </a:xfrm>
            <a:prstGeom prst="rect">
              <a:avLst/>
            </a:prstGeom>
            <a:noFill/>
            <a:ln w="9525">
              <a:noFill/>
            </a:ln>
          </p:spPr>
          <p:txBody>
            <a:bodyPr wrap="none" anchor="t" anchorCtr="0">
              <a:spAutoFit/>
            </a:bodyPr>
            <a:p>
              <a:pPr algn="ctr"/>
              <a:r>
                <a:rPr lang="zh-CN" altLang="en-US" sz="1800" b="1" dirty="0">
                  <a:latin typeface="Arial" panose="020B0604020202020204" pitchFamily="34" charset="0"/>
                  <a:ea typeface="宋体" panose="02010600030101010101" pitchFamily="2" charset="-122"/>
                </a:rPr>
                <a:t>形象准备</a:t>
              </a:r>
              <a:endParaRPr lang="ko-KR" altLang="en-US" sz="1800" b="1" dirty="0">
                <a:latin typeface="Arial" panose="020B0604020202020204" pitchFamily="34" charset="0"/>
                <a:ea typeface="宋体" panose="02010600030101010101" pitchFamily="2" charset="-122"/>
              </a:endParaRPr>
            </a:p>
          </p:txBody>
        </p:sp>
        <p:sp>
          <p:nvSpPr>
            <p:cNvPr id="7203" name="Text Box 48"/>
            <p:cNvSpPr txBox="1"/>
            <p:nvPr/>
          </p:nvSpPr>
          <p:spPr>
            <a:xfrm>
              <a:off x="3643" y="1584"/>
              <a:ext cx="211" cy="250"/>
            </a:xfrm>
            <a:prstGeom prst="rect">
              <a:avLst/>
            </a:prstGeom>
            <a:noFill/>
            <a:ln w="9525">
              <a:noFill/>
            </a:ln>
            <a:effectLst>
              <a:outerShdw dist="35921" dir="2699999" algn="ctr" rotWithShape="0">
                <a:schemeClr val="tx1"/>
              </a:outerShdw>
            </a:effectLst>
          </p:spPr>
          <p:txBody>
            <a:bodyPr wrap="none" anchor="t" anchorCtr="0">
              <a:spAutoFit/>
            </a:bodyPr>
            <a:p>
              <a:pPr algn="ctr"/>
              <a:r>
                <a:rPr lang="en-US" altLang="zh-CN" sz="2000" dirty="0">
                  <a:solidFill>
                    <a:schemeClr val="bg1"/>
                  </a:solidFill>
                  <a:latin typeface="HY헤드라인M"/>
                  <a:ea typeface="HY헤드라인M"/>
                </a:rPr>
                <a:t>3</a:t>
              </a:r>
              <a:endParaRPr lang="en-US" altLang="ko-KR" sz="2000" dirty="0">
                <a:solidFill>
                  <a:schemeClr val="bg1"/>
                </a:solidFill>
                <a:latin typeface="HY헤드라인M"/>
                <a:ea typeface="HY헤드라인M"/>
              </a:endParaRPr>
            </a:p>
          </p:txBody>
        </p:sp>
        <p:sp>
          <p:nvSpPr>
            <p:cNvPr id="7204" name="Text Box 50"/>
            <p:cNvSpPr txBox="1"/>
            <p:nvPr/>
          </p:nvSpPr>
          <p:spPr>
            <a:xfrm>
              <a:off x="3246" y="2118"/>
              <a:ext cx="1004" cy="326"/>
            </a:xfrm>
            <a:prstGeom prst="rect">
              <a:avLst/>
            </a:prstGeom>
            <a:noFill/>
            <a:ln w="9525">
              <a:noFill/>
            </a:ln>
            <a:effectLst>
              <a:outerShdw dist="17961" dir="2699999" algn="ctr" rotWithShape="0">
                <a:schemeClr val="tx1"/>
              </a:outerShdw>
            </a:effectLst>
          </p:spPr>
          <p:txBody>
            <a:bodyPr anchor="t" anchorCtr="0">
              <a:spAutoFit/>
            </a:bodyPr>
            <a:p>
              <a:pPr marL="342900" indent="-342900" algn="ctr">
                <a:buAutoNum type="circleNumDbPlain"/>
              </a:pPr>
              <a:r>
                <a:rPr lang="zh-CN" altLang="en-US" sz="1400" dirty="0">
                  <a:solidFill>
                    <a:schemeClr val="bg1"/>
                  </a:solidFill>
                  <a:latin typeface="HY헤드라인M"/>
                  <a:ea typeface="HY헤드라인M"/>
                </a:rPr>
                <a:t>仪容要求</a:t>
              </a:r>
              <a:endParaRPr lang="zh-CN" altLang="en-US" sz="1400" dirty="0">
                <a:solidFill>
                  <a:schemeClr val="bg1"/>
                </a:solidFill>
                <a:latin typeface="HY헤드라인M"/>
                <a:ea typeface="HY헤드라인M"/>
              </a:endParaRPr>
            </a:p>
            <a:p>
              <a:pPr marL="342900" indent="-342900" algn="ctr">
                <a:buAutoNum type="circleNumDbPlain"/>
              </a:pPr>
              <a:r>
                <a:rPr lang="zh-CN" altLang="en-US" sz="1400" dirty="0">
                  <a:solidFill>
                    <a:schemeClr val="bg1"/>
                  </a:solidFill>
                  <a:latin typeface="HY헤드라인M"/>
                  <a:ea typeface="HY헤드라인M"/>
                </a:rPr>
                <a:t>仪表要求</a:t>
              </a:r>
              <a:endParaRPr lang="zh-CN" altLang="en-US" sz="1400" dirty="0">
                <a:solidFill>
                  <a:schemeClr val="bg1"/>
                </a:solidFill>
                <a:latin typeface="HY헤드라인M"/>
                <a:ea typeface="HY헤드라인M"/>
              </a:endParaRPr>
            </a:p>
          </p:txBody>
        </p:sp>
        <p:sp>
          <p:nvSpPr>
            <p:cNvPr id="7205" name="Text Box 51"/>
            <p:cNvSpPr txBox="1"/>
            <p:nvPr/>
          </p:nvSpPr>
          <p:spPr>
            <a:xfrm>
              <a:off x="4672" y="2118"/>
              <a:ext cx="780" cy="460"/>
            </a:xfrm>
            <a:prstGeom prst="rect">
              <a:avLst/>
            </a:prstGeom>
            <a:noFill/>
            <a:ln w="9525">
              <a:noFill/>
            </a:ln>
            <a:effectLst>
              <a:outerShdw dist="17961" dir="2699999" algn="ctr" rotWithShape="0">
                <a:schemeClr val="tx1"/>
              </a:outerShdw>
            </a:effectLst>
          </p:spPr>
          <p:txBody>
            <a:bodyPr wrap="none" anchor="t" anchorCtr="0">
              <a:spAutoFit/>
            </a:bodyPr>
            <a:p>
              <a:pPr marL="342900" indent="-342900" algn="ctr">
                <a:buAutoNum type="circleNumDbPlain"/>
              </a:pPr>
              <a:r>
                <a:rPr lang="zh-CN" altLang="en-US" sz="1400" dirty="0">
                  <a:solidFill>
                    <a:schemeClr val="bg1"/>
                  </a:solidFill>
                  <a:latin typeface="HY헤드라인M"/>
                  <a:ea typeface="HY헤드라인M"/>
                </a:rPr>
                <a:t>公司通知</a:t>
              </a:r>
              <a:endParaRPr lang="zh-CN" altLang="en-US" sz="1400" dirty="0">
                <a:solidFill>
                  <a:schemeClr val="bg1"/>
                </a:solidFill>
                <a:latin typeface="HY헤드라인M"/>
                <a:ea typeface="HY헤드라인M"/>
              </a:endParaRPr>
            </a:p>
            <a:p>
              <a:pPr marL="342900" indent="-342900" algn="ctr">
                <a:buAutoNum type="circleNumDbPlain"/>
              </a:pPr>
              <a:r>
                <a:rPr lang="zh-CN" altLang="en-US" sz="1400" dirty="0">
                  <a:solidFill>
                    <a:schemeClr val="bg1"/>
                  </a:solidFill>
                  <a:latin typeface="HY헤드라인M"/>
                  <a:ea typeface="HY헤드라인M"/>
                </a:rPr>
                <a:t>行业动态</a:t>
              </a:r>
              <a:endParaRPr lang="zh-CN" altLang="en-US" sz="1400" dirty="0">
                <a:solidFill>
                  <a:schemeClr val="bg1"/>
                </a:solidFill>
                <a:latin typeface="HY헤드라인M"/>
                <a:ea typeface="HY헤드라인M"/>
              </a:endParaRPr>
            </a:p>
            <a:p>
              <a:pPr marL="342900" indent="-342900" algn="ctr">
                <a:buAutoNum type="circleNumDbPlain"/>
              </a:pPr>
              <a:r>
                <a:rPr lang="zh-CN" altLang="en-US" sz="1400" dirty="0">
                  <a:solidFill>
                    <a:schemeClr val="bg1"/>
                  </a:solidFill>
                  <a:latin typeface="HY헤드라인M"/>
                  <a:ea typeface="HY헤드라인M"/>
                </a:rPr>
                <a:t>市场变化</a:t>
              </a:r>
              <a:endParaRPr lang="zh-CN" altLang="en-US" sz="1400" dirty="0">
                <a:solidFill>
                  <a:schemeClr val="bg1"/>
                </a:solidFill>
                <a:latin typeface="HY헤드라인M"/>
                <a:ea typeface="HY헤드라인M"/>
              </a:endParaRPr>
            </a:p>
          </p:txBody>
        </p:sp>
        <p:sp>
          <p:nvSpPr>
            <p:cNvPr id="7206" name="Text Box 54"/>
            <p:cNvSpPr txBox="1"/>
            <p:nvPr/>
          </p:nvSpPr>
          <p:spPr>
            <a:xfrm>
              <a:off x="2109" y="2069"/>
              <a:ext cx="668" cy="594"/>
            </a:xfrm>
            <a:prstGeom prst="rect">
              <a:avLst/>
            </a:prstGeom>
            <a:noFill/>
            <a:ln w="9525">
              <a:noFill/>
            </a:ln>
            <a:effectLst>
              <a:outerShdw dist="17961" dir="2699999" algn="ctr" rotWithShape="0">
                <a:schemeClr val="tx1"/>
              </a:outerShdw>
            </a:effectLst>
          </p:spPr>
          <p:txBody>
            <a:bodyPr wrap="none" anchor="t" anchorCtr="0">
              <a:spAutoFit/>
            </a:bodyPr>
            <a:p>
              <a:pPr marL="342900" indent="-342900">
                <a:buAutoNum type="circleNumDbPlain"/>
              </a:pPr>
              <a:r>
                <a:rPr lang="zh-CN" altLang="en-US" sz="1400" dirty="0">
                  <a:solidFill>
                    <a:schemeClr val="bg1"/>
                  </a:solidFill>
                  <a:latin typeface="HY헤드라인M"/>
                  <a:ea typeface="HY헤드라인M"/>
                </a:rPr>
                <a:t>自行车</a:t>
              </a:r>
              <a:endParaRPr lang="zh-CN" altLang="en-US" sz="1400" dirty="0">
                <a:solidFill>
                  <a:schemeClr val="bg1"/>
                </a:solidFill>
                <a:latin typeface="HY헤드라인M"/>
                <a:ea typeface="HY헤드라인M"/>
              </a:endParaRPr>
            </a:p>
            <a:p>
              <a:pPr marL="342900" indent="-342900">
                <a:buAutoNum type="circleNumDbPlain"/>
              </a:pPr>
              <a:r>
                <a:rPr lang="zh-CN" altLang="en-US" sz="1400" dirty="0">
                  <a:solidFill>
                    <a:schemeClr val="bg1"/>
                  </a:solidFill>
                  <a:latin typeface="HY헤드라인M"/>
                  <a:ea typeface="HY헤드라인M"/>
                </a:rPr>
                <a:t>电动车</a:t>
              </a:r>
              <a:endParaRPr lang="zh-CN" altLang="en-US" sz="1400" dirty="0">
                <a:solidFill>
                  <a:schemeClr val="bg1"/>
                </a:solidFill>
                <a:latin typeface="HY헤드라인M"/>
                <a:ea typeface="HY헤드라인M"/>
              </a:endParaRPr>
            </a:p>
            <a:p>
              <a:pPr marL="342900" indent="-342900">
                <a:buAutoNum type="circleNumDbPlain"/>
              </a:pPr>
              <a:r>
                <a:rPr lang="zh-CN" altLang="en-US" sz="1400" dirty="0">
                  <a:solidFill>
                    <a:schemeClr val="bg1"/>
                  </a:solidFill>
                  <a:latin typeface="HY헤드라인M"/>
                  <a:ea typeface="HY헤드라인M"/>
                </a:rPr>
                <a:t>摩托车</a:t>
              </a:r>
              <a:endParaRPr lang="zh-CN" altLang="en-US" sz="1400" dirty="0">
                <a:solidFill>
                  <a:schemeClr val="bg1"/>
                </a:solidFill>
                <a:latin typeface="HY헤드라인M"/>
                <a:ea typeface="HY헤드라인M"/>
              </a:endParaRPr>
            </a:p>
            <a:p>
              <a:pPr marL="342900" indent="-342900">
                <a:buAutoNum type="circleNumDbPlain"/>
              </a:pPr>
              <a:r>
                <a:rPr lang="zh-CN" altLang="en-US" sz="1400" dirty="0">
                  <a:solidFill>
                    <a:schemeClr val="bg1"/>
                  </a:solidFill>
                  <a:latin typeface="HY헤드라인M"/>
                  <a:ea typeface="HY헤드라인M"/>
                </a:rPr>
                <a:t>汽车</a:t>
              </a:r>
              <a:endParaRPr lang="zh-CN" altLang="en-US" sz="1400" dirty="0">
                <a:solidFill>
                  <a:schemeClr val="bg1"/>
                </a:solidFill>
                <a:latin typeface="HY헤드라인M"/>
                <a:ea typeface="HY헤드라인M"/>
              </a:endParaRPr>
            </a:p>
          </p:txBody>
        </p:sp>
        <p:sp>
          <p:nvSpPr>
            <p:cNvPr id="7207" name="Text Box 55"/>
            <p:cNvSpPr txBox="1"/>
            <p:nvPr/>
          </p:nvSpPr>
          <p:spPr>
            <a:xfrm>
              <a:off x="4719" y="1317"/>
              <a:ext cx="696" cy="231"/>
            </a:xfrm>
            <a:prstGeom prst="rect">
              <a:avLst/>
            </a:prstGeom>
            <a:noFill/>
            <a:ln w="9525">
              <a:noFill/>
            </a:ln>
          </p:spPr>
          <p:txBody>
            <a:bodyPr wrap="none" anchor="t" anchorCtr="0">
              <a:spAutoFit/>
            </a:bodyPr>
            <a:p>
              <a:pPr algn="ctr"/>
              <a:r>
                <a:rPr lang="zh-CN" altLang="en-US" sz="1800" b="1" dirty="0">
                  <a:latin typeface="Arial" panose="020B0604020202020204" pitchFamily="34" charset="0"/>
                  <a:ea typeface="宋体" panose="02010600030101010101" pitchFamily="2" charset="-122"/>
                </a:rPr>
                <a:t>业务准备</a:t>
              </a:r>
              <a:endParaRPr lang="ko-KR" altLang="en-US" sz="1800" b="1" dirty="0">
                <a:latin typeface="Arial" panose="020B0604020202020204" pitchFamily="34" charset="0"/>
                <a:ea typeface="宋体" panose="02010600030101010101" pitchFamily="2" charset="-122"/>
              </a:endParaRPr>
            </a:p>
          </p:txBody>
        </p:sp>
        <p:sp>
          <p:nvSpPr>
            <p:cNvPr id="7208" name="Text Box 56"/>
            <p:cNvSpPr txBox="1"/>
            <p:nvPr/>
          </p:nvSpPr>
          <p:spPr>
            <a:xfrm>
              <a:off x="2326" y="1584"/>
              <a:ext cx="211" cy="250"/>
            </a:xfrm>
            <a:prstGeom prst="rect">
              <a:avLst/>
            </a:prstGeom>
            <a:noFill/>
            <a:ln w="9525">
              <a:noFill/>
            </a:ln>
            <a:effectLst>
              <a:outerShdw dist="35921" dir="2699999" algn="ctr" rotWithShape="0">
                <a:schemeClr val="tx1"/>
              </a:outerShdw>
            </a:effectLst>
          </p:spPr>
          <p:txBody>
            <a:bodyPr wrap="none" anchor="t" anchorCtr="0">
              <a:spAutoFit/>
            </a:bodyPr>
            <a:p>
              <a:pPr algn="ctr"/>
              <a:r>
                <a:rPr lang="en-US" altLang="zh-CN" sz="2000" dirty="0">
                  <a:solidFill>
                    <a:schemeClr val="bg1"/>
                  </a:solidFill>
                  <a:latin typeface="HY헤드라인M"/>
                  <a:ea typeface="HY헤드라인M"/>
                </a:rPr>
                <a:t>2</a:t>
              </a:r>
              <a:endParaRPr lang="en-US" altLang="ko-KR" sz="2000" dirty="0">
                <a:solidFill>
                  <a:schemeClr val="bg1"/>
                </a:solidFill>
                <a:latin typeface="HY헤드라인M"/>
                <a:ea typeface="HY헤드라인M"/>
              </a:endParaRPr>
            </a:p>
          </p:txBody>
        </p:sp>
        <p:sp>
          <p:nvSpPr>
            <p:cNvPr id="7209" name="Text Box 57"/>
            <p:cNvSpPr txBox="1"/>
            <p:nvPr/>
          </p:nvSpPr>
          <p:spPr>
            <a:xfrm>
              <a:off x="4962" y="1584"/>
              <a:ext cx="211" cy="250"/>
            </a:xfrm>
            <a:prstGeom prst="rect">
              <a:avLst/>
            </a:prstGeom>
            <a:noFill/>
            <a:ln w="9525">
              <a:noFill/>
            </a:ln>
            <a:effectLst>
              <a:outerShdw dist="35921" dir="2699999" algn="ctr" rotWithShape="0">
                <a:schemeClr val="tx1"/>
              </a:outerShdw>
            </a:effectLst>
          </p:spPr>
          <p:txBody>
            <a:bodyPr wrap="none" anchor="t" anchorCtr="0">
              <a:spAutoFit/>
            </a:bodyPr>
            <a:p>
              <a:pPr algn="ctr"/>
              <a:r>
                <a:rPr lang="en-US" altLang="zh-CN" sz="2000" dirty="0">
                  <a:solidFill>
                    <a:schemeClr val="bg1"/>
                  </a:solidFill>
                  <a:latin typeface="HY헤드라인M"/>
                  <a:ea typeface="HY헤드라인M"/>
                </a:rPr>
                <a:t>4</a:t>
              </a:r>
              <a:endParaRPr lang="en-US" altLang="ko-KR" sz="2000" dirty="0">
                <a:solidFill>
                  <a:schemeClr val="bg1"/>
                </a:solidFill>
                <a:latin typeface="HY헤드라인M"/>
                <a:ea typeface="HY헤드라인M"/>
              </a:endParaRPr>
            </a:p>
          </p:txBody>
        </p:sp>
        <p:sp>
          <p:nvSpPr>
            <p:cNvPr id="7210" name="Text Box 59"/>
            <p:cNvSpPr txBox="1"/>
            <p:nvPr/>
          </p:nvSpPr>
          <p:spPr>
            <a:xfrm>
              <a:off x="2109" y="1298"/>
              <a:ext cx="683" cy="231"/>
            </a:xfrm>
            <a:prstGeom prst="rect">
              <a:avLst/>
            </a:prstGeom>
            <a:noFill/>
            <a:ln w="9525">
              <a:noFill/>
            </a:ln>
          </p:spPr>
          <p:txBody>
            <a:bodyPr wrap="none" anchor="t" anchorCtr="0">
              <a:spAutoFit/>
            </a:bodyPr>
            <a:p>
              <a:pPr algn="ctr"/>
              <a:r>
                <a:rPr lang="zh-CN" altLang="en-US" sz="1800" b="1" dirty="0">
                  <a:latin typeface="HY헤드라인M"/>
                  <a:ea typeface="HY헤드라인M"/>
                </a:rPr>
                <a:t>工具准备</a:t>
              </a:r>
              <a:endParaRPr lang="zh-CN" altLang="en-US" sz="1800" b="1" dirty="0">
                <a:latin typeface="HY헤드라인M"/>
                <a:ea typeface="HY헤드라인M"/>
              </a:endParaRPr>
            </a:p>
          </p:txBody>
        </p:sp>
        <p:sp>
          <p:nvSpPr>
            <p:cNvPr id="2109" name="Oval 61"/>
            <p:cNvSpPr>
              <a:spLocks noChangeArrowheads="1"/>
            </p:cNvSpPr>
            <p:nvPr/>
          </p:nvSpPr>
          <p:spPr bwMode="auto">
            <a:xfrm>
              <a:off x="1972" y="935"/>
              <a:ext cx="205" cy="210"/>
            </a:xfrm>
            <a:prstGeom prst="ellipse">
              <a:avLst/>
            </a:prstGeom>
            <a:solidFill>
              <a:schemeClr val="bg1"/>
            </a:solidFill>
            <a:ln w="9525">
              <a:noFill/>
              <a:round/>
            </a:ln>
            <a:effectLst>
              <a:prstShdw prst="shdw18" dist="17961" dir="13500000">
                <a:schemeClr val="bg1">
                  <a:gamma/>
                  <a:shade val="60000"/>
                  <a:invGamma/>
                </a:schemeClr>
              </a:prstShdw>
            </a:effec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ko-KR" sz="3600" b="0" i="0" u="none" strike="noStrike" kern="1200" cap="none" spc="0" normalizeH="0" baseline="0" noProof="0">
                  <a:ln>
                    <a:noFill/>
                  </a:ln>
                  <a:solidFill>
                    <a:srgbClr val="3333FF"/>
                  </a:solidFill>
                  <a:effectLst/>
                  <a:uLnTx/>
                  <a:uFillTx/>
                  <a:latin typeface="Arial" panose="020B0604020202020204" pitchFamily="34" charset="0"/>
                  <a:ea typeface="宋体" panose="02010600030101010101" pitchFamily="2" charset="-122"/>
                  <a:cs typeface="+mn-cs"/>
                  <a:sym typeface="Wingdings" panose="05000000000000000000" pitchFamily="2" charset="2"/>
                </a:rPr>
                <a:t></a:t>
              </a:r>
              <a:endParaRPr kumimoji="0" lang="en-US" altLang="ko-KR" sz="3600" b="0" i="0" u="none" strike="noStrike" kern="1200" cap="none" spc="0" normalizeH="0" baseline="0" noProof="0">
                <a:ln>
                  <a:noFill/>
                </a:ln>
                <a:solidFill>
                  <a:srgbClr val="3333FF"/>
                </a:solidFill>
                <a:effectLst/>
                <a:uLnTx/>
                <a:uFillTx/>
                <a:latin typeface="Arial" panose="020B0604020202020204" pitchFamily="34" charset="0"/>
                <a:ea typeface="宋体" panose="02010600030101010101" pitchFamily="2" charset="-122"/>
                <a:cs typeface="+mn-cs"/>
                <a:sym typeface="Wingdings" panose="05000000000000000000" pitchFamily="2" charset="2"/>
              </a:endParaRPr>
            </a:p>
          </p:txBody>
        </p:sp>
        <p:sp>
          <p:nvSpPr>
            <p:cNvPr id="7212" name="AutoShape 50" descr="3M9_3@0BSYE)A2$[VtR%4"/>
            <p:cNvSpPr>
              <a:spLocks noChangeAspect="1"/>
            </p:cNvSpPr>
            <p:nvPr/>
          </p:nvSpPr>
          <p:spPr>
            <a:xfrm>
              <a:off x="1484" y="2072"/>
              <a:ext cx="192" cy="192"/>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7213" name="AutoShape 51" descr="3M9_3@0BSYE)A2$[VtR%4"/>
            <p:cNvSpPr>
              <a:spLocks noChangeAspect="1"/>
            </p:cNvSpPr>
            <p:nvPr/>
          </p:nvSpPr>
          <p:spPr>
            <a:xfrm>
              <a:off x="1484" y="2072"/>
              <a:ext cx="192" cy="192"/>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7214" name="AutoShape 43"/>
            <p:cNvSpPr/>
            <p:nvPr/>
          </p:nvSpPr>
          <p:spPr>
            <a:xfrm>
              <a:off x="1582" y="2195"/>
              <a:ext cx="313" cy="645"/>
            </a:xfrm>
            <a:prstGeom prst="rightArrow">
              <a:avLst>
                <a:gd name="adj1" fmla="val 84027"/>
                <a:gd name="adj2" fmla="val 39828"/>
              </a:avLst>
            </a:prstGeom>
            <a:gradFill rotWithShape="1">
              <a:gsLst>
                <a:gs pos="0">
                  <a:schemeClr val="bg1">
                    <a:alpha val="0"/>
                  </a:schemeClr>
                </a:gs>
                <a:gs pos="100000">
                  <a:schemeClr val="accent1"/>
                </a:gs>
              </a:gsLst>
              <a:lin ang="0" scaled="1"/>
              <a:tileRect/>
            </a:gradFill>
            <a:ln w="9525">
              <a:noFill/>
            </a:ln>
          </p:spPr>
          <p:txBody>
            <a:bodyPr wrap="none" anchor="ctr" anchorCtr="0"/>
            <a:p>
              <a:endParaRPr lang="zh-CN" altLang="en-US" sz="1800" dirty="0">
                <a:latin typeface="Arial" panose="020B0604020202020204" pitchFamily="34" charset="0"/>
                <a:ea typeface="宋体" panose="02010600030101010101" pitchFamily="2" charset="-122"/>
              </a:endParaRPr>
            </a:p>
          </p:txBody>
        </p:sp>
        <p:sp>
          <p:nvSpPr>
            <p:cNvPr id="7215" name="AutoShape 6"/>
            <p:cNvSpPr/>
            <p:nvPr/>
          </p:nvSpPr>
          <p:spPr>
            <a:xfrm>
              <a:off x="567" y="1752"/>
              <a:ext cx="1128" cy="1504"/>
            </a:xfrm>
            <a:custGeom>
              <a:avLst/>
              <a:gdLst/>
              <a:ahLst/>
              <a:cxnLst>
                <a:cxn ang="0">
                  <a:pos x="5856533" y="10411613"/>
                </a:cxn>
                <a:cxn ang="0">
                  <a:pos x="5856533" y="10411613"/>
                </a:cxn>
                <a:cxn ang="0">
                  <a:pos x="4771212" y="10411613"/>
                </a:cxn>
                <a:cxn ang="0">
                  <a:pos x="5856533" y="0"/>
                </a:cxn>
              </a:cxnLst>
              <a:pathLst>
                <a:path w="21600" h="21600">
                  <a:moveTo>
                    <a:pt x="0" y="0"/>
                  </a:moveTo>
                  <a:lnTo>
                    <a:pt x="2024" y="21600"/>
                  </a:lnTo>
                  <a:lnTo>
                    <a:pt x="19576" y="21600"/>
                  </a:lnTo>
                  <a:lnTo>
                    <a:pt x="21600" y="0"/>
                  </a:lnTo>
                  <a:lnTo>
                    <a:pt x="0" y="0"/>
                  </a:lnTo>
                  <a:close/>
                </a:path>
              </a:pathLst>
            </a:custGeom>
            <a:solidFill>
              <a:srgbClr val="339966"/>
            </a:solidFill>
            <a:ln w="9525">
              <a:noFill/>
            </a:ln>
          </p:spPr>
          <p:txBody>
            <a:bodyPr/>
            <a:p>
              <a:endParaRPr lang="zh-CN" altLang="en-US"/>
            </a:p>
          </p:txBody>
        </p:sp>
        <p:sp>
          <p:nvSpPr>
            <p:cNvPr id="7216" name="AutoShape 8"/>
            <p:cNvSpPr/>
            <p:nvPr/>
          </p:nvSpPr>
          <p:spPr>
            <a:xfrm rot="10800000">
              <a:off x="567" y="1616"/>
              <a:ext cx="1135" cy="130"/>
            </a:xfrm>
            <a:custGeom>
              <a:avLst/>
              <a:gdLst/>
              <a:ahLst/>
              <a:cxnLst>
                <a:cxn ang="0">
                  <a:pos x="5929446" y="983"/>
                </a:cxn>
                <a:cxn ang="0">
                  <a:pos x="5929446" y="1967"/>
                </a:cxn>
                <a:cxn ang="0">
                  <a:pos x="4704846" y="983"/>
                </a:cxn>
                <a:cxn ang="0">
                  <a:pos x="5929446" y="0"/>
                </a:cxn>
              </a:cxnLst>
              <a:pathLst>
                <a:path w="21600" h="21600">
                  <a:moveTo>
                    <a:pt x="0" y="0"/>
                  </a:moveTo>
                  <a:lnTo>
                    <a:pt x="1931" y="21600"/>
                  </a:lnTo>
                  <a:lnTo>
                    <a:pt x="19669" y="21600"/>
                  </a:lnTo>
                  <a:lnTo>
                    <a:pt x="21600" y="0"/>
                  </a:lnTo>
                  <a:lnTo>
                    <a:pt x="0" y="0"/>
                  </a:lnTo>
                  <a:close/>
                </a:path>
              </a:pathLst>
            </a:custGeom>
            <a:solidFill>
              <a:srgbClr val="339966"/>
            </a:solidFill>
            <a:ln w="9525">
              <a:noFill/>
            </a:ln>
          </p:spPr>
          <p:txBody>
            <a:bodyPr/>
            <a:p>
              <a:endParaRPr lang="zh-CN" altLang="en-US"/>
            </a:p>
          </p:txBody>
        </p:sp>
        <p:sp>
          <p:nvSpPr>
            <p:cNvPr id="7217" name="Freeform 12"/>
            <p:cNvSpPr/>
            <p:nvPr/>
          </p:nvSpPr>
          <p:spPr>
            <a:xfrm>
              <a:off x="748" y="1616"/>
              <a:ext cx="735" cy="373"/>
            </a:xfrm>
            <a:custGeom>
              <a:avLst/>
              <a:gdLst/>
              <a:ahLst/>
              <a:cxnLst>
                <a:cxn ang="0">
                  <a:pos x="39685962" y="0"/>
                </a:cxn>
                <a:cxn ang="0">
                  <a:pos x="0" y="217191406"/>
                </a:cxn>
                <a:cxn ang="0">
                  <a:pos x="639779694" y="660312095"/>
                </a:cxn>
                <a:cxn ang="0">
                  <a:pos x="1024757930" y="217191406"/>
                </a:cxn>
                <a:cxn ang="0">
                  <a:pos x="1024757930" y="0"/>
                </a:cxn>
                <a:cxn ang="0">
                  <a:pos x="39685962" y="0"/>
                </a:cxn>
              </a:cxnLst>
              <a:pathLst>
                <a:path w="1064" h="530">
                  <a:moveTo>
                    <a:pt x="33" y="0"/>
                  </a:moveTo>
                  <a:cubicBezTo>
                    <a:pt x="43" y="12"/>
                    <a:pt x="0" y="173"/>
                    <a:pt x="0" y="174"/>
                  </a:cubicBezTo>
                  <a:cubicBezTo>
                    <a:pt x="34" y="302"/>
                    <a:pt x="233" y="528"/>
                    <a:pt x="532" y="529"/>
                  </a:cubicBezTo>
                  <a:cubicBezTo>
                    <a:pt x="831" y="530"/>
                    <a:pt x="1057" y="298"/>
                    <a:pt x="1064" y="174"/>
                  </a:cubicBezTo>
                  <a:cubicBezTo>
                    <a:pt x="1041" y="77"/>
                    <a:pt x="1031" y="0"/>
                    <a:pt x="1031" y="0"/>
                  </a:cubicBezTo>
                  <a:cubicBezTo>
                    <a:pt x="1031" y="0"/>
                    <a:pt x="33" y="0"/>
                    <a:pt x="33" y="0"/>
                  </a:cubicBezTo>
                  <a:close/>
                </a:path>
              </a:pathLst>
            </a:custGeom>
            <a:gradFill rotWithShape="1">
              <a:gsLst>
                <a:gs pos="0">
                  <a:srgbClr val="000066"/>
                </a:gs>
                <a:gs pos="100000">
                  <a:srgbClr val="0000CC"/>
                </a:gs>
              </a:gsLst>
              <a:lin ang="18900000" scaled="1"/>
              <a:tileRect/>
            </a:gradFill>
            <a:ln w="9525">
              <a:noFill/>
            </a:ln>
          </p:spPr>
          <p:txBody>
            <a:bodyPr/>
            <a:p>
              <a:endParaRPr lang="zh-CN" altLang="en-US"/>
            </a:p>
          </p:txBody>
        </p:sp>
        <p:sp>
          <p:nvSpPr>
            <p:cNvPr id="7218" name="Arc 15"/>
            <p:cNvSpPr/>
            <p:nvPr/>
          </p:nvSpPr>
          <p:spPr>
            <a:xfrm>
              <a:off x="820" y="1237"/>
              <a:ext cx="627" cy="321"/>
            </a:xfrm>
            <a:custGeom>
              <a:avLst/>
              <a:gdLst/>
              <a:ahLst/>
              <a:cxnLst>
                <a:cxn ang="0">
                  <a:pos x="0" y="5"/>
                </a:cxn>
                <a:cxn ang="0">
                  <a:pos x="9" y="5"/>
                </a:cxn>
                <a:cxn ang="0">
                  <a:pos x="5" y="5"/>
                </a:cxn>
              </a:cxnLst>
              <a:pathLst>
                <a:path w="43200" h="21600" fill="none">
                  <a:moveTo>
                    <a:pt x="0" y="21550"/>
                  </a:moveTo>
                  <a:cubicBezTo>
                    <a:pt x="27" y="9640"/>
                    <a:pt x="9690" y="-1"/>
                    <a:pt x="21600" y="0"/>
                  </a:cubicBezTo>
                  <a:cubicBezTo>
                    <a:pt x="33529" y="0"/>
                    <a:pt x="43200" y="9670"/>
                    <a:pt x="43200" y="21600"/>
                  </a:cubicBezTo>
                </a:path>
                <a:path w="43200" h="21600" stroke="0">
                  <a:moveTo>
                    <a:pt x="0" y="21550"/>
                  </a:moveTo>
                  <a:cubicBezTo>
                    <a:pt x="27" y="9640"/>
                    <a:pt x="9690" y="-1"/>
                    <a:pt x="21600" y="0"/>
                  </a:cubicBezTo>
                  <a:cubicBezTo>
                    <a:pt x="33529" y="0"/>
                    <a:pt x="43200" y="9670"/>
                    <a:pt x="43200" y="21600"/>
                  </a:cubicBezTo>
                  <a:lnTo>
                    <a:pt x="21600" y="21600"/>
                  </a:lnTo>
                  <a:lnTo>
                    <a:pt x="0" y="21550"/>
                  </a:lnTo>
                  <a:close/>
                </a:path>
              </a:pathLst>
            </a:custGeom>
            <a:solidFill>
              <a:srgbClr val="DDDDDD"/>
            </a:solidFill>
            <a:ln w="9525">
              <a:noFill/>
            </a:ln>
            <a:effectLst>
              <a:outerShdw dist="35921" dir="2699999" algn="ctr" rotWithShape="0">
                <a:schemeClr val="tx1">
                  <a:alpha val="50000"/>
                </a:schemeClr>
              </a:outerShdw>
            </a:effectLst>
          </p:spPr>
          <p:txBody>
            <a:bodyPr/>
            <a:p>
              <a:endParaRPr lang="zh-CN" altLang="en-US"/>
            </a:p>
          </p:txBody>
        </p:sp>
        <p:sp>
          <p:nvSpPr>
            <p:cNvPr id="7219" name="Arc 14"/>
            <p:cNvSpPr/>
            <p:nvPr/>
          </p:nvSpPr>
          <p:spPr>
            <a:xfrm rot="10800000">
              <a:off x="818" y="1555"/>
              <a:ext cx="627" cy="325"/>
            </a:xfrm>
            <a:custGeom>
              <a:avLst/>
              <a:gdLst/>
              <a:ahLst/>
              <a:cxnLst>
                <a:cxn ang="0">
                  <a:pos x="0" y="161"/>
                </a:cxn>
                <a:cxn ang="0">
                  <a:pos x="304" y="158"/>
                </a:cxn>
                <a:cxn ang="0">
                  <a:pos x="152" y="158"/>
                </a:cxn>
              </a:cxnLst>
              <a:pathLst>
                <a:path w="43200" h="21933" fill="none">
                  <a:moveTo>
                    <a:pt x="2" y="21933"/>
                  </a:moveTo>
                  <a:cubicBezTo>
                    <a:pt x="0" y="21822"/>
                    <a:pt x="0" y="21711"/>
                    <a:pt x="0" y="21600"/>
                  </a:cubicBezTo>
                  <a:cubicBezTo>
                    <a:pt x="0" y="9670"/>
                    <a:pt x="9670" y="0"/>
                    <a:pt x="21600" y="0"/>
                  </a:cubicBezTo>
                  <a:cubicBezTo>
                    <a:pt x="33529" y="-1"/>
                    <a:pt x="43199" y="9670"/>
                    <a:pt x="43200" y="21599"/>
                  </a:cubicBezTo>
                </a:path>
                <a:path w="43200" h="21933" stroke="0">
                  <a:moveTo>
                    <a:pt x="2" y="21933"/>
                  </a:moveTo>
                  <a:cubicBezTo>
                    <a:pt x="0" y="21822"/>
                    <a:pt x="0" y="21711"/>
                    <a:pt x="0" y="21600"/>
                  </a:cubicBezTo>
                  <a:cubicBezTo>
                    <a:pt x="0" y="9670"/>
                    <a:pt x="9670" y="0"/>
                    <a:pt x="21600" y="0"/>
                  </a:cubicBezTo>
                  <a:cubicBezTo>
                    <a:pt x="33529" y="-1"/>
                    <a:pt x="43199" y="9670"/>
                    <a:pt x="43200" y="21599"/>
                  </a:cubicBezTo>
                  <a:lnTo>
                    <a:pt x="21600" y="21600"/>
                  </a:lnTo>
                  <a:lnTo>
                    <a:pt x="2" y="21933"/>
                  </a:lnTo>
                  <a:close/>
                </a:path>
              </a:pathLst>
            </a:custGeom>
            <a:solidFill>
              <a:srgbClr val="808080"/>
            </a:solidFill>
            <a:ln w="9525">
              <a:noFill/>
            </a:ln>
            <a:effectLst>
              <a:outerShdw dist="35921" dir="2699999" algn="ctr" rotWithShape="0">
                <a:schemeClr val="tx1">
                  <a:alpha val="50000"/>
                </a:schemeClr>
              </a:outerShdw>
            </a:effectLst>
          </p:spPr>
          <p:txBody>
            <a:bodyPr/>
            <a:p>
              <a:endParaRPr lang="zh-CN" altLang="en-US"/>
            </a:p>
          </p:txBody>
        </p:sp>
        <p:sp>
          <p:nvSpPr>
            <p:cNvPr id="7220" name="Oval 17"/>
            <p:cNvSpPr/>
            <p:nvPr/>
          </p:nvSpPr>
          <p:spPr>
            <a:xfrm rot="-2700000">
              <a:off x="839" y="1253"/>
              <a:ext cx="585" cy="564"/>
            </a:xfrm>
            <a:prstGeom prst="ellipse">
              <a:avLst/>
            </a:prstGeom>
            <a:gradFill rotWithShape="1">
              <a:gsLst>
                <a:gs pos="0">
                  <a:schemeClr val="bg1"/>
                </a:gs>
                <a:gs pos="100000">
                  <a:schemeClr val="bg2">
                    <a:alpha val="0"/>
                  </a:schemeClr>
                </a:gs>
              </a:gsLst>
              <a:lin ang="5400000" scaled="1"/>
              <a:tileRect/>
            </a:gradFill>
            <a:ln w="9525">
              <a:noFill/>
            </a:ln>
          </p:spPr>
          <p:txBody>
            <a:bodyPr wrap="none" anchor="ctr" anchorCtr="0"/>
            <a:p>
              <a:endParaRPr lang="zh-CN" altLang="en-US" sz="1800" dirty="0">
                <a:latin typeface="Arial" panose="020B0604020202020204" pitchFamily="34" charset="0"/>
                <a:ea typeface="宋体" panose="02010600030101010101" pitchFamily="2" charset="-122"/>
              </a:endParaRPr>
            </a:p>
          </p:txBody>
        </p:sp>
        <p:sp>
          <p:nvSpPr>
            <p:cNvPr id="7221" name="Text Box 54"/>
            <p:cNvSpPr txBox="1"/>
            <p:nvPr/>
          </p:nvSpPr>
          <p:spPr>
            <a:xfrm>
              <a:off x="657" y="2069"/>
              <a:ext cx="908" cy="728"/>
            </a:xfrm>
            <a:prstGeom prst="rect">
              <a:avLst/>
            </a:prstGeom>
            <a:noFill/>
            <a:ln w="9525">
              <a:noFill/>
            </a:ln>
            <a:effectLst>
              <a:outerShdw dist="17961" dir="2699999" algn="ctr" rotWithShape="0">
                <a:schemeClr val="tx1"/>
              </a:outerShdw>
            </a:effectLst>
          </p:spPr>
          <p:txBody>
            <a:bodyPr anchor="t" anchorCtr="0">
              <a:spAutoFit/>
            </a:bodyPr>
            <a:p>
              <a:pPr marL="342900" indent="-342900">
                <a:buAutoNum type="circleNumDbPlain"/>
              </a:pPr>
              <a:r>
                <a:rPr lang="zh-CN" altLang="en-US" sz="1400" dirty="0">
                  <a:solidFill>
                    <a:schemeClr val="bg1"/>
                  </a:solidFill>
                  <a:latin typeface="Arial" panose="020B0604020202020204" pitchFamily="34" charset="0"/>
                  <a:ea typeface="宋体" panose="02010600030101010101" pitchFamily="2" charset="-122"/>
                </a:rPr>
                <a:t>工作证</a:t>
              </a:r>
              <a:endParaRPr lang="zh-CN" altLang="en-US" sz="1400" dirty="0">
                <a:solidFill>
                  <a:schemeClr val="bg1"/>
                </a:solidFill>
                <a:latin typeface="Arial" panose="020B0604020202020204" pitchFamily="34" charset="0"/>
                <a:ea typeface="宋体" panose="02010600030101010101" pitchFamily="2" charset="-122"/>
              </a:endParaRPr>
            </a:p>
            <a:p>
              <a:pPr marL="342900" indent="-342900">
                <a:buAutoNum type="circleNumDbPlain"/>
              </a:pPr>
              <a:r>
                <a:rPr lang="zh-CN" altLang="en-US" sz="1400" dirty="0">
                  <a:solidFill>
                    <a:schemeClr val="bg1"/>
                  </a:solidFill>
                  <a:latin typeface="Arial" panose="020B0604020202020204" pitchFamily="34" charset="0"/>
                  <a:ea typeface="宋体" panose="02010600030101010101" pitchFamily="2" charset="-122"/>
                </a:rPr>
                <a:t>收据或发票</a:t>
              </a:r>
              <a:endParaRPr lang="zh-CN" altLang="en-US" sz="1400" dirty="0">
                <a:solidFill>
                  <a:schemeClr val="bg1"/>
                </a:solidFill>
                <a:latin typeface="Arial" panose="020B0604020202020204" pitchFamily="34" charset="0"/>
                <a:ea typeface="宋体" panose="02010600030101010101" pitchFamily="2" charset="-122"/>
              </a:endParaRPr>
            </a:p>
            <a:p>
              <a:pPr marL="342900" indent="-342900">
                <a:buAutoNum type="circleNumDbPlain"/>
              </a:pPr>
              <a:r>
                <a:rPr lang="zh-CN" altLang="en-US" sz="1400" dirty="0">
                  <a:solidFill>
                    <a:schemeClr val="bg1"/>
                  </a:solidFill>
                  <a:latin typeface="Arial" panose="020B0604020202020204" pitchFamily="34" charset="0"/>
                  <a:ea typeface="宋体" panose="02010600030101010101" pitchFamily="2" charset="-122"/>
                </a:rPr>
                <a:t>零钱</a:t>
              </a:r>
              <a:endParaRPr lang="zh-CN" altLang="en-US" sz="1400" dirty="0">
                <a:solidFill>
                  <a:schemeClr val="bg1"/>
                </a:solidFill>
                <a:latin typeface="Arial" panose="020B0604020202020204" pitchFamily="34" charset="0"/>
                <a:ea typeface="宋体" panose="02010600030101010101" pitchFamily="2" charset="-122"/>
              </a:endParaRPr>
            </a:p>
            <a:p>
              <a:pPr marL="342900" indent="-342900">
                <a:buAutoNum type="circleNumDbPlain"/>
              </a:pPr>
              <a:r>
                <a:rPr lang="zh-CN" altLang="en-US" sz="1400" dirty="0">
                  <a:solidFill>
                    <a:schemeClr val="bg1"/>
                  </a:solidFill>
                  <a:latin typeface="Arial" panose="020B0604020202020204" pitchFamily="34" charset="0"/>
                  <a:ea typeface="宋体" panose="02010600030101010101" pitchFamily="2" charset="-122"/>
                </a:rPr>
                <a:t>身份证</a:t>
              </a:r>
              <a:endParaRPr lang="zh-CN" altLang="en-US" sz="1400" dirty="0">
                <a:solidFill>
                  <a:schemeClr val="bg1"/>
                </a:solidFill>
                <a:latin typeface="Arial" panose="020B0604020202020204" pitchFamily="34" charset="0"/>
                <a:ea typeface="宋体" panose="02010600030101010101" pitchFamily="2" charset="-122"/>
              </a:endParaRPr>
            </a:p>
            <a:p>
              <a:pPr marL="342900" indent="-342900">
                <a:buAutoNum type="circleNumDbPlain"/>
              </a:pPr>
              <a:r>
                <a:rPr lang="zh-CN" altLang="en-US" sz="1400" dirty="0">
                  <a:solidFill>
                    <a:schemeClr val="bg1"/>
                  </a:solidFill>
                  <a:latin typeface="Arial" panose="020B0604020202020204" pitchFamily="34" charset="0"/>
                  <a:ea typeface="宋体" panose="02010600030101010101" pitchFamily="2" charset="-122"/>
                </a:rPr>
                <a:t>行车证件</a:t>
              </a:r>
              <a:endParaRPr lang="ko-KR" altLang="en-US" sz="1400" dirty="0">
                <a:solidFill>
                  <a:schemeClr val="bg1"/>
                </a:solidFill>
                <a:latin typeface="Arial" panose="020B0604020202020204" pitchFamily="34" charset="0"/>
                <a:ea typeface="宋体" panose="02010600030101010101" pitchFamily="2" charset="-122"/>
              </a:endParaRPr>
            </a:p>
          </p:txBody>
        </p:sp>
        <p:sp>
          <p:nvSpPr>
            <p:cNvPr id="7222" name="Text Box 56"/>
            <p:cNvSpPr txBox="1"/>
            <p:nvPr/>
          </p:nvSpPr>
          <p:spPr>
            <a:xfrm>
              <a:off x="1026" y="1592"/>
              <a:ext cx="211" cy="250"/>
            </a:xfrm>
            <a:prstGeom prst="rect">
              <a:avLst/>
            </a:prstGeom>
            <a:noFill/>
            <a:ln w="9525">
              <a:noFill/>
            </a:ln>
            <a:effectLst>
              <a:outerShdw dist="35921" dir="2699999" algn="ctr" rotWithShape="0">
                <a:schemeClr val="tx1"/>
              </a:outerShdw>
            </a:effectLst>
          </p:spPr>
          <p:txBody>
            <a:bodyPr wrap="none" anchor="t" anchorCtr="0">
              <a:spAutoFit/>
            </a:bodyPr>
            <a:p>
              <a:pPr algn="ctr"/>
              <a:r>
                <a:rPr lang="en-US" altLang="zh-CN" sz="2000" dirty="0">
                  <a:solidFill>
                    <a:schemeClr val="bg1"/>
                  </a:solidFill>
                  <a:latin typeface="HY헤드라인M"/>
                  <a:ea typeface="HY헤드라인M"/>
                </a:rPr>
                <a:t>1</a:t>
              </a:r>
              <a:endParaRPr lang="en-US" altLang="ko-KR" sz="2000" dirty="0">
                <a:solidFill>
                  <a:schemeClr val="bg1"/>
                </a:solidFill>
                <a:latin typeface="HY헤드라인M"/>
                <a:ea typeface="HY헤드라인M"/>
              </a:endParaRPr>
            </a:p>
          </p:txBody>
        </p:sp>
        <p:sp>
          <p:nvSpPr>
            <p:cNvPr id="7223" name="Text Box 59"/>
            <p:cNvSpPr txBox="1"/>
            <p:nvPr/>
          </p:nvSpPr>
          <p:spPr>
            <a:xfrm>
              <a:off x="787" y="1325"/>
              <a:ext cx="689" cy="231"/>
            </a:xfrm>
            <a:prstGeom prst="rect">
              <a:avLst/>
            </a:prstGeom>
            <a:noFill/>
            <a:ln w="9525">
              <a:noFill/>
            </a:ln>
          </p:spPr>
          <p:txBody>
            <a:bodyPr wrap="none" anchor="t" anchorCtr="0">
              <a:spAutoFit/>
            </a:bodyPr>
            <a:p>
              <a:pPr algn="ctr"/>
              <a:r>
                <a:rPr lang="zh-CN" altLang="en-US" sz="1800" b="1" dirty="0">
                  <a:latin typeface="HY헤드라인M"/>
                  <a:ea typeface="HY헤드라인M"/>
                </a:rPr>
                <a:t>单证准备</a:t>
              </a:r>
              <a:endParaRPr lang="zh-CN" altLang="en-US" sz="1800" b="1" dirty="0">
                <a:latin typeface="HY헤드라인M"/>
                <a:ea typeface="HY헤드라인M"/>
              </a:endParaRPr>
            </a:p>
          </p:txBody>
        </p:sp>
      </p:grpSp>
    </p:spTree>
  </p:cSld>
  <p:clrMapOvr>
    <a:masterClrMapping/>
  </p:clrMapOvr>
  <p:transition spd="med">
    <p:checke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819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8197"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8198"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8199"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8200"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学习活动一：派件准备</a:t>
            </a:r>
            <a:endParaRPr lang="en-US" altLang="zh-CN" sz="1800" b="1" dirty="0">
              <a:solidFill>
                <a:srgbClr val="0000FF"/>
              </a:solidFill>
              <a:latin typeface="Arial" panose="020B0604020202020204" pitchFamily="34" charset="0"/>
              <a:ea typeface="楷体" panose="02010609060101010101" pitchFamily="49" charset="-122"/>
            </a:endParaRPr>
          </a:p>
        </p:txBody>
      </p:sp>
      <p:sp>
        <p:nvSpPr>
          <p:cNvPr id="8201"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sz="1800" dirty="0">
              <a:latin typeface="Arial" panose="020B0604020202020204" pitchFamily="34" charset="0"/>
              <a:ea typeface="宋体" panose="02010600030101010101" pitchFamily="2" charset="-122"/>
            </a:endParaRPr>
          </a:p>
        </p:txBody>
      </p:sp>
      <p:sp>
        <p:nvSpPr>
          <p:cNvPr id="8202"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8203"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8204" name="Rectangle 15"/>
          <p:cNvSpPr/>
          <p:nvPr/>
        </p:nvSpPr>
        <p:spPr>
          <a:xfrm>
            <a:off x="827088" y="1484313"/>
            <a:ext cx="7848600" cy="366712"/>
          </a:xfrm>
          <a:prstGeom prst="rect">
            <a:avLst/>
          </a:prstGeom>
          <a:noFill/>
          <a:ln w="9525">
            <a:noFill/>
          </a:ln>
        </p:spPr>
        <p:txBody>
          <a:bodyPr anchor="t" anchorCtr="0">
            <a:spAutoFit/>
          </a:bodyPr>
          <a:p>
            <a:pPr marL="342900" indent="-342900">
              <a:buAutoNum type="arabicPeriod"/>
            </a:pPr>
            <a:r>
              <a:rPr lang="zh-CN" altLang="en-US" sz="1800" dirty="0">
                <a:latin typeface="Arial" panose="020B0604020202020204" pitchFamily="34" charset="0"/>
                <a:ea typeface="宋体" panose="02010600030101010101" pitchFamily="2" charset="-122"/>
              </a:rPr>
              <a:t> 工作证（上岗证）</a:t>
            </a:r>
            <a:endParaRPr lang="zh-CN" altLang="en-US" sz="1800" dirty="0">
              <a:latin typeface="Arial" panose="020B0604020202020204" pitchFamily="34" charset="0"/>
              <a:ea typeface="宋体" panose="02010600030101010101" pitchFamily="2" charset="-122"/>
            </a:endParaRPr>
          </a:p>
        </p:txBody>
      </p:sp>
      <p:sp>
        <p:nvSpPr>
          <p:cNvPr id="8205" name="Rectangle 16"/>
          <p:cNvSpPr/>
          <p:nvPr/>
        </p:nvSpPr>
        <p:spPr>
          <a:xfrm>
            <a:off x="1619250" y="836613"/>
            <a:ext cx="1800225" cy="366712"/>
          </a:xfrm>
          <a:prstGeom prst="rect">
            <a:avLst/>
          </a:prstGeom>
          <a:noFill/>
          <a:ln w="9525">
            <a:noFill/>
          </a:ln>
        </p:spPr>
        <p:txBody>
          <a:bodyPr anchor="t" anchorCtr="0">
            <a:spAutoFit/>
          </a:bodyPr>
          <a:p>
            <a:r>
              <a:rPr lang="zh-CN" altLang="en-US" sz="1800" b="1" dirty="0">
                <a:latin typeface="Arial" panose="020B0604020202020204" pitchFamily="34" charset="0"/>
                <a:ea typeface="宋体" panose="02010600030101010101" pitchFamily="2" charset="-122"/>
              </a:rPr>
              <a:t>一、单证准备</a:t>
            </a:r>
            <a:endParaRPr lang="zh-CN" altLang="en-US" sz="1800" b="1" dirty="0">
              <a:latin typeface="Arial" panose="020B0604020202020204" pitchFamily="34" charset="0"/>
              <a:ea typeface="宋体" panose="02010600030101010101" pitchFamily="2" charset="-122"/>
            </a:endParaRPr>
          </a:p>
        </p:txBody>
      </p:sp>
      <p:pic>
        <p:nvPicPr>
          <p:cNvPr id="8206" name="Picture 17" descr="b22"/>
          <p:cNvPicPr>
            <a:picLocks noChangeAspect="1"/>
          </p:cNvPicPr>
          <p:nvPr/>
        </p:nvPicPr>
        <p:blipFill>
          <a:blip r:embed="rId4"/>
          <a:stretch>
            <a:fillRect/>
          </a:stretch>
        </p:blipFill>
        <p:spPr>
          <a:xfrm>
            <a:off x="539750" y="1916113"/>
            <a:ext cx="3371850" cy="2743200"/>
          </a:xfrm>
          <a:prstGeom prst="rect">
            <a:avLst/>
          </a:prstGeom>
          <a:noFill/>
          <a:ln w="9525">
            <a:noFill/>
          </a:ln>
        </p:spPr>
      </p:pic>
      <p:sp>
        <p:nvSpPr>
          <p:cNvPr id="8207" name="Rectangle 18"/>
          <p:cNvSpPr/>
          <p:nvPr/>
        </p:nvSpPr>
        <p:spPr>
          <a:xfrm>
            <a:off x="4643438" y="2349500"/>
            <a:ext cx="4067175" cy="1069975"/>
          </a:xfrm>
          <a:prstGeom prst="rect">
            <a:avLst/>
          </a:prstGeom>
          <a:noFill/>
          <a:ln w="7938">
            <a:noFill/>
          </a:ln>
        </p:spPr>
        <p:txBody>
          <a:bodyPr anchor="ctr" anchorCtr="0">
            <a:spAutoFit/>
          </a:bodyPr>
          <a:p>
            <a:pPr latinLnBrk="1"/>
            <a:r>
              <a:rPr lang="zh-CN" altLang="en-US" sz="1600" b="1" dirty="0">
                <a:solidFill>
                  <a:srgbClr val="0000CC"/>
                </a:solidFill>
                <a:latin typeface="黑体" panose="02010609060101010101" pitchFamily="49" charset="-122"/>
                <a:ea typeface="黑体" panose="02010609060101010101" pitchFamily="49" charset="-122"/>
              </a:rPr>
              <a:t>    进入客户场所时，应主动出示工牌，礼貌的与客户处的员工打招呼</a:t>
            </a:r>
            <a:endParaRPr lang="zh-CN" altLang="en-US" sz="1600" b="1" dirty="0">
              <a:solidFill>
                <a:srgbClr val="0000CC"/>
              </a:solidFill>
              <a:latin typeface="黑体" panose="02010609060101010101" pitchFamily="49" charset="-122"/>
              <a:ea typeface="黑体" panose="02010609060101010101" pitchFamily="49" charset="-122"/>
            </a:endParaRPr>
          </a:p>
          <a:p>
            <a:pPr latinLnBrk="1"/>
            <a:r>
              <a:rPr lang="zh-CN" altLang="en-US" sz="1600" b="1" dirty="0">
                <a:solidFill>
                  <a:srgbClr val="0000CC"/>
                </a:solidFill>
                <a:latin typeface="黑体" panose="02010609060101010101" pitchFamily="49" charset="-122"/>
                <a:ea typeface="黑体" panose="02010609060101010101" pitchFamily="49" charset="-122"/>
              </a:rPr>
              <a:t>并进行自我介绍</a:t>
            </a:r>
            <a:r>
              <a:rPr lang="en-US" altLang="zh-CN" sz="1600" b="1" dirty="0">
                <a:solidFill>
                  <a:srgbClr val="0000CC"/>
                </a:solidFill>
                <a:latin typeface="黑体" panose="02010609060101010101" pitchFamily="49" charset="-122"/>
                <a:ea typeface="黑体" panose="02010609060101010101" pitchFamily="49" charset="-122"/>
              </a:rPr>
              <a:t>, </a:t>
            </a:r>
            <a:r>
              <a:rPr lang="zh-CN" altLang="en-US" sz="1600" b="1" dirty="0">
                <a:solidFill>
                  <a:srgbClr val="0000CC"/>
                </a:solidFill>
                <a:latin typeface="黑体" panose="02010609060101010101" pitchFamily="49" charset="-122"/>
                <a:ea typeface="黑体" panose="02010609060101010101" pitchFamily="49" charset="-122"/>
              </a:rPr>
              <a:t>如：您好！我是</a:t>
            </a:r>
            <a:r>
              <a:rPr lang="en-US" altLang="zh-CN" sz="1600" b="1" dirty="0">
                <a:solidFill>
                  <a:srgbClr val="0000CC"/>
                </a:solidFill>
                <a:latin typeface="黑体" panose="02010609060101010101" pitchFamily="49" charset="-122"/>
                <a:ea typeface="黑体" panose="02010609060101010101" pitchFamily="49" charset="-122"/>
              </a:rPr>
              <a:t>XX</a:t>
            </a:r>
            <a:r>
              <a:rPr lang="zh-CN" altLang="en-US" sz="1600" b="1" dirty="0">
                <a:solidFill>
                  <a:srgbClr val="0000CC"/>
                </a:solidFill>
                <a:latin typeface="黑体" panose="02010609060101010101" pitchFamily="49" charset="-122"/>
                <a:ea typeface="黑体" panose="02010609060101010101" pitchFamily="49" charset="-122"/>
              </a:rPr>
              <a:t>速运的派件员</a:t>
            </a:r>
            <a:r>
              <a:rPr lang="en-US" altLang="zh-CN" sz="1600" b="1" dirty="0">
                <a:solidFill>
                  <a:srgbClr val="0000CC"/>
                </a:solidFill>
                <a:latin typeface="黑体" panose="02010609060101010101" pitchFamily="49" charset="-122"/>
                <a:ea typeface="黑体" panose="02010609060101010101" pitchFamily="49" charset="-122"/>
              </a:rPr>
              <a:t>,</a:t>
            </a:r>
            <a:r>
              <a:rPr lang="zh-CN" altLang="en-US" sz="1600" b="1" dirty="0">
                <a:solidFill>
                  <a:srgbClr val="0000CC"/>
                </a:solidFill>
                <a:latin typeface="黑体" panose="02010609060101010101" pitchFamily="49" charset="-122"/>
                <a:ea typeface="黑体" panose="02010609060101010101" pitchFamily="49" charset="-122"/>
              </a:rPr>
              <a:t>我是来送快件的。</a:t>
            </a:r>
            <a:endParaRPr lang="zh-CN" altLang="en-US" sz="1600" b="1" dirty="0">
              <a:solidFill>
                <a:srgbClr val="0000CC"/>
              </a:solidFill>
              <a:latin typeface="黑体" panose="02010609060101010101" pitchFamily="49" charset="-122"/>
              <a:ea typeface="黑体" panose="02010609060101010101" pitchFamily="49" charset="-122"/>
            </a:endParaRPr>
          </a:p>
        </p:txBody>
      </p:sp>
      <p:sp>
        <p:nvSpPr>
          <p:cNvPr id="8208" name="Text Box 19"/>
          <p:cNvSpPr txBox="1"/>
          <p:nvPr/>
        </p:nvSpPr>
        <p:spPr>
          <a:xfrm>
            <a:off x="4572000" y="4941888"/>
            <a:ext cx="4105275" cy="1604962"/>
          </a:xfrm>
          <a:prstGeom prst="rect">
            <a:avLst/>
          </a:prstGeom>
          <a:noFill/>
          <a:ln w="9525">
            <a:noFill/>
          </a:ln>
        </p:spPr>
        <p:txBody>
          <a:bodyPr anchor="t" anchorCtr="0">
            <a:spAutoFit/>
          </a:bodyPr>
          <a:p>
            <a:pPr marL="342900" indent="-342900">
              <a:spcBef>
                <a:spcPct val="50000"/>
              </a:spcBef>
              <a:buNone/>
            </a:pPr>
            <a:r>
              <a:rPr lang="zh-CN" altLang="en-US" sz="1800" b="1" dirty="0">
                <a:latin typeface="Arial" panose="020B0604020202020204" pitchFamily="34" charset="0"/>
                <a:ea typeface="宋体" panose="02010600030101010101" pitchFamily="2" charset="-122"/>
              </a:rPr>
              <a:t>作用：</a:t>
            </a:r>
            <a:endParaRPr lang="zh-CN" altLang="en-US" sz="1800" b="1" dirty="0">
              <a:latin typeface="Arial" panose="020B0604020202020204" pitchFamily="34" charset="0"/>
              <a:ea typeface="宋体" panose="02010600030101010101" pitchFamily="2" charset="-122"/>
            </a:endParaRPr>
          </a:p>
          <a:p>
            <a:pPr marL="342900" indent="-342900">
              <a:spcBef>
                <a:spcPct val="50000"/>
              </a:spcBef>
              <a:buAutoNum type="circleNumDbPlain"/>
            </a:pPr>
            <a:r>
              <a:rPr lang="zh-CN" altLang="en-US" sz="1800" b="1" dirty="0">
                <a:latin typeface="Arial" panose="020B0604020202020204" pitchFamily="34" charset="0"/>
                <a:ea typeface="宋体" panose="02010600030101010101" pitchFamily="2" charset="-122"/>
              </a:rPr>
              <a:t>消除客户对派件员的疑虑和担忧</a:t>
            </a:r>
            <a:endParaRPr lang="zh-CN" altLang="en-US" sz="1800" b="1" dirty="0">
              <a:latin typeface="Arial" panose="020B0604020202020204" pitchFamily="34" charset="0"/>
              <a:ea typeface="宋体" panose="02010600030101010101" pitchFamily="2" charset="-122"/>
            </a:endParaRPr>
          </a:p>
          <a:p>
            <a:pPr marL="342900" indent="-342900">
              <a:spcBef>
                <a:spcPct val="50000"/>
              </a:spcBef>
              <a:buAutoNum type="circleNumDbPlain"/>
            </a:pPr>
            <a:r>
              <a:rPr lang="zh-CN" altLang="en-US" sz="1800" b="1" dirty="0">
                <a:latin typeface="Arial" panose="020B0604020202020204" pitchFamily="34" charset="0"/>
                <a:ea typeface="宋体" panose="02010600030101010101" pitchFamily="2" charset="-122"/>
              </a:rPr>
              <a:t>提高派件员的服务水平</a:t>
            </a:r>
            <a:endParaRPr lang="zh-CN" altLang="en-US" sz="1800" b="1" dirty="0">
              <a:latin typeface="Arial" panose="020B0604020202020204" pitchFamily="34" charset="0"/>
              <a:ea typeface="宋体" panose="02010600030101010101" pitchFamily="2" charset="-122"/>
            </a:endParaRPr>
          </a:p>
          <a:p>
            <a:pPr marL="342900" indent="-342900">
              <a:spcBef>
                <a:spcPct val="50000"/>
              </a:spcBef>
              <a:buAutoNum type="circleNumDbPlain"/>
            </a:pPr>
            <a:r>
              <a:rPr lang="zh-CN" altLang="en-US" sz="1800" b="1" dirty="0">
                <a:latin typeface="Arial" panose="020B0604020202020204" pitchFamily="34" charset="0"/>
                <a:ea typeface="宋体" panose="02010600030101010101" pitchFamily="2" charset="-122"/>
              </a:rPr>
              <a:t>有利于公司的声誉</a:t>
            </a:r>
            <a:endParaRPr lang="zh-CN" altLang="en-US" sz="1800" b="1" dirty="0">
              <a:latin typeface="Arial" panose="020B0604020202020204" pitchFamily="34" charset="0"/>
              <a:ea typeface="宋体" panose="02010600030101010101" pitchFamily="2" charset="-122"/>
            </a:endParaRPr>
          </a:p>
        </p:txBody>
      </p:sp>
      <p:pic>
        <p:nvPicPr>
          <p:cNvPr id="8209" name="Picture 22" descr="工作证"/>
          <p:cNvPicPr>
            <a:picLocks noChangeAspect="1"/>
          </p:cNvPicPr>
          <p:nvPr/>
        </p:nvPicPr>
        <p:blipFill>
          <a:blip r:embed="rId5"/>
          <a:stretch>
            <a:fillRect/>
          </a:stretch>
        </p:blipFill>
        <p:spPr>
          <a:xfrm>
            <a:off x="1692275" y="4724400"/>
            <a:ext cx="2824163" cy="1881188"/>
          </a:xfrm>
          <a:prstGeom prst="rect">
            <a:avLst/>
          </a:prstGeom>
          <a:noFill/>
          <a:ln w="9525">
            <a:noFill/>
          </a:ln>
        </p:spPr>
      </p:pic>
    </p:spTree>
  </p:cSld>
  <p:clrMapOvr>
    <a:masterClrMapping/>
  </p:clrMapOvr>
  <p:transition spd="med">
    <p:checke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921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9221"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9222"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9223"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9224"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学习活动一：派件准备</a:t>
            </a:r>
            <a:endParaRPr lang="en-US" altLang="zh-CN" sz="1800" b="1" dirty="0">
              <a:solidFill>
                <a:srgbClr val="0000FF"/>
              </a:solidFill>
              <a:latin typeface="Arial" panose="020B0604020202020204" pitchFamily="34" charset="0"/>
              <a:ea typeface="楷体" panose="02010609060101010101" pitchFamily="49" charset="-122"/>
            </a:endParaRPr>
          </a:p>
        </p:txBody>
      </p:sp>
      <p:sp>
        <p:nvSpPr>
          <p:cNvPr id="9225"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sz="1800" dirty="0">
              <a:latin typeface="Arial" panose="020B0604020202020204" pitchFamily="34" charset="0"/>
              <a:ea typeface="宋体" panose="02010600030101010101" pitchFamily="2" charset="-122"/>
            </a:endParaRPr>
          </a:p>
        </p:txBody>
      </p:sp>
      <p:sp>
        <p:nvSpPr>
          <p:cNvPr id="9226"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9227"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9228" name="Rectangle 15"/>
          <p:cNvSpPr/>
          <p:nvPr/>
        </p:nvSpPr>
        <p:spPr>
          <a:xfrm>
            <a:off x="1547813" y="1341438"/>
            <a:ext cx="5616575" cy="366712"/>
          </a:xfrm>
          <a:prstGeom prst="rect">
            <a:avLst/>
          </a:prstGeom>
          <a:noFill/>
          <a:ln w="9525">
            <a:noFill/>
          </a:ln>
        </p:spPr>
        <p:txBody>
          <a:bodyPr anchor="t" anchorCtr="0">
            <a:spAutoFit/>
          </a:bodyPr>
          <a:p>
            <a:pPr marL="342900" indent="-342900"/>
            <a:r>
              <a:rPr lang="en-US" altLang="zh-CN" sz="1800" dirty="0">
                <a:latin typeface="Arial" panose="020B0604020202020204" pitchFamily="34" charset="0"/>
                <a:ea typeface="宋体" panose="02010600030101010101" pitchFamily="2" charset="-122"/>
              </a:rPr>
              <a:t>2.</a:t>
            </a:r>
            <a:r>
              <a:rPr lang="zh-CN" altLang="en-US" sz="1800" dirty="0">
                <a:latin typeface="Arial" panose="020B0604020202020204" pitchFamily="34" charset="0"/>
                <a:ea typeface="宋体" panose="02010600030101010101" pitchFamily="2" charset="-122"/>
              </a:rPr>
              <a:t>收据或发票、零钱</a:t>
            </a:r>
            <a:endParaRPr lang="zh-CN" altLang="en-US" sz="1800" dirty="0">
              <a:latin typeface="Arial" panose="020B0604020202020204" pitchFamily="34" charset="0"/>
              <a:ea typeface="宋体" panose="02010600030101010101" pitchFamily="2" charset="-122"/>
            </a:endParaRPr>
          </a:p>
        </p:txBody>
      </p:sp>
      <p:sp>
        <p:nvSpPr>
          <p:cNvPr id="9229" name="Rectangle 16"/>
          <p:cNvSpPr/>
          <p:nvPr/>
        </p:nvSpPr>
        <p:spPr>
          <a:xfrm>
            <a:off x="1619250" y="836613"/>
            <a:ext cx="1800225" cy="366712"/>
          </a:xfrm>
          <a:prstGeom prst="rect">
            <a:avLst/>
          </a:prstGeom>
          <a:noFill/>
          <a:ln w="9525">
            <a:noFill/>
          </a:ln>
        </p:spPr>
        <p:txBody>
          <a:bodyPr anchor="t" anchorCtr="0">
            <a:spAutoFit/>
          </a:bodyPr>
          <a:p>
            <a:r>
              <a:rPr lang="zh-CN" altLang="en-US" sz="1800" b="1" dirty="0">
                <a:latin typeface="Arial" panose="020B0604020202020204" pitchFamily="34" charset="0"/>
                <a:ea typeface="宋体" panose="02010600030101010101" pitchFamily="2" charset="-122"/>
              </a:rPr>
              <a:t>一、单证准备</a:t>
            </a:r>
            <a:endParaRPr lang="zh-CN" altLang="en-US" sz="1800" b="1" dirty="0">
              <a:latin typeface="Arial" panose="020B0604020202020204" pitchFamily="34" charset="0"/>
              <a:ea typeface="宋体" panose="02010600030101010101" pitchFamily="2" charset="-122"/>
            </a:endParaRPr>
          </a:p>
        </p:txBody>
      </p:sp>
      <p:sp>
        <p:nvSpPr>
          <p:cNvPr id="9230" name="Rectangle 22"/>
          <p:cNvSpPr/>
          <p:nvPr/>
        </p:nvSpPr>
        <p:spPr>
          <a:xfrm>
            <a:off x="1258888" y="1989138"/>
            <a:ext cx="7272337" cy="4078287"/>
          </a:xfrm>
          <a:prstGeom prst="rect">
            <a:avLst/>
          </a:prstGeom>
          <a:solidFill>
            <a:srgbClr val="F1FEDD"/>
          </a:solidFill>
          <a:ln w="9525">
            <a:noFill/>
          </a:ln>
        </p:spPr>
        <p:txBody>
          <a:bodyPr lIns="0" tIns="0" rIns="0" bIns="88872" anchor="ctr" anchorCtr="0">
            <a:spAutoFit/>
          </a:bodyPr>
          <a:p>
            <a:pPr marL="342900" indent="-342900" eaLnBrk="0" hangingPunct="0">
              <a:lnSpc>
                <a:spcPct val="135000"/>
              </a:lnSpc>
              <a:buAutoNum type="circleNumDbPlain"/>
            </a:pPr>
            <a:r>
              <a:rPr lang="zh-CN" altLang="en-US" sz="1800" dirty="0">
                <a:latin typeface="宋体" panose="02010600030101010101" pitchFamily="2" charset="-122"/>
                <a:ea typeface="宋体" panose="02010600030101010101" pitchFamily="2" charset="-122"/>
              </a:rPr>
              <a:t>发票是指购销商品，提供或者接受劳务和其他经营活动中，开具、收取的收付凭证。由税务机关统一印制、发放和管理，纳税人根据经营范围向税务机关领购相关发票。发票最主要的作用有两个：一是经营活动的原始凭证，这既是买方的支出证明，同时也是卖方收入证明，是单位和个人生产经营会计核算的重要凭证。二是买方维权的合法凭证，万一质量有问题时，就可以索赔。 </a:t>
            </a:r>
            <a:endParaRPr lang="zh-CN" altLang="en-US" sz="1800" dirty="0">
              <a:latin typeface="宋体" panose="02010600030101010101" pitchFamily="2" charset="-122"/>
              <a:ea typeface="宋体" panose="02010600030101010101" pitchFamily="2" charset="-122"/>
            </a:endParaRPr>
          </a:p>
          <a:p>
            <a:pPr marL="342900" indent="-342900" eaLnBrk="0" hangingPunct="0">
              <a:lnSpc>
                <a:spcPct val="135000"/>
              </a:lnSpc>
              <a:buAutoNum type="circleNumDbPlain"/>
            </a:pPr>
            <a:r>
              <a:rPr lang="zh-CN" altLang="en-US" sz="1800" dirty="0">
                <a:latin typeface="宋体" panose="02010600030101010101" pitchFamily="2" charset="-122"/>
                <a:ea typeface="宋体" panose="02010600030101010101" pitchFamily="2" charset="-122"/>
              </a:rPr>
              <a:t>收据仅适用于与经营无关的往来款项的凭证。如果要进入成本费用的，必须是发票！如果收据入成本费用的话，税务部门查到后，要调整增加应纳税所得额征收企业所得税（</a:t>
            </a:r>
            <a:r>
              <a:rPr lang="en-US" altLang="zh-CN" sz="1800" dirty="0">
                <a:latin typeface="宋体" panose="02010600030101010101" pitchFamily="2" charset="-122"/>
                <a:ea typeface="宋体" panose="02010600030101010101" pitchFamily="2" charset="-122"/>
              </a:rPr>
              <a:t>25%</a:t>
            </a:r>
            <a:r>
              <a:rPr lang="zh-CN" altLang="en-US" sz="1800" dirty="0">
                <a:latin typeface="宋体" panose="02010600030101010101" pitchFamily="2" charset="-122"/>
                <a:ea typeface="宋体" panose="02010600030101010101" pitchFamily="2" charset="-122"/>
              </a:rPr>
              <a:t>的税率）。 </a:t>
            </a:r>
            <a:endParaRPr lang="zh-CN" altLang="en-US" sz="1800" dirty="0">
              <a:latin typeface="宋体" panose="02010600030101010101" pitchFamily="2" charset="-122"/>
              <a:ea typeface="宋体" panose="02010600030101010101" pitchFamily="2" charset="-122"/>
            </a:endParaRPr>
          </a:p>
          <a:p>
            <a:pPr marL="342900" indent="-342900" eaLnBrk="0" hangingPunct="0">
              <a:lnSpc>
                <a:spcPct val="135000"/>
              </a:lnSpc>
              <a:buAutoNum type="circleNumDbPlain"/>
            </a:pPr>
            <a:r>
              <a:rPr lang="zh-CN" altLang="en-US" sz="1800" dirty="0">
                <a:latin typeface="宋体" panose="02010600030101010101" pitchFamily="2" charset="-122"/>
                <a:ea typeface="宋体" panose="02010600030101010101" pitchFamily="2" charset="-122"/>
              </a:rPr>
              <a:t>零钱用于到付件或代收货款时便于找数，提高派送效率。</a:t>
            </a:r>
            <a:endParaRPr lang="zh-CN" altLang="en-US" sz="1800" dirty="0">
              <a:latin typeface="宋体" panose="02010600030101010101" pitchFamily="2" charset="-122"/>
              <a:ea typeface="宋体" panose="02010600030101010101" pitchFamily="2" charset="-122"/>
            </a:endParaRPr>
          </a:p>
          <a:p>
            <a:pPr marL="342900" indent="-342900" eaLnBrk="0" hangingPunct="0">
              <a:buAutoNum type="circleNumDbPlain"/>
            </a:pPr>
            <a:endParaRPr lang="zh-CN" altLang="en-US" sz="1800" dirty="0">
              <a:latin typeface="宋体" panose="02010600030101010101" pitchFamily="2" charset="-122"/>
              <a:ea typeface="宋体" panose="02010600030101010101" pitchFamily="2" charset="-122"/>
            </a:endParaRPr>
          </a:p>
        </p:txBody>
      </p:sp>
    </p:spTree>
  </p:cSld>
  <p:clrMapOvr>
    <a:masterClrMapping/>
  </p:clrMapOvr>
  <p:transition spd="med">
    <p:checke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024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10245"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0246"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0247"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10248"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学习活动一：派件准备</a:t>
            </a:r>
            <a:endParaRPr lang="en-US" altLang="zh-CN" sz="1800" b="1" dirty="0">
              <a:solidFill>
                <a:srgbClr val="0000FF"/>
              </a:solidFill>
              <a:latin typeface="Arial" panose="020B0604020202020204" pitchFamily="34" charset="0"/>
              <a:ea typeface="楷体" panose="02010609060101010101" pitchFamily="49" charset="-122"/>
            </a:endParaRPr>
          </a:p>
        </p:txBody>
      </p:sp>
      <p:sp>
        <p:nvSpPr>
          <p:cNvPr id="10249"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sz="1800" dirty="0">
              <a:latin typeface="Arial" panose="020B0604020202020204" pitchFamily="34" charset="0"/>
              <a:ea typeface="宋体" panose="02010600030101010101" pitchFamily="2" charset="-122"/>
            </a:endParaRPr>
          </a:p>
        </p:txBody>
      </p:sp>
      <p:sp>
        <p:nvSpPr>
          <p:cNvPr id="10250"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0251"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0252" name="Rectangle 15"/>
          <p:cNvSpPr/>
          <p:nvPr/>
        </p:nvSpPr>
        <p:spPr>
          <a:xfrm>
            <a:off x="1547813" y="1341438"/>
            <a:ext cx="5616575" cy="366712"/>
          </a:xfrm>
          <a:prstGeom prst="rect">
            <a:avLst/>
          </a:prstGeom>
          <a:noFill/>
          <a:ln w="9525">
            <a:noFill/>
          </a:ln>
        </p:spPr>
        <p:txBody>
          <a:bodyPr anchor="t" anchorCtr="0">
            <a:spAutoFit/>
          </a:bodyPr>
          <a:p>
            <a:pPr marL="342900" indent="-342900"/>
            <a:r>
              <a:rPr lang="en-US" altLang="zh-CN" sz="1800" dirty="0">
                <a:latin typeface="Arial" panose="020B0604020202020204" pitchFamily="34" charset="0"/>
                <a:ea typeface="宋体" panose="02010600030101010101" pitchFamily="2" charset="-122"/>
              </a:rPr>
              <a:t>2.</a:t>
            </a:r>
            <a:r>
              <a:rPr lang="zh-CN" altLang="en-US" sz="1800" dirty="0">
                <a:latin typeface="Arial" panose="020B0604020202020204" pitchFamily="34" charset="0"/>
                <a:ea typeface="宋体" panose="02010600030101010101" pitchFamily="2" charset="-122"/>
              </a:rPr>
              <a:t>收据或发票、零钱</a:t>
            </a:r>
            <a:endParaRPr lang="zh-CN" altLang="en-US" sz="1800" dirty="0">
              <a:latin typeface="Arial" panose="020B0604020202020204" pitchFamily="34" charset="0"/>
              <a:ea typeface="宋体" panose="02010600030101010101" pitchFamily="2" charset="-122"/>
            </a:endParaRPr>
          </a:p>
        </p:txBody>
      </p:sp>
      <p:sp>
        <p:nvSpPr>
          <p:cNvPr id="10253" name="Rectangle 16"/>
          <p:cNvSpPr/>
          <p:nvPr/>
        </p:nvSpPr>
        <p:spPr>
          <a:xfrm>
            <a:off x="1619250" y="836613"/>
            <a:ext cx="1800225" cy="366712"/>
          </a:xfrm>
          <a:prstGeom prst="rect">
            <a:avLst/>
          </a:prstGeom>
          <a:noFill/>
          <a:ln w="9525">
            <a:noFill/>
          </a:ln>
        </p:spPr>
        <p:txBody>
          <a:bodyPr anchor="t" anchorCtr="0">
            <a:spAutoFit/>
          </a:bodyPr>
          <a:p>
            <a:r>
              <a:rPr lang="zh-CN" altLang="en-US" sz="1800" b="1" dirty="0">
                <a:latin typeface="Arial" panose="020B0604020202020204" pitchFamily="34" charset="0"/>
                <a:ea typeface="宋体" panose="02010600030101010101" pitchFamily="2" charset="-122"/>
              </a:rPr>
              <a:t>一、单证准备</a:t>
            </a:r>
            <a:endParaRPr lang="zh-CN" altLang="en-US" sz="1800" b="1" dirty="0">
              <a:latin typeface="Arial" panose="020B0604020202020204" pitchFamily="34" charset="0"/>
              <a:ea typeface="宋体" panose="02010600030101010101" pitchFamily="2" charset="-122"/>
            </a:endParaRPr>
          </a:p>
        </p:txBody>
      </p:sp>
      <p:pic>
        <p:nvPicPr>
          <p:cNvPr id="10254" name="Picture 19"/>
          <p:cNvPicPr>
            <a:picLocks noChangeAspect="1"/>
          </p:cNvPicPr>
          <p:nvPr/>
        </p:nvPicPr>
        <p:blipFill>
          <a:blip r:embed="rId4"/>
          <a:stretch>
            <a:fillRect/>
          </a:stretch>
        </p:blipFill>
        <p:spPr>
          <a:xfrm>
            <a:off x="1258888" y="1989138"/>
            <a:ext cx="7634287" cy="3330575"/>
          </a:xfrm>
          <a:prstGeom prst="rect">
            <a:avLst/>
          </a:prstGeom>
          <a:noFill/>
          <a:ln w="9525">
            <a:noFill/>
          </a:ln>
        </p:spPr>
      </p:pic>
    </p:spTree>
  </p:cSld>
  <p:clrMapOvr>
    <a:masterClrMapping/>
  </p:clrMapOvr>
  <p:transition spd="med">
    <p:checke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1267"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11269"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1270"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1271"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11272"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学习活动一：派件准备</a:t>
            </a:r>
            <a:endParaRPr lang="en-US" altLang="zh-CN" sz="1800" b="1" dirty="0">
              <a:solidFill>
                <a:srgbClr val="0000FF"/>
              </a:solidFill>
              <a:latin typeface="Arial" panose="020B0604020202020204" pitchFamily="34" charset="0"/>
              <a:ea typeface="楷体" panose="02010609060101010101" pitchFamily="49" charset="-122"/>
            </a:endParaRPr>
          </a:p>
        </p:txBody>
      </p:sp>
      <p:sp>
        <p:nvSpPr>
          <p:cNvPr id="11273"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sz="1800" dirty="0">
              <a:latin typeface="Arial" panose="020B0604020202020204" pitchFamily="34" charset="0"/>
              <a:ea typeface="宋体" panose="02010600030101010101" pitchFamily="2" charset="-122"/>
            </a:endParaRPr>
          </a:p>
        </p:txBody>
      </p:sp>
      <p:sp>
        <p:nvSpPr>
          <p:cNvPr id="11274"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1275"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1276" name="Rectangle 15"/>
          <p:cNvSpPr/>
          <p:nvPr/>
        </p:nvSpPr>
        <p:spPr>
          <a:xfrm>
            <a:off x="1547813" y="1341438"/>
            <a:ext cx="5616575" cy="366712"/>
          </a:xfrm>
          <a:prstGeom prst="rect">
            <a:avLst/>
          </a:prstGeom>
          <a:noFill/>
          <a:ln w="9525">
            <a:noFill/>
          </a:ln>
        </p:spPr>
        <p:txBody>
          <a:bodyPr anchor="t" anchorCtr="0">
            <a:spAutoFit/>
          </a:bodyPr>
          <a:p>
            <a:pPr marL="342900" indent="-342900"/>
            <a:r>
              <a:rPr lang="en-US" altLang="zh-CN" sz="1800" dirty="0">
                <a:latin typeface="Arial" panose="020B0604020202020204" pitchFamily="34" charset="0"/>
                <a:ea typeface="宋体" panose="02010600030101010101" pitchFamily="2" charset="-122"/>
              </a:rPr>
              <a:t>3.</a:t>
            </a:r>
            <a:r>
              <a:rPr lang="zh-CN" altLang="en-US" sz="1800" dirty="0">
                <a:latin typeface="Arial" panose="020B0604020202020204" pitchFamily="34" charset="0"/>
                <a:ea typeface="宋体" panose="02010600030101010101" pitchFamily="2" charset="-122"/>
              </a:rPr>
              <a:t>身份证、行车证件</a:t>
            </a:r>
            <a:endParaRPr lang="zh-CN" altLang="en-US" sz="1800" dirty="0">
              <a:latin typeface="Arial" panose="020B0604020202020204" pitchFamily="34" charset="0"/>
              <a:ea typeface="宋体" panose="02010600030101010101" pitchFamily="2" charset="-122"/>
            </a:endParaRPr>
          </a:p>
        </p:txBody>
      </p:sp>
      <p:sp>
        <p:nvSpPr>
          <p:cNvPr id="11277" name="Rectangle 16"/>
          <p:cNvSpPr/>
          <p:nvPr/>
        </p:nvSpPr>
        <p:spPr>
          <a:xfrm>
            <a:off x="1619250" y="836613"/>
            <a:ext cx="1800225" cy="366712"/>
          </a:xfrm>
          <a:prstGeom prst="rect">
            <a:avLst/>
          </a:prstGeom>
          <a:noFill/>
          <a:ln w="9525">
            <a:noFill/>
          </a:ln>
        </p:spPr>
        <p:txBody>
          <a:bodyPr anchor="t" anchorCtr="0">
            <a:spAutoFit/>
          </a:bodyPr>
          <a:p>
            <a:r>
              <a:rPr lang="zh-CN" altLang="en-US" sz="1800" b="1" dirty="0">
                <a:latin typeface="Arial" panose="020B0604020202020204" pitchFamily="34" charset="0"/>
                <a:ea typeface="宋体" panose="02010600030101010101" pitchFamily="2" charset="-122"/>
              </a:rPr>
              <a:t>一、单证准备</a:t>
            </a:r>
            <a:endParaRPr lang="zh-CN" altLang="en-US" sz="1800" b="1" dirty="0">
              <a:latin typeface="Arial" panose="020B0604020202020204" pitchFamily="34" charset="0"/>
              <a:ea typeface="宋体" panose="02010600030101010101" pitchFamily="2" charset="-122"/>
            </a:endParaRPr>
          </a:p>
        </p:txBody>
      </p:sp>
      <p:sp>
        <p:nvSpPr>
          <p:cNvPr id="11278" name="Rectangle 18"/>
          <p:cNvSpPr/>
          <p:nvPr/>
        </p:nvSpPr>
        <p:spPr>
          <a:xfrm>
            <a:off x="4464050" y="2060575"/>
            <a:ext cx="4679950" cy="2835275"/>
          </a:xfrm>
          <a:prstGeom prst="rect">
            <a:avLst/>
          </a:prstGeom>
          <a:solidFill>
            <a:srgbClr val="F1FEDD"/>
          </a:solidFill>
          <a:ln w="9525">
            <a:noFill/>
          </a:ln>
        </p:spPr>
        <p:txBody>
          <a:bodyPr lIns="0" tIns="0" rIns="0" bIns="88872" anchor="ctr" anchorCtr="0">
            <a:spAutoFit/>
          </a:bodyPr>
          <a:p>
            <a:pPr marL="342900" indent="-342900" eaLnBrk="0" hangingPunct="0">
              <a:buAutoNum type="circleNumDbPlain"/>
            </a:pPr>
            <a:r>
              <a:rPr lang="zh-CN" altLang="en-US" sz="1800" dirty="0">
                <a:latin typeface="Arial" panose="020B0604020202020204" pitchFamily="34" charset="0"/>
                <a:ea typeface="宋体" panose="02010600030101010101" pitchFamily="2" charset="-122"/>
              </a:rPr>
              <a:t>驾驶证是驾驶员随身携带的，行车证是车辆随车携带的。行车证就是车的户口本</a:t>
            </a:r>
            <a:r>
              <a:rPr lang="en-US" altLang="zh-CN" sz="1800" dirty="0">
                <a:latin typeface="Arial" panose="020B0604020202020204" pitchFamily="34" charset="0"/>
                <a:ea typeface="宋体" panose="02010600030101010101" pitchFamily="2" charset="-122"/>
              </a:rPr>
              <a:t>,</a:t>
            </a:r>
            <a:r>
              <a:rPr lang="zh-CN" altLang="en-US" sz="1800" dirty="0">
                <a:latin typeface="Arial" panose="020B0604020202020204" pitchFamily="34" charset="0"/>
                <a:ea typeface="宋体" panose="02010600030101010101" pitchFamily="2" charset="-122"/>
              </a:rPr>
              <a:t>一辆车一个证 </a:t>
            </a:r>
            <a:endParaRPr lang="zh-CN" altLang="en-US" sz="1800" dirty="0">
              <a:latin typeface="Arial" panose="020B0604020202020204" pitchFamily="34" charset="0"/>
              <a:ea typeface="宋体" panose="02010600030101010101" pitchFamily="2" charset="-122"/>
            </a:endParaRPr>
          </a:p>
          <a:p>
            <a:pPr marL="342900" indent="-342900" eaLnBrk="0" hangingPunct="0">
              <a:buAutoNum type="circleNumDbPlain"/>
            </a:pPr>
            <a:r>
              <a:rPr lang="zh-CN" altLang="en-US" sz="1800" dirty="0">
                <a:latin typeface="Arial" panose="020B0604020202020204" pitchFamily="34" charset="0"/>
                <a:ea typeface="宋体" panose="02010600030101010101" pitchFamily="2" charset="-122"/>
              </a:rPr>
              <a:t>行车证、车辆号牌以及车辆档案是一套的，需要到车管所办理，而驾驶证是在驾管所办理的。</a:t>
            </a:r>
            <a:endParaRPr lang="zh-CN" altLang="en-US" sz="1800" dirty="0">
              <a:latin typeface="Arial" panose="020B0604020202020204" pitchFamily="34" charset="0"/>
              <a:ea typeface="宋体" panose="02010600030101010101" pitchFamily="2" charset="-122"/>
            </a:endParaRPr>
          </a:p>
          <a:p>
            <a:pPr marL="342900" indent="-342900" eaLnBrk="0" hangingPunct="0">
              <a:buAutoNum type="circleNumDbPlain"/>
            </a:pPr>
            <a:r>
              <a:rPr lang="zh-CN" altLang="en-US" sz="1800" dirty="0">
                <a:latin typeface="Arial" panose="020B0604020202020204" pitchFamily="34" charset="0"/>
                <a:ea typeface="宋体" panose="02010600030101010101" pitchFamily="2" charset="-122"/>
              </a:rPr>
              <a:t>你开别人的车也要带上行车证和你的驾驶证。</a:t>
            </a:r>
            <a:endParaRPr lang="zh-CN" altLang="en-US" sz="1800" dirty="0">
              <a:latin typeface="Arial" panose="020B0604020202020204" pitchFamily="34" charset="0"/>
              <a:ea typeface="宋体" panose="02010600030101010101" pitchFamily="2" charset="-122"/>
            </a:endParaRPr>
          </a:p>
          <a:p>
            <a:pPr marL="342900" indent="-342900" eaLnBrk="0" hangingPunct="0">
              <a:buAutoNum type="circleNumDbPlain"/>
            </a:pPr>
            <a:r>
              <a:rPr lang="zh-CN" altLang="en-US" sz="1800" dirty="0">
                <a:latin typeface="Arial" panose="020B0604020202020204" pitchFamily="34" charset="0"/>
                <a:ea typeface="宋体" panose="02010600030101010101" pitchFamily="2" charset="-122"/>
              </a:rPr>
              <a:t>简单的说，驾驶证是跟人走的，行车证是跟车走的。 </a:t>
            </a:r>
            <a:endParaRPr lang="zh-CN" altLang="en-US" sz="1800" dirty="0">
              <a:latin typeface="Arial" panose="020B0604020202020204" pitchFamily="34" charset="0"/>
              <a:ea typeface="宋体" panose="02010600030101010101" pitchFamily="2" charset="-122"/>
            </a:endParaRPr>
          </a:p>
        </p:txBody>
      </p:sp>
      <p:pic>
        <p:nvPicPr>
          <p:cNvPr id="11279" name="Picture 20"/>
          <p:cNvPicPr>
            <a:picLocks noChangeAspect="1"/>
          </p:cNvPicPr>
          <p:nvPr/>
        </p:nvPicPr>
        <p:blipFill>
          <a:blip r:embed="rId4"/>
          <a:stretch>
            <a:fillRect/>
          </a:stretch>
        </p:blipFill>
        <p:spPr>
          <a:xfrm>
            <a:off x="0" y="2060575"/>
            <a:ext cx="4319588" cy="3249613"/>
          </a:xfrm>
          <a:prstGeom prst="rect">
            <a:avLst/>
          </a:prstGeom>
          <a:noFill/>
          <a:ln w="9525">
            <a:noFill/>
          </a:ln>
        </p:spPr>
      </p:pic>
    </p:spTree>
  </p:cSld>
  <p:clrMapOvr>
    <a:masterClrMapping/>
  </p:clrMapOvr>
  <p:transition spd="med">
    <p:checke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229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12293"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2294"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2295"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12296"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学习活动一：派件准备</a:t>
            </a:r>
            <a:endParaRPr lang="en-US" altLang="zh-CN" sz="1800" b="1" dirty="0">
              <a:solidFill>
                <a:srgbClr val="0000FF"/>
              </a:solidFill>
              <a:latin typeface="Arial" panose="020B0604020202020204" pitchFamily="34" charset="0"/>
              <a:ea typeface="楷体" panose="02010609060101010101" pitchFamily="49" charset="-122"/>
            </a:endParaRPr>
          </a:p>
        </p:txBody>
      </p:sp>
      <p:sp>
        <p:nvSpPr>
          <p:cNvPr id="12297"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sz="1800" dirty="0">
              <a:latin typeface="Arial" panose="020B0604020202020204" pitchFamily="34" charset="0"/>
              <a:ea typeface="宋体" panose="02010600030101010101" pitchFamily="2" charset="-122"/>
            </a:endParaRPr>
          </a:p>
        </p:txBody>
      </p:sp>
      <p:sp>
        <p:nvSpPr>
          <p:cNvPr id="12298"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2299" name="AutoShape 14" descr="3M9_3@0BSYE)A2$[VtR%4"/>
          <p:cNvSpPr>
            <a:spLocks noChangeAspect="1"/>
          </p:cNvSpPr>
          <p:nvPr/>
        </p:nvSpPr>
        <p:spPr>
          <a:xfrm>
            <a:off x="4427538" y="32845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2300" name="Rectangle 16"/>
          <p:cNvSpPr/>
          <p:nvPr/>
        </p:nvSpPr>
        <p:spPr>
          <a:xfrm>
            <a:off x="1619250" y="836613"/>
            <a:ext cx="5113338" cy="396875"/>
          </a:xfrm>
          <a:prstGeom prst="rect">
            <a:avLst/>
          </a:prstGeom>
          <a:noFill/>
          <a:ln w="9525">
            <a:noFill/>
          </a:ln>
        </p:spPr>
        <p:txBody>
          <a:bodyPr anchor="t" anchorCtr="0">
            <a:spAutoFit/>
          </a:bodyPr>
          <a:p>
            <a:r>
              <a:rPr lang="zh-CN" altLang="en-US" sz="1800" b="1" dirty="0">
                <a:latin typeface="Arial" panose="020B0604020202020204" pitchFamily="34" charset="0"/>
                <a:ea typeface="宋体" panose="02010600030101010101" pitchFamily="2" charset="-122"/>
              </a:rPr>
              <a:t>二、工具准备</a:t>
            </a:r>
            <a:r>
              <a:rPr lang="en-US" altLang="zh-CN" sz="1800" b="1" dirty="0">
                <a:latin typeface="Arial" panose="020B0604020202020204" pitchFamily="34" charset="0"/>
                <a:ea typeface="宋体" panose="02010600030101010101" pitchFamily="2" charset="-122"/>
              </a:rPr>
              <a:t>-------</a:t>
            </a:r>
            <a:r>
              <a:rPr lang="zh-CN" altLang="en-US" sz="2000" b="1" dirty="0">
                <a:latin typeface="Arial" panose="020B0604020202020204" pitchFamily="34" charset="0"/>
                <a:ea typeface="宋体" panose="02010600030101010101" pitchFamily="2" charset="-122"/>
              </a:rPr>
              <a:t>雨具</a:t>
            </a:r>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p:txBody>
      </p:sp>
      <p:sp>
        <p:nvSpPr>
          <p:cNvPr id="12301" name="Rectangle 27"/>
          <p:cNvSpPr/>
          <p:nvPr/>
        </p:nvSpPr>
        <p:spPr>
          <a:xfrm>
            <a:off x="1549400" y="2738438"/>
            <a:ext cx="1635125" cy="0"/>
          </a:xfrm>
          <a:prstGeom prst="rect">
            <a:avLst/>
          </a:prstGeom>
          <a:noFill/>
          <a:ln w="9525">
            <a:noFill/>
          </a:ln>
        </p:spPr>
        <p:txBody>
          <a:bodyPr wrap="none" anchor="t" anchorCtr="0">
            <a:spAutoFit/>
          </a:bodyPr>
          <a:p>
            <a:endParaRPr lang="zh-CN" altLang="en-US" dirty="0">
              <a:latin typeface="Arial" panose="020B0604020202020204" pitchFamily="34" charset="0"/>
              <a:ea typeface="宋体" panose="02010600030101010101" pitchFamily="2" charset="-122"/>
            </a:endParaRPr>
          </a:p>
        </p:txBody>
      </p:sp>
      <p:sp>
        <p:nvSpPr>
          <p:cNvPr id="12302" name="Rectangle 29"/>
          <p:cNvSpPr/>
          <p:nvPr/>
        </p:nvSpPr>
        <p:spPr>
          <a:xfrm>
            <a:off x="1549400" y="2738438"/>
            <a:ext cx="1749425" cy="0"/>
          </a:xfrm>
          <a:prstGeom prst="rect">
            <a:avLst/>
          </a:prstGeom>
          <a:noFill/>
          <a:ln w="9525">
            <a:noFill/>
          </a:ln>
        </p:spPr>
        <p:txBody>
          <a:bodyPr wrap="none" anchor="t" anchorCtr="0">
            <a:spAutoFit/>
          </a:bodyPr>
          <a:p>
            <a:endParaRPr lang="zh-CN" altLang="en-US" dirty="0">
              <a:latin typeface="Arial" panose="020B0604020202020204" pitchFamily="34" charset="0"/>
              <a:ea typeface="宋体" panose="02010600030101010101" pitchFamily="2" charset="-122"/>
            </a:endParaRPr>
          </a:p>
        </p:txBody>
      </p:sp>
      <p:graphicFrame>
        <p:nvGraphicFramePr>
          <p:cNvPr id="502833" name="Group 49"/>
          <p:cNvGraphicFramePr>
            <a:graphicFrameLocks noGrp="1"/>
          </p:cNvGraphicFramePr>
          <p:nvPr/>
        </p:nvGraphicFramePr>
        <p:xfrm>
          <a:off x="468313" y="1916113"/>
          <a:ext cx="8497888" cy="3527425"/>
        </p:xfrm>
        <a:graphic>
          <a:graphicData uri="http://schemas.openxmlformats.org/drawingml/2006/table">
            <a:tbl>
              <a:tblPr/>
              <a:tblGrid>
                <a:gridCol w="3024187"/>
                <a:gridCol w="3435350"/>
                <a:gridCol w="2038350"/>
              </a:tblGrid>
              <a:tr h="352742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2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主要是雨衣和雨布。</a:t>
                      </a:r>
                      <a:endParaRPr kumimoji="0" lang="zh-CN" altLang="en-US" sz="2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2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雨衣是驾驶员下雨天，所用</a:t>
                      </a:r>
                      <a:endParaRPr kumimoji="0" lang="zh-CN" altLang="en-US" sz="2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2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雨布是保护快件不被雨淋。</a:t>
                      </a:r>
                      <a:endParaRPr kumimoji="0" lang="zh-CN" altLang="en-US" sz="2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pic>
        <p:nvPicPr>
          <p:cNvPr id="12313" name="Picture 26" descr="c:\users\ADMINI~1\appdata\roaming\360se6\USERDA~1\Temp\T1GGPF~1.JPG"/>
          <p:cNvPicPr>
            <a:picLocks noChangeAspect="1"/>
          </p:cNvPicPr>
          <p:nvPr/>
        </p:nvPicPr>
        <p:blipFill>
          <a:blip r:embed="rId4" r:link="rId5"/>
          <a:srcRect l="22552" r="25960" b="19429"/>
          <a:stretch>
            <a:fillRect/>
          </a:stretch>
        </p:blipFill>
        <p:spPr>
          <a:xfrm>
            <a:off x="755650" y="1989138"/>
            <a:ext cx="2303463" cy="3384550"/>
          </a:xfrm>
          <a:prstGeom prst="rect">
            <a:avLst/>
          </a:prstGeom>
          <a:noFill/>
          <a:ln w="9525">
            <a:noFill/>
          </a:ln>
        </p:spPr>
      </p:pic>
      <p:pic>
        <p:nvPicPr>
          <p:cNvPr id="12314" name="Picture 25" descr="c:\users\ADMINI~1\appdata\roaming\360se6\USERDA~1\Temp\T2ZGEK~1.JPG"/>
          <p:cNvPicPr>
            <a:picLocks noChangeAspect="1"/>
          </p:cNvPicPr>
          <p:nvPr/>
        </p:nvPicPr>
        <p:blipFill>
          <a:blip r:embed="rId6" r:link="rId7"/>
          <a:srcRect b="73882"/>
          <a:stretch>
            <a:fillRect/>
          </a:stretch>
        </p:blipFill>
        <p:spPr>
          <a:xfrm>
            <a:off x="3635375" y="2420938"/>
            <a:ext cx="3168650" cy="2087562"/>
          </a:xfrm>
          <a:prstGeom prst="rect">
            <a:avLst/>
          </a:prstGeom>
          <a:noFill/>
          <a:ln w="9525">
            <a:noFill/>
          </a:ln>
        </p:spPr>
      </p:pic>
    </p:spTree>
  </p:cSld>
  <p:clrMapOvr>
    <a:masterClrMapping/>
  </p:clrMapOvr>
  <p:transition spd="med">
    <p:checke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3" name="Rectangle 2"/>
          <p:cNvSpPr>
            <a:spLocks noGrp="1"/>
          </p:cNvSpPr>
          <p:nvPr>
            <p:ph type="title"/>
          </p:nvPr>
        </p:nvSpPr>
        <p:spPr>
          <a:xfrm>
            <a:off x="914400" y="836613"/>
            <a:ext cx="8229600" cy="365125"/>
          </a:xfrm>
          <a:noFill/>
          <a:ln>
            <a:noFill/>
          </a:ln>
        </p:spPr>
        <p:txBody>
          <a:bodyPr anchor="t" anchorCtr="0"/>
          <a:p>
            <a:r>
              <a:rPr lang="zh-CN" altLang="en-US" sz="2400" b="1" dirty="0"/>
              <a:t>药品快递途中被雨淋，快递公司赔偿客户上万元</a:t>
            </a:r>
            <a:endParaRPr lang="zh-CN" altLang="en-US" sz="2400" dirty="0"/>
          </a:p>
        </p:txBody>
      </p:sp>
      <p:sp>
        <p:nvSpPr>
          <p:cNvPr id="13314" name="Rectangle 3"/>
          <p:cNvSpPr>
            <a:spLocks noGrp="1"/>
          </p:cNvSpPr>
          <p:nvPr>
            <p:ph idx="1"/>
          </p:nvPr>
        </p:nvSpPr>
        <p:spPr>
          <a:xfrm>
            <a:off x="0" y="1341438"/>
            <a:ext cx="8820150" cy="5256212"/>
          </a:xfrm>
          <a:noFill/>
          <a:ln>
            <a:noFill/>
          </a:ln>
        </p:spPr>
        <p:txBody>
          <a:bodyPr anchor="t" anchorCtr="0"/>
          <a:p>
            <a:pPr>
              <a:lnSpc>
                <a:spcPct val="80000"/>
              </a:lnSpc>
            </a:pPr>
            <a:r>
              <a:rPr lang="zh-CN" altLang="en-US" sz="2400" dirty="0">
                <a:latin typeface="宋体" panose="02010600030101010101" pitchFamily="2" charset="-122"/>
              </a:rPr>
              <a:t>去年</a:t>
            </a:r>
            <a:r>
              <a:rPr lang="en-US" altLang="zh-CN" sz="2400" dirty="0">
                <a:latin typeface="宋体" panose="02010600030101010101" pitchFamily="2" charset="-122"/>
              </a:rPr>
              <a:t>8</a:t>
            </a:r>
            <a:r>
              <a:rPr lang="zh-CN" altLang="en-US" sz="2400" dirty="0">
                <a:latin typeface="宋体" panose="02010600030101010101" pitchFamily="2" charset="-122"/>
              </a:rPr>
              <a:t>月</a:t>
            </a:r>
            <a:r>
              <a:rPr lang="en-US" altLang="zh-CN" sz="2400" dirty="0">
                <a:latin typeface="宋体" panose="02010600030101010101" pitchFamily="2" charset="-122"/>
              </a:rPr>
              <a:t>13</a:t>
            </a:r>
            <a:r>
              <a:rPr lang="zh-CN" altLang="en-US" sz="2400" dirty="0">
                <a:latin typeface="宋体" panose="02010600030101010101" pitchFamily="2" charset="-122"/>
              </a:rPr>
              <a:t>日，浙江某医药公司委托一快递公司运送药品接骨七厘散</a:t>
            </a:r>
            <a:r>
              <a:rPr lang="en-US" altLang="zh-CN" sz="2400" dirty="0">
                <a:latin typeface="宋体" panose="02010600030101010101" pitchFamily="2" charset="-122"/>
              </a:rPr>
              <a:t>720</a:t>
            </a:r>
            <a:r>
              <a:rPr lang="zh-CN" altLang="en-US" sz="2400" dirty="0">
                <a:latin typeface="宋体" panose="02010600030101010101" pitchFamily="2" charset="-122"/>
              </a:rPr>
              <a:t>盒（计人民币</a:t>
            </a:r>
            <a:r>
              <a:rPr lang="en-US" altLang="zh-CN" sz="2400" dirty="0">
                <a:latin typeface="宋体" panose="02010600030101010101" pitchFamily="2" charset="-122"/>
              </a:rPr>
              <a:t>14184</a:t>
            </a:r>
            <a:r>
              <a:rPr lang="zh-CN" altLang="en-US" sz="2400" dirty="0">
                <a:latin typeface="宋体" panose="02010600030101010101" pitchFamily="2" charset="-122"/>
              </a:rPr>
              <a:t>元）至台州某医药公司，支付了</a:t>
            </a:r>
            <a:r>
              <a:rPr lang="en-US" altLang="zh-CN" sz="2400" dirty="0">
                <a:latin typeface="宋体" panose="02010600030101010101" pitchFamily="2" charset="-122"/>
              </a:rPr>
              <a:t>16</a:t>
            </a:r>
            <a:r>
              <a:rPr lang="zh-CN" altLang="en-US" sz="2400" dirty="0">
                <a:latin typeface="宋体" panose="02010600030101010101" pitchFamily="2" charset="-122"/>
              </a:rPr>
              <a:t>元运费后，快递公司向原告出具了被告印制有格式服务契约的快递寄件单</a:t>
            </a:r>
            <a:r>
              <a:rPr lang="en-US" altLang="zh-CN" sz="2400" dirty="0">
                <a:latin typeface="宋体" panose="02010600030101010101" pitchFamily="2" charset="-122"/>
              </a:rPr>
              <a:t>1</a:t>
            </a:r>
            <a:r>
              <a:rPr lang="zh-CN" altLang="en-US" sz="2400" dirty="0">
                <a:latin typeface="宋体" panose="02010600030101010101" pitchFamily="2" charset="-122"/>
              </a:rPr>
              <a:t>份。该契约免责条款中约定：快件遗失的按运费的五倍赔偿或免费补寄。</a:t>
            </a:r>
            <a:endParaRPr lang="zh-CN" altLang="en-US" sz="2400" dirty="0">
              <a:latin typeface="宋体" panose="02010600030101010101" pitchFamily="2" charset="-122"/>
            </a:endParaRPr>
          </a:p>
          <a:p>
            <a:pPr>
              <a:lnSpc>
                <a:spcPct val="80000"/>
              </a:lnSpc>
            </a:pPr>
            <a:endParaRPr lang="zh-CN" altLang="en-US" sz="2400" dirty="0">
              <a:latin typeface="宋体" panose="02010600030101010101" pitchFamily="2" charset="-122"/>
            </a:endParaRPr>
          </a:p>
          <a:p>
            <a:pPr>
              <a:lnSpc>
                <a:spcPct val="80000"/>
              </a:lnSpc>
            </a:pPr>
            <a:r>
              <a:rPr lang="zh-CN" altLang="en-US" sz="2400" dirty="0">
                <a:latin typeface="宋体" panose="02010600030101010101" pitchFamily="2" charset="-122"/>
              </a:rPr>
              <a:t>去年</a:t>
            </a:r>
            <a:r>
              <a:rPr lang="en-US" altLang="zh-CN" sz="2400" dirty="0">
                <a:latin typeface="宋体" panose="02010600030101010101" pitchFamily="2" charset="-122"/>
              </a:rPr>
              <a:t>8</a:t>
            </a:r>
            <a:r>
              <a:rPr lang="zh-CN" altLang="en-US" sz="2400" dirty="0">
                <a:latin typeface="宋体" panose="02010600030101010101" pitchFamily="2" charset="-122"/>
              </a:rPr>
              <a:t>月</a:t>
            </a:r>
            <a:r>
              <a:rPr lang="en-US" altLang="zh-CN" sz="2400" dirty="0">
                <a:latin typeface="宋体" panose="02010600030101010101" pitchFamily="2" charset="-122"/>
              </a:rPr>
              <a:t>18</a:t>
            </a:r>
            <a:r>
              <a:rPr lang="zh-CN" altLang="en-US" sz="2400" dirty="0">
                <a:latin typeface="宋体" panose="02010600030101010101" pitchFamily="2" charset="-122"/>
              </a:rPr>
              <a:t>日，原告得知，由于所运药品在运输途中被雨淋湿，遭收货人拒收后，药品从椒江退回金华，经查已全部损坏。该药品的运输途径为：深圳市鑫飞鸿快递有限公司上海分公司在金的加盟店（金华市某货运服务部）</a:t>
            </a:r>
            <a:r>
              <a:rPr lang="en-US" altLang="zh-CN" sz="2400" dirty="0">
                <a:latin typeface="宋体" panose="02010600030101010101" pitchFamily="2" charset="-122"/>
              </a:rPr>
              <a:t>—</a:t>
            </a:r>
            <a:r>
              <a:rPr lang="zh-CN" altLang="en-US" sz="2400" dirty="0">
                <a:latin typeface="宋体" panose="02010600030101010101" pitchFamily="2" charset="-122"/>
              </a:rPr>
              <a:t>杭州分拨中心</a:t>
            </a:r>
            <a:r>
              <a:rPr lang="en-US" altLang="zh-CN" sz="2400" dirty="0">
                <a:latin typeface="宋体" panose="02010600030101010101" pitchFamily="2" charset="-122"/>
              </a:rPr>
              <a:t>—</a:t>
            </a:r>
            <a:r>
              <a:rPr lang="zh-CN" altLang="en-US" sz="2400" dirty="0">
                <a:latin typeface="宋体" panose="02010600030101010101" pitchFamily="2" charset="-122"/>
              </a:rPr>
              <a:t>台州分拨中心</a:t>
            </a:r>
            <a:r>
              <a:rPr lang="en-US" altLang="zh-CN" sz="2400" dirty="0">
                <a:latin typeface="宋体" panose="02010600030101010101" pitchFamily="2" charset="-122"/>
              </a:rPr>
              <a:t>—</a:t>
            </a:r>
            <a:r>
              <a:rPr lang="zh-CN" altLang="en-US" sz="2400" dirty="0">
                <a:latin typeface="宋体" panose="02010600030101010101" pitchFamily="2" charset="-122"/>
              </a:rPr>
              <a:t>椒江站。药品是在椒江站签收后被收货人拒收。</a:t>
            </a:r>
            <a:endParaRPr lang="zh-CN" altLang="en-US" sz="2400" dirty="0">
              <a:latin typeface="宋体" panose="02010600030101010101" pitchFamily="2" charset="-122"/>
            </a:endParaRPr>
          </a:p>
          <a:p>
            <a:pPr>
              <a:lnSpc>
                <a:spcPct val="80000"/>
              </a:lnSpc>
            </a:pPr>
            <a:endParaRPr lang="zh-CN" altLang="en-US" sz="2400" dirty="0">
              <a:latin typeface="宋体" panose="02010600030101010101" pitchFamily="2" charset="-122"/>
            </a:endParaRPr>
          </a:p>
          <a:p>
            <a:pPr>
              <a:lnSpc>
                <a:spcPct val="80000"/>
              </a:lnSpc>
            </a:pPr>
            <a:r>
              <a:rPr lang="zh-CN" altLang="en-US" sz="2400" dirty="0">
                <a:latin typeface="宋体" panose="02010600030101010101" pitchFamily="2" charset="-122"/>
              </a:rPr>
              <a:t>事件发生后，原告曾与被告多次交涉，都没有结果。去年</a:t>
            </a:r>
            <a:r>
              <a:rPr lang="en-US" altLang="zh-CN" sz="2400" dirty="0">
                <a:latin typeface="宋体" panose="02010600030101010101" pitchFamily="2" charset="-122"/>
              </a:rPr>
              <a:t>12</a:t>
            </a:r>
            <a:r>
              <a:rPr lang="zh-CN" altLang="en-US" sz="2400" dirty="0">
                <a:latin typeface="宋体" panose="02010600030101010101" pitchFamily="2" charset="-122"/>
              </a:rPr>
              <a:t>月</a:t>
            </a:r>
            <a:r>
              <a:rPr lang="en-US" altLang="zh-CN" sz="2400" dirty="0">
                <a:latin typeface="宋体" panose="02010600030101010101" pitchFamily="2" charset="-122"/>
              </a:rPr>
              <a:t>21</a:t>
            </a:r>
            <a:r>
              <a:rPr lang="zh-CN" altLang="en-US" sz="2400" dirty="0">
                <a:latin typeface="宋体" panose="02010600030101010101" pitchFamily="2" charset="-122"/>
              </a:rPr>
              <a:t>日，原告浙江某医药公司向婺城区法院提起诉讼，请求判令被告赔偿原告药品损失</a:t>
            </a:r>
            <a:r>
              <a:rPr lang="en-US" altLang="zh-CN" sz="2400" dirty="0">
                <a:latin typeface="宋体" panose="02010600030101010101" pitchFamily="2" charset="-122"/>
              </a:rPr>
              <a:t>14184</a:t>
            </a:r>
            <a:r>
              <a:rPr lang="zh-CN" altLang="en-US" sz="2400" dirty="0">
                <a:latin typeface="宋体" panose="02010600030101010101" pitchFamily="2" charset="-122"/>
              </a:rPr>
              <a:t>元。</a:t>
            </a:r>
            <a:endParaRPr lang="zh-CN" altLang="en-US" sz="2400" dirty="0">
              <a:latin typeface="宋体" panose="02010600030101010101" pitchFamily="2" charset="-122"/>
            </a:endParaRPr>
          </a:p>
          <a:p>
            <a:pPr>
              <a:lnSpc>
                <a:spcPct val="80000"/>
              </a:lnSpc>
            </a:pPr>
            <a:r>
              <a:rPr lang="zh-CN" altLang="en-US" sz="2400" dirty="0">
                <a:latin typeface="宋体" panose="02010600030101010101" pitchFamily="2" charset="-122"/>
              </a:rPr>
              <a:t>损失金额怎么算？</a:t>
            </a:r>
            <a:endParaRPr lang="zh-CN" altLang="en-US" sz="20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337" name="Rectangle 2"/>
          <p:cNvSpPr>
            <a:spLocks noGrp="1"/>
          </p:cNvSpPr>
          <p:nvPr>
            <p:ph type="title"/>
          </p:nvPr>
        </p:nvSpPr>
        <p:spPr>
          <a:xfrm>
            <a:off x="914400" y="836613"/>
            <a:ext cx="8229600" cy="436562"/>
          </a:xfrm>
          <a:noFill/>
          <a:ln>
            <a:noFill/>
          </a:ln>
        </p:spPr>
        <p:txBody>
          <a:bodyPr anchor="t" anchorCtr="0"/>
          <a:p>
            <a:r>
              <a:rPr lang="zh-CN" altLang="en-US" sz="2400" b="1" dirty="0"/>
              <a:t>药品快递途中被雨淋，快递公司赔偿客户上万元</a:t>
            </a:r>
            <a:endParaRPr lang="zh-CN" altLang="en-US" sz="2400" b="1" dirty="0"/>
          </a:p>
        </p:txBody>
      </p:sp>
      <p:sp>
        <p:nvSpPr>
          <p:cNvPr id="14338" name="Rectangle 3"/>
          <p:cNvSpPr>
            <a:spLocks noGrp="1"/>
          </p:cNvSpPr>
          <p:nvPr>
            <p:ph idx="1"/>
          </p:nvPr>
        </p:nvSpPr>
        <p:spPr>
          <a:xfrm>
            <a:off x="250825" y="1600200"/>
            <a:ext cx="8893175" cy="4525963"/>
          </a:xfrm>
          <a:noFill/>
          <a:ln>
            <a:noFill/>
          </a:ln>
        </p:spPr>
        <p:txBody>
          <a:bodyPr anchor="t" anchorCtr="0"/>
          <a:p>
            <a:pPr>
              <a:lnSpc>
                <a:spcPct val="80000"/>
              </a:lnSpc>
            </a:pPr>
            <a:r>
              <a:rPr lang="zh-CN" altLang="en-US" sz="2000" dirty="0">
                <a:latin typeface="宋体" panose="02010600030101010101" pitchFamily="2" charset="-122"/>
              </a:rPr>
              <a:t>原告将其货物交由被告下属的金华市某货运服务部承运，并由金华加盟店出具被告名义的快递寄件单，因此，原、被告双方已形成货物运输合同关系，被告作为承运人应当按法律规定和双方约定将货物安全运抵目的地，并对运输途中有关货物损失承担赔偿责任。金华市某货运服务部和椒江店等加盟店作为被告的下属机构，其经营过程中产生的法律后果应由分公司承担。</a:t>
            </a:r>
            <a:endParaRPr lang="zh-CN" altLang="en-US" sz="2000" dirty="0">
              <a:latin typeface="宋体" panose="02010600030101010101" pitchFamily="2" charset="-122"/>
            </a:endParaRPr>
          </a:p>
          <a:p>
            <a:pPr>
              <a:lnSpc>
                <a:spcPct val="80000"/>
              </a:lnSpc>
            </a:pPr>
            <a:endParaRPr lang="zh-CN" altLang="en-US" sz="2000" dirty="0">
              <a:latin typeface="宋体" panose="02010600030101010101" pitchFamily="2" charset="-122"/>
            </a:endParaRPr>
          </a:p>
          <a:p>
            <a:pPr>
              <a:lnSpc>
                <a:spcPct val="80000"/>
              </a:lnSpc>
            </a:pPr>
            <a:r>
              <a:rPr lang="zh-CN" altLang="en-US" sz="2000" dirty="0">
                <a:latin typeface="宋体" panose="02010600030101010101" pitchFamily="2" charset="-122"/>
              </a:rPr>
              <a:t>关于托运药品损失额，鉴于原告已向法院提交了托运药品的清单，并开具了增值税发票，故其损失可以增值税发票上记载的数额为准。故原告要求被告按增值税发票载明价款赔偿的诉讼请求成立，予以支持。</a:t>
            </a:r>
            <a:endParaRPr lang="zh-CN" altLang="en-US" sz="2000" dirty="0">
              <a:latin typeface="宋体" panose="02010600030101010101" pitchFamily="2" charset="-122"/>
            </a:endParaRPr>
          </a:p>
          <a:p>
            <a:pPr>
              <a:lnSpc>
                <a:spcPct val="80000"/>
              </a:lnSpc>
            </a:pPr>
            <a:endParaRPr lang="zh-CN" altLang="en-US" sz="2000" dirty="0">
              <a:latin typeface="宋体" panose="02010600030101010101" pitchFamily="2" charset="-122"/>
            </a:endParaRPr>
          </a:p>
          <a:p>
            <a:pPr>
              <a:lnSpc>
                <a:spcPct val="80000"/>
              </a:lnSpc>
            </a:pPr>
            <a:r>
              <a:rPr lang="zh-CN" altLang="en-US" sz="2000" dirty="0">
                <a:latin typeface="宋体" panose="02010600030101010101" pitchFamily="2" charset="-122"/>
              </a:rPr>
              <a:t>从这个案例里，快递公司工作人员在派件时，应该如何保护快件，防止被雨淋？</a:t>
            </a:r>
            <a:endParaRPr lang="zh-CN" altLang="en-US" sz="2000" dirty="0">
              <a:latin typeface="宋体" panose="02010600030101010101" pitchFamily="2" charset="-122"/>
            </a:endParaRPr>
          </a:p>
          <a:p>
            <a:pPr>
              <a:lnSpc>
                <a:spcPct val="80000"/>
              </a:lnSpc>
            </a:pPr>
            <a:endParaRPr lang="zh-CN" altLang="en-US" sz="18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536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15365"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5366"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5367"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15368"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学习活动一：派件准备</a:t>
            </a:r>
            <a:endParaRPr lang="en-US" altLang="zh-CN" sz="1800" b="1" dirty="0">
              <a:solidFill>
                <a:srgbClr val="0000FF"/>
              </a:solidFill>
              <a:latin typeface="Arial" panose="020B0604020202020204" pitchFamily="34" charset="0"/>
              <a:ea typeface="楷体" panose="02010609060101010101" pitchFamily="49" charset="-122"/>
            </a:endParaRPr>
          </a:p>
        </p:txBody>
      </p:sp>
      <p:sp>
        <p:nvSpPr>
          <p:cNvPr id="15369"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sz="1800" dirty="0">
              <a:latin typeface="Arial" panose="020B0604020202020204" pitchFamily="34" charset="0"/>
              <a:ea typeface="宋体" panose="02010600030101010101" pitchFamily="2" charset="-122"/>
            </a:endParaRPr>
          </a:p>
        </p:txBody>
      </p:sp>
      <p:sp>
        <p:nvSpPr>
          <p:cNvPr id="15370"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5371"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5372" name="Rectangle 15"/>
          <p:cNvSpPr/>
          <p:nvPr/>
        </p:nvSpPr>
        <p:spPr>
          <a:xfrm>
            <a:off x="1619250" y="836613"/>
            <a:ext cx="5113338" cy="396875"/>
          </a:xfrm>
          <a:prstGeom prst="rect">
            <a:avLst/>
          </a:prstGeom>
          <a:noFill/>
          <a:ln w="9525">
            <a:noFill/>
          </a:ln>
        </p:spPr>
        <p:txBody>
          <a:bodyPr anchor="t" anchorCtr="0">
            <a:spAutoFit/>
          </a:bodyPr>
          <a:p>
            <a:r>
              <a:rPr lang="zh-CN" altLang="en-US" sz="1800" b="1" dirty="0">
                <a:latin typeface="Arial" panose="020B0604020202020204" pitchFamily="34" charset="0"/>
                <a:ea typeface="宋体" panose="02010600030101010101" pitchFamily="2" charset="-122"/>
              </a:rPr>
              <a:t>二、</a:t>
            </a:r>
            <a:r>
              <a:rPr lang="zh-CN" altLang="en-US" sz="2000" b="1" dirty="0">
                <a:latin typeface="Arial" panose="020B0604020202020204" pitchFamily="34" charset="0"/>
                <a:ea typeface="宋体" panose="02010600030101010101" pitchFamily="2" charset="-122"/>
              </a:rPr>
              <a:t>工具准备</a:t>
            </a:r>
            <a:r>
              <a:rPr lang="en-US" altLang="zh-CN" sz="2000" b="1" dirty="0">
                <a:latin typeface="Arial" panose="020B0604020202020204" pitchFamily="34" charset="0"/>
                <a:ea typeface="宋体" panose="02010600030101010101" pitchFamily="2" charset="-122"/>
              </a:rPr>
              <a:t>-------</a:t>
            </a:r>
            <a:r>
              <a:rPr lang="zh-CN" altLang="en-US" sz="2000" b="1" dirty="0">
                <a:latin typeface="Arial" panose="020B0604020202020204" pitchFamily="34" charset="0"/>
                <a:ea typeface="宋体" panose="02010600030101010101" pitchFamily="2" charset="-122"/>
              </a:rPr>
              <a:t>巴枪</a:t>
            </a:r>
            <a:r>
              <a:rPr lang="zh-CN" altLang="en-US" sz="2000" dirty="0">
                <a:latin typeface="Arial" panose="020B0604020202020204" pitchFamily="34" charset="0"/>
                <a:ea typeface="宋体" panose="02010600030101010101" pitchFamily="2" charset="-122"/>
              </a:rPr>
              <a:t> </a:t>
            </a:r>
            <a:endParaRPr lang="zh-CN" altLang="en-US" sz="2000" dirty="0">
              <a:latin typeface="Arial" panose="020B0604020202020204" pitchFamily="34" charset="0"/>
              <a:ea typeface="宋体" panose="02010600030101010101" pitchFamily="2" charset="-122"/>
            </a:endParaRPr>
          </a:p>
        </p:txBody>
      </p:sp>
      <p:pic>
        <p:nvPicPr>
          <p:cNvPr id="15373" name="Picture 17"/>
          <p:cNvPicPr>
            <a:picLocks noChangeAspect="1"/>
          </p:cNvPicPr>
          <p:nvPr/>
        </p:nvPicPr>
        <p:blipFill>
          <a:blip r:embed="rId4"/>
          <a:stretch>
            <a:fillRect/>
          </a:stretch>
        </p:blipFill>
        <p:spPr>
          <a:xfrm>
            <a:off x="684213" y="1844675"/>
            <a:ext cx="2017712" cy="2305050"/>
          </a:xfrm>
          <a:prstGeom prst="rect">
            <a:avLst/>
          </a:prstGeom>
          <a:noFill/>
          <a:ln w="9525">
            <a:noFill/>
          </a:ln>
        </p:spPr>
      </p:pic>
      <p:pic>
        <p:nvPicPr>
          <p:cNvPr id="15374" name="Picture 18"/>
          <p:cNvPicPr>
            <a:picLocks noChangeAspect="1"/>
          </p:cNvPicPr>
          <p:nvPr/>
        </p:nvPicPr>
        <p:blipFill>
          <a:blip r:embed="rId5"/>
          <a:stretch>
            <a:fillRect/>
          </a:stretch>
        </p:blipFill>
        <p:spPr>
          <a:xfrm>
            <a:off x="3492500" y="1916113"/>
            <a:ext cx="1984375" cy="2233612"/>
          </a:xfrm>
          <a:prstGeom prst="rect">
            <a:avLst/>
          </a:prstGeom>
          <a:noFill/>
          <a:ln w="9525">
            <a:noFill/>
          </a:ln>
        </p:spPr>
      </p:pic>
      <p:pic>
        <p:nvPicPr>
          <p:cNvPr id="15375" name="Picture 19"/>
          <p:cNvPicPr>
            <a:picLocks noChangeAspect="1"/>
          </p:cNvPicPr>
          <p:nvPr/>
        </p:nvPicPr>
        <p:blipFill>
          <a:blip r:embed="rId6"/>
          <a:stretch>
            <a:fillRect/>
          </a:stretch>
        </p:blipFill>
        <p:spPr>
          <a:xfrm>
            <a:off x="5867400" y="1844675"/>
            <a:ext cx="2232025" cy="2232025"/>
          </a:xfrm>
          <a:prstGeom prst="rect">
            <a:avLst/>
          </a:prstGeom>
          <a:noFill/>
          <a:ln w="9525">
            <a:noFill/>
          </a:ln>
        </p:spPr>
      </p:pic>
    </p:spTree>
  </p:cSld>
  <p:clrMapOvr>
    <a:masterClrMapping/>
  </p:clrMapOvr>
  <p:transition spd="med">
    <p:checke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6387"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16389"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6390"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6391"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16392"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学习活动一：派件准备</a:t>
            </a:r>
            <a:endParaRPr lang="en-US" altLang="zh-CN" sz="1800" b="1" dirty="0">
              <a:solidFill>
                <a:srgbClr val="0000FF"/>
              </a:solidFill>
              <a:latin typeface="Arial" panose="020B0604020202020204" pitchFamily="34" charset="0"/>
              <a:ea typeface="楷体" panose="02010609060101010101" pitchFamily="49" charset="-122"/>
            </a:endParaRPr>
          </a:p>
        </p:txBody>
      </p:sp>
      <p:sp>
        <p:nvSpPr>
          <p:cNvPr id="16393"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sz="1800" dirty="0">
              <a:latin typeface="Arial" panose="020B0604020202020204" pitchFamily="34" charset="0"/>
              <a:ea typeface="宋体" panose="02010600030101010101" pitchFamily="2" charset="-122"/>
            </a:endParaRPr>
          </a:p>
        </p:txBody>
      </p:sp>
      <p:sp>
        <p:nvSpPr>
          <p:cNvPr id="16394"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6395"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6396" name="Rectangle 15"/>
          <p:cNvSpPr/>
          <p:nvPr/>
        </p:nvSpPr>
        <p:spPr>
          <a:xfrm>
            <a:off x="1619250" y="836613"/>
            <a:ext cx="5113338" cy="396875"/>
          </a:xfrm>
          <a:prstGeom prst="rect">
            <a:avLst/>
          </a:prstGeom>
          <a:noFill/>
          <a:ln w="9525">
            <a:noFill/>
          </a:ln>
        </p:spPr>
        <p:txBody>
          <a:bodyPr anchor="t" anchorCtr="0">
            <a:spAutoFit/>
          </a:bodyPr>
          <a:p>
            <a:r>
              <a:rPr lang="zh-CN" altLang="en-US" sz="1800" b="1" dirty="0">
                <a:latin typeface="Arial" panose="020B0604020202020204" pitchFamily="34" charset="0"/>
                <a:ea typeface="宋体" panose="02010600030101010101" pitchFamily="2" charset="-122"/>
              </a:rPr>
              <a:t>二、</a:t>
            </a:r>
            <a:r>
              <a:rPr lang="zh-CN" altLang="en-US" sz="2000" b="1" dirty="0">
                <a:latin typeface="Arial" panose="020B0604020202020204" pitchFamily="34" charset="0"/>
                <a:ea typeface="宋体" panose="02010600030101010101" pitchFamily="2" charset="-122"/>
              </a:rPr>
              <a:t>工具准备</a:t>
            </a:r>
            <a:r>
              <a:rPr lang="en-US" altLang="zh-CN" sz="2000" b="1" dirty="0">
                <a:latin typeface="Arial" panose="020B0604020202020204" pitchFamily="34" charset="0"/>
                <a:ea typeface="宋体" panose="02010600030101010101" pitchFamily="2" charset="-122"/>
              </a:rPr>
              <a:t>-------</a:t>
            </a:r>
            <a:r>
              <a:rPr lang="zh-CN" altLang="en-US" sz="2000" b="1" dirty="0">
                <a:latin typeface="Arial" panose="020B0604020202020204" pitchFamily="34" charset="0"/>
                <a:ea typeface="宋体" panose="02010600030101010101" pitchFamily="2" charset="-122"/>
              </a:rPr>
              <a:t>通讯设备</a:t>
            </a:r>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p:txBody>
      </p:sp>
      <p:pic>
        <p:nvPicPr>
          <p:cNvPr id="16397" name="Picture 19"/>
          <p:cNvPicPr>
            <a:picLocks noChangeAspect="1"/>
          </p:cNvPicPr>
          <p:nvPr/>
        </p:nvPicPr>
        <p:blipFill>
          <a:blip r:embed="rId4"/>
          <a:stretch>
            <a:fillRect/>
          </a:stretch>
        </p:blipFill>
        <p:spPr>
          <a:xfrm>
            <a:off x="0" y="2924175"/>
            <a:ext cx="5329238" cy="3570288"/>
          </a:xfrm>
          <a:prstGeom prst="rect">
            <a:avLst/>
          </a:prstGeom>
          <a:noFill/>
          <a:ln w="9525">
            <a:noFill/>
          </a:ln>
        </p:spPr>
      </p:pic>
      <p:sp>
        <p:nvSpPr>
          <p:cNvPr id="16398" name="AutoShape 20"/>
          <p:cNvSpPr/>
          <p:nvPr/>
        </p:nvSpPr>
        <p:spPr>
          <a:xfrm>
            <a:off x="6011863" y="2205038"/>
            <a:ext cx="2663825" cy="1835150"/>
          </a:xfrm>
          <a:prstGeom prst="cloudCallout">
            <a:avLst>
              <a:gd name="adj1" fmla="val -103694"/>
              <a:gd name="adj2" fmla="val 60296"/>
            </a:avLst>
          </a:prstGeom>
          <a:solidFill>
            <a:srgbClr val="FFFFFF"/>
          </a:solidFill>
          <a:ln w="9525" cap="flat" cmpd="sng">
            <a:solidFill>
              <a:srgbClr val="000000"/>
            </a:solidFill>
            <a:prstDash val="solid"/>
            <a:round/>
            <a:headEnd type="none" w="med" len="med"/>
            <a:tailEnd type="none" w="med" len="med"/>
          </a:ln>
        </p:spPr>
        <p:txBody>
          <a:bodyPr anchor="t" anchorCtr="0"/>
          <a:p>
            <a:r>
              <a:rPr lang="zh-CN" altLang="en-US" sz="2000" dirty="0">
                <a:latin typeface="宋体" panose="02010600030101010101" pitchFamily="2" charset="-122"/>
                <a:ea typeface="宋体" panose="02010600030101010101" pitchFamily="2" charset="-122"/>
              </a:rPr>
              <a:t> 预约客户，确定客户是否有空收取快件。</a:t>
            </a:r>
            <a:endParaRPr lang="zh-CN" altLang="en-US" sz="2000" dirty="0">
              <a:latin typeface="宋体" panose="02010600030101010101" pitchFamily="2" charset="-122"/>
              <a:ea typeface="宋体" panose="02010600030101010101" pitchFamily="2" charset="-122"/>
            </a:endParaRPr>
          </a:p>
          <a:p>
            <a:endParaRPr lang="zh-CN" altLang="en-US" sz="2000"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741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17413"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7414"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7415"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17416"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学习活动一：派件准备</a:t>
            </a:r>
            <a:endParaRPr lang="en-US" altLang="zh-CN" sz="1800" b="1" dirty="0">
              <a:solidFill>
                <a:srgbClr val="0000FF"/>
              </a:solidFill>
              <a:latin typeface="Arial" panose="020B0604020202020204" pitchFamily="34" charset="0"/>
              <a:ea typeface="楷体" panose="02010609060101010101" pitchFamily="49" charset="-122"/>
            </a:endParaRPr>
          </a:p>
        </p:txBody>
      </p:sp>
      <p:sp>
        <p:nvSpPr>
          <p:cNvPr id="17417"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sz="1800" dirty="0">
              <a:latin typeface="Arial" panose="020B0604020202020204" pitchFamily="34" charset="0"/>
              <a:ea typeface="宋体" panose="02010600030101010101" pitchFamily="2" charset="-122"/>
            </a:endParaRPr>
          </a:p>
        </p:txBody>
      </p:sp>
      <p:sp>
        <p:nvSpPr>
          <p:cNvPr id="17418"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7419"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7420" name="Rectangle 15"/>
          <p:cNvSpPr/>
          <p:nvPr/>
        </p:nvSpPr>
        <p:spPr>
          <a:xfrm>
            <a:off x="1619250" y="836613"/>
            <a:ext cx="5113338" cy="396875"/>
          </a:xfrm>
          <a:prstGeom prst="rect">
            <a:avLst/>
          </a:prstGeom>
          <a:noFill/>
          <a:ln w="9525">
            <a:noFill/>
          </a:ln>
        </p:spPr>
        <p:txBody>
          <a:bodyPr anchor="t" anchorCtr="0">
            <a:spAutoFit/>
          </a:bodyPr>
          <a:p>
            <a:r>
              <a:rPr lang="zh-CN" altLang="en-US" sz="1800" b="1" dirty="0">
                <a:latin typeface="Arial" panose="020B0604020202020204" pitchFamily="34" charset="0"/>
                <a:ea typeface="宋体" panose="02010600030101010101" pitchFamily="2" charset="-122"/>
              </a:rPr>
              <a:t>二、</a:t>
            </a:r>
            <a:r>
              <a:rPr lang="zh-CN" altLang="en-US" sz="2000" b="1" dirty="0">
                <a:latin typeface="Arial" panose="020B0604020202020204" pitchFamily="34" charset="0"/>
                <a:ea typeface="宋体" panose="02010600030101010101" pitchFamily="2" charset="-122"/>
              </a:rPr>
              <a:t>工具准备</a:t>
            </a:r>
            <a:r>
              <a:rPr lang="en-US" altLang="zh-CN" sz="2000" b="1" dirty="0">
                <a:latin typeface="Arial" panose="020B0604020202020204" pitchFamily="34" charset="0"/>
                <a:ea typeface="宋体" panose="02010600030101010101" pitchFamily="2" charset="-122"/>
              </a:rPr>
              <a:t>-------</a:t>
            </a:r>
            <a:r>
              <a:rPr lang="zh-CN" altLang="en-US" sz="2000" b="1" dirty="0">
                <a:latin typeface="Arial" panose="020B0604020202020204" pitchFamily="34" charset="0"/>
                <a:ea typeface="宋体" panose="02010600030101010101" pitchFamily="2" charset="-122"/>
              </a:rPr>
              <a:t>小推车</a:t>
            </a:r>
            <a:r>
              <a:rPr lang="zh-CN" altLang="en-US" sz="2000" dirty="0">
                <a:latin typeface="Arial" panose="020B0604020202020204" pitchFamily="34" charset="0"/>
                <a:ea typeface="宋体" panose="02010600030101010101" pitchFamily="2" charset="-122"/>
              </a:rPr>
              <a:t> </a:t>
            </a:r>
            <a:endParaRPr lang="zh-CN" altLang="en-US" sz="2000" dirty="0">
              <a:latin typeface="Arial" panose="020B0604020202020204" pitchFamily="34" charset="0"/>
              <a:ea typeface="宋体" panose="02010600030101010101" pitchFamily="2" charset="-122"/>
            </a:endParaRPr>
          </a:p>
        </p:txBody>
      </p:sp>
      <p:sp>
        <p:nvSpPr>
          <p:cNvPr id="17421" name="Rectangle 20"/>
          <p:cNvSpPr/>
          <p:nvPr/>
        </p:nvSpPr>
        <p:spPr>
          <a:xfrm>
            <a:off x="-1235075" y="2908300"/>
            <a:ext cx="9144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pic>
        <p:nvPicPr>
          <p:cNvPr id="17422" name="Picture 19" descr="c:\users\ADMINI~1\appdata\roaming\360se6\USERDA~1\Temp\U_1166~1.JPG"/>
          <p:cNvPicPr>
            <a:picLocks noChangeAspect="1"/>
          </p:cNvPicPr>
          <p:nvPr/>
        </p:nvPicPr>
        <p:blipFill>
          <a:blip r:embed="rId4" r:link="rId5"/>
          <a:stretch>
            <a:fillRect/>
          </a:stretch>
        </p:blipFill>
        <p:spPr>
          <a:xfrm>
            <a:off x="1403350" y="1628775"/>
            <a:ext cx="3529013" cy="4105275"/>
          </a:xfrm>
          <a:prstGeom prst="rect">
            <a:avLst/>
          </a:prstGeom>
          <a:noFill/>
          <a:ln w="9525">
            <a:noFill/>
          </a:ln>
        </p:spPr>
      </p:pic>
      <p:sp>
        <p:nvSpPr>
          <p:cNvPr id="17423" name="Rectangle 21"/>
          <p:cNvSpPr/>
          <p:nvPr/>
        </p:nvSpPr>
        <p:spPr>
          <a:xfrm>
            <a:off x="5435600" y="2230438"/>
            <a:ext cx="2736850" cy="2835275"/>
          </a:xfrm>
          <a:prstGeom prst="rect">
            <a:avLst/>
          </a:prstGeom>
          <a:noFill/>
          <a:ln w="9525">
            <a:noFill/>
          </a:ln>
        </p:spPr>
        <p:txBody>
          <a:bodyPr anchor="ctr" anchorCtr="0">
            <a:spAutoFit/>
          </a:bodyPr>
          <a:p>
            <a:pPr eaLnBrk="0" hangingPunct="0"/>
            <a:r>
              <a:rPr lang="zh-CN" altLang="en-US" sz="2000" dirty="0">
                <a:latin typeface="Times New Roman" panose="02020603050405020304" pitchFamily="18" charset="0"/>
                <a:ea typeface="宋体" panose="02010600030101010101" pitchFamily="2" charset="-122"/>
              </a:rPr>
              <a:t>如果派送快件地点在某商务中心或小区且派送车辆无法进入时，当快件量多且分布于不同楼层的时候，抱着快件跑上跑下，很不方便，费劳力。利用小推车，将快件捆绑在一起。第一安全，第二方便省力。</a:t>
            </a:r>
            <a:endParaRPr lang="zh-CN" altLang="en-US" sz="2000"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843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18437"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8438"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8439"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18440"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学习活动一：派件准备</a:t>
            </a:r>
            <a:endParaRPr lang="en-US" altLang="zh-CN" sz="1800" b="1" dirty="0">
              <a:solidFill>
                <a:srgbClr val="0000FF"/>
              </a:solidFill>
              <a:latin typeface="Arial" panose="020B0604020202020204" pitchFamily="34" charset="0"/>
              <a:ea typeface="楷体" panose="02010609060101010101" pitchFamily="49" charset="-122"/>
            </a:endParaRPr>
          </a:p>
        </p:txBody>
      </p:sp>
      <p:sp>
        <p:nvSpPr>
          <p:cNvPr id="18441"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sz="1800" dirty="0">
              <a:latin typeface="Arial" panose="020B0604020202020204" pitchFamily="34" charset="0"/>
              <a:ea typeface="宋体" panose="02010600030101010101" pitchFamily="2" charset="-122"/>
            </a:endParaRPr>
          </a:p>
        </p:txBody>
      </p:sp>
      <p:sp>
        <p:nvSpPr>
          <p:cNvPr id="18442"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8443" name="AutoShape 14" descr="3M9_3@0BSYE)A2$[VtR%4"/>
          <p:cNvSpPr>
            <a:spLocks noChangeAspect="1"/>
          </p:cNvSpPr>
          <p:nvPr/>
        </p:nvSpPr>
        <p:spPr>
          <a:xfrm>
            <a:off x="4427538" y="32845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8444" name="Rectangle 15"/>
          <p:cNvSpPr/>
          <p:nvPr/>
        </p:nvSpPr>
        <p:spPr>
          <a:xfrm>
            <a:off x="1619250" y="836613"/>
            <a:ext cx="5113338" cy="396875"/>
          </a:xfrm>
          <a:prstGeom prst="rect">
            <a:avLst/>
          </a:prstGeom>
          <a:noFill/>
          <a:ln w="9525">
            <a:noFill/>
          </a:ln>
        </p:spPr>
        <p:txBody>
          <a:bodyPr anchor="t" anchorCtr="0">
            <a:spAutoFit/>
          </a:bodyPr>
          <a:p>
            <a:r>
              <a:rPr lang="zh-CN" altLang="en-US" sz="1800" b="1" dirty="0">
                <a:latin typeface="Arial" panose="020B0604020202020204" pitchFamily="34" charset="0"/>
                <a:ea typeface="宋体" panose="02010600030101010101" pitchFamily="2" charset="-122"/>
              </a:rPr>
              <a:t>二、</a:t>
            </a:r>
            <a:r>
              <a:rPr lang="zh-CN" altLang="en-US" sz="2000" b="1" dirty="0">
                <a:latin typeface="Arial" panose="020B0604020202020204" pitchFamily="34" charset="0"/>
                <a:ea typeface="宋体" panose="02010600030101010101" pitchFamily="2" charset="-122"/>
              </a:rPr>
              <a:t>工具准备</a:t>
            </a:r>
            <a:r>
              <a:rPr lang="en-US" altLang="zh-CN" sz="2000" b="1" dirty="0">
                <a:latin typeface="Arial" panose="020B0604020202020204" pitchFamily="34" charset="0"/>
                <a:ea typeface="宋体" panose="02010600030101010101" pitchFamily="2" charset="-122"/>
              </a:rPr>
              <a:t>-------</a:t>
            </a:r>
            <a:r>
              <a:rPr lang="zh-CN" altLang="en-US" sz="2000" b="1" dirty="0">
                <a:latin typeface="Arial" panose="020B0604020202020204" pitchFamily="34" charset="0"/>
                <a:ea typeface="宋体" panose="02010600030101010101" pitchFamily="2" charset="-122"/>
              </a:rPr>
              <a:t>自行车</a:t>
            </a:r>
            <a:r>
              <a:rPr lang="zh-CN" altLang="en-US" sz="2000" dirty="0">
                <a:latin typeface="Arial" panose="020B0604020202020204" pitchFamily="34" charset="0"/>
                <a:ea typeface="宋体" panose="02010600030101010101" pitchFamily="2" charset="-122"/>
              </a:rPr>
              <a:t> </a:t>
            </a:r>
            <a:endParaRPr lang="zh-CN" altLang="en-US" sz="2000" dirty="0">
              <a:latin typeface="Arial" panose="020B0604020202020204" pitchFamily="34" charset="0"/>
              <a:ea typeface="宋体" panose="02010600030101010101" pitchFamily="2" charset="-122"/>
            </a:endParaRPr>
          </a:p>
        </p:txBody>
      </p:sp>
      <p:sp>
        <p:nvSpPr>
          <p:cNvPr id="18445" name="Rectangle 17"/>
          <p:cNvSpPr/>
          <p:nvPr/>
        </p:nvSpPr>
        <p:spPr>
          <a:xfrm>
            <a:off x="1624013" y="2586038"/>
            <a:ext cx="2582862" cy="0"/>
          </a:xfrm>
          <a:prstGeom prst="rect">
            <a:avLst/>
          </a:prstGeom>
          <a:noFill/>
          <a:ln w="9525">
            <a:noFill/>
          </a:ln>
        </p:spPr>
        <p:txBody>
          <a:bodyPr wrap="none" anchor="t" anchorCtr="0">
            <a:spAutoFit/>
          </a:bodyPr>
          <a:p>
            <a:endParaRPr lang="zh-CN" altLang="en-US" dirty="0">
              <a:latin typeface="Arial" panose="020B0604020202020204" pitchFamily="34" charset="0"/>
              <a:ea typeface="宋体" panose="02010600030101010101" pitchFamily="2" charset="-122"/>
            </a:endParaRPr>
          </a:p>
        </p:txBody>
      </p:sp>
      <p:graphicFrame>
        <p:nvGraphicFramePr>
          <p:cNvPr id="563246" name="Group 46"/>
          <p:cNvGraphicFramePr>
            <a:graphicFrameLocks noGrp="1"/>
          </p:cNvGraphicFramePr>
          <p:nvPr/>
        </p:nvGraphicFramePr>
        <p:xfrm>
          <a:off x="250825" y="1773238"/>
          <a:ext cx="8893175" cy="4608513"/>
        </p:xfrm>
        <a:graphic>
          <a:graphicData uri="http://schemas.openxmlformats.org/drawingml/2006/table">
            <a:tbl>
              <a:tblPr/>
              <a:tblGrid>
                <a:gridCol w="3852863"/>
                <a:gridCol w="5040312"/>
              </a:tblGrid>
              <a:tr h="3111499">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20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哪里可能出了问题呢？</a:t>
                      </a:r>
                      <a:endParaRPr kumimoji="0" lang="zh-CN" altLang="en-US" sz="2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215000"/>
                        </a:lnSpc>
                        <a:spcBef>
                          <a:spcPct val="0"/>
                        </a:spcBef>
                        <a:spcAft>
                          <a:spcPct val="0"/>
                        </a:spcAft>
                        <a:buClrTx/>
                        <a:buSzTx/>
                        <a:buFontTx/>
                        <a:buNone/>
                      </a:pPr>
                      <a:r>
                        <a:rPr kumimoji="0" lang="en-US" altLang="zh-CN" sz="20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1</a:t>
                      </a:r>
                      <a:r>
                        <a:rPr kumimoji="0" lang="zh-CN" altLang="en-US" sz="20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a:t>
                      </a:r>
                      <a:r>
                        <a:rPr kumimoji="0" lang="zh-CN" altLang="en-US" sz="2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Arial" panose="020B0604020202020204" pitchFamily="34" charset="0"/>
                        </a:rPr>
                        <a:t>确定没有过度磨耗的煞车片、尾巴绽开或锈蚀的煞车线；确认固定座已锁紧。</a:t>
                      </a:r>
                      <a:endParaRPr kumimoji="0" lang="zh-CN" altLang="en-US" sz="2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215000"/>
                        </a:lnSpc>
                        <a:spcBef>
                          <a:spcPct val="0"/>
                        </a:spcBef>
                        <a:spcAft>
                          <a:spcPct val="0"/>
                        </a:spcAft>
                        <a:buClrTx/>
                        <a:buSzTx/>
                        <a:buFontTx/>
                        <a:buNone/>
                      </a:pPr>
                      <a:r>
                        <a:rPr kumimoji="0" lang="en-US" altLang="zh-CN" sz="2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Arial" panose="020B0604020202020204" pitchFamily="34" charset="0"/>
                        </a:rPr>
                        <a:t>2</a:t>
                      </a:r>
                      <a:r>
                        <a:rPr kumimoji="0" lang="zh-CN" altLang="en-US" sz="2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Arial" panose="020B0604020202020204" pitchFamily="34" charset="0"/>
                        </a:rPr>
                        <a:t>、检查胎壁有没有断线；胎面有没有割痕</a:t>
                      </a:r>
                      <a:endParaRPr kumimoji="0" lang="zh-CN" altLang="en-US"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497013">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2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在派件前，派件员</a:t>
                      </a:r>
                      <a:r>
                        <a:rPr kumimoji="0" lang="en-US" altLang="zh-CN" sz="2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JASON</a:t>
                      </a:r>
                      <a:r>
                        <a:rPr kumimoji="0" lang="zh-CN" altLang="en-US" sz="2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检查派送交通工具（自行车）时，发现</a:t>
                      </a:r>
                      <a:r>
                        <a:rPr kumimoji="0" lang="zh-CN" altLang="en-US" sz="2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Arial" panose="020B0604020202020204" pitchFamily="34" charset="0"/>
                        </a:rPr>
                        <a:t>煞车器不灵，车胎不够气，行走相当吃力。</a:t>
                      </a:r>
                      <a:endParaRPr kumimoji="0" lang="zh-CN" altLang="en-US"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tabLst>
                          <a:tab pos="228600" algn="l"/>
                        </a:tabLst>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tabLst>
                          <a:tab pos="228600" algn="l"/>
                        </a:tabLst>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tabLst>
                          <a:tab pos="228600" algn="l"/>
                        </a:tabLst>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4pPr>
                      <a:lvl5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tabLst>
                          <a:tab pos="228600" algn="l"/>
                        </a:tabLst>
                      </a:pPr>
                      <a:r>
                        <a:rPr kumimoji="0" lang="zh-CN" altLang="en-US" sz="20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解决办法：</a:t>
                      </a:r>
                      <a:endParaRPr kumimoji="0" lang="zh-CN" altLang="en-US" sz="2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2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Arial" panose="020B0604020202020204" pitchFamily="34" charset="0"/>
                        </a:rPr>
                        <a:t>六角扳手调整固定</a:t>
                      </a:r>
                      <a:endParaRPr kumimoji="0" lang="zh-CN" altLang="en-US" sz="2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2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Arial" panose="020B0604020202020204" pitchFamily="34" charset="0"/>
                        </a:rPr>
                        <a:t>利用打气筒加气</a:t>
                      </a:r>
                      <a:endParaRPr kumimoji="0" lang="zh-CN" altLang="en-US"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pic>
        <p:nvPicPr>
          <p:cNvPr id="18457" name="Picture 16" descr="300000928327128694639703721_950"/>
          <p:cNvPicPr>
            <a:picLocks noChangeAspect="1"/>
          </p:cNvPicPr>
          <p:nvPr/>
        </p:nvPicPr>
        <p:blipFill>
          <a:blip r:embed="rId4"/>
          <a:srcRect l="43781"/>
          <a:stretch>
            <a:fillRect/>
          </a:stretch>
        </p:blipFill>
        <p:spPr>
          <a:xfrm>
            <a:off x="468313" y="2205038"/>
            <a:ext cx="3384550" cy="2076450"/>
          </a:xfrm>
          <a:prstGeom prst="rect">
            <a:avLst/>
          </a:prstGeom>
          <a:noFill/>
          <a:ln w="9525">
            <a:noFill/>
          </a:ln>
        </p:spPr>
      </p:pic>
    </p:spTree>
  </p:cSld>
  <p:clrMapOvr>
    <a:masterClrMapping/>
  </p:clrMapOvr>
  <p:transition spd="med">
    <p:checke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945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19461"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9462"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9463"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19464"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学习活动一：派件准备</a:t>
            </a:r>
            <a:endParaRPr lang="en-US" altLang="zh-CN" sz="1800" b="1" dirty="0">
              <a:solidFill>
                <a:srgbClr val="0000FF"/>
              </a:solidFill>
              <a:latin typeface="Arial" panose="020B0604020202020204" pitchFamily="34" charset="0"/>
              <a:ea typeface="楷体" panose="02010609060101010101" pitchFamily="49" charset="-122"/>
            </a:endParaRPr>
          </a:p>
        </p:txBody>
      </p:sp>
      <p:sp>
        <p:nvSpPr>
          <p:cNvPr id="19465"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sz="1800" dirty="0">
              <a:latin typeface="Arial" panose="020B0604020202020204" pitchFamily="34" charset="0"/>
              <a:ea typeface="宋体" panose="02010600030101010101" pitchFamily="2" charset="-122"/>
            </a:endParaRPr>
          </a:p>
        </p:txBody>
      </p:sp>
      <p:sp>
        <p:nvSpPr>
          <p:cNvPr id="19466"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9467"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9468" name="Rectangle 15"/>
          <p:cNvSpPr/>
          <p:nvPr/>
        </p:nvSpPr>
        <p:spPr>
          <a:xfrm>
            <a:off x="1619250" y="836613"/>
            <a:ext cx="5113338" cy="366712"/>
          </a:xfrm>
          <a:prstGeom prst="rect">
            <a:avLst/>
          </a:prstGeom>
          <a:noFill/>
          <a:ln w="9525">
            <a:noFill/>
          </a:ln>
        </p:spPr>
        <p:txBody>
          <a:bodyPr anchor="t" anchorCtr="0">
            <a:spAutoFit/>
          </a:bodyPr>
          <a:p>
            <a:r>
              <a:rPr lang="zh-CN" altLang="en-US" sz="1800" b="1" dirty="0">
                <a:latin typeface="Arial" panose="020B0604020202020204" pitchFamily="34" charset="0"/>
                <a:ea typeface="宋体" panose="02010600030101010101" pitchFamily="2" charset="-122"/>
              </a:rPr>
              <a:t>二、工具准备</a:t>
            </a:r>
            <a:r>
              <a:rPr lang="en-US" altLang="zh-CN" sz="1800" b="1" dirty="0">
                <a:latin typeface="Arial" panose="020B0604020202020204" pitchFamily="34" charset="0"/>
                <a:ea typeface="宋体" panose="02010600030101010101" pitchFamily="2" charset="-122"/>
              </a:rPr>
              <a:t>-------</a:t>
            </a:r>
            <a:r>
              <a:rPr lang="zh-CN" altLang="en-US" sz="1800" b="1" dirty="0">
                <a:latin typeface="Arial" panose="020B0604020202020204" pitchFamily="34" charset="0"/>
                <a:ea typeface="宋体" panose="02010600030101010101" pitchFamily="2" charset="-122"/>
              </a:rPr>
              <a:t>电动车</a:t>
            </a:r>
            <a:endParaRPr lang="zh-CN" altLang="en-US" sz="1800" b="1" dirty="0">
              <a:latin typeface="Arial" panose="020B0604020202020204" pitchFamily="34" charset="0"/>
              <a:ea typeface="宋体" panose="02010600030101010101" pitchFamily="2" charset="-122"/>
            </a:endParaRPr>
          </a:p>
        </p:txBody>
      </p:sp>
      <p:sp>
        <p:nvSpPr>
          <p:cNvPr id="19469" name="Rectangle 18"/>
          <p:cNvSpPr/>
          <p:nvPr/>
        </p:nvSpPr>
        <p:spPr>
          <a:xfrm>
            <a:off x="1566863" y="2216150"/>
            <a:ext cx="2697162" cy="0"/>
          </a:xfrm>
          <a:prstGeom prst="rect">
            <a:avLst/>
          </a:prstGeom>
          <a:noFill/>
          <a:ln w="9525">
            <a:noFill/>
          </a:ln>
        </p:spPr>
        <p:txBody>
          <a:bodyPr wrap="none" anchor="t" anchorCtr="0">
            <a:spAutoFit/>
          </a:bodyPr>
          <a:p>
            <a:endParaRPr lang="zh-CN" altLang="en-US" dirty="0">
              <a:latin typeface="Arial" panose="020B0604020202020204" pitchFamily="34" charset="0"/>
              <a:ea typeface="宋体" panose="02010600030101010101" pitchFamily="2" charset="-122"/>
            </a:endParaRPr>
          </a:p>
        </p:txBody>
      </p:sp>
      <p:graphicFrame>
        <p:nvGraphicFramePr>
          <p:cNvPr id="506932" name="Group 52"/>
          <p:cNvGraphicFramePr>
            <a:graphicFrameLocks noGrp="1"/>
          </p:cNvGraphicFramePr>
          <p:nvPr/>
        </p:nvGraphicFramePr>
        <p:xfrm>
          <a:off x="0" y="1412875"/>
          <a:ext cx="8785225" cy="5184775"/>
        </p:xfrm>
        <a:graphic>
          <a:graphicData uri="http://schemas.openxmlformats.org/drawingml/2006/table">
            <a:tbl>
              <a:tblPr/>
              <a:tblGrid>
                <a:gridCol w="4021138"/>
                <a:gridCol w="4764087"/>
              </a:tblGrid>
              <a:tr h="340995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20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哪里可能出了问题呢？</a:t>
                      </a:r>
                      <a:endParaRPr kumimoji="0" lang="zh-CN" altLang="en-US" sz="20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endParaRPr>
                    </a:p>
                    <a:p>
                      <a:pPr marL="0" marR="0" lvl="0" indent="0" algn="l" defTabSz="914400" rtl="0" eaLnBrk="1" fontAlgn="base" latinLnBrk="0" hangingPunct="1">
                        <a:lnSpc>
                          <a:spcPct val="200000"/>
                        </a:lnSpc>
                        <a:spcBef>
                          <a:spcPct val="0"/>
                        </a:spcBef>
                        <a:spcAft>
                          <a:spcPct val="0"/>
                        </a:spcAft>
                        <a:buClrTx/>
                        <a:buSzTx/>
                        <a:buFontTx/>
                        <a:buNone/>
                      </a:pPr>
                      <a:r>
                        <a:rPr kumimoji="0" lang="en-US" altLang="zh-CN" sz="1600" b="0" i="0" u="none" strike="noStrike" cap="none" normalizeH="0" baseline="0" smtClean="0">
                          <a:ln>
                            <a:noFill/>
                          </a:ln>
                          <a:solidFill>
                            <a:srgbClr val="FF0000"/>
                          </a:solidFill>
                          <a:effectLst/>
                          <a:latin typeface="Arial" panose="020B0604020202020204" pitchFamily="34" charset="0"/>
                          <a:ea typeface="宋体" panose="02010600030101010101" pitchFamily="2" charset="-122"/>
                        </a:rPr>
                        <a:t>1</a:t>
                      </a:r>
                      <a:r>
                        <a:rPr kumimoji="0" lang="zh-CN" altLang="en-US" sz="1600" b="0" i="0" u="none" strike="noStrike" cap="none" normalizeH="0" baseline="0" smtClean="0">
                          <a:ln>
                            <a:noFill/>
                          </a:ln>
                          <a:solidFill>
                            <a:srgbClr val="FF0000"/>
                          </a:solidFill>
                          <a:effectLst/>
                          <a:latin typeface="Arial" panose="020B0604020202020204" pitchFamily="34" charset="0"/>
                          <a:ea typeface="宋体" panose="02010600030101010101" pitchFamily="2" charset="-122"/>
                        </a:rPr>
                        <a:t>、电动车电池使用寿命终止</a:t>
                      </a:r>
                      <a:endParaRPr kumimoji="0" lang="zh-CN" altLang="en-US" sz="1600" b="0" i="0" u="none" strike="noStrike" cap="none" normalizeH="0" baseline="0" smtClean="0">
                        <a:ln>
                          <a:noFill/>
                        </a:ln>
                        <a:solidFill>
                          <a:srgbClr val="FF0000"/>
                        </a:solidFill>
                        <a:effectLst/>
                        <a:latin typeface="Arial" panose="020B0604020202020204" pitchFamily="34" charset="0"/>
                        <a:ea typeface="宋体" panose="02010600030101010101" pitchFamily="2" charset="-122"/>
                      </a:endParaRPr>
                    </a:p>
                    <a:p>
                      <a:pPr marL="0" marR="0" lvl="0" indent="0" algn="l" defTabSz="914400" rtl="0" eaLnBrk="1" fontAlgn="base" latinLnBrk="0" hangingPunct="1">
                        <a:lnSpc>
                          <a:spcPct val="200000"/>
                        </a:lnSpc>
                        <a:spcBef>
                          <a:spcPct val="0"/>
                        </a:spcBef>
                        <a:spcAft>
                          <a:spcPct val="0"/>
                        </a:spcAft>
                        <a:buClrTx/>
                        <a:buSzTx/>
                        <a:buFontTx/>
                        <a:buNone/>
                      </a:pPr>
                      <a:r>
                        <a:rPr kumimoji="0" lang="en-US" altLang="zh-CN" sz="1600" b="0" i="0" u="none" strike="noStrike" cap="none" normalizeH="0" baseline="0" smtClean="0">
                          <a:ln>
                            <a:noFill/>
                          </a:ln>
                          <a:solidFill>
                            <a:srgbClr val="FF0000"/>
                          </a:solidFill>
                          <a:effectLst/>
                          <a:latin typeface="Arial" panose="020B0604020202020204" pitchFamily="34" charset="0"/>
                          <a:ea typeface="宋体" panose="02010600030101010101" pitchFamily="2" charset="-122"/>
                        </a:rPr>
                        <a:t>2</a:t>
                      </a:r>
                      <a:r>
                        <a:rPr kumimoji="0" lang="zh-CN" altLang="en-US" sz="1600" b="0" i="0" u="none" strike="noStrike" cap="none" normalizeH="0" baseline="0" smtClean="0">
                          <a:ln>
                            <a:noFill/>
                          </a:ln>
                          <a:solidFill>
                            <a:srgbClr val="FF0000"/>
                          </a:solidFill>
                          <a:effectLst/>
                          <a:latin typeface="Arial" panose="020B0604020202020204" pitchFamily="34" charset="0"/>
                          <a:ea typeface="宋体" panose="02010600030101010101" pitchFamily="2" charset="-122"/>
                        </a:rPr>
                        <a:t>、电动车电池内保险管内保险丝断</a:t>
                      </a:r>
                      <a:r>
                        <a:rPr kumimoji="0" lang="en-US" altLang="zh-CN" sz="1600" b="0" i="0" u="none" strike="noStrike" cap="none" normalizeH="0" baseline="0" smtClean="0">
                          <a:ln>
                            <a:noFill/>
                          </a:ln>
                          <a:solidFill>
                            <a:srgbClr val="FF0000"/>
                          </a:solidFill>
                          <a:effectLst/>
                          <a:latin typeface="Arial" panose="020B0604020202020204" pitchFamily="34" charset="0"/>
                          <a:ea typeface="宋体" panose="02010600030101010101" pitchFamily="2" charset="-122"/>
                        </a:rPr>
                        <a:t>:</a:t>
                      </a:r>
                      <a:endParaRPr kumimoji="0" lang="en-US" altLang="zh-CN" sz="1600" b="0" i="0" u="none" strike="noStrike" cap="none" normalizeH="0" baseline="0" smtClean="0">
                        <a:ln>
                          <a:noFill/>
                        </a:ln>
                        <a:solidFill>
                          <a:srgbClr val="FF0000"/>
                        </a:solidFill>
                        <a:effectLst/>
                        <a:latin typeface="Arial" panose="020B0604020202020204" pitchFamily="34" charset="0"/>
                        <a:ea typeface="宋体" panose="02010600030101010101" pitchFamily="2" charset="-122"/>
                      </a:endParaRPr>
                    </a:p>
                    <a:p>
                      <a:pPr marL="0" marR="0" lvl="0" indent="0" algn="l" defTabSz="914400" rtl="0" eaLnBrk="1" fontAlgn="base" latinLnBrk="0" hangingPunct="1">
                        <a:lnSpc>
                          <a:spcPct val="200000"/>
                        </a:lnSpc>
                        <a:spcBef>
                          <a:spcPct val="0"/>
                        </a:spcBef>
                        <a:spcAft>
                          <a:spcPct val="0"/>
                        </a:spcAft>
                        <a:buClrTx/>
                        <a:buSzTx/>
                        <a:buFontTx/>
                        <a:buNone/>
                      </a:pPr>
                      <a:r>
                        <a:rPr kumimoji="0" lang="en-US" altLang="zh-CN" sz="1600" b="0" i="0" u="none" strike="noStrike" cap="none" normalizeH="0" baseline="0" smtClean="0">
                          <a:ln>
                            <a:noFill/>
                          </a:ln>
                          <a:solidFill>
                            <a:srgbClr val="FF0000"/>
                          </a:solidFill>
                          <a:effectLst/>
                          <a:latin typeface="Arial" panose="020B0604020202020204" pitchFamily="34" charset="0"/>
                          <a:ea typeface="宋体" panose="02010600030101010101" pitchFamily="2" charset="-122"/>
                        </a:rPr>
                        <a:t>3</a:t>
                      </a:r>
                      <a:r>
                        <a:rPr kumimoji="0" lang="zh-CN" altLang="en-US" sz="1600" b="0" i="0" u="none" strike="noStrike" cap="none" normalizeH="0" baseline="0" smtClean="0">
                          <a:ln>
                            <a:noFill/>
                          </a:ln>
                          <a:solidFill>
                            <a:srgbClr val="FF0000"/>
                          </a:solidFill>
                          <a:effectLst/>
                          <a:latin typeface="Arial" panose="020B0604020202020204" pitchFamily="34" charset="0"/>
                          <a:ea typeface="宋体" panose="02010600030101010101" pitchFamily="2" charset="-122"/>
                        </a:rPr>
                        <a:t>、电动车电池保险管与保险座之间接触不良</a:t>
                      </a:r>
                      <a:r>
                        <a:rPr kumimoji="0" lang="en-US" altLang="zh-CN" sz="1600" b="0" i="0" u="none" strike="noStrike" cap="none" normalizeH="0" baseline="0" smtClean="0">
                          <a:ln>
                            <a:noFill/>
                          </a:ln>
                          <a:solidFill>
                            <a:srgbClr val="FF0000"/>
                          </a:solidFill>
                          <a:effectLst/>
                          <a:latin typeface="Arial" panose="020B0604020202020204" pitchFamily="34" charset="0"/>
                          <a:ea typeface="宋体" panose="02010600030101010101" pitchFamily="2" charset="-122"/>
                        </a:rPr>
                        <a:t>:</a:t>
                      </a:r>
                      <a:endParaRPr kumimoji="0" lang="en-US" altLang="zh-CN" sz="1600" b="0" i="0" u="none" strike="noStrike" cap="none" normalizeH="0" baseline="0" smtClean="0">
                        <a:ln>
                          <a:noFill/>
                        </a:ln>
                        <a:solidFill>
                          <a:srgbClr val="FF0000"/>
                        </a:solidFill>
                        <a:effectLst/>
                        <a:latin typeface="Arial" panose="020B0604020202020204" pitchFamily="34" charset="0"/>
                        <a:ea typeface="宋体" panose="02010600030101010101" pitchFamily="2" charset="-122"/>
                      </a:endParaRPr>
                    </a:p>
                    <a:p>
                      <a:pPr marL="0" marR="0" lvl="0" indent="0" algn="l" defTabSz="914400" rtl="0" eaLnBrk="1" fontAlgn="base" latinLnBrk="0" hangingPunct="1">
                        <a:lnSpc>
                          <a:spcPct val="200000"/>
                        </a:lnSpc>
                        <a:spcBef>
                          <a:spcPct val="0"/>
                        </a:spcBef>
                        <a:spcAft>
                          <a:spcPct val="0"/>
                        </a:spcAft>
                        <a:buClrTx/>
                        <a:buSzTx/>
                        <a:buFontTx/>
                        <a:buNone/>
                      </a:pPr>
                      <a:r>
                        <a:rPr kumimoji="0" lang="en-US" altLang="zh-CN" sz="1600" b="0" i="0" u="none" strike="noStrike" cap="none" normalizeH="0" baseline="0" smtClean="0">
                          <a:ln>
                            <a:noFill/>
                          </a:ln>
                          <a:solidFill>
                            <a:srgbClr val="FF0000"/>
                          </a:solidFill>
                          <a:effectLst/>
                          <a:latin typeface="Arial" panose="020B0604020202020204" pitchFamily="34" charset="0"/>
                          <a:ea typeface="宋体" panose="02010600030101010101" pitchFamily="2" charset="-122"/>
                        </a:rPr>
                        <a:t>4</a:t>
                      </a:r>
                      <a:r>
                        <a:rPr kumimoji="0" lang="zh-CN" altLang="en-US" sz="1600" b="0" i="0" u="none" strike="noStrike" cap="none" normalizeH="0" baseline="0" smtClean="0">
                          <a:ln>
                            <a:noFill/>
                          </a:ln>
                          <a:solidFill>
                            <a:srgbClr val="FF0000"/>
                          </a:solidFill>
                          <a:effectLst/>
                          <a:latin typeface="Arial" panose="020B0604020202020204" pitchFamily="34" charset="0"/>
                          <a:ea typeface="宋体" panose="02010600030101010101" pitchFamily="2" charset="-122"/>
                        </a:rPr>
                        <a:t>、电动车充电器无输出电压或输出电压低</a:t>
                      </a:r>
                      <a:r>
                        <a:rPr kumimoji="0" lang="en-US" altLang="zh-CN" sz="1600" b="0" i="0" u="none" strike="noStrike" cap="none" normalizeH="0" baseline="0" smtClean="0">
                          <a:ln>
                            <a:noFill/>
                          </a:ln>
                          <a:solidFill>
                            <a:srgbClr val="FF0000"/>
                          </a:solidFill>
                          <a:effectLst/>
                          <a:latin typeface="Arial" panose="020B0604020202020204" pitchFamily="34" charset="0"/>
                          <a:ea typeface="宋体" panose="02010600030101010101" pitchFamily="2" charset="-122"/>
                        </a:rPr>
                        <a:t>:</a:t>
                      </a:r>
                      <a:endParaRPr kumimoji="0" lang="en-US" altLang="zh-CN" sz="1600" b="0" i="0" u="none" strike="noStrike" cap="none" normalizeH="0" baseline="0" smtClean="0">
                        <a:ln>
                          <a:noFill/>
                        </a:ln>
                        <a:solidFill>
                          <a:srgbClr val="FF0000"/>
                        </a:solidFill>
                        <a:effectLst/>
                        <a:latin typeface="Arial" panose="020B0604020202020204" pitchFamily="34" charset="0"/>
                        <a:ea typeface="宋体" panose="02010600030101010101" pitchFamily="2" charset="-122"/>
                      </a:endParaRPr>
                    </a:p>
                    <a:p>
                      <a:pPr marL="0" marR="0" lvl="0" indent="0" algn="l" defTabSz="914400" rtl="0" eaLnBrk="1" fontAlgn="base" latinLnBrk="0" hangingPunct="1">
                        <a:lnSpc>
                          <a:spcPct val="200000"/>
                        </a:lnSpc>
                        <a:spcBef>
                          <a:spcPct val="0"/>
                        </a:spcBef>
                        <a:spcAft>
                          <a:spcPct val="0"/>
                        </a:spcAft>
                        <a:buClrTx/>
                        <a:buSzTx/>
                        <a:buFontTx/>
                        <a:buNone/>
                      </a:pPr>
                      <a:r>
                        <a:rPr kumimoji="0" lang="en-US" altLang="zh-CN" sz="1600" b="0" i="0" u="none" strike="noStrike" cap="none" normalizeH="0" baseline="0" smtClean="0">
                          <a:ln>
                            <a:noFill/>
                          </a:ln>
                          <a:solidFill>
                            <a:srgbClr val="FF0000"/>
                          </a:solidFill>
                          <a:effectLst/>
                          <a:latin typeface="Arial" panose="020B0604020202020204" pitchFamily="34" charset="0"/>
                          <a:ea typeface="宋体" panose="02010600030101010101" pitchFamily="2" charset="-122"/>
                        </a:rPr>
                        <a:t>5</a:t>
                      </a:r>
                      <a:r>
                        <a:rPr kumimoji="0" lang="zh-CN" altLang="en-US" sz="1600" b="0" i="0" u="none" strike="noStrike" cap="none" normalizeH="0" baseline="0" smtClean="0">
                          <a:ln>
                            <a:noFill/>
                          </a:ln>
                          <a:solidFill>
                            <a:srgbClr val="FF0000"/>
                          </a:solidFill>
                          <a:effectLst/>
                          <a:latin typeface="Arial" panose="020B0604020202020204" pitchFamily="34" charset="0"/>
                          <a:ea typeface="宋体" panose="02010600030101010101" pitchFamily="2" charset="-122"/>
                        </a:rPr>
                        <a:t>、电动车充电器与交流</a:t>
                      </a:r>
                      <a:r>
                        <a:rPr kumimoji="0" lang="en-US" altLang="zh-CN" sz="1600" b="0" i="0" u="none" strike="noStrike" cap="none" normalizeH="0" baseline="0" smtClean="0">
                          <a:ln>
                            <a:noFill/>
                          </a:ln>
                          <a:solidFill>
                            <a:srgbClr val="FF0000"/>
                          </a:solidFill>
                          <a:effectLst/>
                          <a:latin typeface="Arial" panose="020B0604020202020204" pitchFamily="34" charset="0"/>
                          <a:ea typeface="宋体" panose="02010600030101010101" pitchFamily="2" charset="-122"/>
                        </a:rPr>
                        <a:t>220V</a:t>
                      </a:r>
                      <a:r>
                        <a:rPr kumimoji="0" lang="zh-CN" altLang="en-US" sz="1600" b="0" i="0" u="none" strike="noStrike" cap="none" normalizeH="0" baseline="0" smtClean="0">
                          <a:ln>
                            <a:noFill/>
                          </a:ln>
                          <a:solidFill>
                            <a:srgbClr val="FF0000"/>
                          </a:solidFill>
                          <a:effectLst/>
                          <a:latin typeface="Arial" panose="020B0604020202020204" pitchFamily="34" charset="0"/>
                          <a:ea typeface="宋体" panose="02010600030101010101" pitchFamily="2" charset="-122"/>
                        </a:rPr>
                        <a:t>电源接触不良</a:t>
                      </a:r>
                      <a:r>
                        <a:rPr kumimoji="0" lang="en-US" altLang="zh-CN" sz="1600" b="0" i="0" u="none" strike="noStrike" cap="none" normalizeH="0" baseline="0" smtClean="0">
                          <a:ln>
                            <a:noFill/>
                          </a:ln>
                          <a:solidFill>
                            <a:srgbClr val="FF0000"/>
                          </a:solidFill>
                          <a:effectLst/>
                          <a:latin typeface="Arial" panose="020B0604020202020204" pitchFamily="34" charset="0"/>
                          <a:ea typeface="宋体" panose="02010600030101010101" pitchFamily="2" charset="-122"/>
                        </a:rPr>
                        <a:t>:</a:t>
                      </a:r>
                      <a:endParaRPr kumimoji="0" lang="en-US" altLang="zh-CN" sz="1600" b="0" i="0" u="none" strike="noStrike" cap="none" normalizeH="0" baseline="0" smtClean="0">
                        <a:ln>
                          <a:noFill/>
                        </a:ln>
                        <a:solidFill>
                          <a:srgbClr val="FF0000"/>
                        </a:solidFill>
                        <a:effectLst/>
                        <a:latin typeface="Arial" panose="020B0604020202020204" pitchFamily="34" charset="0"/>
                        <a:ea typeface="宋体" panose="02010600030101010101" pitchFamily="2" charset="-122"/>
                      </a:endParaRPr>
                    </a:p>
                    <a:p>
                      <a:pPr marL="0" marR="0" lvl="0" indent="0" algn="l" defTabSz="914400" rtl="0" eaLnBrk="1" fontAlgn="base" latinLnBrk="0" hangingPunct="1">
                        <a:lnSpc>
                          <a:spcPct val="200000"/>
                        </a:lnSpc>
                        <a:spcBef>
                          <a:spcPct val="0"/>
                        </a:spcBef>
                        <a:spcAft>
                          <a:spcPct val="0"/>
                        </a:spcAft>
                        <a:buClrTx/>
                        <a:buSzTx/>
                        <a:buFontTx/>
                        <a:buNone/>
                      </a:pPr>
                      <a:r>
                        <a:rPr kumimoji="0" lang="en-US" altLang="zh-CN" sz="1600" b="0" i="0" u="none" strike="noStrike" cap="none" normalizeH="0" baseline="0" smtClean="0">
                          <a:ln>
                            <a:noFill/>
                          </a:ln>
                          <a:solidFill>
                            <a:srgbClr val="FF0000"/>
                          </a:solidFill>
                          <a:effectLst/>
                          <a:latin typeface="Arial" panose="020B0604020202020204" pitchFamily="34" charset="0"/>
                          <a:ea typeface="宋体" panose="02010600030101010101" pitchFamily="2" charset="-122"/>
                        </a:rPr>
                        <a:t>6</a:t>
                      </a:r>
                      <a:r>
                        <a:rPr kumimoji="0" lang="zh-CN" altLang="en-US" sz="1600" b="0" i="0" u="none" strike="noStrike" cap="none" normalizeH="0" baseline="0" smtClean="0">
                          <a:ln>
                            <a:noFill/>
                          </a:ln>
                          <a:solidFill>
                            <a:srgbClr val="FF0000"/>
                          </a:solidFill>
                          <a:effectLst/>
                          <a:latin typeface="Arial" panose="020B0604020202020204" pitchFamily="34" charset="0"/>
                          <a:ea typeface="宋体" panose="02010600030101010101" pitchFamily="2" charset="-122"/>
                        </a:rPr>
                        <a:t>、电动车充电器指示灯异常造成假充满</a:t>
                      </a:r>
                      <a:r>
                        <a:rPr kumimoji="0" lang="en-US" altLang="zh-CN" sz="1600" b="0" i="0" u="none" strike="noStrike" cap="none" normalizeH="0" baseline="0" smtClean="0">
                          <a:ln>
                            <a:noFill/>
                          </a:ln>
                          <a:solidFill>
                            <a:srgbClr val="FF0000"/>
                          </a:solidFill>
                          <a:effectLst/>
                          <a:latin typeface="Arial" panose="020B0604020202020204" pitchFamily="34" charset="0"/>
                          <a:ea typeface="宋体" panose="02010600030101010101" pitchFamily="2" charset="-122"/>
                        </a:rPr>
                        <a:t>:</a:t>
                      </a:r>
                      <a:endParaRPr kumimoji="0" lang="zh-CN" altLang="en-US" sz="1600" b="0" i="0" u="none" strike="noStrike" cap="none" normalizeH="0" baseline="0" smtClean="0">
                        <a:ln>
                          <a:noFill/>
                        </a:ln>
                        <a:solidFill>
                          <a:srgbClr val="FF0000"/>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77482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2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在派件前，派件员小马检查派送交通工具（电动车）时，发现电池</a:t>
                      </a:r>
                      <a:r>
                        <a:rPr kumimoji="0" lang="zh-CN" altLang="en-US" sz="2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Arial" panose="020B0604020202020204" pitchFamily="34" charset="0"/>
                        </a:rPr>
                        <a:t>昨晚充了一个晚上电，结果一开动就显示电力不足，行走缓慢。</a:t>
                      </a:r>
                      <a:endParaRPr kumimoji="0" lang="zh-CN" altLang="en-US"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800100" indent="-34290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257300" indent="-3429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714500" indent="-342900" eaLnBrk="0" hangingPunct="0">
                        <a:spcBef>
                          <a:spcPct val="20000"/>
                        </a:spcBef>
                        <a:defRPr>
                          <a:solidFill>
                            <a:schemeClr val="tx1"/>
                          </a:solidFill>
                          <a:latin typeface="Arial" panose="020B0604020202020204" pitchFamily="34" charset="0"/>
                          <a:ea typeface="宋体" panose="02010600030101010101" pitchFamily="2" charset="-122"/>
                        </a:defRPr>
                      </a:lvl4pPr>
                      <a:lvl5pPr marL="2171700" indent="-342900" eaLnBrk="0" hangingPunct="0">
                        <a:spcBef>
                          <a:spcPct val="20000"/>
                        </a:spcBef>
                        <a:defRPr>
                          <a:solidFill>
                            <a:schemeClr val="tx1"/>
                          </a:solidFill>
                          <a:latin typeface="Arial" panose="020B0604020202020204" pitchFamily="34" charset="0"/>
                          <a:ea typeface="宋体" panose="02010600030101010101" pitchFamily="2" charset="-122"/>
                        </a:defRPr>
                      </a:lvl5pPr>
                      <a:lvl6pPr marL="2628900" indent="-3429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3086100" indent="-3429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543300" indent="-3429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4000500" indent="-3429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pPr>
                      <a:r>
                        <a:rPr kumimoji="0" lang="zh-CN" altLang="en-US" sz="20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解决办法：</a:t>
                      </a:r>
                      <a:endParaRPr kumimoji="0" lang="zh-CN" altLang="en-US" sz="1200" b="0" i="0" u="none" strike="noStrike" cap="none" normalizeH="0" baseline="0" smtClean="0">
                        <a:ln>
                          <a:noFill/>
                        </a:ln>
                        <a:solidFill>
                          <a:srgbClr val="FF0000"/>
                        </a:solidFill>
                        <a:effectLst/>
                        <a:latin typeface="Arial" panose="020B0604020202020204" pitchFamily="34" charset="0"/>
                        <a:ea typeface="宋体" panose="02010600030101010101" pitchFamily="2" charset="-122"/>
                      </a:endParaRPr>
                    </a:p>
                    <a:p>
                      <a:pPr marL="342900" marR="0" lvl="0" indent="-342900" algn="l" defTabSz="914400" rtl="0" eaLnBrk="1" fontAlgn="base" latinLnBrk="0" hangingPunct="1">
                        <a:lnSpc>
                          <a:spcPct val="100000"/>
                        </a:lnSpc>
                        <a:spcBef>
                          <a:spcPct val="0"/>
                        </a:spcBef>
                        <a:spcAft>
                          <a:spcPct val="0"/>
                        </a:spcAft>
                        <a:buClrTx/>
                        <a:buSzTx/>
                        <a:buFontTx/>
                        <a:buAutoNum type="arabicPeriod"/>
                      </a:pPr>
                      <a:r>
                        <a:rPr kumimoji="0" lang="zh-CN" altLang="en-US" sz="1400" b="0" i="0" u="none" strike="noStrike" cap="none" normalizeH="0" baseline="0" smtClean="0">
                          <a:ln>
                            <a:noFill/>
                          </a:ln>
                          <a:solidFill>
                            <a:srgbClr val="FF0000"/>
                          </a:solidFill>
                          <a:effectLst/>
                          <a:latin typeface="Arial" panose="020B0604020202020204" pitchFamily="34" charset="0"/>
                          <a:ea typeface="宋体" panose="02010600030101010101" pitchFamily="2" charset="-122"/>
                        </a:rPr>
                        <a:t>更换或修复电池</a:t>
                      </a:r>
                      <a:r>
                        <a:rPr kumimoji="0" lang="en-US" altLang="zh-CN" sz="1400" b="0" i="0" u="none" strike="noStrike" cap="none" normalizeH="0" baseline="0" smtClean="0">
                          <a:ln>
                            <a:noFill/>
                          </a:ln>
                          <a:solidFill>
                            <a:srgbClr val="FF0000"/>
                          </a:solidFill>
                          <a:effectLst/>
                          <a:latin typeface="Arial" panose="020B0604020202020204" pitchFamily="34" charset="0"/>
                          <a:ea typeface="宋体" panose="02010600030101010101" pitchFamily="2" charset="-122"/>
                        </a:rPr>
                        <a:t>;</a:t>
                      </a:r>
                      <a:endParaRPr kumimoji="0" lang="en-US" altLang="zh-CN" sz="1400" b="0" i="0" u="none" strike="noStrike" cap="none" normalizeH="0" baseline="0" smtClean="0">
                        <a:ln>
                          <a:noFill/>
                        </a:ln>
                        <a:solidFill>
                          <a:srgbClr val="FF0000"/>
                        </a:solidFill>
                        <a:effectLst/>
                        <a:latin typeface="Arial" panose="020B0604020202020204" pitchFamily="34" charset="0"/>
                        <a:ea typeface="宋体" panose="02010600030101010101" pitchFamily="2" charset="-122"/>
                      </a:endParaRPr>
                    </a:p>
                    <a:p>
                      <a:pPr marL="342900" marR="0" lvl="0" indent="-342900" algn="l" defTabSz="914400" rtl="0" eaLnBrk="1" fontAlgn="base" latinLnBrk="0" hangingPunct="1">
                        <a:lnSpc>
                          <a:spcPct val="100000"/>
                        </a:lnSpc>
                        <a:spcBef>
                          <a:spcPct val="0"/>
                        </a:spcBef>
                        <a:spcAft>
                          <a:spcPct val="0"/>
                        </a:spcAft>
                        <a:buClrTx/>
                        <a:buSzTx/>
                        <a:buFontTx/>
                        <a:buAutoNum type="arabicPeriod"/>
                      </a:pPr>
                      <a:r>
                        <a:rPr kumimoji="0" lang="zh-CN" altLang="en-US" sz="1400" b="0" i="0" u="none" strike="noStrike" cap="none" normalizeH="0" baseline="0" smtClean="0">
                          <a:ln>
                            <a:noFill/>
                          </a:ln>
                          <a:solidFill>
                            <a:srgbClr val="FF0000"/>
                          </a:solidFill>
                          <a:effectLst/>
                          <a:latin typeface="Arial" panose="020B0604020202020204" pitchFamily="34" charset="0"/>
                          <a:ea typeface="宋体" panose="02010600030101010101" pitchFamily="2" charset="-122"/>
                        </a:rPr>
                        <a:t>更换保险丝</a:t>
                      </a:r>
                      <a:r>
                        <a:rPr kumimoji="0" lang="en-US" altLang="zh-CN" sz="1400" b="0" i="0" u="none" strike="noStrike" cap="none" normalizeH="0" baseline="0" smtClean="0">
                          <a:ln>
                            <a:noFill/>
                          </a:ln>
                          <a:solidFill>
                            <a:srgbClr val="FF0000"/>
                          </a:solidFill>
                          <a:effectLst/>
                          <a:latin typeface="Arial" panose="020B0604020202020204" pitchFamily="34" charset="0"/>
                          <a:ea typeface="宋体" panose="02010600030101010101" pitchFamily="2" charset="-122"/>
                        </a:rPr>
                        <a:t>;</a:t>
                      </a:r>
                      <a:endParaRPr kumimoji="0" lang="en-US" altLang="zh-CN" sz="1400" b="0" i="0" u="none" strike="noStrike" cap="none" normalizeH="0" baseline="0" smtClean="0">
                        <a:ln>
                          <a:noFill/>
                        </a:ln>
                        <a:solidFill>
                          <a:srgbClr val="FF0000"/>
                        </a:solidFill>
                        <a:effectLst/>
                        <a:latin typeface="Arial" panose="020B0604020202020204" pitchFamily="34" charset="0"/>
                        <a:ea typeface="宋体" panose="02010600030101010101" pitchFamily="2" charset="-122"/>
                      </a:endParaRPr>
                    </a:p>
                    <a:p>
                      <a:pPr marL="342900" marR="0" lvl="0" indent="-342900" algn="l" defTabSz="914400" rtl="0" eaLnBrk="1" fontAlgn="base" latinLnBrk="0" hangingPunct="1">
                        <a:lnSpc>
                          <a:spcPct val="100000"/>
                        </a:lnSpc>
                        <a:spcBef>
                          <a:spcPct val="0"/>
                        </a:spcBef>
                        <a:spcAft>
                          <a:spcPct val="0"/>
                        </a:spcAft>
                        <a:buClrTx/>
                        <a:buSzTx/>
                        <a:buFontTx/>
                        <a:buAutoNum type="arabicPeriod"/>
                      </a:pPr>
                      <a:r>
                        <a:rPr kumimoji="0" lang="zh-CN" altLang="en-US" sz="1400" b="0" i="0" u="none" strike="noStrike" cap="none" normalizeH="0" baseline="0" smtClean="0">
                          <a:ln>
                            <a:noFill/>
                          </a:ln>
                          <a:solidFill>
                            <a:srgbClr val="FF0000"/>
                          </a:solidFill>
                          <a:effectLst/>
                          <a:latin typeface="Arial" panose="020B0604020202020204" pitchFamily="34" charset="0"/>
                          <a:ea typeface="宋体" panose="02010600030101010101" pitchFamily="2" charset="-122"/>
                        </a:rPr>
                        <a:t>调整两者位置使其接触良好</a:t>
                      </a:r>
                      <a:r>
                        <a:rPr kumimoji="0" lang="en-US" altLang="zh-CN" sz="1400" b="0" i="0" u="none" strike="noStrike" cap="none" normalizeH="0" baseline="0" smtClean="0">
                          <a:ln>
                            <a:noFill/>
                          </a:ln>
                          <a:solidFill>
                            <a:srgbClr val="FF0000"/>
                          </a:solidFill>
                          <a:effectLst/>
                          <a:latin typeface="Arial" panose="020B0604020202020204" pitchFamily="34" charset="0"/>
                          <a:ea typeface="宋体" panose="02010600030101010101" pitchFamily="2" charset="-122"/>
                        </a:rPr>
                        <a:t>,</a:t>
                      </a:r>
                      <a:r>
                        <a:rPr kumimoji="0" lang="zh-CN" altLang="en-US" sz="1400" b="0" i="0" u="none" strike="noStrike" cap="none" normalizeH="0" baseline="0" smtClean="0">
                          <a:ln>
                            <a:noFill/>
                          </a:ln>
                          <a:solidFill>
                            <a:srgbClr val="FF0000"/>
                          </a:solidFill>
                          <a:effectLst/>
                          <a:latin typeface="Arial" panose="020B0604020202020204" pitchFamily="34" charset="0"/>
                          <a:ea typeface="宋体" panose="02010600030101010101" pitchFamily="2" charset="-122"/>
                        </a:rPr>
                        <a:t>或更换保险管</a:t>
                      </a:r>
                      <a:r>
                        <a:rPr kumimoji="0" lang="en-US" altLang="zh-CN" sz="1400" b="0" i="0" u="none" strike="noStrike" cap="none" normalizeH="0" baseline="0" smtClean="0">
                          <a:ln>
                            <a:noFill/>
                          </a:ln>
                          <a:solidFill>
                            <a:srgbClr val="FF0000"/>
                          </a:solidFill>
                          <a:effectLst/>
                          <a:latin typeface="Arial" panose="020B0604020202020204" pitchFamily="34" charset="0"/>
                          <a:ea typeface="宋体" panose="02010600030101010101" pitchFamily="2" charset="-122"/>
                        </a:rPr>
                        <a:t>;</a:t>
                      </a:r>
                      <a:endParaRPr kumimoji="0" lang="en-US" altLang="zh-CN" sz="1400" b="0" i="0" u="none" strike="noStrike" cap="none" normalizeH="0" baseline="0" smtClean="0">
                        <a:ln>
                          <a:noFill/>
                        </a:ln>
                        <a:solidFill>
                          <a:srgbClr val="FF0000"/>
                        </a:solidFill>
                        <a:effectLst/>
                        <a:latin typeface="Arial" panose="020B0604020202020204" pitchFamily="34" charset="0"/>
                        <a:ea typeface="宋体" panose="02010600030101010101" pitchFamily="2" charset="-122"/>
                      </a:endParaRPr>
                    </a:p>
                    <a:p>
                      <a:pPr marL="342900" marR="0" lvl="0" indent="-342900" algn="l" defTabSz="914400" rtl="0" eaLnBrk="1" fontAlgn="base" latinLnBrk="0" hangingPunct="1">
                        <a:lnSpc>
                          <a:spcPct val="100000"/>
                        </a:lnSpc>
                        <a:spcBef>
                          <a:spcPct val="0"/>
                        </a:spcBef>
                        <a:spcAft>
                          <a:spcPct val="0"/>
                        </a:spcAft>
                        <a:buClrTx/>
                        <a:buSzTx/>
                        <a:buFontTx/>
                        <a:buAutoNum type="arabicPeriod"/>
                      </a:pPr>
                      <a:r>
                        <a:rPr kumimoji="0" lang="zh-CN" altLang="en-US" sz="1400" b="0" i="0" u="none" strike="noStrike" cap="none" normalizeH="0" baseline="0" smtClean="0">
                          <a:ln>
                            <a:noFill/>
                          </a:ln>
                          <a:solidFill>
                            <a:srgbClr val="FF0000"/>
                          </a:solidFill>
                          <a:effectLst/>
                          <a:latin typeface="Arial" panose="020B0604020202020204" pitchFamily="34" charset="0"/>
                          <a:ea typeface="宋体" panose="02010600030101010101" pitchFamily="2" charset="-122"/>
                        </a:rPr>
                        <a:t>更换或修复充电器</a:t>
                      </a:r>
                      <a:r>
                        <a:rPr kumimoji="0" lang="en-US" altLang="zh-CN" sz="1400" b="0" i="0" u="none" strike="noStrike" cap="none" normalizeH="0" baseline="0" smtClean="0">
                          <a:ln>
                            <a:noFill/>
                          </a:ln>
                          <a:solidFill>
                            <a:srgbClr val="FF0000"/>
                          </a:solidFill>
                          <a:effectLst/>
                          <a:latin typeface="Arial" panose="020B0604020202020204" pitchFamily="34" charset="0"/>
                          <a:ea typeface="宋体" panose="02010600030101010101" pitchFamily="2" charset="-122"/>
                        </a:rPr>
                        <a:t>;</a:t>
                      </a:r>
                      <a:endParaRPr kumimoji="0" lang="en-US" altLang="zh-CN" sz="1400" b="0" i="0" u="none" strike="noStrike" cap="none" normalizeH="0" baseline="0" smtClean="0">
                        <a:ln>
                          <a:noFill/>
                        </a:ln>
                        <a:solidFill>
                          <a:srgbClr val="FF0000"/>
                        </a:solidFill>
                        <a:effectLst/>
                        <a:latin typeface="Arial" panose="020B0604020202020204" pitchFamily="34" charset="0"/>
                        <a:ea typeface="宋体" panose="02010600030101010101" pitchFamily="2" charset="-122"/>
                      </a:endParaRPr>
                    </a:p>
                    <a:p>
                      <a:pPr marL="342900" marR="0" lvl="0" indent="-342900" algn="l" defTabSz="914400" rtl="0" eaLnBrk="1" fontAlgn="base" latinLnBrk="0" hangingPunct="1">
                        <a:lnSpc>
                          <a:spcPct val="100000"/>
                        </a:lnSpc>
                        <a:spcBef>
                          <a:spcPct val="0"/>
                        </a:spcBef>
                        <a:spcAft>
                          <a:spcPct val="0"/>
                        </a:spcAft>
                        <a:buClrTx/>
                        <a:buSzTx/>
                        <a:buFontTx/>
                        <a:buAutoNum type="arabicPeriod"/>
                      </a:pPr>
                      <a:r>
                        <a:rPr kumimoji="0" lang="zh-CN" altLang="en-US" sz="1400" b="0" i="0" u="none" strike="noStrike" cap="none" normalizeH="0" baseline="0" smtClean="0">
                          <a:ln>
                            <a:noFill/>
                          </a:ln>
                          <a:solidFill>
                            <a:srgbClr val="FF0000"/>
                          </a:solidFill>
                          <a:effectLst/>
                          <a:latin typeface="Arial" panose="020B0604020202020204" pitchFamily="34" charset="0"/>
                          <a:ea typeface="宋体" panose="02010600030101010101" pitchFamily="2" charset="-122"/>
                        </a:rPr>
                        <a:t>重新插接电源</a:t>
                      </a:r>
                      <a:r>
                        <a:rPr kumimoji="0" lang="en-US" altLang="zh-CN" sz="1400" b="0" i="0" u="none" strike="noStrike" cap="none" normalizeH="0" baseline="0" smtClean="0">
                          <a:ln>
                            <a:noFill/>
                          </a:ln>
                          <a:solidFill>
                            <a:srgbClr val="FF0000"/>
                          </a:solidFill>
                          <a:effectLst/>
                          <a:latin typeface="Arial" panose="020B0604020202020204" pitchFamily="34" charset="0"/>
                          <a:ea typeface="宋体" panose="02010600030101010101" pitchFamily="2" charset="-122"/>
                        </a:rPr>
                        <a:t>;</a:t>
                      </a:r>
                      <a:endParaRPr kumimoji="0" lang="en-US" altLang="zh-CN" sz="1400" b="0" i="0" u="none" strike="noStrike" cap="none" normalizeH="0" baseline="0" smtClean="0">
                        <a:ln>
                          <a:noFill/>
                        </a:ln>
                        <a:solidFill>
                          <a:srgbClr val="FF0000"/>
                        </a:solidFill>
                        <a:effectLst/>
                        <a:latin typeface="Arial" panose="020B0604020202020204" pitchFamily="34" charset="0"/>
                        <a:ea typeface="宋体" panose="02010600030101010101" pitchFamily="2" charset="-122"/>
                      </a:endParaRPr>
                    </a:p>
                    <a:p>
                      <a:pPr marL="342900" marR="0" lvl="0" indent="-342900" algn="l" defTabSz="914400" rtl="0" eaLnBrk="1" fontAlgn="base" latinLnBrk="0" hangingPunct="1">
                        <a:lnSpc>
                          <a:spcPct val="100000"/>
                        </a:lnSpc>
                        <a:spcBef>
                          <a:spcPct val="0"/>
                        </a:spcBef>
                        <a:spcAft>
                          <a:spcPct val="0"/>
                        </a:spcAft>
                        <a:buClrTx/>
                        <a:buSzTx/>
                        <a:buFontTx/>
                        <a:buAutoNum type="arabicPeriod"/>
                      </a:pPr>
                      <a:r>
                        <a:rPr kumimoji="0" lang="zh-CN" altLang="en-US" sz="1400" b="0" i="0" u="none" strike="noStrike" cap="none" normalizeH="0" baseline="0" smtClean="0">
                          <a:ln>
                            <a:noFill/>
                          </a:ln>
                          <a:solidFill>
                            <a:srgbClr val="FF0000"/>
                          </a:solidFill>
                          <a:effectLst/>
                          <a:latin typeface="Arial" panose="020B0604020202020204" pitchFamily="34" charset="0"/>
                          <a:ea typeface="宋体" panose="02010600030101010101" pitchFamily="2" charset="-122"/>
                        </a:rPr>
                        <a:t>更换或修复充电器。</a:t>
                      </a:r>
                      <a:endParaRPr kumimoji="0" lang="zh-CN" altLang="en-US" sz="1200" b="0" i="0" u="none" strike="noStrike" cap="none" normalizeH="0" baseline="0" smtClean="0">
                        <a:ln>
                          <a:noFill/>
                        </a:ln>
                        <a:solidFill>
                          <a:srgbClr val="FF0000"/>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pic>
        <p:nvPicPr>
          <p:cNvPr id="19481" name="Picture 17" descr="c:\users\ADMINI~1\appdata\roaming\360se6\USERDA~1\Temp\U_1077~1.JPG"/>
          <p:cNvPicPr>
            <a:picLocks noChangeAspect="1"/>
          </p:cNvPicPr>
          <p:nvPr/>
        </p:nvPicPr>
        <p:blipFill>
          <a:blip r:embed="rId4" r:link="rId5"/>
          <a:stretch>
            <a:fillRect/>
          </a:stretch>
        </p:blipFill>
        <p:spPr>
          <a:xfrm>
            <a:off x="323850" y="2133600"/>
            <a:ext cx="3527425" cy="2420938"/>
          </a:xfrm>
          <a:prstGeom prst="rect">
            <a:avLst/>
          </a:prstGeom>
          <a:noFill/>
          <a:ln w="9525">
            <a:noFill/>
          </a:ln>
        </p:spPr>
      </p:pic>
    </p:spTree>
  </p:cSld>
  <p:clrMapOvr>
    <a:masterClrMapping/>
  </p:clrMapOvr>
  <p:transition spd="med">
    <p:checke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048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0485"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0486"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0487"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20488"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学习活动一：派件准备</a:t>
            </a:r>
            <a:endParaRPr lang="en-US" altLang="zh-CN" sz="1800" b="1" dirty="0">
              <a:solidFill>
                <a:srgbClr val="0000FF"/>
              </a:solidFill>
              <a:latin typeface="Arial" panose="020B0604020202020204" pitchFamily="34" charset="0"/>
              <a:ea typeface="楷体" panose="02010609060101010101" pitchFamily="49" charset="-122"/>
            </a:endParaRPr>
          </a:p>
        </p:txBody>
      </p:sp>
      <p:sp>
        <p:nvSpPr>
          <p:cNvPr id="20489"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sz="1800" dirty="0">
              <a:latin typeface="Arial" panose="020B0604020202020204" pitchFamily="34" charset="0"/>
              <a:ea typeface="宋体" panose="02010600030101010101" pitchFamily="2" charset="-122"/>
            </a:endParaRPr>
          </a:p>
        </p:txBody>
      </p:sp>
      <p:sp>
        <p:nvSpPr>
          <p:cNvPr id="20490"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0491"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0492" name="Rectangle 15"/>
          <p:cNvSpPr/>
          <p:nvPr/>
        </p:nvSpPr>
        <p:spPr>
          <a:xfrm>
            <a:off x="1619250" y="836613"/>
            <a:ext cx="5113338" cy="366712"/>
          </a:xfrm>
          <a:prstGeom prst="rect">
            <a:avLst/>
          </a:prstGeom>
          <a:noFill/>
          <a:ln w="9525">
            <a:noFill/>
          </a:ln>
        </p:spPr>
        <p:txBody>
          <a:bodyPr anchor="t" anchorCtr="0">
            <a:spAutoFit/>
          </a:bodyPr>
          <a:p>
            <a:r>
              <a:rPr lang="zh-CN" altLang="en-US" sz="1800" b="1" dirty="0">
                <a:latin typeface="Arial" panose="020B0604020202020204" pitchFamily="34" charset="0"/>
                <a:ea typeface="宋体" panose="02010600030101010101" pitchFamily="2" charset="-122"/>
              </a:rPr>
              <a:t>二、工具准备</a:t>
            </a:r>
            <a:r>
              <a:rPr lang="en-US" altLang="zh-CN" sz="1800" b="1" dirty="0">
                <a:latin typeface="Arial" panose="020B0604020202020204" pitchFamily="34" charset="0"/>
                <a:ea typeface="宋体" panose="02010600030101010101" pitchFamily="2" charset="-122"/>
              </a:rPr>
              <a:t>-------</a:t>
            </a:r>
            <a:r>
              <a:rPr lang="zh-CN" altLang="en-US" sz="1800" b="1" dirty="0">
                <a:latin typeface="Arial" panose="020B0604020202020204" pitchFamily="34" charset="0"/>
                <a:ea typeface="宋体" panose="02010600030101010101" pitchFamily="2" charset="-122"/>
              </a:rPr>
              <a:t>摩托车</a:t>
            </a:r>
            <a:endParaRPr lang="zh-CN" altLang="en-US" sz="1800" b="1" dirty="0">
              <a:latin typeface="Arial" panose="020B0604020202020204" pitchFamily="34" charset="0"/>
              <a:ea typeface="宋体" panose="02010600030101010101" pitchFamily="2" charset="-122"/>
            </a:endParaRPr>
          </a:p>
        </p:txBody>
      </p:sp>
      <p:sp>
        <p:nvSpPr>
          <p:cNvPr id="20493" name="Rectangle 21"/>
          <p:cNvSpPr/>
          <p:nvPr/>
        </p:nvSpPr>
        <p:spPr>
          <a:xfrm>
            <a:off x="1566863" y="2025650"/>
            <a:ext cx="2697162" cy="0"/>
          </a:xfrm>
          <a:prstGeom prst="rect">
            <a:avLst/>
          </a:prstGeom>
          <a:noFill/>
          <a:ln w="9525">
            <a:noFill/>
          </a:ln>
        </p:spPr>
        <p:txBody>
          <a:bodyPr wrap="none" anchor="t" anchorCtr="0">
            <a:spAutoFit/>
          </a:bodyPr>
          <a:p>
            <a:endParaRPr lang="zh-CN" altLang="en-US" dirty="0">
              <a:latin typeface="Arial" panose="020B0604020202020204" pitchFamily="34" charset="0"/>
              <a:ea typeface="宋体" panose="02010600030101010101" pitchFamily="2" charset="-122"/>
            </a:endParaRPr>
          </a:p>
        </p:txBody>
      </p:sp>
      <p:graphicFrame>
        <p:nvGraphicFramePr>
          <p:cNvPr id="515121" name="Group 49"/>
          <p:cNvGraphicFramePr>
            <a:graphicFrameLocks noGrp="1"/>
          </p:cNvGraphicFramePr>
          <p:nvPr/>
        </p:nvGraphicFramePr>
        <p:xfrm>
          <a:off x="250825" y="1700213"/>
          <a:ext cx="8569325" cy="4475163"/>
        </p:xfrm>
        <a:graphic>
          <a:graphicData uri="http://schemas.openxmlformats.org/drawingml/2006/table">
            <a:tbl>
              <a:tblPr/>
              <a:tblGrid>
                <a:gridCol w="3844925"/>
                <a:gridCol w="4724400"/>
              </a:tblGrid>
              <a:tr h="2665412">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endParaRPr kumimoji="0" lang="zh-CN" altLang="en-US"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哪里可能出了问题呢？</a:t>
                      </a:r>
                      <a:endParaRPr kumimoji="0" lang="zh-CN" altLang="en-US" sz="2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80975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2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在派件前，派件员小马检查派送交通工具（摩托车）时，发现无法启动，检查其他部件都完好，无损坏</a:t>
                      </a:r>
                      <a:r>
                        <a:rPr kumimoji="0" lang="zh-CN" altLang="en-US" sz="2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Arial" panose="020B0604020202020204" pitchFamily="34" charset="0"/>
                        </a:rPr>
                        <a:t>。</a:t>
                      </a:r>
                      <a:endParaRPr kumimoji="0" lang="zh-CN" altLang="en-US" sz="2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解决办法：</a:t>
                      </a:r>
                      <a:endParaRPr kumimoji="0" lang="zh-CN" altLang="en-US" sz="2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pic>
        <p:nvPicPr>
          <p:cNvPr id="20505" name="Picture 19" descr="c:\users\ADMINI~1\appdata\roaming\360se6\USERDA~1\Temp\U_2706~1.JPG"/>
          <p:cNvPicPr>
            <a:picLocks noChangeAspect="1"/>
          </p:cNvPicPr>
          <p:nvPr/>
        </p:nvPicPr>
        <p:blipFill>
          <a:blip r:embed="rId4" r:link="rId5"/>
          <a:srcRect r="28223"/>
          <a:stretch>
            <a:fillRect/>
          </a:stretch>
        </p:blipFill>
        <p:spPr>
          <a:xfrm>
            <a:off x="323850" y="1773238"/>
            <a:ext cx="3743325" cy="2581275"/>
          </a:xfrm>
          <a:prstGeom prst="rect">
            <a:avLst/>
          </a:prstGeom>
          <a:noFill/>
          <a:ln w="9525">
            <a:noFill/>
          </a:ln>
        </p:spPr>
      </p:pic>
    </p:spTree>
  </p:cSld>
  <p:clrMapOvr>
    <a:masterClrMapping/>
  </p:clrMapOvr>
  <p:transition spd="med">
    <p:checke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1507"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1509"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1510"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1511"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21512"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学习活动一：派件准备</a:t>
            </a:r>
            <a:endParaRPr lang="en-US" altLang="zh-CN" sz="1800" b="1" dirty="0">
              <a:solidFill>
                <a:srgbClr val="0000FF"/>
              </a:solidFill>
              <a:latin typeface="Arial" panose="020B0604020202020204" pitchFamily="34" charset="0"/>
              <a:ea typeface="楷体" panose="02010609060101010101" pitchFamily="49" charset="-122"/>
            </a:endParaRPr>
          </a:p>
        </p:txBody>
      </p:sp>
      <p:sp>
        <p:nvSpPr>
          <p:cNvPr id="21513"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sz="1800" dirty="0">
              <a:latin typeface="Arial" panose="020B0604020202020204" pitchFamily="34" charset="0"/>
              <a:ea typeface="宋体" panose="02010600030101010101" pitchFamily="2" charset="-122"/>
            </a:endParaRPr>
          </a:p>
        </p:txBody>
      </p:sp>
      <p:sp>
        <p:nvSpPr>
          <p:cNvPr id="21514"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1515"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1516" name="Rectangle 15"/>
          <p:cNvSpPr/>
          <p:nvPr/>
        </p:nvSpPr>
        <p:spPr>
          <a:xfrm>
            <a:off x="1619250" y="836613"/>
            <a:ext cx="5113338" cy="366712"/>
          </a:xfrm>
          <a:prstGeom prst="rect">
            <a:avLst/>
          </a:prstGeom>
          <a:noFill/>
          <a:ln w="9525">
            <a:noFill/>
          </a:ln>
        </p:spPr>
        <p:txBody>
          <a:bodyPr anchor="t" anchorCtr="0">
            <a:spAutoFit/>
          </a:bodyPr>
          <a:p>
            <a:r>
              <a:rPr lang="zh-CN" altLang="en-US" sz="1800" b="1" dirty="0">
                <a:latin typeface="Arial" panose="020B0604020202020204" pitchFamily="34" charset="0"/>
                <a:ea typeface="宋体" panose="02010600030101010101" pitchFamily="2" charset="-122"/>
              </a:rPr>
              <a:t>二、工具准备</a:t>
            </a:r>
            <a:r>
              <a:rPr lang="en-US" altLang="zh-CN" sz="1800" b="1" dirty="0">
                <a:latin typeface="Arial" panose="020B0604020202020204" pitchFamily="34" charset="0"/>
                <a:ea typeface="宋体" panose="02010600030101010101" pitchFamily="2" charset="-122"/>
              </a:rPr>
              <a:t>-------</a:t>
            </a:r>
            <a:r>
              <a:rPr lang="zh-CN" altLang="en-US" sz="1800" b="1" dirty="0">
                <a:latin typeface="Arial" panose="020B0604020202020204" pitchFamily="34" charset="0"/>
                <a:ea typeface="宋体" panose="02010600030101010101" pitchFamily="2" charset="-122"/>
              </a:rPr>
              <a:t>汽车</a:t>
            </a:r>
            <a:endParaRPr lang="zh-CN" altLang="en-US" sz="1800" b="1" dirty="0">
              <a:latin typeface="Arial" panose="020B0604020202020204" pitchFamily="34" charset="0"/>
              <a:ea typeface="宋体" panose="02010600030101010101" pitchFamily="2" charset="-122"/>
            </a:endParaRPr>
          </a:p>
        </p:txBody>
      </p:sp>
      <p:sp>
        <p:nvSpPr>
          <p:cNvPr id="21517" name="Rectangle 16"/>
          <p:cNvSpPr/>
          <p:nvPr/>
        </p:nvSpPr>
        <p:spPr>
          <a:xfrm>
            <a:off x="1566863" y="2025650"/>
            <a:ext cx="2697162" cy="0"/>
          </a:xfrm>
          <a:prstGeom prst="rect">
            <a:avLst/>
          </a:prstGeom>
          <a:noFill/>
          <a:ln w="9525">
            <a:noFill/>
          </a:ln>
        </p:spPr>
        <p:txBody>
          <a:bodyPr wrap="none" anchor="t" anchorCtr="0">
            <a:spAutoFit/>
          </a:bodyPr>
          <a:p>
            <a:endParaRPr lang="zh-CN" altLang="en-US" dirty="0">
              <a:latin typeface="Arial" panose="020B0604020202020204" pitchFamily="34" charset="0"/>
              <a:ea typeface="宋体" panose="02010600030101010101" pitchFamily="2" charset="-122"/>
            </a:endParaRPr>
          </a:p>
        </p:txBody>
      </p:sp>
      <p:sp>
        <p:nvSpPr>
          <p:cNvPr id="21518" name="Rectangle 30"/>
          <p:cNvSpPr/>
          <p:nvPr/>
        </p:nvSpPr>
        <p:spPr>
          <a:xfrm>
            <a:off x="1566863" y="2297113"/>
            <a:ext cx="2697162" cy="0"/>
          </a:xfrm>
          <a:prstGeom prst="rect">
            <a:avLst/>
          </a:prstGeom>
          <a:noFill/>
          <a:ln w="9525">
            <a:noFill/>
          </a:ln>
        </p:spPr>
        <p:txBody>
          <a:bodyPr wrap="none" anchor="t" anchorCtr="0">
            <a:spAutoFit/>
          </a:bodyPr>
          <a:p>
            <a:endParaRPr lang="zh-CN" altLang="en-US" dirty="0">
              <a:latin typeface="Arial" panose="020B0604020202020204" pitchFamily="34" charset="0"/>
              <a:ea typeface="宋体" panose="02010600030101010101" pitchFamily="2" charset="-122"/>
            </a:endParaRPr>
          </a:p>
        </p:txBody>
      </p:sp>
      <p:graphicFrame>
        <p:nvGraphicFramePr>
          <p:cNvPr id="566329" name="Group 57"/>
          <p:cNvGraphicFramePr>
            <a:graphicFrameLocks noGrp="1"/>
          </p:cNvGraphicFramePr>
          <p:nvPr/>
        </p:nvGraphicFramePr>
        <p:xfrm>
          <a:off x="250825" y="1412875"/>
          <a:ext cx="8642350" cy="4418013"/>
        </p:xfrm>
        <a:graphic>
          <a:graphicData uri="http://schemas.openxmlformats.org/drawingml/2006/table">
            <a:tbl>
              <a:tblPr/>
              <a:tblGrid>
                <a:gridCol w="3876675"/>
                <a:gridCol w="4765675"/>
              </a:tblGrid>
              <a:tr h="2592388">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哪里可能出了问题呢？</a:t>
                      </a:r>
                      <a:endParaRPr kumimoji="0" lang="zh-CN" altLang="en-US" sz="2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24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车门玻璃升降机内的一个传动部件制作简陋，以至于强度不够，最后损坏。</a:t>
                      </a:r>
                      <a:endParaRPr kumimoji="0" lang="zh-CN" altLang="en-US" sz="2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82562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2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在派件前，派件员小马检查派送交通工具（汽车）时，发现车窗玻璃无法正常升降，货物易被盗</a:t>
                      </a:r>
                      <a:r>
                        <a:rPr kumimoji="0" lang="zh-CN" altLang="en-US" sz="2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Arial" panose="020B0604020202020204" pitchFamily="34" charset="0"/>
                        </a:rPr>
                        <a:t>。</a:t>
                      </a:r>
                      <a:endParaRPr kumimoji="0" lang="zh-CN" altLang="en-US" sz="2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解决办法：</a:t>
                      </a:r>
                      <a:endParaRPr kumimoji="0" lang="zh-CN" altLang="en-US" sz="2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2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到汽车店更换</a:t>
                      </a:r>
                      <a:r>
                        <a:rPr kumimoji="0" lang="zh-CN" altLang="en-US" sz="24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车门玻璃升降机或自己动手拆卸后进行维修。</a:t>
                      </a:r>
                      <a:endParaRPr kumimoji="0" lang="zh-CN" altLang="en-US" sz="2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pic>
        <p:nvPicPr>
          <p:cNvPr id="21530" name="Picture 29" descr="c:\users\ADMINI~1\appdata\roaming\360se6\USERDA~1\Temp\U_2228~1.JPG"/>
          <p:cNvPicPr>
            <a:picLocks noChangeAspect="1"/>
          </p:cNvPicPr>
          <p:nvPr/>
        </p:nvPicPr>
        <p:blipFill>
          <a:blip r:embed="rId4" r:link="rId5"/>
          <a:srcRect l="11411"/>
          <a:stretch>
            <a:fillRect/>
          </a:stretch>
        </p:blipFill>
        <p:spPr>
          <a:xfrm>
            <a:off x="468313" y="1557338"/>
            <a:ext cx="3671887" cy="2376487"/>
          </a:xfrm>
          <a:prstGeom prst="rect">
            <a:avLst/>
          </a:prstGeom>
          <a:noFill/>
          <a:ln w="9525">
            <a:noFill/>
          </a:ln>
        </p:spPr>
      </p:pic>
    </p:spTree>
  </p:cSld>
  <p:clrMapOvr>
    <a:masterClrMapping/>
  </p:clrMapOvr>
  <p:transition spd="med">
    <p:checke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2529" name="Organization Chart 4"/>
          <p:cNvGrpSpPr/>
          <p:nvPr/>
        </p:nvGrpSpPr>
        <p:grpSpPr>
          <a:xfrm>
            <a:off x="1692275" y="0"/>
            <a:ext cx="6057900" cy="6746875"/>
            <a:chOff x="1516" y="7767"/>
            <a:chExt cx="6480" cy="17997"/>
          </a:xfrm>
        </p:grpSpPr>
        <p:sp>
          <p:nvSpPr>
            <p:cNvPr id="22530" name="AutoShape 5"/>
            <p:cNvSpPr>
              <a:spLocks noChangeAspect="1" noTextEdit="1"/>
            </p:cNvSpPr>
            <p:nvPr/>
          </p:nvSpPr>
          <p:spPr>
            <a:xfrm>
              <a:off x="1516" y="7767"/>
              <a:ext cx="6480" cy="17997"/>
            </a:xfrm>
            <a:prstGeom prst="rect">
              <a:avLst/>
            </a:prstGeom>
            <a:noFill/>
            <a:ln w="9525">
              <a:noFill/>
            </a:ln>
          </p:spPr>
          <p:txBody>
            <a:bodyPr anchor="t" anchorCtr="0"/>
            <a:p>
              <a:endParaRPr lang="zh-CN" altLang="en-US">
                <a:latin typeface="Arial" panose="020B0604020202020204" pitchFamily="34" charset="0"/>
                <a:ea typeface="宋体" panose="02010600030101010101" pitchFamily="2" charset="-122"/>
              </a:endParaRPr>
            </a:p>
          </p:txBody>
        </p:sp>
        <p:cxnSp>
          <p:nvCxnSpPr>
            <p:cNvPr id="22531" name="_s1028"/>
            <p:cNvCxnSpPr>
              <a:stCxn id="22587" idx="2"/>
              <a:endCxn id="22563" idx="3"/>
            </p:cNvCxnSpPr>
            <p:nvPr/>
          </p:nvCxnSpPr>
          <p:spPr>
            <a:xfrm rot="10800000">
              <a:off x="5459" y="22525"/>
              <a:ext cx="375" cy="2917"/>
            </a:xfrm>
            <a:prstGeom prst="bentConnector2">
              <a:avLst/>
            </a:prstGeom>
            <a:ln w="28575" cap="flat" cmpd="sng">
              <a:solidFill>
                <a:schemeClr val="bg2"/>
              </a:solidFill>
              <a:prstDash val="solid"/>
              <a:miter/>
              <a:headEnd type="none" w="med" len="med"/>
              <a:tailEnd type="none" w="med" len="med"/>
            </a:ln>
          </p:spPr>
        </p:cxnSp>
        <p:cxnSp>
          <p:nvCxnSpPr>
            <p:cNvPr id="22532" name="_s1029"/>
            <p:cNvCxnSpPr>
              <a:stCxn id="22586" idx="4"/>
              <a:endCxn id="22563" idx="3"/>
            </p:cNvCxnSpPr>
            <p:nvPr/>
          </p:nvCxnSpPr>
          <p:spPr>
            <a:xfrm flipV="1">
              <a:off x="5084" y="22525"/>
              <a:ext cx="375" cy="2917"/>
            </a:xfrm>
            <a:prstGeom prst="bentConnector2">
              <a:avLst/>
            </a:prstGeom>
            <a:ln w="28575" cap="flat" cmpd="sng">
              <a:solidFill>
                <a:schemeClr val="bg2"/>
              </a:solidFill>
              <a:prstDash val="solid"/>
              <a:miter/>
              <a:headEnd type="none" w="med" len="med"/>
              <a:tailEnd type="none" w="med" len="med"/>
            </a:ln>
          </p:spPr>
        </p:cxnSp>
        <p:cxnSp>
          <p:nvCxnSpPr>
            <p:cNvPr id="22533" name="_s1030"/>
            <p:cNvCxnSpPr>
              <a:stCxn id="22585" idx="2"/>
              <a:endCxn id="22563" idx="3"/>
            </p:cNvCxnSpPr>
            <p:nvPr/>
          </p:nvCxnSpPr>
          <p:spPr>
            <a:xfrm rot="10800000">
              <a:off x="5459" y="22525"/>
              <a:ext cx="375" cy="1837"/>
            </a:xfrm>
            <a:prstGeom prst="bentConnector2">
              <a:avLst/>
            </a:prstGeom>
            <a:ln w="28575" cap="flat" cmpd="sng">
              <a:solidFill>
                <a:schemeClr val="bg2"/>
              </a:solidFill>
              <a:prstDash val="solid"/>
              <a:miter/>
              <a:headEnd type="none" w="med" len="med"/>
              <a:tailEnd type="none" w="med" len="med"/>
            </a:ln>
          </p:spPr>
        </p:cxnSp>
        <p:cxnSp>
          <p:nvCxnSpPr>
            <p:cNvPr id="22534" name="_s1031"/>
            <p:cNvCxnSpPr>
              <a:stCxn id="22584" idx="4"/>
              <a:endCxn id="22563" idx="3"/>
            </p:cNvCxnSpPr>
            <p:nvPr/>
          </p:nvCxnSpPr>
          <p:spPr>
            <a:xfrm flipV="1">
              <a:off x="5084" y="22525"/>
              <a:ext cx="375" cy="1837"/>
            </a:xfrm>
            <a:prstGeom prst="bentConnector2">
              <a:avLst/>
            </a:prstGeom>
            <a:ln w="28575" cap="flat" cmpd="sng">
              <a:solidFill>
                <a:schemeClr val="bg2"/>
              </a:solidFill>
              <a:prstDash val="solid"/>
              <a:miter/>
              <a:headEnd type="none" w="med" len="med"/>
              <a:tailEnd type="none" w="med" len="med"/>
            </a:ln>
          </p:spPr>
        </p:cxnSp>
        <p:cxnSp>
          <p:nvCxnSpPr>
            <p:cNvPr id="22535" name="_s1032"/>
            <p:cNvCxnSpPr>
              <a:stCxn id="22583" idx="2"/>
              <a:endCxn id="22563" idx="3"/>
            </p:cNvCxnSpPr>
            <p:nvPr/>
          </p:nvCxnSpPr>
          <p:spPr>
            <a:xfrm rot="10800000">
              <a:off x="5459" y="22525"/>
              <a:ext cx="375" cy="758"/>
            </a:xfrm>
            <a:prstGeom prst="bentConnector2">
              <a:avLst/>
            </a:prstGeom>
            <a:ln w="28575" cap="flat" cmpd="sng">
              <a:solidFill>
                <a:schemeClr val="bg2"/>
              </a:solidFill>
              <a:prstDash val="solid"/>
              <a:miter/>
              <a:headEnd type="none" w="med" len="med"/>
              <a:tailEnd type="none" w="med" len="med"/>
            </a:ln>
          </p:spPr>
        </p:cxnSp>
        <p:cxnSp>
          <p:nvCxnSpPr>
            <p:cNvPr id="22536" name="_s1033"/>
            <p:cNvCxnSpPr>
              <a:stCxn id="22582" idx="4"/>
              <a:endCxn id="22563" idx="3"/>
            </p:cNvCxnSpPr>
            <p:nvPr/>
          </p:nvCxnSpPr>
          <p:spPr>
            <a:xfrm flipV="1">
              <a:off x="5084" y="22525"/>
              <a:ext cx="375" cy="758"/>
            </a:xfrm>
            <a:prstGeom prst="bentConnector2">
              <a:avLst/>
            </a:prstGeom>
            <a:ln w="28575" cap="flat" cmpd="sng">
              <a:solidFill>
                <a:schemeClr val="bg2"/>
              </a:solidFill>
              <a:prstDash val="solid"/>
              <a:miter/>
              <a:headEnd type="none" w="med" len="med"/>
              <a:tailEnd type="none" w="med" len="med"/>
            </a:ln>
          </p:spPr>
        </p:cxnSp>
        <p:cxnSp>
          <p:nvCxnSpPr>
            <p:cNvPr id="22537" name="_s1034"/>
            <p:cNvCxnSpPr>
              <a:stCxn id="22581" idx="2"/>
              <a:endCxn id="22562" idx="3"/>
            </p:cNvCxnSpPr>
            <p:nvPr/>
          </p:nvCxnSpPr>
          <p:spPr>
            <a:xfrm rot="10800000">
              <a:off x="5461" y="18205"/>
              <a:ext cx="375" cy="2918"/>
            </a:xfrm>
            <a:prstGeom prst="bentConnector2">
              <a:avLst/>
            </a:prstGeom>
            <a:ln w="28575" cap="flat" cmpd="sng">
              <a:solidFill>
                <a:schemeClr val="bg2"/>
              </a:solidFill>
              <a:prstDash val="solid"/>
              <a:miter/>
              <a:headEnd type="none" w="med" len="med"/>
              <a:tailEnd type="none" w="med" len="med"/>
            </a:ln>
          </p:spPr>
        </p:cxnSp>
        <p:cxnSp>
          <p:nvCxnSpPr>
            <p:cNvPr id="22538" name="_s1035"/>
            <p:cNvCxnSpPr>
              <a:stCxn id="22580" idx="4"/>
              <a:endCxn id="22562" idx="3"/>
            </p:cNvCxnSpPr>
            <p:nvPr/>
          </p:nvCxnSpPr>
          <p:spPr>
            <a:xfrm flipV="1">
              <a:off x="5085" y="18205"/>
              <a:ext cx="376" cy="2918"/>
            </a:xfrm>
            <a:prstGeom prst="bentConnector2">
              <a:avLst/>
            </a:prstGeom>
            <a:ln w="28575" cap="flat" cmpd="sng">
              <a:solidFill>
                <a:schemeClr val="bg2"/>
              </a:solidFill>
              <a:prstDash val="solid"/>
              <a:miter/>
              <a:headEnd type="none" w="med" len="med"/>
              <a:tailEnd type="none" w="med" len="med"/>
            </a:ln>
          </p:spPr>
        </p:cxnSp>
        <p:cxnSp>
          <p:nvCxnSpPr>
            <p:cNvPr id="22539" name="_s1036"/>
            <p:cNvCxnSpPr>
              <a:stCxn id="22579" idx="2"/>
              <a:endCxn id="22562" idx="3"/>
            </p:cNvCxnSpPr>
            <p:nvPr/>
          </p:nvCxnSpPr>
          <p:spPr>
            <a:xfrm rot="10800000">
              <a:off x="5461" y="18205"/>
              <a:ext cx="375" cy="1838"/>
            </a:xfrm>
            <a:prstGeom prst="bentConnector2">
              <a:avLst/>
            </a:prstGeom>
            <a:ln w="28575" cap="flat" cmpd="sng">
              <a:solidFill>
                <a:schemeClr val="bg2"/>
              </a:solidFill>
              <a:prstDash val="solid"/>
              <a:miter/>
              <a:headEnd type="none" w="med" len="med"/>
              <a:tailEnd type="none" w="med" len="med"/>
            </a:ln>
          </p:spPr>
        </p:cxnSp>
        <p:cxnSp>
          <p:nvCxnSpPr>
            <p:cNvPr id="22540" name="_s1037"/>
            <p:cNvCxnSpPr>
              <a:stCxn id="22578" idx="4"/>
              <a:endCxn id="22562" idx="3"/>
            </p:cNvCxnSpPr>
            <p:nvPr/>
          </p:nvCxnSpPr>
          <p:spPr>
            <a:xfrm flipV="1">
              <a:off x="5085" y="18205"/>
              <a:ext cx="376" cy="1838"/>
            </a:xfrm>
            <a:prstGeom prst="bentConnector2">
              <a:avLst/>
            </a:prstGeom>
            <a:ln w="28575" cap="flat" cmpd="sng">
              <a:solidFill>
                <a:schemeClr val="bg2"/>
              </a:solidFill>
              <a:prstDash val="solid"/>
              <a:miter/>
              <a:headEnd type="none" w="med" len="med"/>
              <a:tailEnd type="none" w="med" len="med"/>
            </a:ln>
          </p:spPr>
        </p:cxnSp>
        <p:cxnSp>
          <p:nvCxnSpPr>
            <p:cNvPr id="22541" name="_s1038"/>
            <p:cNvCxnSpPr>
              <a:stCxn id="22577" idx="2"/>
              <a:endCxn id="22562" idx="3"/>
            </p:cNvCxnSpPr>
            <p:nvPr/>
          </p:nvCxnSpPr>
          <p:spPr>
            <a:xfrm rot="10800000">
              <a:off x="5461" y="18205"/>
              <a:ext cx="375" cy="758"/>
            </a:xfrm>
            <a:prstGeom prst="bentConnector2">
              <a:avLst/>
            </a:prstGeom>
            <a:ln w="28575" cap="flat" cmpd="sng">
              <a:solidFill>
                <a:schemeClr val="bg2"/>
              </a:solidFill>
              <a:prstDash val="solid"/>
              <a:miter/>
              <a:headEnd type="none" w="med" len="med"/>
              <a:tailEnd type="none" w="med" len="med"/>
            </a:ln>
          </p:spPr>
        </p:cxnSp>
        <p:cxnSp>
          <p:nvCxnSpPr>
            <p:cNvPr id="22542" name="_s1039"/>
            <p:cNvCxnSpPr>
              <a:stCxn id="22576" idx="4"/>
              <a:endCxn id="22562" idx="3"/>
            </p:cNvCxnSpPr>
            <p:nvPr/>
          </p:nvCxnSpPr>
          <p:spPr>
            <a:xfrm flipV="1">
              <a:off x="5085" y="18205"/>
              <a:ext cx="376" cy="758"/>
            </a:xfrm>
            <a:prstGeom prst="bentConnector2">
              <a:avLst/>
            </a:prstGeom>
            <a:ln w="28575" cap="flat" cmpd="sng">
              <a:solidFill>
                <a:schemeClr val="bg2"/>
              </a:solidFill>
              <a:prstDash val="solid"/>
              <a:miter/>
              <a:headEnd type="none" w="med" len="med"/>
              <a:tailEnd type="none" w="med" len="med"/>
            </a:ln>
          </p:spPr>
        </p:cxnSp>
        <p:cxnSp>
          <p:nvCxnSpPr>
            <p:cNvPr id="22543" name="_s1040"/>
            <p:cNvCxnSpPr>
              <a:stCxn id="22575" idx="2"/>
              <a:endCxn id="22561" idx="3"/>
            </p:cNvCxnSpPr>
            <p:nvPr/>
          </p:nvCxnSpPr>
          <p:spPr>
            <a:xfrm rot="10800000">
              <a:off x="5461" y="13886"/>
              <a:ext cx="375" cy="2918"/>
            </a:xfrm>
            <a:prstGeom prst="bentConnector2">
              <a:avLst/>
            </a:prstGeom>
            <a:ln w="28575" cap="flat" cmpd="sng">
              <a:solidFill>
                <a:schemeClr val="bg2"/>
              </a:solidFill>
              <a:prstDash val="solid"/>
              <a:miter/>
              <a:headEnd type="none" w="med" len="med"/>
              <a:tailEnd type="none" w="med" len="med"/>
            </a:ln>
          </p:spPr>
        </p:cxnSp>
        <p:cxnSp>
          <p:nvCxnSpPr>
            <p:cNvPr id="22544" name="_s1041"/>
            <p:cNvCxnSpPr>
              <a:stCxn id="22574" idx="4"/>
              <a:endCxn id="22561" idx="3"/>
            </p:cNvCxnSpPr>
            <p:nvPr/>
          </p:nvCxnSpPr>
          <p:spPr>
            <a:xfrm flipV="1">
              <a:off x="5085" y="13886"/>
              <a:ext cx="376" cy="2918"/>
            </a:xfrm>
            <a:prstGeom prst="bentConnector2">
              <a:avLst/>
            </a:prstGeom>
            <a:ln w="28575" cap="flat" cmpd="sng">
              <a:solidFill>
                <a:schemeClr val="bg2"/>
              </a:solidFill>
              <a:prstDash val="solid"/>
              <a:miter/>
              <a:headEnd type="none" w="med" len="med"/>
              <a:tailEnd type="none" w="med" len="med"/>
            </a:ln>
          </p:spPr>
        </p:cxnSp>
        <p:cxnSp>
          <p:nvCxnSpPr>
            <p:cNvPr id="22545" name="_s1042"/>
            <p:cNvCxnSpPr>
              <a:stCxn id="22573" idx="2"/>
              <a:endCxn id="22561" idx="3"/>
            </p:cNvCxnSpPr>
            <p:nvPr/>
          </p:nvCxnSpPr>
          <p:spPr>
            <a:xfrm rot="10800000">
              <a:off x="5461" y="13886"/>
              <a:ext cx="375" cy="1838"/>
            </a:xfrm>
            <a:prstGeom prst="bentConnector2">
              <a:avLst/>
            </a:prstGeom>
            <a:ln w="28575" cap="flat" cmpd="sng">
              <a:solidFill>
                <a:schemeClr val="bg2"/>
              </a:solidFill>
              <a:prstDash val="solid"/>
              <a:miter/>
              <a:headEnd type="none" w="med" len="med"/>
              <a:tailEnd type="none" w="med" len="med"/>
            </a:ln>
          </p:spPr>
        </p:cxnSp>
        <p:cxnSp>
          <p:nvCxnSpPr>
            <p:cNvPr id="22546" name="_s1043"/>
            <p:cNvCxnSpPr>
              <a:stCxn id="22572" idx="4"/>
              <a:endCxn id="22561" idx="3"/>
            </p:cNvCxnSpPr>
            <p:nvPr/>
          </p:nvCxnSpPr>
          <p:spPr>
            <a:xfrm flipV="1">
              <a:off x="5085" y="13886"/>
              <a:ext cx="376" cy="1838"/>
            </a:xfrm>
            <a:prstGeom prst="bentConnector2">
              <a:avLst/>
            </a:prstGeom>
            <a:ln w="28575" cap="flat" cmpd="sng">
              <a:solidFill>
                <a:schemeClr val="bg2"/>
              </a:solidFill>
              <a:prstDash val="solid"/>
              <a:miter/>
              <a:headEnd type="none" w="med" len="med"/>
              <a:tailEnd type="none" w="med" len="med"/>
            </a:ln>
          </p:spPr>
        </p:cxnSp>
        <p:cxnSp>
          <p:nvCxnSpPr>
            <p:cNvPr id="22547" name="_s1044"/>
            <p:cNvCxnSpPr>
              <a:stCxn id="22571" idx="2"/>
              <a:endCxn id="22561" idx="3"/>
            </p:cNvCxnSpPr>
            <p:nvPr/>
          </p:nvCxnSpPr>
          <p:spPr>
            <a:xfrm rot="10800000">
              <a:off x="5461" y="13886"/>
              <a:ext cx="375" cy="758"/>
            </a:xfrm>
            <a:prstGeom prst="bentConnector2">
              <a:avLst/>
            </a:prstGeom>
            <a:ln w="28575" cap="flat" cmpd="sng">
              <a:solidFill>
                <a:schemeClr val="bg2"/>
              </a:solidFill>
              <a:prstDash val="solid"/>
              <a:miter/>
              <a:headEnd type="none" w="med" len="med"/>
              <a:tailEnd type="none" w="med" len="med"/>
            </a:ln>
          </p:spPr>
        </p:cxnSp>
        <p:cxnSp>
          <p:nvCxnSpPr>
            <p:cNvPr id="22548" name="_s1045"/>
            <p:cNvCxnSpPr>
              <a:stCxn id="22570" idx="4"/>
              <a:endCxn id="22561" idx="3"/>
            </p:cNvCxnSpPr>
            <p:nvPr/>
          </p:nvCxnSpPr>
          <p:spPr>
            <a:xfrm flipV="1">
              <a:off x="5085" y="13886"/>
              <a:ext cx="376" cy="758"/>
            </a:xfrm>
            <a:prstGeom prst="bentConnector2">
              <a:avLst/>
            </a:prstGeom>
            <a:ln w="28575" cap="flat" cmpd="sng">
              <a:solidFill>
                <a:schemeClr val="bg2"/>
              </a:solidFill>
              <a:prstDash val="solid"/>
              <a:miter/>
              <a:headEnd type="none" w="med" len="med"/>
              <a:tailEnd type="none" w="med" len="med"/>
            </a:ln>
          </p:spPr>
        </p:cxnSp>
        <p:cxnSp>
          <p:nvCxnSpPr>
            <p:cNvPr id="22549" name="_s1046"/>
            <p:cNvCxnSpPr>
              <a:stCxn id="22569" idx="2"/>
              <a:endCxn id="22560" idx="3"/>
            </p:cNvCxnSpPr>
            <p:nvPr/>
          </p:nvCxnSpPr>
          <p:spPr>
            <a:xfrm rot="10800000">
              <a:off x="5461" y="9567"/>
              <a:ext cx="375" cy="2917"/>
            </a:xfrm>
            <a:prstGeom prst="bentConnector2">
              <a:avLst/>
            </a:prstGeom>
            <a:ln w="28575" cap="flat" cmpd="sng">
              <a:solidFill>
                <a:schemeClr val="bg2"/>
              </a:solidFill>
              <a:prstDash val="solid"/>
              <a:miter/>
              <a:headEnd type="none" w="med" len="med"/>
              <a:tailEnd type="none" w="med" len="med"/>
            </a:ln>
          </p:spPr>
        </p:cxnSp>
        <p:cxnSp>
          <p:nvCxnSpPr>
            <p:cNvPr id="22550" name="_s1047"/>
            <p:cNvCxnSpPr>
              <a:stCxn id="22568" idx="4"/>
              <a:endCxn id="22560" idx="3"/>
            </p:cNvCxnSpPr>
            <p:nvPr/>
          </p:nvCxnSpPr>
          <p:spPr>
            <a:xfrm flipV="1">
              <a:off x="5085" y="9567"/>
              <a:ext cx="376" cy="2917"/>
            </a:xfrm>
            <a:prstGeom prst="bentConnector2">
              <a:avLst/>
            </a:prstGeom>
            <a:ln w="28575" cap="flat" cmpd="sng">
              <a:solidFill>
                <a:schemeClr val="bg2"/>
              </a:solidFill>
              <a:prstDash val="solid"/>
              <a:miter/>
              <a:headEnd type="none" w="med" len="med"/>
              <a:tailEnd type="none" w="med" len="med"/>
            </a:ln>
          </p:spPr>
        </p:cxnSp>
        <p:cxnSp>
          <p:nvCxnSpPr>
            <p:cNvPr id="22551" name="_s1048"/>
            <p:cNvCxnSpPr>
              <a:stCxn id="22567" idx="2"/>
              <a:endCxn id="22560" idx="3"/>
            </p:cNvCxnSpPr>
            <p:nvPr/>
          </p:nvCxnSpPr>
          <p:spPr>
            <a:xfrm rot="10800000">
              <a:off x="5461" y="9567"/>
              <a:ext cx="375" cy="1838"/>
            </a:xfrm>
            <a:prstGeom prst="bentConnector2">
              <a:avLst/>
            </a:prstGeom>
            <a:ln w="28575" cap="flat" cmpd="sng">
              <a:solidFill>
                <a:schemeClr val="bg2"/>
              </a:solidFill>
              <a:prstDash val="solid"/>
              <a:miter/>
              <a:headEnd type="none" w="med" len="med"/>
              <a:tailEnd type="none" w="med" len="med"/>
            </a:ln>
          </p:spPr>
        </p:cxnSp>
        <p:cxnSp>
          <p:nvCxnSpPr>
            <p:cNvPr id="22552" name="_s1049"/>
            <p:cNvCxnSpPr>
              <a:stCxn id="22566" idx="4"/>
              <a:endCxn id="22560" idx="3"/>
            </p:cNvCxnSpPr>
            <p:nvPr/>
          </p:nvCxnSpPr>
          <p:spPr>
            <a:xfrm flipV="1">
              <a:off x="5085" y="9567"/>
              <a:ext cx="376" cy="1838"/>
            </a:xfrm>
            <a:prstGeom prst="bentConnector2">
              <a:avLst/>
            </a:prstGeom>
            <a:ln w="28575" cap="flat" cmpd="sng">
              <a:solidFill>
                <a:schemeClr val="bg2"/>
              </a:solidFill>
              <a:prstDash val="solid"/>
              <a:miter/>
              <a:headEnd type="none" w="med" len="med"/>
              <a:tailEnd type="none" w="med" len="med"/>
            </a:ln>
          </p:spPr>
        </p:cxnSp>
        <p:cxnSp>
          <p:nvCxnSpPr>
            <p:cNvPr id="22553" name="_s1050"/>
            <p:cNvCxnSpPr>
              <a:stCxn id="22565" idx="2"/>
              <a:endCxn id="22560" idx="3"/>
            </p:cNvCxnSpPr>
            <p:nvPr/>
          </p:nvCxnSpPr>
          <p:spPr>
            <a:xfrm rot="10800000">
              <a:off x="5461" y="9567"/>
              <a:ext cx="375" cy="758"/>
            </a:xfrm>
            <a:prstGeom prst="bentConnector2">
              <a:avLst/>
            </a:prstGeom>
            <a:ln w="28575" cap="flat" cmpd="sng">
              <a:solidFill>
                <a:schemeClr val="bg2"/>
              </a:solidFill>
              <a:prstDash val="solid"/>
              <a:miter/>
              <a:headEnd type="none" w="med" len="med"/>
              <a:tailEnd type="none" w="med" len="med"/>
            </a:ln>
          </p:spPr>
        </p:cxnSp>
        <p:cxnSp>
          <p:nvCxnSpPr>
            <p:cNvPr id="22554" name="_s1051"/>
            <p:cNvCxnSpPr>
              <a:stCxn id="22564" idx="4"/>
              <a:endCxn id="22560" idx="3"/>
            </p:cNvCxnSpPr>
            <p:nvPr/>
          </p:nvCxnSpPr>
          <p:spPr>
            <a:xfrm flipV="1">
              <a:off x="5085" y="9567"/>
              <a:ext cx="376" cy="758"/>
            </a:xfrm>
            <a:prstGeom prst="bentConnector2">
              <a:avLst/>
            </a:prstGeom>
            <a:ln w="28575" cap="flat" cmpd="sng">
              <a:solidFill>
                <a:schemeClr val="bg2"/>
              </a:solidFill>
              <a:prstDash val="solid"/>
              <a:miter/>
              <a:headEnd type="none" w="med" len="med"/>
              <a:tailEnd type="none" w="med" len="med"/>
            </a:ln>
          </p:spPr>
        </p:cxnSp>
        <p:cxnSp>
          <p:nvCxnSpPr>
            <p:cNvPr id="22555" name="_s1052"/>
            <p:cNvCxnSpPr>
              <a:stCxn id="22563" idx="2"/>
              <a:endCxn id="22559" idx="3"/>
            </p:cNvCxnSpPr>
            <p:nvPr/>
          </p:nvCxnSpPr>
          <p:spPr>
            <a:xfrm rot="10800000">
              <a:off x="2581" y="8487"/>
              <a:ext cx="1815" cy="13716"/>
            </a:xfrm>
            <a:prstGeom prst="bentConnector2">
              <a:avLst/>
            </a:prstGeom>
            <a:ln w="28575" cap="flat" cmpd="sng">
              <a:solidFill>
                <a:schemeClr val="bg2"/>
              </a:solidFill>
              <a:prstDash val="solid"/>
              <a:miter/>
              <a:headEnd type="none" w="med" len="med"/>
              <a:tailEnd type="none" w="med" len="med"/>
            </a:ln>
          </p:spPr>
        </p:cxnSp>
        <p:cxnSp>
          <p:nvCxnSpPr>
            <p:cNvPr id="22556" name="_s1053"/>
            <p:cNvCxnSpPr>
              <a:stCxn id="22562" idx="2"/>
              <a:endCxn id="22559" idx="3"/>
            </p:cNvCxnSpPr>
            <p:nvPr/>
          </p:nvCxnSpPr>
          <p:spPr>
            <a:xfrm rot="10800000">
              <a:off x="2581" y="8487"/>
              <a:ext cx="1815" cy="9396"/>
            </a:xfrm>
            <a:prstGeom prst="bentConnector2">
              <a:avLst/>
            </a:prstGeom>
            <a:ln w="28575" cap="flat" cmpd="sng">
              <a:solidFill>
                <a:schemeClr val="bg2"/>
              </a:solidFill>
              <a:prstDash val="solid"/>
              <a:miter/>
              <a:headEnd type="none" w="med" len="med"/>
              <a:tailEnd type="none" w="med" len="med"/>
            </a:ln>
          </p:spPr>
        </p:cxnSp>
        <p:cxnSp>
          <p:nvCxnSpPr>
            <p:cNvPr id="22557" name="_s1054"/>
            <p:cNvCxnSpPr>
              <a:stCxn id="22561" idx="2"/>
              <a:endCxn id="22559" idx="3"/>
            </p:cNvCxnSpPr>
            <p:nvPr/>
          </p:nvCxnSpPr>
          <p:spPr>
            <a:xfrm rot="10800000">
              <a:off x="2581" y="8487"/>
              <a:ext cx="1815" cy="5077"/>
            </a:xfrm>
            <a:prstGeom prst="bentConnector2">
              <a:avLst/>
            </a:prstGeom>
            <a:ln w="28575" cap="flat" cmpd="sng">
              <a:solidFill>
                <a:schemeClr val="bg2"/>
              </a:solidFill>
              <a:prstDash val="solid"/>
              <a:miter/>
              <a:headEnd type="none" w="med" len="med"/>
              <a:tailEnd type="none" w="med" len="med"/>
            </a:ln>
          </p:spPr>
        </p:cxnSp>
        <p:cxnSp>
          <p:nvCxnSpPr>
            <p:cNvPr id="22558" name="_s1055"/>
            <p:cNvCxnSpPr>
              <a:stCxn id="22560" idx="2"/>
              <a:endCxn id="22559" idx="3"/>
            </p:cNvCxnSpPr>
            <p:nvPr/>
          </p:nvCxnSpPr>
          <p:spPr>
            <a:xfrm rot="10800000">
              <a:off x="2581" y="8487"/>
              <a:ext cx="1815" cy="758"/>
            </a:xfrm>
            <a:prstGeom prst="bentConnector2">
              <a:avLst/>
            </a:prstGeom>
            <a:ln w="28575" cap="flat" cmpd="sng">
              <a:solidFill>
                <a:schemeClr val="bg2"/>
              </a:solidFill>
              <a:prstDash val="solid"/>
              <a:miter/>
              <a:headEnd type="none" w="med" len="med"/>
              <a:tailEnd type="none" w="med" len="med"/>
            </a:ln>
          </p:spPr>
        </p:cxnSp>
        <p:sp>
          <p:nvSpPr>
            <p:cNvPr id="22559" name="_s1056"/>
            <p:cNvSpPr/>
            <p:nvPr/>
          </p:nvSpPr>
          <p:spPr>
            <a:xfrm>
              <a:off x="1516" y="7767"/>
              <a:ext cx="2160" cy="720"/>
            </a:xfrm>
            <a:prstGeom prst="cube">
              <a:avLst>
                <a:gd name="adj" fmla="val 10764"/>
              </a:avLst>
            </a:prstGeom>
            <a:gradFill rotWithShape="0">
              <a:gsLst>
                <a:gs pos="0">
                  <a:schemeClr val="accent1">
                    <a:alpha val="39999"/>
                  </a:schemeClr>
                </a:gs>
                <a:gs pos="100000">
                  <a:schemeClr val="bg1"/>
                </a:gs>
              </a:gsLst>
              <a:lin ang="5400000" scaled="1"/>
              <a:tileRect/>
            </a:gradFill>
            <a:ln w="9525" cap="flat" cmpd="sng">
              <a:solidFill>
                <a:schemeClr val="accent1"/>
              </a:solidFill>
              <a:prstDash val="solid"/>
              <a:miter/>
              <a:headEnd type="none" w="med" len="med"/>
              <a:tailEnd type="none" w="med" len="med"/>
            </a:ln>
          </p:spPr>
          <p:txBody>
            <a:bodyPr lIns="0" tIns="0" rIns="0" bIns="0" anchor="ctr" anchorCtr="0"/>
            <a:p>
              <a:pPr algn="ctr"/>
              <a:r>
                <a:rPr lang="zh-CN" altLang="en-US" b="1" dirty="0">
                  <a:latin typeface="Times New Roman" panose="02020603050405020304" pitchFamily="18" charset="0"/>
                  <a:ea typeface="宋体" panose="02010600030101010101" pitchFamily="2" charset="-122"/>
                </a:rPr>
                <a:t>派送工具的检查重点</a:t>
              </a:r>
              <a:endParaRPr lang="zh-CN" altLang="en-US" sz="1100" dirty="0">
                <a:latin typeface="Arial" panose="020B0604020202020204" pitchFamily="34" charset="0"/>
                <a:ea typeface="宋体" panose="02010600030101010101" pitchFamily="2" charset="-122"/>
              </a:endParaRPr>
            </a:p>
          </p:txBody>
        </p:sp>
        <p:sp>
          <p:nvSpPr>
            <p:cNvPr id="22560" name="_s1057"/>
            <p:cNvSpPr/>
            <p:nvPr/>
          </p:nvSpPr>
          <p:spPr>
            <a:xfrm>
              <a:off x="4396" y="8847"/>
              <a:ext cx="2160" cy="720"/>
            </a:xfrm>
            <a:prstGeom prst="cube">
              <a:avLst>
                <a:gd name="adj" fmla="val 10764"/>
              </a:avLst>
            </a:prstGeom>
            <a:gradFill rotWithShape="0">
              <a:gsLst>
                <a:gs pos="0">
                  <a:schemeClr val="accent2">
                    <a:alpha val="39999"/>
                  </a:schemeClr>
                </a:gs>
                <a:gs pos="100000">
                  <a:schemeClr val="bg1"/>
                </a:gs>
              </a:gsLst>
              <a:lin ang="5400000" scaled="1"/>
              <a:tileRect/>
            </a:gradFill>
            <a:ln w="9525" cap="flat" cmpd="sng">
              <a:solidFill>
                <a:schemeClr val="accent2"/>
              </a:solidFill>
              <a:prstDash val="solid"/>
              <a:miter/>
              <a:headEnd type="none" w="med" len="med"/>
              <a:tailEnd type="none" w="med" len="med"/>
            </a:ln>
          </p:spPr>
          <p:txBody>
            <a:bodyPr lIns="0" tIns="0" rIns="0" bIns="0" anchor="ctr" anchorCtr="0"/>
            <a:p>
              <a:pPr algn="ctr"/>
              <a:r>
                <a:rPr lang="en-US" altLang="zh-CN" sz="1100" b="1">
                  <a:latin typeface="宋体" panose="02010600030101010101" pitchFamily="2" charset="-122"/>
                  <a:ea typeface="宋体" panose="02010600030101010101" pitchFamily="2" charset="-122"/>
                </a:rPr>
                <a:t>1</a:t>
              </a:r>
              <a:r>
                <a:rPr lang="zh-CN" altLang="en-US" sz="1100" b="1" dirty="0">
                  <a:latin typeface="宋体" panose="02010600030101010101" pitchFamily="2" charset="-122"/>
                  <a:ea typeface="宋体" panose="02010600030101010101" pitchFamily="2" charset="-122"/>
                </a:rPr>
                <a:t>、自行车的检查</a:t>
              </a:r>
              <a:endParaRPr lang="zh-CN" altLang="en-US" sz="1100" b="1" dirty="0">
                <a:latin typeface="宋体" panose="02010600030101010101" pitchFamily="2" charset="-122"/>
                <a:ea typeface="宋体" panose="02010600030101010101" pitchFamily="2" charset="-122"/>
              </a:endParaRPr>
            </a:p>
            <a:p>
              <a:pPr algn="ctr"/>
              <a:endParaRPr lang="zh-CN" altLang="en-US" sz="1100" dirty="0">
                <a:latin typeface="Arial" panose="020B0604020202020204" pitchFamily="34" charset="0"/>
                <a:ea typeface="宋体" panose="02010600030101010101" pitchFamily="2" charset="-122"/>
              </a:endParaRPr>
            </a:p>
          </p:txBody>
        </p:sp>
        <p:sp>
          <p:nvSpPr>
            <p:cNvPr id="22561" name="_s1058"/>
            <p:cNvSpPr/>
            <p:nvPr/>
          </p:nvSpPr>
          <p:spPr>
            <a:xfrm>
              <a:off x="4396" y="13165"/>
              <a:ext cx="2160" cy="720"/>
            </a:xfrm>
            <a:prstGeom prst="cube">
              <a:avLst>
                <a:gd name="adj" fmla="val 10764"/>
              </a:avLst>
            </a:prstGeom>
            <a:gradFill rotWithShape="0">
              <a:gsLst>
                <a:gs pos="0">
                  <a:schemeClr val="accent2">
                    <a:alpha val="39999"/>
                  </a:schemeClr>
                </a:gs>
                <a:gs pos="100000">
                  <a:schemeClr val="bg1"/>
                </a:gs>
              </a:gsLst>
              <a:lin ang="5400000" scaled="1"/>
              <a:tileRect/>
            </a:gradFill>
            <a:ln w="9525" cap="flat" cmpd="sng">
              <a:solidFill>
                <a:schemeClr val="accent2"/>
              </a:solidFill>
              <a:prstDash val="solid"/>
              <a:miter/>
              <a:headEnd type="none" w="med" len="med"/>
              <a:tailEnd type="none" w="med" len="med"/>
            </a:ln>
          </p:spPr>
          <p:txBody>
            <a:bodyPr lIns="0" tIns="0" rIns="0" bIns="0" anchor="ctr" anchorCtr="0"/>
            <a:p>
              <a:pPr algn="ctr"/>
              <a:r>
                <a:rPr lang="en-US" altLang="zh-CN" sz="1100" b="1">
                  <a:latin typeface="Times New Roman" panose="02020603050405020304" pitchFamily="18" charset="0"/>
                  <a:ea typeface="宋体" panose="02010600030101010101" pitchFamily="2" charset="-122"/>
                </a:rPr>
                <a:t>2</a:t>
              </a:r>
              <a:r>
                <a:rPr lang="zh-CN" altLang="en-US" sz="1100" b="1" dirty="0">
                  <a:latin typeface="Times New Roman" panose="02020603050405020304" pitchFamily="18" charset="0"/>
                  <a:ea typeface="宋体" panose="02010600030101010101" pitchFamily="2" charset="-122"/>
                </a:rPr>
                <a:t>、电动车的检查</a:t>
              </a:r>
              <a:endParaRPr lang="zh-CN" altLang="en-US" sz="1100" dirty="0">
                <a:latin typeface="Arial" panose="020B0604020202020204" pitchFamily="34" charset="0"/>
                <a:ea typeface="宋体" panose="02010600030101010101" pitchFamily="2" charset="-122"/>
              </a:endParaRPr>
            </a:p>
          </p:txBody>
        </p:sp>
        <p:sp>
          <p:nvSpPr>
            <p:cNvPr id="22562" name="_s1059"/>
            <p:cNvSpPr/>
            <p:nvPr/>
          </p:nvSpPr>
          <p:spPr>
            <a:xfrm>
              <a:off x="4396" y="17484"/>
              <a:ext cx="2160" cy="720"/>
            </a:xfrm>
            <a:prstGeom prst="cube">
              <a:avLst>
                <a:gd name="adj" fmla="val 10764"/>
              </a:avLst>
            </a:prstGeom>
            <a:gradFill rotWithShape="0">
              <a:gsLst>
                <a:gs pos="0">
                  <a:schemeClr val="accent2">
                    <a:alpha val="39999"/>
                  </a:schemeClr>
                </a:gs>
                <a:gs pos="100000">
                  <a:schemeClr val="bg1"/>
                </a:gs>
              </a:gsLst>
              <a:lin ang="5400000" scaled="1"/>
              <a:tileRect/>
            </a:gradFill>
            <a:ln w="9525" cap="flat" cmpd="sng">
              <a:solidFill>
                <a:schemeClr val="accent2"/>
              </a:solidFill>
              <a:prstDash val="solid"/>
              <a:miter/>
              <a:headEnd type="none" w="med" len="med"/>
              <a:tailEnd type="none" w="med" len="med"/>
            </a:ln>
          </p:spPr>
          <p:txBody>
            <a:bodyPr lIns="0" tIns="0" rIns="0" bIns="0" anchor="ctr" anchorCtr="0"/>
            <a:p>
              <a:pPr algn="ctr"/>
              <a:r>
                <a:rPr lang="en-US" altLang="zh-CN" sz="1100" b="1">
                  <a:latin typeface="Times New Roman" panose="02020603050405020304" pitchFamily="18" charset="0"/>
                  <a:ea typeface="宋体" panose="02010600030101010101" pitchFamily="2" charset="-122"/>
                </a:rPr>
                <a:t>3</a:t>
              </a:r>
              <a:r>
                <a:rPr lang="zh-CN" altLang="en-US" sz="1100" b="1" dirty="0">
                  <a:latin typeface="Times New Roman" panose="02020603050405020304" pitchFamily="18" charset="0"/>
                  <a:ea typeface="宋体" panose="02010600030101010101" pitchFamily="2" charset="-122"/>
                </a:rPr>
                <a:t>、摩托车的检查</a:t>
              </a:r>
              <a:endParaRPr lang="zh-CN" altLang="en-US" sz="1100" dirty="0">
                <a:latin typeface="Arial" panose="020B0604020202020204" pitchFamily="34" charset="0"/>
                <a:ea typeface="宋体" panose="02010600030101010101" pitchFamily="2" charset="-122"/>
              </a:endParaRPr>
            </a:p>
          </p:txBody>
        </p:sp>
        <p:sp>
          <p:nvSpPr>
            <p:cNvPr id="22563" name="_s1060"/>
            <p:cNvSpPr/>
            <p:nvPr/>
          </p:nvSpPr>
          <p:spPr>
            <a:xfrm>
              <a:off x="4396" y="21804"/>
              <a:ext cx="2159" cy="720"/>
            </a:xfrm>
            <a:prstGeom prst="cube">
              <a:avLst>
                <a:gd name="adj" fmla="val 10764"/>
              </a:avLst>
            </a:prstGeom>
            <a:gradFill rotWithShape="0">
              <a:gsLst>
                <a:gs pos="0">
                  <a:schemeClr val="accent2">
                    <a:alpha val="39999"/>
                  </a:schemeClr>
                </a:gs>
                <a:gs pos="100000">
                  <a:schemeClr val="bg1"/>
                </a:gs>
              </a:gsLst>
              <a:lin ang="5400000" scaled="1"/>
              <a:tileRect/>
            </a:gradFill>
            <a:ln w="9525" cap="flat" cmpd="sng">
              <a:solidFill>
                <a:schemeClr val="accent2"/>
              </a:solidFill>
              <a:prstDash val="solid"/>
              <a:miter/>
              <a:headEnd type="none" w="med" len="med"/>
              <a:tailEnd type="none" w="med" len="med"/>
            </a:ln>
          </p:spPr>
          <p:txBody>
            <a:bodyPr lIns="0" tIns="0" rIns="0" bIns="0" anchor="ctr" anchorCtr="0"/>
            <a:p>
              <a:pPr algn="ctr"/>
              <a:r>
                <a:rPr lang="en-US" altLang="zh-CN" sz="1100" b="1">
                  <a:latin typeface="Times New Roman" panose="02020603050405020304" pitchFamily="18" charset="0"/>
                  <a:ea typeface="宋体" panose="02010600030101010101" pitchFamily="2" charset="-122"/>
                </a:rPr>
                <a:t>4</a:t>
              </a:r>
              <a:r>
                <a:rPr lang="zh-CN" altLang="en-US" sz="1100" b="1" dirty="0">
                  <a:latin typeface="Times New Roman" panose="02020603050405020304" pitchFamily="18" charset="0"/>
                  <a:ea typeface="宋体" panose="02010600030101010101" pitchFamily="2" charset="-122"/>
                </a:rPr>
                <a:t>、汽车的检查</a:t>
              </a:r>
              <a:endParaRPr lang="zh-CN" altLang="en-US" sz="1100" dirty="0">
                <a:latin typeface="Arial" panose="020B0604020202020204" pitchFamily="34" charset="0"/>
                <a:ea typeface="宋体" panose="02010600030101010101" pitchFamily="2" charset="-122"/>
              </a:endParaRPr>
            </a:p>
          </p:txBody>
        </p:sp>
        <p:sp>
          <p:nvSpPr>
            <p:cNvPr id="22564" name="_s1061"/>
            <p:cNvSpPr/>
            <p:nvPr/>
          </p:nvSpPr>
          <p:spPr>
            <a:xfrm>
              <a:off x="2956" y="9927"/>
              <a:ext cx="2160" cy="720"/>
            </a:xfrm>
            <a:prstGeom prst="cube">
              <a:avLst>
                <a:gd name="adj" fmla="val 10764"/>
              </a:avLst>
            </a:prstGeom>
            <a:gradFill rotWithShape="0">
              <a:gsLst>
                <a:gs pos="0">
                  <a:schemeClr val="folHlink">
                    <a:alpha val="39999"/>
                  </a:schemeClr>
                </a:gs>
                <a:gs pos="100000">
                  <a:schemeClr val="bg1"/>
                </a:gs>
              </a:gsLst>
              <a:lin ang="5400000" scaled="1"/>
              <a:tileRect/>
            </a:gradFill>
            <a:ln w="9525" cap="flat" cmpd="sng">
              <a:solidFill>
                <a:schemeClr val="folHlink"/>
              </a:solidFill>
              <a:prstDash val="solid"/>
              <a:miter/>
              <a:headEnd type="none" w="med" len="med"/>
              <a:tailEnd type="none" w="med" len="med"/>
            </a:ln>
          </p:spPr>
          <p:txBody>
            <a:bodyPr lIns="0" tIns="0" rIns="0" bIns="0" anchor="ctr" anchorCtr="0"/>
            <a:p>
              <a:pPr algn="just"/>
              <a:r>
                <a:rPr lang="en-US" altLang="zh-CN" sz="800">
                  <a:latin typeface="Times New Roman" panose="02020603050405020304" pitchFamily="18" charset="0"/>
                  <a:ea typeface="宋体" panose="02010600030101010101" pitchFamily="2" charset="-122"/>
                </a:rPr>
                <a:t>1</a:t>
              </a:r>
              <a:r>
                <a:rPr lang="zh-CN" altLang="en-US" sz="800" dirty="0">
                  <a:latin typeface="Times New Roman" panose="02020603050405020304" pitchFamily="18" charset="0"/>
                  <a:ea typeface="宋体" panose="02010600030101010101" pitchFamily="2" charset="-122"/>
                </a:rPr>
                <a:t>）车胎：是否足气且完好</a:t>
              </a:r>
              <a:endParaRPr lang="zh-CN" altLang="en-US" sz="1100" dirty="0">
                <a:latin typeface="Arial" panose="020B0604020202020204" pitchFamily="34" charset="0"/>
                <a:ea typeface="宋体" panose="02010600030101010101" pitchFamily="2" charset="-122"/>
              </a:endParaRPr>
            </a:p>
          </p:txBody>
        </p:sp>
        <p:sp>
          <p:nvSpPr>
            <p:cNvPr id="22565" name="_s1062"/>
            <p:cNvSpPr/>
            <p:nvPr/>
          </p:nvSpPr>
          <p:spPr>
            <a:xfrm>
              <a:off x="5836" y="9927"/>
              <a:ext cx="2160" cy="719"/>
            </a:xfrm>
            <a:prstGeom prst="cube">
              <a:avLst>
                <a:gd name="adj" fmla="val 10764"/>
              </a:avLst>
            </a:prstGeom>
            <a:gradFill rotWithShape="0">
              <a:gsLst>
                <a:gs pos="0">
                  <a:schemeClr val="folHlink">
                    <a:alpha val="39999"/>
                  </a:schemeClr>
                </a:gs>
                <a:gs pos="100000">
                  <a:schemeClr val="bg1"/>
                </a:gs>
              </a:gsLst>
              <a:lin ang="5400000" scaled="1"/>
              <a:tileRect/>
            </a:gradFill>
            <a:ln w="9525" cap="flat" cmpd="sng">
              <a:solidFill>
                <a:schemeClr val="folHlink"/>
              </a:solidFill>
              <a:prstDash val="solid"/>
              <a:miter/>
              <a:headEnd type="none" w="med" len="med"/>
              <a:tailEnd type="none" w="med" len="med"/>
            </a:ln>
          </p:spPr>
          <p:txBody>
            <a:bodyPr lIns="0" tIns="0" rIns="0" bIns="0" anchor="ctr" anchorCtr="0"/>
            <a:p>
              <a:pPr algn="just"/>
              <a:r>
                <a:rPr lang="en-US" altLang="zh-CN" sz="800">
                  <a:latin typeface="Times New Roman" panose="02020603050405020304" pitchFamily="18" charset="0"/>
                  <a:ea typeface="宋体" panose="02010600030101010101" pitchFamily="2" charset="-122"/>
                </a:rPr>
                <a:t>2</a:t>
              </a:r>
              <a:r>
                <a:rPr lang="zh-CN" altLang="en-US" sz="800" dirty="0">
                  <a:latin typeface="Times New Roman" panose="02020603050405020304" pitchFamily="18" charset="0"/>
                  <a:ea typeface="宋体" panose="02010600030101010101" pitchFamily="2" charset="-122"/>
                </a:rPr>
                <a:t>）车铃：是否清脆响亮</a:t>
              </a:r>
              <a:endParaRPr lang="zh-CN" altLang="en-US" sz="1100" dirty="0">
                <a:latin typeface="Arial" panose="020B0604020202020204" pitchFamily="34" charset="0"/>
                <a:ea typeface="宋体" panose="02010600030101010101" pitchFamily="2" charset="-122"/>
              </a:endParaRPr>
            </a:p>
          </p:txBody>
        </p:sp>
        <p:sp>
          <p:nvSpPr>
            <p:cNvPr id="22566" name="_s1063"/>
            <p:cNvSpPr/>
            <p:nvPr/>
          </p:nvSpPr>
          <p:spPr>
            <a:xfrm>
              <a:off x="2957" y="11007"/>
              <a:ext cx="2159" cy="719"/>
            </a:xfrm>
            <a:prstGeom prst="cube">
              <a:avLst>
                <a:gd name="adj" fmla="val 10764"/>
              </a:avLst>
            </a:prstGeom>
            <a:gradFill rotWithShape="0">
              <a:gsLst>
                <a:gs pos="0">
                  <a:schemeClr val="folHlink">
                    <a:alpha val="39999"/>
                  </a:schemeClr>
                </a:gs>
                <a:gs pos="100000">
                  <a:schemeClr val="bg1"/>
                </a:gs>
              </a:gsLst>
              <a:lin ang="5400000" scaled="1"/>
              <a:tileRect/>
            </a:gradFill>
            <a:ln w="9525" cap="flat" cmpd="sng">
              <a:solidFill>
                <a:schemeClr val="folHlink"/>
              </a:solidFill>
              <a:prstDash val="solid"/>
              <a:miter/>
              <a:headEnd type="none" w="med" len="med"/>
              <a:tailEnd type="none" w="med" len="med"/>
            </a:ln>
          </p:spPr>
          <p:txBody>
            <a:bodyPr lIns="0" tIns="0" rIns="0" bIns="0" anchor="ctr" anchorCtr="0"/>
            <a:p>
              <a:pPr algn="just"/>
              <a:r>
                <a:rPr lang="en-US" altLang="zh-CN" sz="800">
                  <a:latin typeface="Times New Roman" panose="02020603050405020304" pitchFamily="18" charset="0"/>
                  <a:ea typeface="宋体" panose="02010600030101010101" pitchFamily="2" charset="-122"/>
                </a:rPr>
                <a:t>3</a:t>
              </a:r>
              <a:r>
                <a:rPr lang="zh-CN" altLang="en-US" sz="800" dirty="0">
                  <a:latin typeface="Times New Roman" panose="02020603050405020304" pitchFamily="18" charset="0"/>
                  <a:ea typeface="宋体" panose="02010600030101010101" pitchFamily="2" charset="-122"/>
                </a:rPr>
                <a:t>）车锁：是否安全可靠</a:t>
              </a:r>
              <a:endParaRPr lang="zh-CN" altLang="en-US" sz="1100" dirty="0">
                <a:latin typeface="Arial" panose="020B0604020202020204" pitchFamily="34" charset="0"/>
                <a:ea typeface="宋体" panose="02010600030101010101" pitchFamily="2" charset="-122"/>
              </a:endParaRPr>
            </a:p>
          </p:txBody>
        </p:sp>
        <p:sp>
          <p:nvSpPr>
            <p:cNvPr id="22567" name="_s1064"/>
            <p:cNvSpPr/>
            <p:nvPr/>
          </p:nvSpPr>
          <p:spPr>
            <a:xfrm>
              <a:off x="5836" y="11007"/>
              <a:ext cx="2159" cy="719"/>
            </a:xfrm>
            <a:prstGeom prst="cube">
              <a:avLst>
                <a:gd name="adj" fmla="val 10764"/>
              </a:avLst>
            </a:prstGeom>
            <a:gradFill rotWithShape="0">
              <a:gsLst>
                <a:gs pos="0">
                  <a:schemeClr val="folHlink">
                    <a:alpha val="39999"/>
                  </a:schemeClr>
                </a:gs>
                <a:gs pos="100000">
                  <a:schemeClr val="bg1"/>
                </a:gs>
              </a:gsLst>
              <a:lin ang="5400000" scaled="1"/>
              <a:tileRect/>
            </a:gradFill>
            <a:ln w="9525" cap="flat" cmpd="sng">
              <a:solidFill>
                <a:schemeClr val="folHlink"/>
              </a:solidFill>
              <a:prstDash val="solid"/>
              <a:miter/>
              <a:headEnd type="none" w="med" len="med"/>
              <a:tailEnd type="none" w="med" len="med"/>
            </a:ln>
          </p:spPr>
          <p:txBody>
            <a:bodyPr lIns="0" tIns="0" rIns="0" bIns="0" anchor="ctr" anchorCtr="0"/>
            <a:p>
              <a:pPr algn="just"/>
              <a:r>
                <a:rPr lang="en-US" altLang="zh-CN" sz="800">
                  <a:latin typeface="Times New Roman" panose="02020603050405020304" pitchFamily="18" charset="0"/>
                  <a:ea typeface="宋体" panose="02010600030101010101" pitchFamily="2" charset="-122"/>
                </a:rPr>
                <a:t>4</a:t>
              </a:r>
              <a:r>
                <a:rPr lang="zh-CN" altLang="en-US" sz="800" dirty="0">
                  <a:latin typeface="Times New Roman" panose="02020603050405020304" pitchFamily="18" charset="0"/>
                  <a:ea typeface="宋体" panose="02010600030101010101" pitchFamily="2" charset="-122"/>
                </a:rPr>
                <a:t>）制动：是否灵敏有效</a:t>
              </a:r>
              <a:endParaRPr lang="zh-CN" altLang="en-US" sz="1100" dirty="0">
                <a:latin typeface="Arial" panose="020B0604020202020204" pitchFamily="34" charset="0"/>
                <a:ea typeface="宋体" panose="02010600030101010101" pitchFamily="2" charset="-122"/>
              </a:endParaRPr>
            </a:p>
          </p:txBody>
        </p:sp>
        <p:sp>
          <p:nvSpPr>
            <p:cNvPr id="22568" name="_s1065"/>
            <p:cNvSpPr/>
            <p:nvPr/>
          </p:nvSpPr>
          <p:spPr>
            <a:xfrm>
              <a:off x="2957" y="12086"/>
              <a:ext cx="2159" cy="719"/>
            </a:xfrm>
            <a:prstGeom prst="cube">
              <a:avLst>
                <a:gd name="adj" fmla="val 10764"/>
              </a:avLst>
            </a:prstGeom>
            <a:gradFill rotWithShape="0">
              <a:gsLst>
                <a:gs pos="0">
                  <a:schemeClr val="folHlink">
                    <a:alpha val="39999"/>
                  </a:schemeClr>
                </a:gs>
                <a:gs pos="100000">
                  <a:schemeClr val="bg1"/>
                </a:gs>
              </a:gsLst>
              <a:lin ang="5400000" scaled="1"/>
              <a:tileRect/>
            </a:gradFill>
            <a:ln w="9525" cap="flat" cmpd="sng">
              <a:solidFill>
                <a:schemeClr val="folHlink"/>
              </a:solidFill>
              <a:prstDash val="solid"/>
              <a:miter/>
              <a:headEnd type="none" w="med" len="med"/>
              <a:tailEnd type="none" w="med" len="med"/>
            </a:ln>
          </p:spPr>
          <p:txBody>
            <a:bodyPr lIns="0" tIns="0" rIns="0" bIns="0" anchor="ctr" anchorCtr="0"/>
            <a:p>
              <a:pPr algn="just"/>
              <a:r>
                <a:rPr lang="en-US" altLang="zh-CN" sz="800">
                  <a:latin typeface="Times New Roman" panose="02020603050405020304" pitchFamily="18" charset="0"/>
                  <a:ea typeface="宋体" panose="02010600030101010101" pitchFamily="2" charset="-122"/>
                </a:rPr>
                <a:t>5</a:t>
              </a:r>
              <a:r>
                <a:rPr lang="zh-CN" altLang="en-US" sz="800" dirty="0">
                  <a:latin typeface="Times New Roman" panose="02020603050405020304" pitchFamily="18" charset="0"/>
                  <a:ea typeface="宋体" panose="02010600030101010101" pitchFamily="2" charset="-122"/>
                </a:rPr>
                <a:t>）其它配件：是否正常运转</a:t>
              </a:r>
              <a:endParaRPr lang="zh-CN" altLang="en-US" sz="1100" dirty="0">
                <a:latin typeface="Arial" panose="020B0604020202020204" pitchFamily="34" charset="0"/>
                <a:ea typeface="宋体" panose="02010600030101010101" pitchFamily="2" charset="-122"/>
              </a:endParaRPr>
            </a:p>
          </p:txBody>
        </p:sp>
        <p:sp>
          <p:nvSpPr>
            <p:cNvPr id="22569" name="_s1066"/>
            <p:cNvSpPr/>
            <p:nvPr/>
          </p:nvSpPr>
          <p:spPr>
            <a:xfrm>
              <a:off x="5836" y="12086"/>
              <a:ext cx="2159" cy="718"/>
            </a:xfrm>
            <a:prstGeom prst="cube">
              <a:avLst>
                <a:gd name="adj" fmla="val 10764"/>
              </a:avLst>
            </a:prstGeom>
            <a:gradFill rotWithShape="0">
              <a:gsLst>
                <a:gs pos="0">
                  <a:schemeClr val="folHlink">
                    <a:alpha val="39999"/>
                  </a:schemeClr>
                </a:gs>
                <a:gs pos="100000">
                  <a:schemeClr val="bg1"/>
                </a:gs>
              </a:gsLst>
              <a:lin ang="5400000" scaled="1"/>
              <a:tileRect/>
            </a:gradFill>
            <a:ln w="9525" cap="flat" cmpd="sng">
              <a:solidFill>
                <a:schemeClr val="folHlink"/>
              </a:solidFill>
              <a:prstDash val="solid"/>
              <a:miter/>
              <a:headEnd type="none" w="med" len="med"/>
              <a:tailEnd type="none" w="med" len="med"/>
            </a:ln>
          </p:spPr>
          <p:txBody>
            <a:bodyPr lIns="0" tIns="0" rIns="0" bIns="0" anchor="ctr" anchorCtr="0"/>
            <a:p>
              <a:pPr algn="just"/>
              <a:r>
                <a:rPr lang="en-US" altLang="zh-CN" sz="800">
                  <a:latin typeface="Times New Roman" panose="02020603050405020304" pitchFamily="18" charset="0"/>
                  <a:ea typeface="宋体" panose="02010600030101010101" pitchFamily="2" charset="-122"/>
                </a:rPr>
                <a:t>6</a:t>
              </a:r>
              <a:r>
                <a:rPr lang="zh-CN" altLang="en-US" sz="800" dirty="0">
                  <a:latin typeface="Times New Roman" panose="02020603050405020304" pitchFamily="18" charset="0"/>
                  <a:ea typeface="宋体" panose="02010600030101010101" pitchFamily="2" charset="-122"/>
                </a:rPr>
                <a:t>）</a:t>
              </a:r>
              <a:endParaRPr lang="zh-CN" altLang="en-US" sz="1100" dirty="0">
                <a:latin typeface="Arial" panose="020B0604020202020204" pitchFamily="34" charset="0"/>
                <a:ea typeface="宋体" panose="02010600030101010101" pitchFamily="2" charset="-122"/>
              </a:endParaRPr>
            </a:p>
          </p:txBody>
        </p:sp>
        <p:sp>
          <p:nvSpPr>
            <p:cNvPr id="22570" name="_s1067"/>
            <p:cNvSpPr/>
            <p:nvPr/>
          </p:nvSpPr>
          <p:spPr>
            <a:xfrm>
              <a:off x="2956" y="14245"/>
              <a:ext cx="2160" cy="720"/>
            </a:xfrm>
            <a:prstGeom prst="cube">
              <a:avLst>
                <a:gd name="adj" fmla="val 10764"/>
              </a:avLst>
            </a:prstGeom>
            <a:gradFill rotWithShape="0">
              <a:gsLst>
                <a:gs pos="0">
                  <a:schemeClr val="folHlink">
                    <a:alpha val="39999"/>
                  </a:schemeClr>
                </a:gs>
                <a:gs pos="100000">
                  <a:schemeClr val="bg1"/>
                </a:gs>
              </a:gsLst>
              <a:lin ang="5400000" scaled="1"/>
              <a:tileRect/>
            </a:gradFill>
            <a:ln w="9525" cap="flat" cmpd="sng">
              <a:solidFill>
                <a:schemeClr val="folHlink"/>
              </a:solidFill>
              <a:prstDash val="solid"/>
              <a:miter/>
              <a:headEnd type="none" w="med" len="med"/>
              <a:tailEnd type="none" w="med" len="med"/>
            </a:ln>
          </p:spPr>
          <p:txBody>
            <a:bodyPr lIns="0" tIns="0" rIns="0" bIns="0" anchor="ctr" anchorCtr="0"/>
            <a:p>
              <a:pPr algn="just"/>
              <a:r>
                <a:rPr lang="en-US" altLang="zh-CN" sz="800">
                  <a:latin typeface="Times New Roman" panose="02020603050405020304" pitchFamily="18" charset="0"/>
                  <a:ea typeface="宋体" panose="02010600030101010101" pitchFamily="2" charset="-122"/>
                </a:rPr>
                <a:t>1</a:t>
              </a:r>
              <a:r>
                <a:rPr lang="zh-CN" altLang="en-US" sz="800" dirty="0">
                  <a:latin typeface="Times New Roman" panose="02020603050405020304" pitchFamily="18" charset="0"/>
                  <a:ea typeface="宋体" panose="02010600030101010101" pitchFamily="2" charset="-122"/>
                </a:rPr>
                <a:t>）电池：电量是否充足，电池盒牢固</a:t>
              </a:r>
              <a:endParaRPr lang="zh-CN" altLang="en-US" sz="1100" dirty="0">
                <a:latin typeface="Arial" panose="020B0604020202020204" pitchFamily="34" charset="0"/>
                <a:ea typeface="宋体" panose="02010600030101010101" pitchFamily="2" charset="-122"/>
              </a:endParaRPr>
            </a:p>
          </p:txBody>
        </p:sp>
        <p:sp>
          <p:nvSpPr>
            <p:cNvPr id="22571" name="_s1068"/>
            <p:cNvSpPr/>
            <p:nvPr/>
          </p:nvSpPr>
          <p:spPr>
            <a:xfrm>
              <a:off x="5836" y="14245"/>
              <a:ext cx="2160" cy="719"/>
            </a:xfrm>
            <a:prstGeom prst="cube">
              <a:avLst>
                <a:gd name="adj" fmla="val 10764"/>
              </a:avLst>
            </a:prstGeom>
            <a:gradFill rotWithShape="0">
              <a:gsLst>
                <a:gs pos="0">
                  <a:schemeClr val="folHlink">
                    <a:alpha val="39999"/>
                  </a:schemeClr>
                </a:gs>
                <a:gs pos="100000">
                  <a:schemeClr val="bg1"/>
                </a:gs>
              </a:gsLst>
              <a:lin ang="5400000" scaled="1"/>
              <a:tileRect/>
            </a:gradFill>
            <a:ln w="9525" cap="flat" cmpd="sng">
              <a:solidFill>
                <a:schemeClr val="folHlink"/>
              </a:solidFill>
              <a:prstDash val="solid"/>
              <a:miter/>
              <a:headEnd type="none" w="med" len="med"/>
              <a:tailEnd type="none" w="med" len="med"/>
            </a:ln>
          </p:spPr>
          <p:txBody>
            <a:bodyPr lIns="0" tIns="0" rIns="0" bIns="0" anchor="ctr" anchorCtr="0"/>
            <a:p>
              <a:pPr algn="just"/>
              <a:r>
                <a:rPr lang="en-US" altLang="zh-CN" sz="800">
                  <a:latin typeface="Times New Roman" panose="02020603050405020304" pitchFamily="18" charset="0"/>
                  <a:ea typeface="宋体" panose="02010600030101010101" pitchFamily="2" charset="-122"/>
                </a:rPr>
                <a:t>2</a:t>
              </a:r>
              <a:r>
                <a:rPr lang="zh-CN" altLang="en-US" sz="800" dirty="0">
                  <a:latin typeface="Times New Roman" panose="02020603050405020304" pitchFamily="18" charset="0"/>
                  <a:ea typeface="宋体" panose="02010600030101010101" pitchFamily="2" charset="-122"/>
                </a:rPr>
                <a:t>）刹车装置：是否灵敏有效</a:t>
              </a:r>
              <a:endParaRPr lang="zh-CN" altLang="en-US" sz="1100" dirty="0">
                <a:latin typeface="Arial" panose="020B0604020202020204" pitchFamily="34" charset="0"/>
                <a:ea typeface="宋体" panose="02010600030101010101" pitchFamily="2" charset="-122"/>
              </a:endParaRPr>
            </a:p>
          </p:txBody>
        </p:sp>
        <p:sp>
          <p:nvSpPr>
            <p:cNvPr id="22572" name="_s1069"/>
            <p:cNvSpPr/>
            <p:nvPr/>
          </p:nvSpPr>
          <p:spPr>
            <a:xfrm>
              <a:off x="2956" y="15325"/>
              <a:ext cx="2160" cy="719"/>
            </a:xfrm>
            <a:prstGeom prst="cube">
              <a:avLst>
                <a:gd name="adj" fmla="val 10764"/>
              </a:avLst>
            </a:prstGeom>
            <a:gradFill rotWithShape="0">
              <a:gsLst>
                <a:gs pos="0">
                  <a:schemeClr val="folHlink">
                    <a:alpha val="39999"/>
                  </a:schemeClr>
                </a:gs>
                <a:gs pos="100000">
                  <a:schemeClr val="bg1"/>
                </a:gs>
              </a:gsLst>
              <a:lin ang="5400000" scaled="1"/>
              <a:tileRect/>
            </a:gradFill>
            <a:ln w="9525" cap="flat" cmpd="sng">
              <a:solidFill>
                <a:schemeClr val="folHlink"/>
              </a:solidFill>
              <a:prstDash val="solid"/>
              <a:miter/>
              <a:headEnd type="none" w="med" len="med"/>
              <a:tailEnd type="none" w="med" len="med"/>
            </a:ln>
          </p:spPr>
          <p:txBody>
            <a:bodyPr lIns="0" tIns="0" rIns="0" bIns="0" anchor="ctr" anchorCtr="0"/>
            <a:p>
              <a:pPr algn="just"/>
              <a:r>
                <a:rPr lang="en-US" altLang="zh-CN" sz="800">
                  <a:latin typeface="Times New Roman" panose="02020603050405020304" pitchFamily="18" charset="0"/>
                  <a:ea typeface="宋体" panose="02010600030101010101" pitchFamily="2" charset="-122"/>
                </a:rPr>
                <a:t>3</a:t>
              </a:r>
              <a:r>
                <a:rPr lang="zh-CN" altLang="en-US" sz="800" dirty="0">
                  <a:latin typeface="Times New Roman" panose="02020603050405020304" pitchFamily="18" charset="0"/>
                  <a:ea typeface="宋体" panose="02010600030101010101" pitchFamily="2" charset="-122"/>
                </a:rPr>
                <a:t>）车胎：是否足气且完好</a:t>
              </a:r>
              <a:endParaRPr lang="zh-CN" altLang="en-US" sz="800" dirty="0">
                <a:latin typeface="Times New Roman" panose="02020603050405020304" pitchFamily="18" charset="0"/>
                <a:ea typeface="宋体" panose="02010600030101010101" pitchFamily="2" charset="-122"/>
              </a:endParaRPr>
            </a:p>
            <a:p>
              <a:pPr algn="ctr"/>
              <a:endParaRPr lang="zh-CN" altLang="en-US" sz="1100" dirty="0">
                <a:latin typeface="Arial" panose="020B0604020202020204" pitchFamily="34" charset="0"/>
                <a:ea typeface="宋体" panose="02010600030101010101" pitchFamily="2" charset="-122"/>
              </a:endParaRPr>
            </a:p>
          </p:txBody>
        </p:sp>
        <p:sp>
          <p:nvSpPr>
            <p:cNvPr id="22573" name="_s1070"/>
            <p:cNvSpPr/>
            <p:nvPr/>
          </p:nvSpPr>
          <p:spPr>
            <a:xfrm>
              <a:off x="5836" y="15325"/>
              <a:ext cx="2160" cy="719"/>
            </a:xfrm>
            <a:prstGeom prst="cube">
              <a:avLst>
                <a:gd name="adj" fmla="val 10764"/>
              </a:avLst>
            </a:prstGeom>
            <a:gradFill rotWithShape="0">
              <a:gsLst>
                <a:gs pos="0">
                  <a:schemeClr val="folHlink">
                    <a:alpha val="39999"/>
                  </a:schemeClr>
                </a:gs>
                <a:gs pos="100000">
                  <a:schemeClr val="bg1"/>
                </a:gs>
              </a:gsLst>
              <a:lin ang="5400000" scaled="1"/>
              <a:tileRect/>
            </a:gradFill>
            <a:ln w="9525" cap="flat" cmpd="sng">
              <a:solidFill>
                <a:schemeClr val="folHlink"/>
              </a:solidFill>
              <a:prstDash val="solid"/>
              <a:miter/>
              <a:headEnd type="none" w="med" len="med"/>
              <a:tailEnd type="none" w="med" len="med"/>
            </a:ln>
          </p:spPr>
          <p:txBody>
            <a:bodyPr lIns="0" tIns="0" rIns="0" bIns="0" anchor="ctr" anchorCtr="0"/>
            <a:p>
              <a:pPr algn="just"/>
              <a:r>
                <a:rPr lang="en-US" altLang="zh-CN" sz="800">
                  <a:latin typeface="Times New Roman" panose="02020603050405020304" pitchFamily="18" charset="0"/>
                  <a:ea typeface="宋体" panose="02010600030101010101" pitchFamily="2" charset="-122"/>
                </a:rPr>
                <a:t>4</a:t>
              </a:r>
              <a:r>
                <a:rPr lang="zh-CN" altLang="en-US" sz="800" dirty="0">
                  <a:latin typeface="Times New Roman" panose="02020603050405020304" pitchFamily="18" charset="0"/>
                  <a:ea typeface="宋体" panose="02010600030101010101" pitchFamily="2" charset="-122"/>
                </a:rPr>
                <a:t>）车灯：是否正常开关</a:t>
              </a:r>
              <a:endParaRPr lang="zh-CN" altLang="en-US" sz="1100" dirty="0">
                <a:latin typeface="Arial" panose="020B0604020202020204" pitchFamily="34" charset="0"/>
                <a:ea typeface="宋体" panose="02010600030101010101" pitchFamily="2" charset="-122"/>
              </a:endParaRPr>
            </a:p>
          </p:txBody>
        </p:sp>
        <p:sp>
          <p:nvSpPr>
            <p:cNvPr id="22574" name="_s1071"/>
            <p:cNvSpPr/>
            <p:nvPr/>
          </p:nvSpPr>
          <p:spPr>
            <a:xfrm>
              <a:off x="2956" y="16404"/>
              <a:ext cx="2160" cy="719"/>
            </a:xfrm>
            <a:prstGeom prst="cube">
              <a:avLst>
                <a:gd name="adj" fmla="val 10764"/>
              </a:avLst>
            </a:prstGeom>
            <a:gradFill rotWithShape="0">
              <a:gsLst>
                <a:gs pos="0">
                  <a:schemeClr val="folHlink">
                    <a:alpha val="39999"/>
                  </a:schemeClr>
                </a:gs>
                <a:gs pos="100000">
                  <a:schemeClr val="bg1"/>
                </a:gs>
              </a:gsLst>
              <a:lin ang="5400000" scaled="1"/>
              <a:tileRect/>
            </a:gradFill>
            <a:ln w="9525" cap="flat" cmpd="sng">
              <a:solidFill>
                <a:schemeClr val="folHlink"/>
              </a:solidFill>
              <a:prstDash val="solid"/>
              <a:miter/>
              <a:headEnd type="none" w="med" len="med"/>
              <a:tailEnd type="none" w="med" len="med"/>
            </a:ln>
          </p:spPr>
          <p:txBody>
            <a:bodyPr lIns="0" tIns="0" rIns="0" bIns="0" anchor="ctr" anchorCtr="0"/>
            <a:p>
              <a:pPr algn="just"/>
              <a:r>
                <a:rPr lang="en-US" altLang="zh-CN" sz="800">
                  <a:latin typeface="Times New Roman" panose="02020603050405020304" pitchFamily="18" charset="0"/>
                  <a:ea typeface="宋体" panose="02010600030101010101" pitchFamily="2" charset="-122"/>
                </a:rPr>
                <a:t>5</a:t>
              </a:r>
              <a:r>
                <a:rPr lang="zh-CN" altLang="en-US" sz="800" dirty="0">
                  <a:latin typeface="Times New Roman" panose="02020603050405020304" pitchFamily="18" charset="0"/>
                  <a:ea typeface="宋体" panose="02010600030101010101" pitchFamily="2" charset="-122"/>
                </a:rPr>
                <a:t>）车篮：是否坚固完好</a:t>
              </a:r>
              <a:endParaRPr lang="zh-CN" altLang="en-US" sz="1100" dirty="0">
                <a:latin typeface="Arial" panose="020B0604020202020204" pitchFamily="34" charset="0"/>
                <a:ea typeface="宋体" panose="02010600030101010101" pitchFamily="2" charset="-122"/>
              </a:endParaRPr>
            </a:p>
          </p:txBody>
        </p:sp>
        <p:sp>
          <p:nvSpPr>
            <p:cNvPr id="22575" name="_s1072"/>
            <p:cNvSpPr/>
            <p:nvPr/>
          </p:nvSpPr>
          <p:spPr>
            <a:xfrm>
              <a:off x="5836" y="16404"/>
              <a:ext cx="2160" cy="720"/>
            </a:xfrm>
            <a:prstGeom prst="cube">
              <a:avLst>
                <a:gd name="adj" fmla="val 10764"/>
              </a:avLst>
            </a:prstGeom>
            <a:gradFill rotWithShape="0">
              <a:gsLst>
                <a:gs pos="0">
                  <a:schemeClr val="folHlink">
                    <a:alpha val="39999"/>
                  </a:schemeClr>
                </a:gs>
                <a:gs pos="100000">
                  <a:schemeClr val="bg1"/>
                </a:gs>
              </a:gsLst>
              <a:lin ang="5400000" scaled="1"/>
              <a:tileRect/>
            </a:gradFill>
            <a:ln w="9525" cap="flat" cmpd="sng">
              <a:solidFill>
                <a:schemeClr val="folHlink"/>
              </a:solidFill>
              <a:prstDash val="solid"/>
              <a:miter/>
              <a:headEnd type="none" w="med" len="med"/>
              <a:tailEnd type="none" w="med" len="med"/>
            </a:ln>
          </p:spPr>
          <p:txBody>
            <a:bodyPr lIns="0" tIns="0" rIns="0" bIns="0" anchor="ctr" anchorCtr="0"/>
            <a:p>
              <a:pPr algn="just"/>
              <a:r>
                <a:rPr lang="en-US" altLang="zh-CN" sz="500">
                  <a:latin typeface="Times New Roman" panose="02020603050405020304" pitchFamily="18" charset="0"/>
                  <a:ea typeface="宋体" panose="02010600030101010101" pitchFamily="2" charset="-122"/>
                </a:rPr>
                <a:t>6</a:t>
              </a:r>
              <a:r>
                <a:rPr lang="zh-CN" altLang="en-US" sz="500" dirty="0">
                  <a:latin typeface="Times New Roman" panose="02020603050405020304" pitchFamily="18" charset="0"/>
                  <a:ea typeface="宋体" panose="02010600030101010101" pitchFamily="2" charset="-122"/>
                </a:rPr>
                <a:t>）</a:t>
              </a:r>
              <a:endParaRPr lang="zh-CN" altLang="en-US" sz="1100" dirty="0">
                <a:latin typeface="Arial" panose="020B0604020202020204" pitchFamily="34" charset="0"/>
                <a:ea typeface="宋体" panose="02010600030101010101" pitchFamily="2" charset="-122"/>
              </a:endParaRPr>
            </a:p>
          </p:txBody>
        </p:sp>
        <p:sp>
          <p:nvSpPr>
            <p:cNvPr id="22576" name="_s1073"/>
            <p:cNvSpPr/>
            <p:nvPr/>
          </p:nvSpPr>
          <p:spPr>
            <a:xfrm>
              <a:off x="2957" y="18564"/>
              <a:ext cx="2159" cy="720"/>
            </a:xfrm>
            <a:prstGeom prst="cube">
              <a:avLst>
                <a:gd name="adj" fmla="val 10764"/>
              </a:avLst>
            </a:prstGeom>
            <a:gradFill rotWithShape="0">
              <a:gsLst>
                <a:gs pos="0">
                  <a:schemeClr val="folHlink">
                    <a:alpha val="39999"/>
                  </a:schemeClr>
                </a:gs>
                <a:gs pos="100000">
                  <a:schemeClr val="bg1"/>
                </a:gs>
              </a:gsLst>
              <a:lin ang="5400000" scaled="1"/>
              <a:tileRect/>
            </a:gradFill>
            <a:ln w="9525" cap="flat" cmpd="sng">
              <a:solidFill>
                <a:schemeClr val="folHlink"/>
              </a:solidFill>
              <a:prstDash val="solid"/>
              <a:miter/>
              <a:headEnd type="none" w="med" len="med"/>
              <a:tailEnd type="none" w="med" len="med"/>
            </a:ln>
          </p:spPr>
          <p:txBody>
            <a:bodyPr lIns="0" tIns="0" rIns="0" bIns="0" anchor="ctr" anchorCtr="0"/>
            <a:p>
              <a:pPr algn="just"/>
              <a:r>
                <a:rPr lang="en-US" altLang="zh-CN" sz="800">
                  <a:latin typeface="Times New Roman" panose="02020603050405020304" pitchFamily="18" charset="0"/>
                  <a:ea typeface="宋体" panose="02010600030101010101" pitchFamily="2" charset="-122"/>
                </a:rPr>
                <a:t>1</a:t>
              </a:r>
              <a:r>
                <a:rPr lang="zh-CN" altLang="en-US" sz="800" dirty="0">
                  <a:latin typeface="Times New Roman" panose="02020603050405020304" pitchFamily="18" charset="0"/>
                  <a:ea typeface="宋体" panose="02010600030101010101" pitchFamily="2" charset="-122"/>
                </a:rPr>
                <a:t>）汽油：油量是否充足且无泄露现象</a:t>
              </a:r>
              <a:endParaRPr lang="zh-CN" altLang="en-US" sz="1100" dirty="0">
                <a:latin typeface="Arial" panose="020B0604020202020204" pitchFamily="34" charset="0"/>
                <a:ea typeface="宋体" panose="02010600030101010101" pitchFamily="2" charset="-122"/>
              </a:endParaRPr>
            </a:p>
          </p:txBody>
        </p:sp>
        <p:sp>
          <p:nvSpPr>
            <p:cNvPr id="22577" name="_s1074"/>
            <p:cNvSpPr/>
            <p:nvPr/>
          </p:nvSpPr>
          <p:spPr>
            <a:xfrm>
              <a:off x="5836" y="18564"/>
              <a:ext cx="2159" cy="719"/>
            </a:xfrm>
            <a:prstGeom prst="cube">
              <a:avLst>
                <a:gd name="adj" fmla="val 10764"/>
              </a:avLst>
            </a:prstGeom>
            <a:gradFill rotWithShape="0">
              <a:gsLst>
                <a:gs pos="0">
                  <a:schemeClr val="folHlink">
                    <a:alpha val="39999"/>
                  </a:schemeClr>
                </a:gs>
                <a:gs pos="100000">
                  <a:schemeClr val="bg1"/>
                </a:gs>
              </a:gsLst>
              <a:lin ang="5400000" scaled="1"/>
              <a:tileRect/>
            </a:gradFill>
            <a:ln w="9525" cap="flat" cmpd="sng">
              <a:solidFill>
                <a:schemeClr val="folHlink"/>
              </a:solidFill>
              <a:prstDash val="solid"/>
              <a:miter/>
              <a:headEnd type="none" w="med" len="med"/>
              <a:tailEnd type="none" w="med" len="med"/>
            </a:ln>
          </p:spPr>
          <p:txBody>
            <a:bodyPr lIns="0" tIns="0" rIns="0" bIns="0" anchor="ctr" anchorCtr="0"/>
            <a:p>
              <a:pPr algn="just"/>
              <a:r>
                <a:rPr lang="en-US" altLang="zh-CN" sz="800">
                  <a:latin typeface="Times New Roman" panose="02020603050405020304" pitchFamily="18" charset="0"/>
                  <a:ea typeface="宋体" panose="02010600030101010101" pitchFamily="2" charset="-122"/>
                </a:rPr>
                <a:t>2</a:t>
              </a:r>
              <a:r>
                <a:rPr lang="zh-CN" altLang="en-US" sz="800" dirty="0">
                  <a:latin typeface="Times New Roman" panose="02020603050405020304" pitchFamily="18" charset="0"/>
                  <a:ea typeface="宋体" panose="02010600030101010101" pitchFamily="2" charset="-122"/>
                </a:rPr>
                <a:t>）驾驶证：是否备齐有效</a:t>
              </a:r>
              <a:endParaRPr lang="zh-CN" altLang="en-US" sz="1100" dirty="0">
                <a:latin typeface="Arial" panose="020B0604020202020204" pitchFamily="34" charset="0"/>
                <a:ea typeface="宋体" panose="02010600030101010101" pitchFamily="2" charset="-122"/>
              </a:endParaRPr>
            </a:p>
          </p:txBody>
        </p:sp>
        <p:sp>
          <p:nvSpPr>
            <p:cNvPr id="22578" name="_s1075"/>
            <p:cNvSpPr/>
            <p:nvPr/>
          </p:nvSpPr>
          <p:spPr>
            <a:xfrm>
              <a:off x="2957" y="19644"/>
              <a:ext cx="2159" cy="719"/>
            </a:xfrm>
            <a:prstGeom prst="cube">
              <a:avLst>
                <a:gd name="adj" fmla="val 10764"/>
              </a:avLst>
            </a:prstGeom>
            <a:gradFill rotWithShape="0">
              <a:gsLst>
                <a:gs pos="0">
                  <a:schemeClr val="folHlink">
                    <a:alpha val="39999"/>
                  </a:schemeClr>
                </a:gs>
                <a:gs pos="100000">
                  <a:schemeClr val="bg1"/>
                </a:gs>
              </a:gsLst>
              <a:lin ang="5400000" scaled="1"/>
              <a:tileRect/>
            </a:gradFill>
            <a:ln w="9525" cap="flat" cmpd="sng">
              <a:solidFill>
                <a:schemeClr val="folHlink"/>
              </a:solidFill>
              <a:prstDash val="solid"/>
              <a:miter/>
              <a:headEnd type="none" w="med" len="med"/>
              <a:tailEnd type="none" w="med" len="med"/>
            </a:ln>
          </p:spPr>
          <p:txBody>
            <a:bodyPr lIns="0" tIns="0" rIns="0" bIns="0" anchor="ctr" anchorCtr="0"/>
            <a:p>
              <a:pPr algn="just"/>
              <a:r>
                <a:rPr lang="en-US" altLang="zh-CN" sz="800">
                  <a:latin typeface="Times New Roman" panose="02020603050405020304" pitchFamily="18" charset="0"/>
                  <a:ea typeface="宋体" panose="02010600030101010101" pitchFamily="2" charset="-122"/>
                </a:rPr>
                <a:t>3</a:t>
              </a:r>
              <a:r>
                <a:rPr lang="zh-CN" altLang="en-US" sz="800" dirty="0">
                  <a:latin typeface="Times New Roman" panose="02020603050405020304" pitchFamily="18" charset="0"/>
                  <a:ea typeface="宋体" panose="02010600030101010101" pitchFamily="2" charset="-122"/>
                </a:rPr>
                <a:t>）启动装置：是否正常</a:t>
              </a:r>
              <a:endParaRPr lang="zh-CN" altLang="en-US" sz="1100" dirty="0">
                <a:latin typeface="Arial" panose="020B0604020202020204" pitchFamily="34" charset="0"/>
                <a:ea typeface="宋体" panose="02010600030101010101" pitchFamily="2" charset="-122"/>
              </a:endParaRPr>
            </a:p>
          </p:txBody>
        </p:sp>
        <p:sp>
          <p:nvSpPr>
            <p:cNvPr id="22579" name="_s1076"/>
            <p:cNvSpPr/>
            <p:nvPr/>
          </p:nvSpPr>
          <p:spPr>
            <a:xfrm>
              <a:off x="5836" y="19644"/>
              <a:ext cx="2159" cy="720"/>
            </a:xfrm>
            <a:prstGeom prst="cube">
              <a:avLst>
                <a:gd name="adj" fmla="val 10764"/>
              </a:avLst>
            </a:prstGeom>
            <a:gradFill rotWithShape="0">
              <a:gsLst>
                <a:gs pos="0">
                  <a:schemeClr val="folHlink">
                    <a:alpha val="39999"/>
                  </a:schemeClr>
                </a:gs>
                <a:gs pos="100000">
                  <a:schemeClr val="bg1"/>
                </a:gs>
              </a:gsLst>
              <a:lin ang="5400000" scaled="1"/>
              <a:tileRect/>
            </a:gradFill>
            <a:ln w="9525" cap="flat" cmpd="sng">
              <a:solidFill>
                <a:schemeClr val="folHlink"/>
              </a:solidFill>
              <a:prstDash val="solid"/>
              <a:miter/>
              <a:headEnd type="none" w="med" len="med"/>
              <a:tailEnd type="none" w="med" len="med"/>
            </a:ln>
          </p:spPr>
          <p:txBody>
            <a:bodyPr lIns="0" tIns="0" rIns="0" bIns="0" anchor="ctr" anchorCtr="0"/>
            <a:p>
              <a:pPr algn="just"/>
              <a:r>
                <a:rPr lang="en-US" altLang="zh-CN" sz="800">
                  <a:latin typeface="Times New Roman" panose="02020603050405020304" pitchFamily="18" charset="0"/>
                  <a:ea typeface="宋体" panose="02010600030101010101" pitchFamily="2" charset="-122"/>
                </a:rPr>
                <a:t>4</a:t>
              </a:r>
              <a:r>
                <a:rPr lang="zh-CN" altLang="en-US" sz="800" dirty="0">
                  <a:latin typeface="Times New Roman" panose="02020603050405020304" pitchFamily="18" charset="0"/>
                  <a:ea typeface="宋体" panose="02010600030101010101" pitchFamily="2" charset="-122"/>
                </a:rPr>
                <a:t>）喇叭：是否响亮</a:t>
              </a:r>
              <a:endParaRPr lang="zh-CN" altLang="en-US" sz="1100" dirty="0">
                <a:latin typeface="Arial" panose="020B0604020202020204" pitchFamily="34" charset="0"/>
                <a:ea typeface="宋体" panose="02010600030101010101" pitchFamily="2" charset="-122"/>
              </a:endParaRPr>
            </a:p>
          </p:txBody>
        </p:sp>
        <p:sp>
          <p:nvSpPr>
            <p:cNvPr id="22580" name="_s1077"/>
            <p:cNvSpPr/>
            <p:nvPr/>
          </p:nvSpPr>
          <p:spPr>
            <a:xfrm>
              <a:off x="2957" y="20724"/>
              <a:ext cx="2159" cy="720"/>
            </a:xfrm>
            <a:prstGeom prst="cube">
              <a:avLst>
                <a:gd name="adj" fmla="val 10764"/>
              </a:avLst>
            </a:prstGeom>
            <a:gradFill rotWithShape="0">
              <a:gsLst>
                <a:gs pos="0">
                  <a:schemeClr val="folHlink">
                    <a:alpha val="39999"/>
                  </a:schemeClr>
                </a:gs>
                <a:gs pos="100000">
                  <a:schemeClr val="bg1"/>
                </a:gs>
              </a:gsLst>
              <a:lin ang="5400000" scaled="1"/>
              <a:tileRect/>
            </a:gradFill>
            <a:ln w="9525" cap="flat" cmpd="sng">
              <a:solidFill>
                <a:schemeClr val="folHlink"/>
              </a:solidFill>
              <a:prstDash val="solid"/>
              <a:miter/>
              <a:headEnd type="none" w="med" len="med"/>
              <a:tailEnd type="none" w="med" len="med"/>
            </a:ln>
          </p:spPr>
          <p:txBody>
            <a:bodyPr lIns="0" tIns="0" rIns="0" bIns="0" anchor="ctr" anchorCtr="0"/>
            <a:p>
              <a:pPr algn="just"/>
              <a:r>
                <a:rPr lang="en-US" altLang="zh-CN" sz="800">
                  <a:latin typeface="Times New Roman" panose="02020603050405020304" pitchFamily="18" charset="0"/>
                  <a:ea typeface="宋体" panose="02010600030101010101" pitchFamily="2" charset="-122"/>
                </a:rPr>
                <a:t>5</a:t>
              </a:r>
              <a:r>
                <a:rPr lang="zh-CN" altLang="en-US" sz="800" dirty="0">
                  <a:latin typeface="Times New Roman" panose="02020603050405020304" pitchFamily="18" charset="0"/>
                  <a:ea typeface="宋体" panose="02010600030101010101" pitchFamily="2" charset="-122"/>
                </a:rPr>
                <a:t>）反光镜：有无偏斜情况</a:t>
              </a:r>
              <a:endParaRPr lang="zh-CN" altLang="en-US" sz="1100" dirty="0">
                <a:latin typeface="Arial" panose="020B0604020202020204" pitchFamily="34" charset="0"/>
                <a:ea typeface="宋体" panose="02010600030101010101" pitchFamily="2" charset="-122"/>
              </a:endParaRPr>
            </a:p>
          </p:txBody>
        </p:sp>
        <p:sp>
          <p:nvSpPr>
            <p:cNvPr id="22581" name="_s1078"/>
            <p:cNvSpPr/>
            <p:nvPr/>
          </p:nvSpPr>
          <p:spPr>
            <a:xfrm>
              <a:off x="5836" y="20724"/>
              <a:ext cx="2159" cy="720"/>
            </a:xfrm>
            <a:prstGeom prst="cube">
              <a:avLst>
                <a:gd name="adj" fmla="val 10764"/>
              </a:avLst>
            </a:prstGeom>
            <a:gradFill rotWithShape="0">
              <a:gsLst>
                <a:gs pos="0">
                  <a:schemeClr val="folHlink">
                    <a:alpha val="39999"/>
                  </a:schemeClr>
                </a:gs>
                <a:gs pos="100000">
                  <a:schemeClr val="bg1"/>
                </a:gs>
              </a:gsLst>
              <a:lin ang="5400000" scaled="1"/>
              <a:tileRect/>
            </a:gradFill>
            <a:ln w="9525" cap="flat" cmpd="sng">
              <a:solidFill>
                <a:schemeClr val="folHlink"/>
              </a:solidFill>
              <a:prstDash val="solid"/>
              <a:miter/>
              <a:headEnd type="none" w="med" len="med"/>
              <a:tailEnd type="none" w="med" len="med"/>
            </a:ln>
          </p:spPr>
          <p:txBody>
            <a:bodyPr lIns="0" tIns="0" rIns="0" bIns="0" anchor="ctr" anchorCtr="0"/>
            <a:p>
              <a:pPr algn="just"/>
              <a:r>
                <a:rPr lang="en-US" altLang="zh-CN" sz="800">
                  <a:latin typeface="Times New Roman" panose="02020603050405020304" pitchFamily="18" charset="0"/>
                  <a:ea typeface="宋体" panose="02010600030101010101" pitchFamily="2" charset="-122"/>
                </a:rPr>
                <a:t>6</a:t>
              </a:r>
              <a:r>
                <a:rPr lang="zh-CN" altLang="en-US" sz="800" dirty="0">
                  <a:latin typeface="Times New Roman" panose="02020603050405020304" pitchFamily="18" charset="0"/>
                  <a:ea typeface="宋体" panose="02010600030101010101" pitchFamily="2" charset="-122"/>
                </a:rPr>
                <a:t>）车灯：是否正常开关</a:t>
              </a:r>
              <a:endParaRPr lang="zh-CN" altLang="en-US" sz="1100" dirty="0">
                <a:latin typeface="Arial" panose="020B0604020202020204" pitchFamily="34" charset="0"/>
                <a:ea typeface="宋体" panose="02010600030101010101" pitchFamily="2" charset="-122"/>
              </a:endParaRPr>
            </a:p>
          </p:txBody>
        </p:sp>
        <p:sp>
          <p:nvSpPr>
            <p:cNvPr id="22582" name="_s1079"/>
            <p:cNvSpPr/>
            <p:nvPr/>
          </p:nvSpPr>
          <p:spPr>
            <a:xfrm>
              <a:off x="2956" y="22884"/>
              <a:ext cx="2159" cy="719"/>
            </a:xfrm>
            <a:prstGeom prst="cube">
              <a:avLst>
                <a:gd name="adj" fmla="val 10764"/>
              </a:avLst>
            </a:prstGeom>
            <a:gradFill rotWithShape="0">
              <a:gsLst>
                <a:gs pos="0">
                  <a:schemeClr val="folHlink">
                    <a:alpha val="39999"/>
                  </a:schemeClr>
                </a:gs>
                <a:gs pos="100000">
                  <a:schemeClr val="bg1"/>
                </a:gs>
              </a:gsLst>
              <a:lin ang="5400000" scaled="1"/>
              <a:tileRect/>
            </a:gradFill>
            <a:ln w="9525" cap="flat" cmpd="sng">
              <a:solidFill>
                <a:schemeClr val="folHlink"/>
              </a:solidFill>
              <a:prstDash val="solid"/>
              <a:miter/>
              <a:headEnd type="none" w="med" len="med"/>
              <a:tailEnd type="none" w="med" len="med"/>
            </a:ln>
          </p:spPr>
          <p:txBody>
            <a:bodyPr lIns="0" tIns="0" rIns="0" bIns="0" anchor="ctr" anchorCtr="0"/>
            <a:p>
              <a:pPr algn="just"/>
              <a:r>
                <a:rPr lang="en-US" altLang="zh-CN" sz="800">
                  <a:latin typeface="Times New Roman" panose="02020603050405020304" pitchFamily="18" charset="0"/>
                  <a:ea typeface="宋体" panose="02010600030101010101" pitchFamily="2" charset="-122"/>
                </a:rPr>
                <a:t>1</a:t>
              </a:r>
              <a:r>
                <a:rPr lang="zh-CN" altLang="en-US" sz="800" dirty="0">
                  <a:latin typeface="Times New Roman" panose="02020603050405020304" pitchFamily="18" charset="0"/>
                  <a:ea typeface="宋体" panose="02010600030101010101" pitchFamily="2" charset="-122"/>
                </a:rPr>
                <a:t>）外观：无破损摩擦，车门正常开关</a:t>
              </a:r>
              <a:endParaRPr lang="zh-CN" altLang="en-US" sz="1100" dirty="0">
                <a:latin typeface="Arial" panose="020B0604020202020204" pitchFamily="34" charset="0"/>
                <a:ea typeface="宋体" panose="02010600030101010101" pitchFamily="2" charset="-122"/>
              </a:endParaRPr>
            </a:p>
          </p:txBody>
        </p:sp>
        <p:sp>
          <p:nvSpPr>
            <p:cNvPr id="22583" name="_s1080"/>
            <p:cNvSpPr/>
            <p:nvPr/>
          </p:nvSpPr>
          <p:spPr>
            <a:xfrm>
              <a:off x="5835" y="22884"/>
              <a:ext cx="2159" cy="720"/>
            </a:xfrm>
            <a:prstGeom prst="cube">
              <a:avLst>
                <a:gd name="adj" fmla="val 10764"/>
              </a:avLst>
            </a:prstGeom>
            <a:gradFill rotWithShape="0">
              <a:gsLst>
                <a:gs pos="0">
                  <a:schemeClr val="folHlink">
                    <a:alpha val="39999"/>
                  </a:schemeClr>
                </a:gs>
                <a:gs pos="100000">
                  <a:schemeClr val="bg1"/>
                </a:gs>
              </a:gsLst>
              <a:lin ang="5400000" scaled="1"/>
              <a:tileRect/>
            </a:gradFill>
            <a:ln w="9525" cap="flat" cmpd="sng">
              <a:solidFill>
                <a:schemeClr val="folHlink"/>
              </a:solidFill>
              <a:prstDash val="solid"/>
              <a:miter/>
              <a:headEnd type="none" w="med" len="med"/>
              <a:tailEnd type="none" w="med" len="med"/>
            </a:ln>
          </p:spPr>
          <p:txBody>
            <a:bodyPr lIns="0" tIns="0" rIns="0" bIns="0" anchor="ctr" anchorCtr="0"/>
            <a:p>
              <a:pPr algn="just"/>
              <a:r>
                <a:rPr lang="en-US" altLang="zh-CN" sz="800">
                  <a:latin typeface="Times New Roman" panose="02020603050405020304" pitchFamily="18" charset="0"/>
                  <a:ea typeface="宋体" panose="02010600030101010101" pitchFamily="2" charset="-122"/>
                </a:rPr>
                <a:t>2</a:t>
              </a:r>
              <a:r>
                <a:rPr lang="zh-CN" altLang="en-US" sz="800" dirty="0">
                  <a:latin typeface="Times New Roman" panose="02020603050405020304" pitchFamily="18" charset="0"/>
                  <a:ea typeface="宋体" panose="02010600030101010101" pitchFamily="2" charset="-122"/>
                </a:rPr>
                <a:t>）车内：是否整洁，无异味</a:t>
              </a:r>
              <a:endParaRPr lang="zh-CN" altLang="en-US" sz="1100" dirty="0">
                <a:latin typeface="Arial" panose="020B0604020202020204" pitchFamily="34" charset="0"/>
                <a:ea typeface="宋体" panose="02010600030101010101" pitchFamily="2" charset="-122"/>
              </a:endParaRPr>
            </a:p>
          </p:txBody>
        </p:sp>
        <p:sp>
          <p:nvSpPr>
            <p:cNvPr id="22584" name="_s1081"/>
            <p:cNvSpPr/>
            <p:nvPr/>
          </p:nvSpPr>
          <p:spPr>
            <a:xfrm>
              <a:off x="2956" y="23964"/>
              <a:ext cx="2159" cy="719"/>
            </a:xfrm>
            <a:prstGeom prst="cube">
              <a:avLst>
                <a:gd name="adj" fmla="val 10764"/>
              </a:avLst>
            </a:prstGeom>
            <a:gradFill rotWithShape="0">
              <a:gsLst>
                <a:gs pos="0">
                  <a:schemeClr val="folHlink">
                    <a:alpha val="39999"/>
                  </a:schemeClr>
                </a:gs>
                <a:gs pos="100000">
                  <a:schemeClr val="bg1"/>
                </a:gs>
              </a:gsLst>
              <a:lin ang="5400000" scaled="1"/>
              <a:tileRect/>
            </a:gradFill>
            <a:ln w="9525" cap="flat" cmpd="sng">
              <a:solidFill>
                <a:schemeClr val="folHlink"/>
              </a:solidFill>
              <a:prstDash val="solid"/>
              <a:miter/>
              <a:headEnd type="none" w="med" len="med"/>
              <a:tailEnd type="none" w="med" len="med"/>
            </a:ln>
          </p:spPr>
          <p:txBody>
            <a:bodyPr lIns="0" tIns="0" rIns="0" bIns="0" anchor="ctr" anchorCtr="0"/>
            <a:p>
              <a:pPr algn="just"/>
              <a:r>
                <a:rPr lang="en-US" altLang="zh-CN" sz="800">
                  <a:latin typeface="Times New Roman" panose="02020603050405020304" pitchFamily="18" charset="0"/>
                  <a:ea typeface="宋体" panose="02010600030101010101" pitchFamily="2" charset="-122"/>
                </a:rPr>
                <a:t>3</a:t>
              </a:r>
              <a:r>
                <a:rPr lang="zh-CN" altLang="en-US" sz="800" dirty="0">
                  <a:latin typeface="Times New Roman" panose="02020603050405020304" pitchFamily="18" charset="0"/>
                  <a:ea typeface="宋体" panose="02010600030101010101" pitchFamily="2" charset="-122"/>
                </a:rPr>
                <a:t>）启动：有无异常声响或异味出现，</a:t>
              </a:r>
              <a:endParaRPr lang="zh-CN" altLang="en-US" sz="1100" dirty="0">
                <a:latin typeface="Arial" panose="020B0604020202020204" pitchFamily="34" charset="0"/>
                <a:ea typeface="宋体" panose="02010600030101010101" pitchFamily="2" charset="-122"/>
              </a:endParaRPr>
            </a:p>
          </p:txBody>
        </p:sp>
        <p:sp>
          <p:nvSpPr>
            <p:cNvPr id="22585" name="_s1082"/>
            <p:cNvSpPr/>
            <p:nvPr/>
          </p:nvSpPr>
          <p:spPr>
            <a:xfrm>
              <a:off x="5835" y="23964"/>
              <a:ext cx="2159" cy="720"/>
            </a:xfrm>
            <a:prstGeom prst="cube">
              <a:avLst>
                <a:gd name="adj" fmla="val 10764"/>
              </a:avLst>
            </a:prstGeom>
            <a:gradFill rotWithShape="0">
              <a:gsLst>
                <a:gs pos="0">
                  <a:schemeClr val="folHlink">
                    <a:alpha val="39999"/>
                  </a:schemeClr>
                </a:gs>
                <a:gs pos="100000">
                  <a:schemeClr val="bg1"/>
                </a:gs>
              </a:gsLst>
              <a:lin ang="5400000" scaled="1"/>
              <a:tileRect/>
            </a:gradFill>
            <a:ln w="9525" cap="flat" cmpd="sng">
              <a:solidFill>
                <a:schemeClr val="folHlink"/>
              </a:solidFill>
              <a:prstDash val="solid"/>
              <a:miter/>
              <a:headEnd type="none" w="med" len="med"/>
              <a:tailEnd type="none" w="med" len="med"/>
            </a:ln>
          </p:spPr>
          <p:txBody>
            <a:bodyPr lIns="0" tIns="0" rIns="0" bIns="0" anchor="ctr" anchorCtr="0"/>
            <a:p>
              <a:pPr algn="just"/>
              <a:r>
                <a:rPr lang="en-US" altLang="zh-CN" sz="800">
                  <a:latin typeface="Times New Roman" panose="02020603050405020304" pitchFamily="18" charset="0"/>
                  <a:ea typeface="宋体" panose="02010600030101010101" pitchFamily="2" charset="-122"/>
                </a:rPr>
                <a:t>4</a:t>
              </a:r>
              <a:r>
                <a:rPr lang="zh-CN" altLang="en-US" sz="800" dirty="0">
                  <a:latin typeface="Times New Roman" panose="02020603050405020304" pitchFamily="18" charset="0"/>
                  <a:ea typeface="宋体" panose="02010600030101010101" pitchFamily="2" charset="-122"/>
                </a:rPr>
                <a:t>）汽修工具：是否备齐</a:t>
              </a:r>
              <a:endParaRPr lang="zh-CN" altLang="en-US" sz="1100" dirty="0">
                <a:latin typeface="Arial" panose="020B0604020202020204" pitchFamily="34" charset="0"/>
                <a:ea typeface="宋体" panose="02010600030101010101" pitchFamily="2" charset="-122"/>
              </a:endParaRPr>
            </a:p>
          </p:txBody>
        </p:sp>
        <p:sp>
          <p:nvSpPr>
            <p:cNvPr id="22586" name="_s1083"/>
            <p:cNvSpPr/>
            <p:nvPr/>
          </p:nvSpPr>
          <p:spPr>
            <a:xfrm>
              <a:off x="2956" y="25044"/>
              <a:ext cx="2159" cy="720"/>
            </a:xfrm>
            <a:prstGeom prst="cube">
              <a:avLst>
                <a:gd name="adj" fmla="val 10764"/>
              </a:avLst>
            </a:prstGeom>
            <a:gradFill rotWithShape="0">
              <a:gsLst>
                <a:gs pos="0">
                  <a:schemeClr val="folHlink">
                    <a:alpha val="39999"/>
                  </a:schemeClr>
                </a:gs>
                <a:gs pos="100000">
                  <a:schemeClr val="bg1"/>
                </a:gs>
              </a:gsLst>
              <a:lin ang="5400000" scaled="1"/>
              <a:tileRect/>
            </a:gradFill>
            <a:ln w="9525" cap="flat" cmpd="sng">
              <a:solidFill>
                <a:schemeClr val="folHlink"/>
              </a:solidFill>
              <a:prstDash val="solid"/>
              <a:miter/>
              <a:headEnd type="none" w="med" len="med"/>
              <a:tailEnd type="none" w="med" len="med"/>
            </a:ln>
          </p:spPr>
          <p:txBody>
            <a:bodyPr lIns="0" tIns="0" rIns="0" bIns="0" anchor="ctr" anchorCtr="0"/>
            <a:p>
              <a:pPr algn="just"/>
              <a:r>
                <a:rPr lang="en-US" altLang="zh-CN" sz="800">
                  <a:latin typeface="Times New Roman" panose="02020603050405020304" pitchFamily="18" charset="0"/>
                  <a:ea typeface="宋体" panose="02010600030101010101" pitchFamily="2" charset="-122"/>
                </a:rPr>
                <a:t>5</a:t>
              </a:r>
              <a:r>
                <a:rPr lang="zh-CN" altLang="en-US" sz="800" dirty="0">
                  <a:latin typeface="Times New Roman" panose="02020603050405020304" pitchFamily="18" charset="0"/>
                  <a:ea typeface="宋体" panose="02010600030101010101" pitchFamily="2" charset="-122"/>
                </a:rPr>
                <a:t>）行车证件：是否有效齐全</a:t>
              </a:r>
              <a:endParaRPr lang="zh-CN" altLang="en-US" sz="1100" dirty="0">
                <a:latin typeface="Arial" panose="020B0604020202020204" pitchFamily="34" charset="0"/>
                <a:ea typeface="宋体" panose="02010600030101010101" pitchFamily="2" charset="-122"/>
              </a:endParaRPr>
            </a:p>
          </p:txBody>
        </p:sp>
        <p:sp>
          <p:nvSpPr>
            <p:cNvPr id="22587" name="_s1084"/>
            <p:cNvSpPr/>
            <p:nvPr/>
          </p:nvSpPr>
          <p:spPr>
            <a:xfrm>
              <a:off x="5835" y="25044"/>
              <a:ext cx="2159" cy="719"/>
            </a:xfrm>
            <a:prstGeom prst="cube">
              <a:avLst>
                <a:gd name="adj" fmla="val 10764"/>
              </a:avLst>
            </a:prstGeom>
            <a:gradFill rotWithShape="0">
              <a:gsLst>
                <a:gs pos="0">
                  <a:schemeClr val="folHlink">
                    <a:alpha val="39999"/>
                  </a:schemeClr>
                </a:gs>
                <a:gs pos="100000">
                  <a:schemeClr val="bg1"/>
                </a:gs>
              </a:gsLst>
              <a:lin ang="5400000" scaled="1"/>
              <a:tileRect/>
            </a:gradFill>
            <a:ln w="9525" cap="flat" cmpd="sng">
              <a:solidFill>
                <a:schemeClr val="folHlink"/>
              </a:solidFill>
              <a:prstDash val="solid"/>
              <a:miter/>
              <a:headEnd type="none" w="med" len="med"/>
              <a:tailEnd type="none" w="med" len="med"/>
            </a:ln>
          </p:spPr>
          <p:txBody>
            <a:bodyPr lIns="0" tIns="0" rIns="0" bIns="0" anchor="ctr" anchorCtr="0"/>
            <a:p>
              <a:pPr algn="just"/>
              <a:r>
                <a:rPr lang="en-US" altLang="zh-CN" sz="800">
                  <a:latin typeface="Times New Roman" panose="02020603050405020304" pitchFamily="18" charset="0"/>
                  <a:ea typeface="宋体" panose="02010600030101010101" pitchFamily="2" charset="-122"/>
                </a:rPr>
                <a:t>6</a:t>
              </a:r>
              <a:r>
                <a:rPr lang="zh-CN" altLang="en-US" sz="800" dirty="0">
                  <a:latin typeface="Times New Roman" panose="02020603050405020304" pitchFamily="18" charset="0"/>
                  <a:ea typeface="宋体" panose="02010600030101010101" pitchFamily="2" charset="-122"/>
                </a:rPr>
                <a:t>）其它零部件：是否正常安全</a:t>
              </a:r>
              <a:endParaRPr lang="zh-CN" altLang="en-US" sz="1100" dirty="0">
                <a:latin typeface="Arial" panose="020B0604020202020204" pitchFamily="34" charset="0"/>
                <a:ea typeface="宋体" panose="02010600030101010101" pitchFamily="2" charset="-122"/>
              </a:endParaRPr>
            </a:p>
          </p:txBody>
        </p:sp>
      </p:gr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355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3557"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3558"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3559"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23560"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学习活动一：派件准备</a:t>
            </a:r>
            <a:endParaRPr lang="en-US" altLang="zh-CN" sz="1800" b="1" dirty="0">
              <a:solidFill>
                <a:srgbClr val="0000FF"/>
              </a:solidFill>
              <a:latin typeface="Arial" panose="020B0604020202020204" pitchFamily="34" charset="0"/>
              <a:ea typeface="楷体" panose="02010609060101010101" pitchFamily="49" charset="-122"/>
            </a:endParaRPr>
          </a:p>
        </p:txBody>
      </p:sp>
      <p:sp>
        <p:nvSpPr>
          <p:cNvPr id="23561"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sz="1800" dirty="0">
              <a:latin typeface="Arial" panose="020B0604020202020204" pitchFamily="34" charset="0"/>
              <a:ea typeface="宋体" panose="02010600030101010101" pitchFamily="2" charset="-122"/>
            </a:endParaRPr>
          </a:p>
        </p:txBody>
      </p:sp>
      <p:sp>
        <p:nvSpPr>
          <p:cNvPr id="23562"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3563"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3564" name="Rectangle 15"/>
          <p:cNvSpPr/>
          <p:nvPr/>
        </p:nvSpPr>
        <p:spPr>
          <a:xfrm>
            <a:off x="1619250" y="836613"/>
            <a:ext cx="5113338" cy="366712"/>
          </a:xfrm>
          <a:prstGeom prst="rect">
            <a:avLst/>
          </a:prstGeom>
          <a:noFill/>
          <a:ln w="9525">
            <a:noFill/>
          </a:ln>
        </p:spPr>
        <p:txBody>
          <a:bodyPr anchor="t" anchorCtr="0">
            <a:spAutoFit/>
          </a:bodyPr>
          <a:p>
            <a:r>
              <a:rPr lang="zh-CN" altLang="en-US" sz="1800" b="1" dirty="0">
                <a:latin typeface="Arial" panose="020B0604020202020204" pitchFamily="34" charset="0"/>
                <a:ea typeface="宋体" panose="02010600030101010101" pitchFamily="2" charset="-122"/>
              </a:rPr>
              <a:t>三、形象准备</a:t>
            </a:r>
            <a:endParaRPr lang="zh-CN" altLang="en-US" sz="1800" b="1" dirty="0">
              <a:latin typeface="Arial" panose="020B0604020202020204" pitchFamily="34" charset="0"/>
              <a:ea typeface="宋体" panose="02010600030101010101" pitchFamily="2" charset="-122"/>
            </a:endParaRPr>
          </a:p>
        </p:txBody>
      </p:sp>
      <p:pic>
        <p:nvPicPr>
          <p:cNvPr id="23565" name="Picture 16" descr="01"/>
          <p:cNvPicPr>
            <a:picLocks noChangeAspect="1"/>
          </p:cNvPicPr>
          <p:nvPr/>
        </p:nvPicPr>
        <p:blipFill>
          <a:blip r:embed="rId4">
            <a:clrChange>
              <a:clrFrom>
                <a:srgbClr val="FFFFFF"/>
              </a:clrFrom>
              <a:clrTo>
                <a:srgbClr val="FFFFFF">
                  <a:alpha val="0"/>
                </a:srgbClr>
              </a:clrTo>
            </a:clrChange>
          </a:blip>
          <a:stretch>
            <a:fillRect/>
          </a:stretch>
        </p:blipFill>
        <p:spPr>
          <a:xfrm>
            <a:off x="1333500" y="2997200"/>
            <a:ext cx="2438400" cy="3054350"/>
          </a:xfrm>
          <a:prstGeom prst="rect">
            <a:avLst/>
          </a:prstGeom>
          <a:noFill/>
          <a:ln w="9525">
            <a:noFill/>
          </a:ln>
        </p:spPr>
      </p:pic>
      <p:sp>
        <p:nvSpPr>
          <p:cNvPr id="534546" name="Text Box 18"/>
          <p:cNvSpPr txBox="1">
            <a:spLocks noChangeArrowheads="1"/>
          </p:cNvSpPr>
          <p:nvPr/>
        </p:nvSpPr>
        <p:spPr bwMode="auto">
          <a:xfrm>
            <a:off x="1476375" y="1557338"/>
            <a:ext cx="1892300" cy="465138"/>
          </a:xfrm>
          <a:prstGeom prst="rect">
            <a:avLst/>
          </a:prstGeom>
          <a:noFill/>
          <a:ln w="8001">
            <a:solidFill>
              <a:srgbClr val="0000CC"/>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R="0" defTabSz="914400" latinLnBrk="1">
              <a:buClrTx/>
              <a:buSzTx/>
              <a:buFontTx/>
              <a:buNone/>
              <a:defRPr/>
            </a:pPr>
            <a:r>
              <a:rPr kumimoji="1" lang="en-US" altLang="zh-CN" sz="2400" b="1" kern="1200" cap="none" spc="0" normalizeH="0" baseline="0" noProof="0">
                <a:solidFill>
                  <a:srgbClr val="0000CC"/>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1</a:t>
            </a:r>
            <a:r>
              <a:rPr kumimoji="1" lang="zh-CN" altLang="en-US" sz="2400" b="1" kern="1200" cap="none" spc="0" normalizeH="0" baseline="0" noProof="0">
                <a:solidFill>
                  <a:srgbClr val="0000CC"/>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、仪容要求</a:t>
            </a:r>
            <a:endParaRPr kumimoji="1" lang="zh-CN" altLang="en-US" sz="2400" b="1" kern="1200" cap="none" spc="0" normalizeH="0" baseline="0" noProof="0">
              <a:solidFill>
                <a:srgbClr val="0000CC"/>
              </a:solidFill>
              <a:effectLst>
                <a:outerShdw blurRad="38100" dist="38100" dir="2700000" algn="tl">
                  <a:srgbClr val="C0C0C0"/>
                </a:outerShdw>
              </a:effectLst>
              <a:latin typeface="黑体" panose="02010609060101010101" pitchFamily="49" charset="-122"/>
              <a:ea typeface="黑体" panose="02010609060101010101" pitchFamily="49" charset="-122"/>
              <a:cs typeface="+mn-cs"/>
            </a:endParaRPr>
          </a:p>
        </p:txBody>
      </p:sp>
      <p:sp>
        <p:nvSpPr>
          <p:cNvPr id="23567" name="Text Box 19"/>
          <p:cNvSpPr txBox="1"/>
          <p:nvPr/>
        </p:nvSpPr>
        <p:spPr>
          <a:xfrm>
            <a:off x="4500563" y="1628775"/>
            <a:ext cx="2016125" cy="2016125"/>
          </a:xfrm>
          <a:prstGeom prst="rect">
            <a:avLst/>
          </a:prstGeom>
          <a:noFill/>
          <a:ln w="9525">
            <a:noFill/>
          </a:ln>
        </p:spPr>
        <p:txBody>
          <a:bodyPr anchor="t" anchorCtr="0"/>
          <a:p>
            <a:pPr algn="ctr" latinLnBrk="1"/>
            <a:r>
              <a:rPr lang="zh-CN" altLang="en-US" sz="1400" b="1" dirty="0">
                <a:latin typeface="黑体" panose="02010609060101010101" pitchFamily="49" charset="-122"/>
                <a:ea typeface="黑体" panose="02010609060101010101" pitchFamily="49" charset="-122"/>
              </a:rPr>
              <a:t>头发</a:t>
            </a:r>
            <a:endParaRPr lang="zh-CN" altLang="en-US" sz="1400" b="1" dirty="0">
              <a:latin typeface="黑体" panose="02010609060101010101" pitchFamily="49" charset="-122"/>
              <a:ea typeface="黑体" panose="02010609060101010101" pitchFamily="49" charset="-122"/>
            </a:endParaRPr>
          </a:p>
          <a:p>
            <a:pPr algn="just" latinLnBrk="1"/>
            <a:r>
              <a:rPr lang="zh-CN" altLang="en-US" sz="1400" dirty="0">
                <a:latin typeface="黑体" panose="02010609060101010101" pitchFamily="49" charset="-122"/>
                <a:ea typeface="黑体" panose="02010609060101010101" pitchFamily="49" charset="-122"/>
              </a:rPr>
              <a:t>长短适中，要勤洗，无头皮屑，且梳理整齐；不染发，不留长发，</a:t>
            </a:r>
            <a:r>
              <a:rPr lang="zh-CN" altLang="en-US" sz="1400" b="1" dirty="0">
                <a:solidFill>
                  <a:srgbClr val="0000CC"/>
                </a:solidFill>
                <a:latin typeface="黑体" panose="02010609060101010101" pitchFamily="49" charset="-122"/>
                <a:ea typeface="黑体" panose="02010609060101010101" pitchFamily="49" charset="-122"/>
              </a:rPr>
              <a:t>以前不盖额，侧不掩耳，后不及领为宜</a:t>
            </a:r>
            <a:r>
              <a:rPr lang="zh-CN" altLang="en-US" sz="1400" dirty="0">
                <a:latin typeface="黑体" panose="02010609060101010101" pitchFamily="49" charset="-122"/>
                <a:ea typeface="黑体" panose="02010609060101010101" pitchFamily="49" charset="-122"/>
              </a:rPr>
              <a:t>；保持端正的发型</a:t>
            </a:r>
            <a:r>
              <a:rPr lang="en-US" altLang="zh-CN" sz="1400" dirty="0">
                <a:latin typeface="黑体" panose="02010609060101010101" pitchFamily="49" charset="-122"/>
                <a:ea typeface="黑体" panose="02010609060101010101" pitchFamily="49" charset="-122"/>
              </a:rPr>
              <a:t>(</a:t>
            </a:r>
            <a:r>
              <a:rPr lang="zh-CN" altLang="en-US" sz="1400" dirty="0">
                <a:latin typeface="黑体" panose="02010609060101010101" pitchFamily="49" charset="-122"/>
                <a:ea typeface="黑体" panose="02010609060101010101" pitchFamily="49" charset="-122"/>
              </a:rPr>
              <a:t>女士要把头发扎起来</a:t>
            </a:r>
            <a:r>
              <a:rPr lang="en-US" altLang="zh-CN" sz="1400" dirty="0">
                <a:latin typeface="黑体" panose="02010609060101010101" pitchFamily="49" charset="-122"/>
                <a:ea typeface="黑体" panose="02010609060101010101" pitchFamily="49" charset="-122"/>
              </a:rPr>
              <a:t>) </a:t>
            </a:r>
            <a:r>
              <a:rPr lang="zh-CN" altLang="en-US" sz="1400" dirty="0">
                <a:latin typeface="黑体" panose="02010609060101010101" pitchFamily="49" charset="-122"/>
                <a:ea typeface="黑体" panose="02010609060101010101" pitchFamily="49" charset="-122"/>
              </a:rPr>
              <a:t>。</a:t>
            </a:r>
            <a:endParaRPr lang="zh-CN" altLang="en-US" sz="1400" dirty="0">
              <a:latin typeface="黑体" panose="02010609060101010101" pitchFamily="49" charset="-122"/>
              <a:ea typeface="黑体" panose="02010609060101010101" pitchFamily="49" charset="-122"/>
            </a:endParaRPr>
          </a:p>
        </p:txBody>
      </p:sp>
      <p:sp>
        <p:nvSpPr>
          <p:cNvPr id="23568" name="Text Box 20"/>
          <p:cNvSpPr txBox="1"/>
          <p:nvPr/>
        </p:nvSpPr>
        <p:spPr>
          <a:xfrm>
            <a:off x="6699250" y="3208338"/>
            <a:ext cx="1871663" cy="1873250"/>
          </a:xfrm>
          <a:prstGeom prst="rect">
            <a:avLst/>
          </a:prstGeom>
          <a:noFill/>
          <a:ln w="9525">
            <a:noFill/>
          </a:ln>
        </p:spPr>
        <p:txBody>
          <a:bodyPr anchor="t" anchorCtr="0"/>
          <a:p>
            <a:pPr algn="ctr" latinLnBrk="1"/>
            <a:r>
              <a:rPr lang="zh-CN" altLang="en-US" sz="1400" b="1" dirty="0">
                <a:latin typeface="黑体" panose="02010609060101010101" pitchFamily="49" charset="-122"/>
                <a:ea typeface="黑体" panose="02010609060101010101" pitchFamily="49" charset="-122"/>
              </a:rPr>
              <a:t>面容</a:t>
            </a:r>
            <a:endParaRPr lang="zh-CN" altLang="en-US" sz="1400" b="1" dirty="0">
              <a:latin typeface="黑体" panose="02010609060101010101" pitchFamily="49" charset="-122"/>
              <a:ea typeface="黑体" panose="02010609060101010101" pitchFamily="49" charset="-122"/>
            </a:endParaRPr>
          </a:p>
          <a:p>
            <a:pPr algn="just" latinLnBrk="1"/>
            <a:r>
              <a:rPr lang="zh-CN" altLang="en-US" sz="1400" dirty="0">
                <a:latin typeface="黑体" panose="02010609060101010101" pitchFamily="49" charset="-122"/>
                <a:ea typeface="黑体" panose="02010609060101010101" pitchFamily="49" charset="-122"/>
              </a:rPr>
              <a:t>男士刮净胡须；</a:t>
            </a:r>
            <a:r>
              <a:rPr lang="zh-CN" altLang="en-US" sz="1400" b="1" dirty="0">
                <a:solidFill>
                  <a:srgbClr val="0000CC"/>
                </a:solidFill>
                <a:latin typeface="黑体" panose="02010609060101010101" pitchFamily="49" charset="-122"/>
                <a:ea typeface="黑体" panose="02010609060101010101" pitchFamily="49" charset="-122"/>
              </a:rPr>
              <a:t>面部保持清洁</a:t>
            </a:r>
            <a:r>
              <a:rPr lang="zh-CN" altLang="en-US" sz="1400" dirty="0">
                <a:latin typeface="黑体" panose="02010609060101010101" pitchFamily="49" charset="-122"/>
                <a:ea typeface="黑体" panose="02010609060101010101" pitchFamily="49" charset="-122"/>
              </a:rPr>
              <a:t>，眼角不可留有分泌物，如戴眼镜，应保持镜片的清洁；保持鼻孔清洁，平视时鼻毛不得露于鼻孔外；女士化淡妆。</a:t>
            </a:r>
            <a:endParaRPr lang="zh-CN" altLang="en-US" sz="1400" dirty="0">
              <a:latin typeface="黑体" panose="02010609060101010101" pitchFamily="49" charset="-122"/>
              <a:ea typeface="黑体" panose="02010609060101010101" pitchFamily="49" charset="-122"/>
            </a:endParaRPr>
          </a:p>
        </p:txBody>
      </p:sp>
      <p:sp>
        <p:nvSpPr>
          <p:cNvPr id="23569" name="Text Box 21"/>
          <p:cNvSpPr txBox="1"/>
          <p:nvPr/>
        </p:nvSpPr>
        <p:spPr>
          <a:xfrm>
            <a:off x="4573588" y="5084763"/>
            <a:ext cx="1944687" cy="1439862"/>
          </a:xfrm>
          <a:prstGeom prst="rect">
            <a:avLst/>
          </a:prstGeom>
          <a:noFill/>
          <a:ln w="9525">
            <a:noFill/>
          </a:ln>
        </p:spPr>
        <p:txBody>
          <a:bodyPr anchor="t" anchorCtr="0"/>
          <a:p>
            <a:pPr algn="ctr" latinLnBrk="1"/>
            <a:r>
              <a:rPr lang="zh-CN" altLang="en-US" sz="1400" b="1" dirty="0">
                <a:latin typeface="黑体" panose="02010609060101010101" pitchFamily="49" charset="-122"/>
                <a:ea typeface="黑体" panose="02010609060101010101" pitchFamily="49" charset="-122"/>
              </a:rPr>
              <a:t>口腔</a:t>
            </a:r>
            <a:endParaRPr lang="zh-CN" altLang="en-US" sz="1400" b="1" dirty="0">
              <a:latin typeface="黑体" panose="02010609060101010101" pitchFamily="49" charset="-122"/>
              <a:ea typeface="黑体" panose="02010609060101010101" pitchFamily="49" charset="-122"/>
            </a:endParaRPr>
          </a:p>
          <a:p>
            <a:pPr algn="just" latinLnBrk="1"/>
            <a:r>
              <a:rPr lang="zh-CN" altLang="en-US" sz="1400" b="1" dirty="0">
                <a:solidFill>
                  <a:srgbClr val="0000CC"/>
                </a:solidFill>
                <a:latin typeface="黑体" panose="02010609060101010101" pitchFamily="49" charset="-122"/>
                <a:ea typeface="黑体" panose="02010609060101010101" pitchFamily="49" charset="-122"/>
              </a:rPr>
              <a:t>保持口腔清洁</a:t>
            </a:r>
            <a:r>
              <a:rPr lang="en-US" altLang="zh-CN" sz="1400" dirty="0">
                <a:latin typeface="黑体" panose="02010609060101010101" pitchFamily="49" charset="-122"/>
                <a:ea typeface="黑体" panose="02010609060101010101" pitchFamily="49" charset="-122"/>
              </a:rPr>
              <a:t>,</a:t>
            </a:r>
            <a:r>
              <a:rPr lang="zh-CN" altLang="en-US" sz="1400" dirty="0">
                <a:latin typeface="黑体" panose="02010609060101010101" pitchFamily="49" charset="-122"/>
                <a:ea typeface="黑体" panose="02010609060101010101" pitchFamily="49" charset="-122"/>
              </a:rPr>
              <a:t>早、午餐不吃有异味的食品，不饮酒或含有酒精的饮料保持嘴角清洁。</a:t>
            </a:r>
            <a:endParaRPr lang="zh-CN" altLang="en-US" sz="1400" dirty="0">
              <a:latin typeface="黑体" panose="02010609060101010101" pitchFamily="49" charset="-122"/>
              <a:ea typeface="黑体" panose="02010609060101010101" pitchFamily="49" charset="-122"/>
            </a:endParaRPr>
          </a:p>
        </p:txBody>
      </p:sp>
      <p:sp>
        <p:nvSpPr>
          <p:cNvPr id="23570" name="Line 22"/>
          <p:cNvSpPr/>
          <p:nvPr/>
        </p:nvSpPr>
        <p:spPr>
          <a:xfrm flipV="1">
            <a:off x="2700338" y="2708275"/>
            <a:ext cx="1008062" cy="504825"/>
          </a:xfrm>
          <a:prstGeom prst="line">
            <a:avLst/>
          </a:prstGeom>
          <a:ln w="7938" cap="flat" cmpd="sng">
            <a:solidFill>
              <a:schemeClr val="accent2"/>
            </a:solidFill>
            <a:prstDash val="solid"/>
            <a:round/>
            <a:headEnd type="none" w="med" len="med"/>
            <a:tailEnd type="none" w="med" len="med"/>
          </a:ln>
        </p:spPr>
      </p:sp>
      <p:sp>
        <p:nvSpPr>
          <p:cNvPr id="23571" name="Line 25"/>
          <p:cNvSpPr/>
          <p:nvPr/>
        </p:nvSpPr>
        <p:spPr>
          <a:xfrm>
            <a:off x="2484438" y="3933825"/>
            <a:ext cx="1296987" cy="1511300"/>
          </a:xfrm>
          <a:prstGeom prst="line">
            <a:avLst/>
          </a:prstGeom>
          <a:ln w="7938" cap="flat" cmpd="sng">
            <a:solidFill>
              <a:schemeClr val="accent2"/>
            </a:solidFill>
            <a:prstDash val="solid"/>
            <a:round/>
            <a:headEnd type="none" w="med" len="med"/>
            <a:tailEnd type="none" w="med" len="med"/>
          </a:ln>
        </p:spPr>
      </p:sp>
    </p:spTree>
  </p:cSld>
  <p:clrMapOvr>
    <a:masterClrMapping/>
  </p:clrMapOvr>
  <p:transition spd="med">
    <p:checke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52962" name="Text Box 2"/>
          <p:cNvSpPr txBox="1">
            <a:spLocks noChangeArrowheads="1"/>
          </p:cNvSpPr>
          <p:nvPr/>
        </p:nvSpPr>
        <p:spPr bwMode="auto">
          <a:xfrm>
            <a:off x="604838" y="1636713"/>
            <a:ext cx="1417638" cy="465138"/>
          </a:xfrm>
          <a:prstGeom prst="rect">
            <a:avLst/>
          </a:prstGeom>
          <a:noFill/>
          <a:ln w="8001">
            <a:solidFill>
              <a:srgbClr val="0000CC"/>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R="0" defTabSz="914400" latinLnBrk="1">
              <a:buClrTx/>
              <a:buSzTx/>
              <a:buFontTx/>
              <a:buNone/>
              <a:defRPr/>
            </a:pPr>
            <a:r>
              <a:rPr kumimoji="1" lang="zh-CN" altLang="en-US" sz="2400" b="1" kern="1200" cap="none" spc="0" normalizeH="0" baseline="0" noProof="0">
                <a:solidFill>
                  <a:srgbClr val="0000CC"/>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仪容要求</a:t>
            </a:r>
            <a:endParaRPr kumimoji="1" lang="zh-CN" altLang="en-US" sz="2400" b="1" kern="1200" cap="none" spc="0" normalizeH="0" baseline="0" noProof="0">
              <a:solidFill>
                <a:srgbClr val="0000CC"/>
              </a:solidFill>
              <a:effectLst>
                <a:outerShdw blurRad="38100" dist="38100" dir="2700000" algn="tl">
                  <a:srgbClr val="C0C0C0"/>
                </a:outerShdw>
              </a:effectLst>
              <a:latin typeface="黑体" panose="02010609060101010101" pitchFamily="49" charset="-122"/>
              <a:ea typeface="黑体" panose="02010609060101010101" pitchFamily="49" charset="-122"/>
              <a:cs typeface="+mn-cs"/>
            </a:endParaRPr>
          </a:p>
        </p:txBody>
      </p:sp>
      <p:sp>
        <p:nvSpPr>
          <p:cNvPr id="552963" name="Text Box 3"/>
          <p:cNvSpPr txBox="1">
            <a:spLocks noChangeArrowheads="1"/>
          </p:cNvSpPr>
          <p:nvPr/>
        </p:nvSpPr>
        <p:spPr bwMode="auto">
          <a:xfrm>
            <a:off x="590550" y="1630363"/>
            <a:ext cx="1417638" cy="465138"/>
          </a:xfrm>
          <a:prstGeom prst="rect">
            <a:avLst/>
          </a:prstGeom>
          <a:noFill/>
          <a:ln w="8001">
            <a:solidFill>
              <a:srgbClr val="0000CC"/>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R="0" defTabSz="914400" latinLnBrk="1">
              <a:buClrTx/>
              <a:buSzTx/>
              <a:buFontTx/>
              <a:buNone/>
              <a:defRPr/>
            </a:pPr>
            <a:r>
              <a:rPr kumimoji="1" lang="zh-CN" altLang="en-US" sz="2400" b="1" kern="1200" cap="none" spc="0" normalizeH="0" baseline="0" noProof="0">
                <a:solidFill>
                  <a:srgbClr val="0000CC"/>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仪容要求</a:t>
            </a:r>
            <a:endParaRPr kumimoji="1" lang="zh-CN" altLang="en-US" sz="2400" b="1" kern="1200" cap="none" spc="0" normalizeH="0" baseline="0" noProof="0">
              <a:solidFill>
                <a:srgbClr val="0000CC"/>
              </a:solidFill>
              <a:effectLst>
                <a:outerShdw blurRad="38100" dist="38100" dir="2700000" algn="tl">
                  <a:srgbClr val="C0C0C0"/>
                </a:outerShdw>
              </a:effectLst>
              <a:latin typeface="黑体" panose="02010609060101010101" pitchFamily="49" charset="-122"/>
              <a:ea typeface="黑体" panose="02010609060101010101" pitchFamily="49" charset="-122"/>
              <a:cs typeface="+mn-cs"/>
            </a:endParaRPr>
          </a:p>
        </p:txBody>
      </p:sp>
      <p:sp>
        <p:nvSpPr>
          <p:cNvPr id="24579" name="Text Box 4"/>
          <p:cNvSpPr txBox="1"/>
          <p:nvPr/>
        </p:nvSpPr>
        <p:spPr>
          <a:xfrm>
            <a:off x="4211638" y="1916113"/>
            <a:ext cx="1800225" cy="1054100"/>
          </a:xfrm>
          <a:prstGeom prst="rect">
            <a:avLst/>
          </a:prstGeom>
          <a:noFill/>
          <a:ln w="9525">
            <a:noFill/>
          </a:ln>
        </p:spPr>
        <p:txBody>
          <a:bodyPr anchor="t" anchorCtr="0"/>
          <a:p>
            <a:pPr algn="ctr" latinLnBrk="1"/>
            <a:r>
              <a:rPr lang="zh-CN" altLang="en-US" sz="1400" b="1" dirty="0">
                <a:latin typeface="黑体" panose="02010609060101010101" pitchFamily="49" charset="-122"/>
                <a:ea typeface="黑体" panose="02010609060101010101" pitchFamily="49" charset="-122"/>
              </a:rPr>
              <a:t>耳部</a:t>
            </a:r>
            <a:endParaRPr lang="zh-CN" altLang="en-US" sz="1400" b="1" dirty="0">
              <a:latin typeface="黑体" panose="02010609060101010101" pitchFamily="49" charset="-122"/>
              <a:ea typeface="黑体" panose="02010609060101010101" pitchFamily="49" charset="-122"/>
            </a:endParaRPr>
          </a:p>
          <a:p>
            <a:pPr algn="just" latinLnBrk="1"/>
            <a:r>
              <a:rPr lang="zh-CN" altLang="en-US" sz="1400" dirty="0">
                <a:latin typeface="黑体" panose="02010609060101010101" pitchFamily="49" charset="-122"/>
                <a:ea typeface="黑体" panose="02010609060101010101" pitchFamily="49" charset="-122"/>
              </a:rPr>
              <a:t>耳廓、耳根后及耳孔边应每天用毛或棉签清洗，不可留有皮屑</a:t>
            </a:r>
            <a:endParaRPr lang="zh-CN" altLang="en-US" sz="1400" dirty="0">
              <a:latin typeface="黑体" panose="02010609060101010101" pitchFamily="49" charset="-122"/>
              <a:ea typeface="黑体" panose="02010609060101010101" pitchFamily="49" charset="-122"/>
            </a:endParaRPr>
          </a:p>
        </p:txBody>
      </p:sp>
      <p:sp>
        <p:nvSpPr>
          <p:cNvPr id="24580" name="Text Box 5"/>
          <p:cNvSpPr txBox="1"/>
          <p:nvPr/>
        </p:nvSpPr>
        <p:spPr>
          <a:xfrm>
            <a:off x="4256088" y="3348038"/>
            <a:ext cx="1828800" cy="800100"/>
          </a:xfrm>
          <a:prstGeom prst="rect">
            <a:avLst/>
          </a:prstGeom>
          <a:noFill/>
          <a:ln w="9525">
            <a:noFill/>
          </a:ln>
        </p:spPr>
        <p:txBody>
          <a:bodyPr anchor="t" anchorCtr="0"/>
          <a:p>
            <a:pPr algn="ctr" latinLnBrk="1"/>
            <a:r>
              <a:rPr lang="zh-CN" altLang="en-US" sz="1400" b="1" dirty="0">
                <a:latin typeface="黑体" panose="02010609060101010101" pitchFamily="49" charset="-122"/>
                <a:ea typeface="黑体" panose="02010609060101010101" pitchFamily="49" charset="-122"/>
              </a:rPr>
              <a:t>体味</a:t>
            </a:r>
            <a:endParaRPr lang="zh-CN" altLang="en-US" sz="1400" b="1" dirty="0">
              <a:latin typeface="黑体" panose="02010609060101010101" pitchFamily="49" charset="-122"/>
              <a:ea typeface="黑体" panose="02010609060101010101" pitchFamily="49" charset="-122"/>
            </a:endParaRPr>
          </a:p>
          <a:p>
            <a:pPr algn="just" latinLnBrk="1"/>
            <a:r>
              <a:rPr lang="zh-CN" altLang="en-US" sz="1400" dirty="0">
                <a:latin typeface="黑体" panose="02010609060101010101" pitchFamily="49" charset="-122"/>
                <a:ea typeface="黑体" panose="02010609060101010101" pitchFamily="49" charset="-122"/>
              </a:rPr>
              <a:t>要勤换洗内衣外衣，勤洗澡，</a:t>
            </a:r>
            <a:r>
              <a:rPr lang="zh-CN" altLang="en-US" sz="1400" b="1" dirty="0">
                <a:solidFill>
                  <a:srgbClr val="0000CC"/>
                </a:solidFill>
                <a:latin typeface="黑体" panose="02010609060101010101" pitchFamily="49" charset="-122"/>
                <a:ea typeface="黑体" panose="02010609060101010101" pitchFamily="49" charset="-122"/>
              </a:rPr>
              <a:t>给人清新感觉</a:t>
            </a:r>
            <a:r>
              <a:rPr lang="zh-CN" altLang="en-US" sz="1400" dirty="0">
                <a:latin typeface="黑体" panose="02010609060101010101" pitchFamily="49" charset="-122"/>
                <a:ea typeface="黑体" panose="02010609060101010101" pitchFamily="49" charset="-122"/>
              </a:rPr>
              <a:t>。</a:t>
            </a:r>
            <a:endParaRPr lang="zh-CN" altLang="en-US" sz="1400" dirty="0">
              <a:latin typeface="黑体" panose="02010609060101010101" pitchFamily="49" charset="-122"/>
              <a:ea typeface="黑体" panose="02010609060101010101" pitchFamily="49" charset="-122"/>
            </a:endParaRPr>
          </a:p>
        </p:txBody>
      </p:sp>
      <p:sp>
        <p:nvSpPr>
          <p:cNvPr id="24581" name="Text Box 6"/>
          <p:cNvSpPr txBox="1"/>
          <p:nvPr/>
        </p:nvSpPr>
        <p:spPr>
          <a:xfrm>
            <a:off x="4271963" y="4508500"/>
            <a:ext cx="1828800" cy="1585913"/>
          </a:xfrm>
          <a:prstGeom prst="rect">
            <a:avLst/>
          </a:prstGeom>
          <a:noFill/>
          <a:ln w="9525">
            <a:noFill/>
          </a:ln>
        </p:spPr>
        <p:txBody>
          <a:bodyPr anchor="t" anchorCtr="0"/>
          <a:p>
            <a:pPr algn="ctr" latinLnBrk="1"/>
            <a:r>
              <a:rPr lang="zh-CN" altLang="en-US" sz="1400" b="1" dirty="0">
                <a:latin typeface="黑体" panose="02010609060101010101" pitchFamily="49" charset="-122"/>
                <a:ea typeface="黑体" panose="02010609060101010101" pitchFamily="49" charset="-122"/>
              </a:rPr>
              <a:t>手部</a:t>
            </a:r>
            <a:endParaRPr lang="zh-CN" altLang="en-US" sz="1400" b="1" dirty="0">
              <a:latin typeface="黑体" panose="02010609060101010101" pitchFamily="49" charset="-122"/>
              <a:ea typeface="黑体" panose="02010609060101010101" pitchFamily="49" charset="-122"/>
            </a:endParaRPr>
          </a:p>
          <a:p>
            <a:pPr algn="just" latinLnBrk="1"/>
            <a:r>
              <a:rPr lang="zh-CN" altLang="en-US" sz="1400" b="1" dirty="0">
                <a:solidFill>
                  <a:srgbClr val="0000CC"/>
                </a:solidFill>
                <a:latin typeface="黑体" panose="02010609060101010101" pitchFamily="49" charset="-122"/>
                <a:ea typeface="黑体" panose="02010609060101010101" pitchFamily="49" charset="-122"/>
              </a:rPr>
              <a:t>保持手部的清洁</a:t>
            </a:r>
            <a:r>
              <a:rPr lang="zh-CN" altLang="en-US" sz="1400" dirty="0">
                <a:latin typeface="黑体" panose="02010609060101010101" pitchFamily="49" charset="-122"/>
                <a:ea typeface="黑体" panose="02010609060101010101" pitchFamily="49" charset="-122"/>
              </a:rPr>
              <a:t>，指甲修理整齐，指甲不得长于指尖；男士女士都不得涂指甲油。手指不能佩带造型奇异的戒指，佩带戒指的数量不超过一枚。</a:t>
            </a:r>
            <a:endParaRPr lang="zh-CN" altLang="en-US" sz="1400" dirty="0">
              <a:latin typeface="黑体" panose="02010609060101010101" pitchFamily="49" charset="-122"/>
              <a:ea typeface="黑体" panose="02010609060101010101" pitchFamily="49" charset="-122"/>
            </a:endParaRPr>
          </a:p>
        </p:txBody>
      </p:sp>
      <p:pic>
        <p:nvPicPr>
          <p:cNvPr id="24582" name="Picture 9" descr="02"/>
          <p:cNvPicPr>
            <a:picLocks noChangeAspect="1"/>
          </p:cNvPicPr>
          <p:nvPr/>
        </p:nvPicPr>
        <p:blipFill>
          <a:blip r:embed="rId1"/>
          <a:stretch>
            <a:fillRect/>
          </a:stretch>
        </p:blipFill>
        <p:spPr>
          <a:xfrm>
            <a:off x="971550" y="2420938"/>
            <a:ext cx="2078038" cy="4248150"/>
          </a:xfrm>
          <a:prstGeom prst="rect">
            <a:avLst/>
          </a:prstGeom>
          <a:noFill/>
          <a:ln w="9525">
            <a:noFill/>
          </a:ln>
        </p:spPr>
      </p:pic>
      <p:sp>
        <p:nvSpPr>
          <p:cNvPr id="24583" name="Line 10"/>
          <p:cNvSpPr/>
          <p:nvPr/>
        </p:nvSpPr>
        <p:spPr>
          <a:xfrm flipV="1">
            <a:off x="2555875" y="2565400"/>
            <a:ext cx="1079500" cy="287338"/>
          </a:xfrm>
          <a:prstGeom prst="line">
            <a:avLst/>
          </a:prstGeom>
          <a:ln w="7938" cap="flat" cmpd="sng">
            <a:solidFill>
              <a:schemeClr val="accent2"/>
            </a:solidFill>
            <a:prstDash val="solid"/>
            <a:round/>
            <a:headEnd type="none" w="med" len="med"/>
            <a:tailEnd type="none" w="med" len="med"/>
          </a:ln>
        </p:spPr>
      </p:sp>
      <p:sp>
        <p:nvSpPr>
          <p:cNvPr id="24584" name="Line 12"/>
          <p:cNvSpPr/>
          <p:nvPr/>
        </p:nvSpPr>
        <p:spPr>
          <a:xfrm>
            <a:off x="2700338" y="4724400"/>
            <a:ext cx="719137" cy="504825"/>
          </a:xfrm>
          <a:prstGeom prst="line">
            <a:avLst/>
          </a:prstGeom>
          <a:ln w="7938" cap="flat" cmpd="sng">
            <a:solidFill>
              <a:schemeClr val="accent2"/>
            </a:solidFill>
            <a:prstDash val="solid"/>
            <a:round/>
            <a:headEnd type="none" w="med" len="med"/>
            <a:tailEnd type="none" w="med" len="med"/>
          </a:ln>
        </p:spPr>
      </p:sp>
      <p:sp>
        <p:nvSpPr>
          <p:cNvPr id="24585" name="Text Box 13"/>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24586" name="Text Box 14"/>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学习活动一：派件准备</a:t>
            </a:r>
            <a:endParaRPr lang="en-US" altLang="zh-CN" sz="1800" b="1" dirty="0">
              <a:solidFill>
                <a:srgbClr val="0000FF"/>
              </a:solidFill>
              <a:latin typeface="Arial" panose="020B0604020202020204" pitchFamily="34" charset="0"/>
              <a:ea typeface="楷体" panose="02010609060101010101" pitchFamily="49" charset="-122"/>
            </a:endParaRPr>
          </a:p>
        </p:txBody>
      </p:sp>
      <p:sp>
        <p:nvSpPr>
          <p:cNvPr id="24587" name="Rectangle 15"/>
          <p:cNvSpPr/>
          <p:nvPr/>
        </p:nvSpPr>
        <p:spPr>
          <a:xfrm>
            <a:off x="1619250" y="836613"/>
            <a:ext cx="5113338" cy="366712"/>
          </a:xfrm>
          <a:prstGeom prst="rect">
            <a:avLst/>
          </a:prstGeom>
          <a:noFill/>
          <a:ln w="9525">
            <a:noFill/>
          </a:ln>
        </p:spPr>
        <p:txBody>
          <a:bodyPr anchor="t" anchorCtr="0">
            <a:spAutoFit/>
          </a:bodyPr>
          <a:p>
            <a:r>
              <a:rPr lang="zh-CN" altLang="en-US" sz="1800" b="1" dirty="0">
                <a:latin typeface="Arial" panose="020B0604020202020204" pitchFamily="34" charset="0"/>
                <a:ea typeface="宋体" panose="02010600030101010101" pitchFamily="2" charset="-122"/>
              </a:rPr>
              <a:t>三、个人仪容仪表准备</a:t>
            </a:r>
            <a:endParaRPr lang="zh-CN" altLang="en-US" sz="1800" b="1" dirty="0">
              <a:latin typeface="Arial" panose="020B0604020202020204" pitchFamily="34" charset="0"/>
              <a:ea typeface="宋体" panose="02010600030101010101" pitchFamily="2" charset="-122"/>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5601" name="Picture 2" descr="13"/>
          <p:cNvPicPr>
            <a:picLocks noChangeAspect="1"/>
          </p:cNvPicPr>
          <p:nvPr/>
        </p:nvPicPr>
        <p:blipFill>
          <a:blip r:embed="rId1"/>
          <a:stretch>
            <a:fillRect/>
          </a:stretch>
        </p:blipFill>
        <p:spPr>
          <a:xfrm>
            <a:off x="5651500" y="2178050"/>
            <a:ext cx="2141538" cy="4346575"/>
          </a:xfrm>
          <a:prstGeom prst="rect">
            <a:avLst/>
          </a:prstGeom>
          <a:noFill/>
          <a:ln w="9525">
            <a:noFill/>
          </a:ln>
        </p:spPr>
      </p:pic>
      <p:sp>
        <p:nvSpPr>
          <p:cNvPr id="553988" name="Text Box 4"/>
          <p:cNvSpPr txBox="1">
            <a:spLocks noChangeArrowheads="1"/>
          </p:cNvSpPr>
          <p:nvPr/>
        </p:nvSpPr>
        <p:spPr bwMode="auto">
          <a:xfrm>
            <a:off x="395288" y="1628775"/>
            <a:ext cx="1878013" cy="465138"/>
          </a:xfrm>
          <a:prstGeom prst="rect">
            <a:avLst/>
          </a:prstGeom>
          <a:noFill/>
          <a:ln w="8001">
            <a:solidFill>
              <a:srgbClr val="0000CC"/>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R="0" defTabSz="914400" latinLnBrk="1">
              <a:buClrTx/>
              <a:buSzTx/>
              <a:buFontTx/>
              <a:buNone/>
              <a:defRPr/>
            </a:pPr>
            <a:r>
              <a:rPr kumimoji="1" lang="en-US" altLang="zh-CN" sz="2400" b="1" kern="1200" cap="none" spc="0" normalizeH="0" baseline="0" noProof="0">
                <a:solidFill>
                  <a:srgbClr val="0000CC"/>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2</a:t>
            </a:r>
            <a:r>
              <a:rPr kumimoji="1" lang="zh-CN" altLang="en-US" sz="2400" b="1" kern="1200" cap="none" spc="0" normalizeH="0" baseline="0" noProof="0">
                <a:solidFill>
                  <a:srgbClr val="0000CC"/>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、仪表要求</a:t>
            </a:r>
            <a:endParaRPr kumimoji="1" lang="zh-CN" altLang="en-US" sz="2400" b="1" kern="1200" cap="none" spc="0" normalizeH="0" baseline="0" noProof="0">
              <a:solidFill>
                <a:srgbClr val="0000CC"/>
              </a:solidFill>
              <a:effectLst>
                <a:outerShdw blurRad="38100" dist="38100" dir="2700000" algn="tl">
                  <a:srgbClr val="C0C0C0"/>
                </a:outerShdw>
              </a:effectLst>
              <a:latin typeface="黑体" panose="02010609060101010101" pitchFamily="49" charset="-122"/>
              <a:ea typeface="黑体" panose="02010609060101010101" pitchFamily="49" charset="-122"/>
              <a:cs typeface="+mn-cs"/>
            </a:endParaRPr>
          </a:p>
        </p:txBody>
      </p:sp>
      <p:sp>
        <p:nvSpPr>
          <p:cNvPr id="25603" name="Text Box 5"/>
          <p:cNvSpPr txBox="1"/>
          <p:nvPr/>
        </p:nvSpPr>
        <p:spPr>
          <a:xfrm>
            <a:off x="2411413" y="1989138"/>
            <a:ext cx="1943100" cy="4464050"/>
          </a:xfrm>
          <a:prstGeom prst="rect">
            <a:avLst/>
          </a:prstGeom>
          <a:noFill/>
          <a:ln w="9525">
            <a:noFill/>
          </a:ln>
        </p:spPr>
        <p:txBody>
          <a:bodyPr anchor="t" anchorCtr="0"/>
          <a:p>
            <a:pPr algn="just" latinLnBrk="1"/>
            <a:r>
              <a:rPr lang="zh-CN" altLang="en-US" sz="1400" dirty="0">
                <a:latin typeface="黑体" panose="02010609060101010101" pitchFamily="49" charset="-122"/>
                <a:ea typeface="黑体" panose="02010609060101010101" pitchFamily="49" charset="-122"/>
              </a:rPr>
              <a:t>身着公司统一制服，服装要慰烫整齐，不得有污损。</a:t>
            </a:r>
            <a:endParaRPr lang="zh-CN" altLang="en-US" sz="1400" dirty="0">
              <a:latin typeface="黑体" panose="02010609060101010101" pitchFamily="49" charset="-122"/>
              <a:ea typeface="黑体" panose="02010609060101010101" pitchFamily="49" charset="-122"/>
            </a:endParaRPr>
          </a:p>
          <a:p>
            <a:pPr algn="just" latinLnBrk="1"/>
            <a:endParaRPr lang="zh-CN" altLang="en-US" sz="1400" dirty="0">
              <a:latin typeface="黑体" panose="02010609060101010101" pitchFamily="49" charset="-122"/>
              <a:ea typeface="黑体" panose="02010609060101010101" pitchFamily="49" charset="-122"/>
            </a:endParaRPr>
          </a:p>
          <a:p>
            <a:pPr algn="just" latinLnBrk="1"/>
            <a:r>
              <a:rPr lang="zh-CN" altLang="en-US" sz="1400" dirty="0">
                <a:latin typeface="黑体" panose="02010609060101010101" pitchFamily="49" charset="-122"/>
                <a:ea typeface="黑体" panose="02010609060101010101" pitchFamily="49" charset="-122"/>
              </a:rPr>
              <a:t>工牌佩带于胸前，不得佩带装饰性很强的装饰物、标记和吉祥物。</a:t>
            </a:r>
            <a:endParaRPr lang="zh-CN" altLang="en-US" sz="1400" dirty="0">
              <a:latin typeface="黑体" panose="02010609060101010101" pitchFamily="49" charset="-122"/>
              <a:ea typeface="黑体" panose="02010609060101010101" pitchFamily="49" charset="-122"/>
            </a:endParaRPr>
          </a:p>
          <a:p>
            <a:pPr algn="just" latinLnBrk="1"/>
            <a:endParaRPr lang="zh-CN" altLang="en-US" sz="1400" dirty="0">
              <a:latin typeface="黑体" panose="02010609060101010101" pitchFamily="49" charset="-122"/>
              <a:ea typeface="黑体" panose="02010609060101010101" pitchFamily="49" charset="-122"/>
            </a:endParaRPr>
          </a:p>
          <a:p>
            <a:pPr algn="just" latinLnBrk="1"/>
            <a:r>
              <a:rPr lang="zh-CN" altLang="en-US" sz="1400" dirty="0">
                <a:latin typeface="黑体" panose="02010609060101010101" pitchFamily="49" charset="-122"/>
                <a:ea typeface="黑体" panose="02010609060101010101" pitchFamily="49" charset="-122"/>
              </a:rPr>
              <a:t>衣服袖口须扣上，衣领要摆好，上衣下摆须束在裤内。</a:t>
            </a:r>
            <a:endParaRPr lang="zh-CN" altLang="en-US" sz="1400" dirty="0">
              <a:latin typeface="黑体" panose="02010609060101010101" pitchFamily="49" charset="-122"/>
              <a:ea typeface="黑体" panose="02010609060101010101" pitchFamily="49" charset="-122"/>
            </a:endParaRPr>
          </a:p>
          <a:p>
            <a:pPr algn="just" latinLnBrk="1"/>
            <a:endParaRPr lang="zh-CN" altLang="en-US" sz="1400" dirty="0">
              <a:latin typeface="黑体" panose="02010609060101010101" pitchFamily="49" charset="-122"/>
              <a:ea typeface="黑体" panose="02010609060101010101" pitchFamily="49" charset="-122"/>
            </a:endParaRPr>
          </a:p>
          <a:p>
            <a:pPr algn="just" latinLnBrk="1"/>
            <a:r>
              <a:rPr lang="zh-CN" altLang="en-US" sz="1400" dirty="0">
                <a:latin typeface="黑体" panose="02010609060101010101" pitchFamily="49" charset="-122"/>
                <a:ea typeface="黑体" panose="02010609060101010101" pitchFamily="49" charset="-122"/>
              </a:rPr>
              <a:t>手腕除了手表外不得带有其他装饰物。</a:t>
            </a:r>
            <a:endParaRPr lang="zh-CN" altLang="en-US" sz="1400" dirty="0">
              <a:latin typeface="黑体" panose="02010609060101010101" pitchFamily="49" charset="-122"/>
              <a:ea typeface="黑体" panose="02010609060101010101" pitchFamily="49" charset="-122"/>
            </a:endParaRPr>
          </a:p>
          <a:p>
            <a:pPr algn="just" latinLnBrk="1"/>
            <a:endParaRPr lang="zh-CN" altLang="en-US" sz="1400" dirty="0">
              <a:latin typeface="黑体" panose="02010609060101010101" pitchFamily="49" charset="-122"/>
              <a:ea typeface="黑体" panose="02010609060101010101" pitchFamily="49" charset="-122"/>
            </a:endParaRPr>
          </a:p>
          <a:p>
            <a:pPr algn="just" latinLnBrk="1"/>
            <a:r>
              <a:rPr lang="zh-CN" altLang="en-US" sz="1400" dirty="0">
                <a:latin typeface="黑体" panose="02010609060101010101" pitchFamily="49" charset="-122"/>
                <a:ea typeface="黑体" panose="02010609060101010101" pitchFamily="49" charset="-122"/>
              </a:rPr>
              <a:t>系黑色皮带</a:t>
            </a:r>
            <a:r>
              <a:rPr lang="en-US" altLang="zh-CN" sz="1400" dirty="0">
                <a:latin typeface="黑体" panose="02010609060101010101" pitchFamily="49" charset="-122"/>
                <a:ea typeface="黑体" panose="02010609060101010101" pitchFamily="49" charset="-122"/>
              </a:rPr>
              <a:t>,</a:t>
            </a:r>
            <a:r>
              <a:rPr lang="zh-CN" altLang="en-US" sz="1400" dirty="0">
                <a:latin typeface="黑体" panose="02010609060101010101" pitchFamily="49" charset="-122"/>
                <a:ea typeface="黑体" panose="02010609060101010101" pitchFamily="49" charset="-122"/>
              </a:rPr>
              <a:t>鞋带要系好，保持鞋面干净</a:t>
            </a:r>
            <a:r>
              <a:rPr lang="en-US" altLang="zh-CN" sz="1400" dirty="0">
                <a:latin typeface="黑体" panose="02010609060101010101" pitchFamily="49" charset="-122"/>
                <a:ea typeface="黑体" panose="02010609060101010101" pitchFamily="49" charset="-122"/>
              </a:rPr>
              <a:t>,</a:t>
            </a:r>
            <a:r>
              <a:rPr lang="zh-CN" altLang="en-US" sz="1400" dirty="0">
                <a:latin typeface="黑体" panose="02010609060101010101" pitchFamily="49" charset="-122"/>
                <a:ea typeface="黑体" panose="02010609060101010101" pitchFamily="49" charset="-122"/>
              </a:rPr>
              <a:t>穿深色袜子</a:t>
            </a:r>
            <a:r>
              <a:rPr lang="en-US" altLang="zh-CN" sz="1400" dirty="0">
                <a:latin typeface="黑体" panose="02010609060101010101" pitchFamily="49" charset="-122"/>
                <a:ea typeface="黑体" panose="02010609060101010101" pitchFamily="49" charset="-122"/>
              </a:rPr>
              <a:t>,</a:t>
            </a:r>
            <a:r>
              <a:rPr lang="zh-CN" altLang="en-US" sz="1400" dirty="0">
                <a:latin typeface="黑体" panose="02010609060101010101" pitchFamily="49" charset="-122"/>
                <a:ea typeface="黑体" panose="02010609060101010101" pitchFamily="49" charset="-122"/>
              </a:rPr>
              <a:t>不得穿着拖鞋。</a:t>
            </a:r>
            <a:endParaRPr lang="zh-CN" altLang="en-US" sz="1400" dirty="0">
              <a:latin typeface="黑体" panose="02010609060101010101" pitchFamily="49" charset="-122"/>
              <a:ea typeface="黑体" panose="02010609060101010101" pitchFamily="49" charset="-122"/>
            </a:endParaRPr>
          </a:p>
        </p:txBody>
      </p:sp>
      <p:sp>
        <p:nvSpPr>
          <p:cNvPr id="25604" name="Line 7"/>
          <p:cNvSpPr/>
          <p:nvPr/>
        </p:nvSpPr>
        <p:spPr>
          <a:xfrm>
            <a:off x="5364163" y="2349500"/>
            <a:ext cx="792162" cy="503238"/>
          </a:xfrm>
          <a:prstGeom prst="line">
            <a:avLst/>
          </a:prstGeom>
          <a:ln w="7938" cap="flat" cmpd="sng">
            <a:solidFill>
              <a:schemeClr val="accent2"/>
            </a:solidFill>
            <a:prstDash val="solid"/>
            <a:round/>
            <a:headEnd type="none" w="med" len="med"/>
            <a:tailEnd type="triangle" w="med" len="med"/>
          </a:ln>
        </p:spPr>
      </p:sp>
      <p:sp>
        <p:nvSpPr>
          <p:cNvPr id="25605" name="Line 9"/>
          <p:cNvSpPr/>
          <p:nvPr/>
        </p:nvSpPr>
        <p:spPr>
          <a:xfrm>
            <a:off x="5364163" y="3141663"/>
            <a:ext cx="1295400" cy="142875"/>
          </a:xfrm>
          <a:prstGeom prst="line">
            <a:avLst/>
          </a:prstGeom>
          <a:ln w="7938" cap="flat" cmpd="sng">
            <a:solidFill>
              <a:schemeClr val="accent2"/>
            </a:solidFill>
            <a:prstDash val="solid"/>
            <a:round/>
            <a:headEnd type="none" w="med" len="med"/>
            <a:tailEnd type="triangle" w="med" len="med"/>
          </a:ln>
        </p:spPr>
      </p:sp>
      <p:sp>
        <p:nvSpPr>
          <p:cNvPr id="25606" name="Line 11"/>
          <p:cNvSpPr/>
          <p:nvPr/>
        </p:nvSpPr>
        <p:spPr>
          <a:xfrm flipV="1">
            <a:off x="5435600" y="4076700"/>
            <a:ext cx="576263" cy="215900"/>
          </a:xfrm>
          <a:prstGeom prst="line">
            <a:avLst/>
          </a:prstGeom>
          <a:ln w="7938" cap="flat" cmpd="sng">
            <a:solidFill>
              <a:schemeClr val="accent2"/>
            </a:solidFill>
            <a:prstDash val="solid"/>
            <a:round/>
            <a:headEnd type="none" w="med" len="med"/>
            <a:tailEnd type="triangle" w="med" len="med"/>
          </a:ln>
        </p:spPr>
      </p:sp>
      <p:sp>
        <p:nvSpPr>
          <p:cNvPr id="25607" name="Line 13"/>
          <p:cNvSpPr/>
          <p:nvPr/>
        </p:nvSpPr>
        <p:spPr>
          <a:xfrm flipV="1">
            <a:off x="5435600" y="4221163"/>
            <a:ext cx="936625" cy="720725"/>
          </a:xfrm>
          <a:prstGeom prst="line">
            <a:avLst/>
          </a:prstGeom>
          <a:ln w="7938" cap="flat" cmpd="sng">
            <a:solidFill>
              <a:schemeClr val="accent2"/>
            </a:solidFill>
            <a:prstDash val="solid"/>
            <a:round/>
            <a:headEnd type="none" w="med" len="med"/>
            <a:tailEnd type="triangle" w="med" len="med"/>
          </a:ln>
        </p:spPr>
      </p:sp>
      <p:sp>
        <p:nvSpPr>
          <p:cNvPr id="25608" name="Line 15"/>
          <p:cNvSpPr/>
          <p:nvPr/>
        </p:nvSpPr>
        <p:spPr>
          <a:xfrm>
            <a:off x="5364163" y="5734050"/>
            <a:ext cx="576262" cy="287338"/>
          </a:xfrm>
          <a:prstGeom prst="line">
            <a:avLst/>
          </a:prstGeom>
          <a:ln w="7938" cap="flat" cmpd="sng">
            <a:solidFill>
              <a:schemeClr val="accent2"/>
            </a:solidFill>
            <a:prstDash val="solid"/>
            <a:round/>
            <a:headEnd type="none" w="med" len="med"/>
            <a:tailEnd type="triangle" w="med" len="med"/>
          </a:ln>
        </p:spPr>
      </p:sp>
      <p:sp>
        <p:nvSpPr>
          <p:cNvPr id="25609" name="Text Box 16"/>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25610" name="Text Box 17"/>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学习活动一：派件准备</a:t>
            </a:r>
            <a:endParaRPr lang="en-US" altLang="zh-CN" sz="1800" b="1" dirty="0">
              <a:solidFill>
                <a:srgbClr val="0000FF"/>
              </a:solidFill>
              <a:latin typeface="Arial" panose="020B0604020202020204" pitchFamily="34" charset="0"/>
              <a:ea typeface="楷体" panose="02010609060101010101" pitchFamily="49" charset="-122"/>
            </a:endParaRPr>
          </a:p>
        </p:txBody>
      </p:sp>
      <p:sp>
        <p:nvSpPr>
          <p:cNvPr id="25611" name="Rectangle 18"/>
          <p:cNvSpPr/>
          <p:nvPr/>
        </p:nvSpPr>
        <p:spPr>
          <a:xfrm>
            <a:off x="1619250" y="836613"/>
            <a:ext cx="5113338" cy="366712"/>
          </a:xfrm>
          <a:prstGeom prst="rect">
            <a:avLst/>
          </a:prstGeom>
          <a:noFill/>
          <a:ln w="9525">
            <a:noFill/>
          </a:ln>
        </p:spPr>
        <p:txBody>
          <a:bodyPr anchor="t" anchorCtr="0">
            <a:spAutoFit/>
          </a:bodyPr>
          <a:p>
            <a:r>
              <a:rPr lang="zh-CN" altLang="en-US" sz="1800" b="1" dirty="0">
                <a:latin typeface="Arial" panose="020B0604020202020204" pitchFamily="34" charset="0"/>
                <a:ea typeface="宋体" panose="02010600030101010101" pitchFamily="2" charset="-122"/>
              </a:rPr>
              <a:t>三、个人仪容仪表准备</a:t>
            </a:r>
            <a:endParaRPr lang="zh-CN" altLang="en-US" sz="1800" b="1" dirty="0">
              <a:latin typeface="Arial" panose="020B0604020202020204" pitchFamily="34" charset="0"/>
              <a:ea typeface="宋体" panose="02010600030101010101" pitchFamily="2" charset="-122"/>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680227"/>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6627"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6629"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6630"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6631"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26632"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学习活动一：派件准备</a:t>
            </a:r>
            <a:endParaRPr lang="en-US" altLang="zh-CN" sz="1800" b="1" dirty="0">
              <a:solidFill>
                <a:srgbClr val="0000FF"/>
              </a:solidFill>
              <a:latin typeface="Arial" panose="020B0604020202020204" pitchFamily="34" charset="0"/>
              <a:ea typeface="楷体" panose="02010609060101010101" pitchFamily="49" charset="-122"/>
            </a:endParaRPr>
          </a:p>
        </p:txBody>
      </p:sp>
      <p:sp>
        <p:nvSpPr>
          <p:cNvPr id="26633"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sz="1800" dirty="0">
              <a:latin typeface="Arial" panose="020B0604020202020204" pitchFamily="34" charset="0"/>
              <a:ea typeface="宋体" panose="02010600030101010101" pitchFamily="2" charset="-122"/>
            </a:endParaRPr>
          </a:p>
        </p:txBody>
      </p:sp>
      <p:sp>
        <p:nvSpPr>
          <p:cNvPr id="26634"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6635"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6636" name="Rectangle 15"/>
          <p:cNvSpPr/>
          <p:nvPr/>
        </p:nvSpPr>
        <p:spPr>
          <a:xfrm>
            <a:off x="1476375" y="1196975"/>
            <a:ext cx="7199313" cy="366713"/>
          </a:xfrm>
          <a:prstGeom prst="rect">
            <a:avLst/>
          </a:prstGeom>
          <a:noFill/>
          <a:ln w="9525">
            <a:noFill/>
          </a:ln>
        </p:spPr>
        <p:txBody>
          <a:bodyPr anchor="t" anchorCtr="0">
            <a:spAutoFit/>
          </a:bodyPr>
          <a:p>
            <a:pPr marL="342900" indent="-342900">
              <a:buAutoNum type="arabicPeriod"/>
            </a:pPr>
            <a:r>
              <a:rPr lang="zh-CN" altLang="en-US" sz="1800" dirty="0">
                <a:latin typeface="Arial" panose="020B0604020202020204" pitchFamily="34" charset="0"/>
                <a:ea typeface="宋体" panose="02010600030101010101" pitchFamily="2" charset="-122"/>
              </a:rPr>
              <a:t>阅读网点内部宣传栏，</a:t>
            </a:r>
            <a:endParaRPr lang="zh-CN" altLang="en-US" sz="1800" dirty="0">
              <a:latin typeface="Arial" panose="020B0604020202020204" pitchFamily="34" charset="0"/>
              <a:ea typeface="宋体" panose="02010600030101010101" pitchFamily="2" charset="-122"/>
            </a:endParaRPr>
          </a:p>
        </p:txBody>
      </p:sp>
      <p:sp>
        <p:nvSpPr>
          <p:cNvPr id="26637" name="Rectangle 16"/>
          <p:cNvSpPr/>
          <p:nvPr/>
        </p:nvSpPr>
        <p:spPr>
          <a:xfrm>
            <a:off x="1619250" y="836613"/>
            <a:ext cx="2016125" cy="366712"/>
          </a:xfrm>
          <a:prstGeom prst="rect">
            <a:avLst/>
          </a:prstGeom>
          <a:noFill/>
          <a:ln w="9525">
            <a:noFill/>
          </a:ln>
        </p:spPr>
        <p:txBody>
          <a:bodyPr anchor="t" anchorCtr="0">
            <a:spAutoFit/>
          </a:bodyPr>
          <a:p>
            <a:r>
              <a:rPr lang="zh-CN" altLang="en-US" sz="1800" b="1" dirty="0">
                <a:latin typeface="Arial" panose="020B0604020202020204" pitchFamily="34" charset="0"/>
                <a:ea typeface="宋体" panose="02010600030101010101" pitchFamily="2" charset="-122"/>
              </a:rPr>
              <a:t>四、业务准备</a:t>
            </a:r>
            <a:endParaRPr lang="zh-CN" altLang="en-US" sz="1800" b="1" dirty="0">
              <a:latin typeface="Arial" panose="020B0604020202020204" pitchFamily="34" charset="0"/>
              <a:ea typeface="宋体" panose="02010600030101010101" pitchFamily="2" charset="-122"/>
            </a:endParaRPr>
          </a:p>
        </p:txBody>
      </p:sp>
      <p:sp>
        <p:nvSpPr>
          <p:cNvPr id="26638" name="Rectangle 17"/>
          <p:cNvSpPr/>
          <p:nvPr/>
        </p:nvSpPr>
        <p:spPr>
          <a:xfrm>
            <a:off x="827088" y="1484313"/>
            <a:ext cx="8316912" cy="4984750"/>
          </a:xfrm>
          <a:prstGeom prst="rect">
            <a:avLst/>
          </a:prstGeom>
          <a:noFill/>
          <a:ln w="9525">
            <a:noFill/>
          </a:ln>
        </p:spPr>
        <p:txBody>
          <a:bodyPr anchor="t" anchorCtr="0">
            <a:spAutoFit/>
          </a:bodyPr>
          <a:p>
            <a:r>
              <a:rPr lang="zh-CN" altLang="en-US" sz="1400" dirty="0">
                <a:latin typeface="Arial" panose="020B0604020202020204" pitchFamily="34" charset="0"/>
                <a:ea typeface="宋体" panose="02010600030101010101" pitchFamily="2" charset="-122"/>
              </a:rPr>
              <a:t>各站点、中转部：   </a:t>
            </a:r>
            <a:endParaRPr lang="zh-CN" altLang="en-US" sz="1400" dirty="0">
              <a:latin typeface="Arial" panose="020B0604020202020204" pitchFamily="34" charset="0"/>
              <a:ea typeface="宋体" panose="02010600030101010101" pitchFamily="2" charset="-122"/>
            </a:endParaRPr>
          </a:p>
          <a:p>
            <a:r>
              <a:rPr lang="zh-CN" altLang="en-US" sz="1400" dirty="0">
                <a:latin typeface="Arial" panose="020B0604020202020204" pitchFamily="34" charset="0"/>
                <a:ea typeface="宋体" panose="02010600030101010101" pitchFamily="2" charset="-122"/>
              </a:rPr>
              <a:t>       近期有多家快递企业因未实行验视制度已被各省邮政管理局处罚、甚至被暂停经营，今年以来，各站点业务量都呈上升趋势，为了能做好寄递安全工作，杜绝事故的源头和隐患，各站点要充分认识邮路安全对社会稳定的重要性。从今天起全国各省的邮政监管局已在当地开展了关于验视快件的暗访工作。   </a:t>
            </a:r>
            <a:endParaRPr lang="zh-CN" altLang="en-US" sz="1400" dirty="0">
              <a:latin typeface="Arial" panose="020B0604020202020204" pitchFamily="34" charset="0"/>
              <a:ea typeface="宋体" panose="02010600030101010101" pitchFamily="2" charset="-122"/>
            </a:endParaRPr>
          </a:p>
          <a:p>
            <a:r>
              <a:rPr lang="zh-CN" altLang="en-US" sz="1400" dirty="0">
                <a:latin typeface="Arial" panose="020B0604020202020204" pitchFamily="34" charset="0"/>
                <a:ea typeface="宋体" panose="02010600030101010101" pitchFamily="2" charset="-122"/>
              </a:rPr>
              <a:t>      凡通过邮寄、小件快运、包裹托运等方式寄递物品，各站点要通知业务员一律开包、开箱检查，严格查验、登记承办人的有效身份证件，必须认真核查登记物品名称及发货人、收货人、货主的姓名、地址、身份证号码等信息。     </a:t>
            </a:r>
            <a:endParaRPr lang="zh-CN" altLang="en-US" sz="1400" dirty="0">
              <a:latin typeface="Arial" panose="020B0604020202020204" pitchFamily="34" charset="0"/>
              <a:ea typeface="宋体" panose="02010600030101010101" pitchFamily="2" charset="-122"/>
            </a:endParaRPr>
          </a:p>
          <a:p>
            <a:r>
              <a:rPr lang="zh-CN" altLang="en-US" sz="1400" dirty="0">
                <a:latin typeface="Arial" panose="020B0604020202020204" pitchFamily="34" charset="0"/>
                <a:ea typeface="宋体" panose="02010600030101010101" pitchFamily="2" charset="-122"/>
              </a:rPr>
              <a:t>       第一、强化落实收寄验视制度，坚决将各类危险品堵在寄递渠道之外。要按照“谁经营，谁负责” 的原则，严把收寄关，尤其留意新客户及上门寄递的快件，确保安全后方可收寄，必须做到不验视不收寄、不能确定安全的不收寄。  </a:t>
            </a:r>
            <a:endParaRPr lang="zh-CN" altLang="en-US" sz="1400" dirty="0">
              <a:latin typeface="Arial" panose="020B0604020202020204" pitchFamily="34" charset="0"/>
              <a:ea typeface="宋体" panose="02010600030101010101" pitchFamily="2" charset="-122"/>
            </a:endParaRPr>
          </a:p>
          <a:p>
            <a:r>
              <a:rPr lang="zh-CN" altLang="en-US" sz="1400" dirty="0">
                <a:latin typeface="Arial" panose="020B0604020202020204" pitchFamily="34" charset="0"/>
                <a:ea typeface="宋体" panose="02010600030101010101" pitchFamily="2" charset="-122"/>
              </a:rPr>
              <a:t>       第二、认真学习总公司违禁品目录，严禁收寄禁寄物品，杜绝一切安全隐患。 </a:t>
            </a:r>
            <a:endParaRPr lang="zh-CN" altLang="en-US" sz="1400" dirty="0">
              <a:latin typeface="Arial" panose="020B0604020202020204" pitchFamily="34" charset="0"/>
              <a:ea typeface="宋体" panose="02010600030101010101" pitchFamily="2" charset="-122"/>
            </a:endParaRPr>
          </a:p>
          <a:p>
            <a:r>
              <a:rPr lang="zh-CN" altLang="en-US" sz="1400" dirty="0">
                <a:latin typeface="Arial" panose="020B0604020202020204" pitchFamily="34" charset="0"/>
                <a:ea typeface="宋体" panose="02010600030101010101" pitchFamily="2" charset="-122"/>
              </a:rPr>
              <a:t>       第三、加强重点部位、重点环节的安全防范，加强分拣场所的门禁制度，健全内部防控体系，做好员工安全思想教育工作。  </a:t>
            </a:r>
            <a:endParaRPr lang="zh-CN" altLang="en-US" sz="1400" dirty="0">
              <a:latin typeface="Arial" panose="020B0604020202020204" pitchFamily="34" charset="0"/>
              <a:ea typeface="宋体" panose="02010600030101010101" pitchFamily="2" charset="-122"/>
            </a:endParaRPr>
          </a:p>
          <a:p>
            <a:r>
              <a:rPr lang="zh-CN" altLang="en-US" sz="1400" dirty="0">
                <a:latin typeface="Arial" panose="020B0604020202020204" pitchFamily="34" charset="0"/>
                <a:ea typeface="宋体" panose="02010600030101010101" pitchFamily="2" charset="-122"/>
              </a:rPr>
              <a:t>       第四、接收客户及宾馆、车站、码头等不固定与所有不熟悉客源寄递的快件时，一律开包、开箱检查，严格查验、登记承办人的有效身份证件，必须认真核查登记物品名称及发货人、收货人、货主的姓名、地址、身份证号码等信息。对于不配合验视的快件坚决拒绝收取！   </a:t>
            </a:r>
            <a:endParaRPr lang="zh-CN" altLang="en-US" sz="1400" dirty="0">
              <a:latin typeface="Arial" panose="020B0604020202020204" pitchFamily="34" charset="0"/>
              <a:ea typeface="宋体" panose="02010600030101010101" pitchFamily="2" charset="-122"/>
            </a:endParaRPr>
          </a:p>
          <a:p>
            <a:r>
              <a:rPr lang="zh-CN" altLang="en-US" sz="1400" dirty="0">
                <a:latin typeface="Arial" panose="020B0604020202020204" pitchFamily="34" charset="0"/>
                <a:ea typeface="宋体" panose="02010600030101010101" pitchFamily="2" charset="-122"/>
              </a:rPr>
              <a:t>       望各站点一定要高度重视、百倍警惕寄递物品的安全，尽最大努力采取强有力的措施确保邮路的安全。总部将执行“谁经营、谁负责”的原则。如因在收寄过程中未严格执行当面验视制度，严重违反国家关于邮路安全的规定，收寄禁止寄递的物品，相关寄递安全工作制度未落实布置，职责不到位，管理存在漏洞，安全工作存在严重隐患的， 一经查处总部将处以重罚！                                                                                                                                                                                                      网管中心                                                       、</a:t>
            </a:r>
            <a:r>
              <a:rPr lang="en-US" altLang="zh-CN" sz="1400" dirty="0">
                <a:latin typeface="Arial" panose="020B0604020202020204" pitchFamily="34" charset="0"/>
                <a:ea typeface="宋体" panose="02010600030101010101" pitchFamily="2" charset="-122"/>
              </a:rPr>
              <a:t>2012-2-24</a:t>
            </a:r>
            <a:endParaRPr lang="zh-CN" altLang="en-US" sz="1400"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765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7653"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7654"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7655"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27656"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学习活动一：派件准备</a:t>
            </a:r>
            <a:endParaRPr lang="en-US" altLang="zh-CN" sz="1800" b="1" dirty="0">
              <a:solidFill>
                <a:srgbClr val="0000FF"/>
              </a:solidFill>
              <a:latin typeface="Arial" panose="020B0604020202020204" pitchFamily="34" charset="0"/>
              <a:ea typeface="楷体" panose="02010609060101010101" pitchFamily="49" charset="-122"/>
            </a:endParaRPr>
          </a:p>
        </p:txBody>
      </p:sp>
      <p:sp>
        <p:nvSpPr>
          <p:cNvPr id="27657"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sz="1800" dirty="0">
              <a:latin typeface="Arial" panose="020B0604020202020204" pitchFamily="34" charset="0"/>
              <a:ea typeface="宋体" panose="02010600030101010101" pitchFamily="2" charset="-122"/>
            </a:endParaRPr>
          </a:p>
        </p:txBody>
      </p:sp>
      <p:sp>
        <p:nvSpPr>
          <p:cNvPr id="27658"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7659" name="Rectangle 15"/>
          <p:cNvSpPr/>
          <p:nvPr/>
        </p:nvSpPr>
        <p:spPr>
          <a:xfrm>
            <a:off x="1476375" y="1196975"/>
            <a:ext cx="7199313" cy="366713"/>
          </a:xfrm>
          <a:prstGeom prst="rect">
            <a:avLst/>
          </a:prstGeom>
          <a:noFill/>
          <a:ln w="9525">
            <a:noFill/>
          </a:ln>
        </p:spPr>
        <p:txBody>
          <a:bodyPr anchor="t" anchorCtr="0">
            <a:spAutoFit/>
          </a:bodyPr>
          <a:p>
            <a:pPr marL="342900" indent="-342900"/>
            <a:r>
              <a:rPr lang="en-US" altLang="zh-CN" sz="1800" dirty="0">
                <a:latin typeface="Arial" panose="020B0604020202020204" pitchFamily="34" charset="0"/>
                <a:ea typeface="宋体" panose="02010600030101010101" pitchFamily="2" charset="-122"/>
              </a:rPr>
              <a:t>2.</a:t>
            </a:r>
            <a:r>
              <a:rPr lang="zh-CN" altLang="en-US" sz="1800" dirty="0">
                <a:latin typeface="Arial" panose="020B0604020202020204" pitchFamily="34" charset="0"/>
                <a:ea typeface="宋体" panose="02010600030101010101" pitchFamily="2" charset="-122"/>
              </a:rPr>
              <a:t>掌握公司新的业务动态</a:t>
            </a:r>
            <a:endParaRPr lang="zh-CN" altLang="en-US" sz="1800" dirty="0">
              <a:latin typeface="Arial" panose="020B0604020202020204" pitchFamily="34" charset="0"/>
              <a:ea typeface="宋体" panose="02010600030101010101" pitchFamily="2" charset="-122"/>
            </a:endParaRPr>
          </a:p>
        </p:txBody>
      </p:sp>
      <p:sp>
        <p:nvSpPr>
          <p:cNvPr id="27660" name="Rectangle 16"/>
          <p:cNvSpPr/>
          <p:nvPr/>
        </p:nvSpPr>
        <p:spPr>
          <a:xfrm>
            <a:off x="1619250" y="836613"/>
            <a:ext cx="2016125" cy="366712"/>
          </a:xfrm>
          <a:prstGeom prst="rect">
            <a:avLst/>
          </a:prstGeom>
          <a:noFill/>
          <a:ln w="9525">
            <a:noFill/>
          </a:ln>
        </p:spPr>
        <p:txBody>
          <a:bodyPr anchor="t" anchorCtr="0">
            <a:spAutoFit/>
          </a:bodyPr>
          <a:p>
            <a:r>
              <a:rPr lang="zh-CN" altLang="en-US" sz="1800" b="1" dirty="0">
                <a:latin typeface="Arial" panose="020B0604020202020204" pitchFamily="34" charset="0"/>
                <a:ea typeface="宋体" panose="02010600030101010101" pitchFamily="2" charset="-122"/>
              </a:rPr>
              <a:t>四、业务准备</a:t>
            </a:r>
            <a:endParaRPr lang="zh-CN" altLang="en-US" sz="1800" b="1" dirty="0">
              <a:latin typeface="Arial" panose="020B0604020202020204" pitchFamily="34" charset="0"/>
              <a:ea typeface="宋体" panose="02010600030101010101" pitchFamily="2" charset="-122"/>
            </a:endParaRPr>
          </a:p>
        </p:txBody>
      </p:sp>
      <p:graphicFrame>
        <p:nvGraphicFramePr>
          <p:cNvPr id="501923" name="Group 163"/>
          <p:cNvGraphicFramePr>
            <a:graphicFrameLocks noGrp="1"/>
          </p:cNvGraphicFramePr>
          <p:nvPr/>
        </p:nvGraphicFramePr>
        <p:xfrm>
          <a:off x="1116013" y="1700213"/>
          <a:ext cx="4032250" cy="3994150"/>
        </p:xfrm>
        <a:graphic>
          <a:graphicData uri="http://schemas.openxmlformats.org/drawingml/2006/table">
            <a:tbl>
              <a:tblPr/>
              <a:tblGrid>
                <a:gridCol w="4032250"/>
              </a:tblGrid>
              <a:tr h="571591">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2200" b="1" i="0" u="none" strike="noStrike" cap="none" normalizeH="0" baseline="0" smtClean="0">
                          <a:ln>
                            <a:noFill/>
                          </a:ln>
                          <a:solidFill>
                            <a:srgbClr val="DF1F36"/>
                          </a:solidFill>
                          <a:effectLst/>
                          <a:latin typeface="Arial" panose="020B0604020202020204" pitchFamily="34" charset="0"/>
                          <a:ea typeface="宋体" panose="02010600030101010101" pitchFamily="2" charset="-122"/>
                        </a:rPr>
                        <a:t>跨省即日到</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7" marB="45727" anchor="ctr" horzOverflow="overflow">
                    <a:lnL cap="flat">
                      <a:noFill/>
                    </a:lnL>
                    <a:lnR cap="flat">
                      <a:noFill/>
                    </a:lnR>
                    <a:lnT cap="flat">
                      <a:noFill/>
                    </a:lnT>
                    <a:lnB>
                      <a:noFill/>
                    </a:lnB>
                    <a:lnTlToBr>
                      <a:noFill/>
                    </a:lnTlToBr>
                    <a:lnBlToTr>
                      <a:noFill/>
                    </a:lnBlToTr>
                    <a:solidFill>
                      <a:srgbClr val="D4D3D3"/>
                    </a:solidFill>
                  </a:tcPr>
                </a:tc>
              </a:tr>
              <a:tr h="94503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just"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rgbClr val="000000"/>
                          </a:solidFill>
                          <a:effectLst/>
                          <a:latin typeface="Arial" panose="020B0604020202020204" pitchFamily="34" charset="0"/>
                          <a:ea typeface="宋体" panose="02010600030101010101" pitchFamily="2" charset="-122"/>
                        </a:rPr>
                        <a:t>为满足客户对快件高时效的需求，顺丰率先在中国大陆推出“跨省即日到”产品，实现跨省城间当日收取当日送达，承诺不到退款，让您轻松体验顺丰快捷、安全、优质的专业快递服务！</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7" marB="45727" anchor="ctr" horzOverflow="overflow">
                    <a:lnL cap="flat">
                      <a:noFill/>
                    </a:lnL>
                    <a:lnR cap="flat">
                      <a:noFill/>
                    </a:lnR>
                    <a:lnT>
                      <a:noFill/>
                    </a:lnT>
                    <a:lnB>
                      <a:noFill/>
                    </a:lnB>
                    <a:lnTlToBr>
                      <a:noFill/>
                    </a:lnTlToBr>
                    <a:lnBlToTr>
                      <a:noFill/>
                    </a:lnBlToTr>
                    <a:solidFill>
                      <a:srgbClr val="D4D3D3"/>
                    </a:solidFill>
                  </a:tcPr>
                </a:tc>
              </a:tr>
              <a:tr h="32549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400" b="1" i="0" u="none" strike="noStrike" cap="none" normalizeH="0" baseline="0" smtClean="0">
                          <a:ln>
                            <a:noFill/>
                          </a:ln>
                          <a:solidFill>
                            <a:srgbClr val="333333"/>
                          </a:solidFill>
                          <a:effectLst/>
                          <a:latin typeface="Arial" panose="020B0604020202020204" pitchFamily="34" charset="0"/>
                          <a:ea typeface="宋体" panose="02010600030101010101" pitchFamily="2" charset="-122"/>
                        </a:rPr>
                        <a:t>增值服务</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7" marB="45727" anchor="ctr" horzOverflow="overflow">
                    <a:lnL cap="flat">
                      <a:noFill/>
                    </a:lnL>
                    <a:lnR cap="flat">
                      <a:noFill/>
                    </a:lnR>
                    <a:lnT>
                      <a:noFill/>
                    </a:lnT>
                    <a:lnB>
                      <a:noFill/>
                    </a:lnB>
                    <a:lnTlToBr>
                      <a:noFill/>
                    </a:lnTlToBr>
                    <a:lnBlToTr>
                      <a:noFill/>
                    </a:lnBlToTr>
                    <a:solidFill>
                      <a:srgbClr val="D4D3D3"/>
                    </a:solidFill>
                  </a:tcPr>
                </a:tc>
              </a:tr>
              <a:tr h="327077">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just"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rgbClr val="000000"/>
                          </a:solidFill>
                          <a:effectLst/>
                          <a:latin typeface="Arial" panose="020B0604020202020204" pitchFamily="34" charset="0"/>
                          <a:ea typeface="宋体" panose="02010600030101010101" pitchFamily="2" charset="-122"/>
                        </a:rPr>
                        <a:t>保价、特殊安全、</a:t>
                      </a:r>
                      <a:r>
                        <a:rPr kumimoji="0" lang="en-US" altLang="zh-CN" sz="1400" b="0" i="0" u="none" strike="noStrike" cap="none" normalizeH="0" baseline="0" smtClean="0">
                          <a:ln>
                            <a:noFill/>
                          </a:ln>
                          <a:solidFill>
                            <a:srgbClr val="000000"/>
                          </a:solidFill>
                          <a:effectLst/>
                          <a:latin typeface="Arial" panose="020B0604020202020204" pitchFamily="34" charset="0"/>
                          <a:ea typeface="宋体" panose="02010600030101010101" pitchFamily="2" charset="-122"/>
                        </a:rPr>
                        <a:t>MSG</a:t>
                      </a:r>
                      <a:r>
                        <a:rPr kumimoji="0" lang="zh-CN" altLang="en-US" sz="1400" b="0" i="0" u="none" strike="noStrike" cap="none" normalizeH="0" baseline="0" smtClean="0">
                          <a:ln>
                            <a:noFill/>
                          </a:ln>
                          <a:solidFill>
                            <a:srgbClr val="000000"/>
                          </a:solidFill>
                          <a:effectLst/>
                          <a:latin typeface="Arial" panose="020B0604020202020204" pitchFamily="34" charset="0"/>
                          <a:ea typeface="宋体" panose="02010600030101010101" pitchFamily="2" charset="-122"/>
                        </a:rPr>
                        <a:t>、签回单、自取</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7" marB="45727" anchor="ctr" horzOverflow="overflow">
                    <a:lnL cap="flat">
                      <a:noFill/>
                    </a:lnL>
                    <a:lnR cap="flat">
                      <a:noFill/>
                    </a:lnR>
                    <a:lnT>
                      <a:noFill/>
                    </a:lnT>
                    <a:lnB>
                      <a:noFill/>
                    </a:lnB>
                    <a:lnTlToBr>
                      <a:noFill/>
                    </a:lnTlToBr>
                    <a:lnBlToTr>
                      <a:noFill/>
                    </a:lnBlToTr>
                    <a:solidFill>
                      <a:srgbClr val="D4D3D3"/>
                    </a:solidFill>
                  </a:tcPr>
                </a:tc>
              </a:tr>
              <a:tr h="327077">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400" b="1" i="0" u="none" strike="noStrike" cap="none" normalizeH="0" baseline="0" smtClean="0">
                          <a:ln>
                            <a:noFill/>
                          </a:ln>
                          <a:solidFill>
                            <a:srgbClr val="333333"/>
                          </a:solidFill>
                          <a:effectLst/>
                          <a:latin typeface="Arial" panose="020B0604020202020204" pitchFamily="34" charset="0"/>
                          <a:ea typeface="宋体" panose="02010600030101010101" pitchFamily="2" charset="-122"/>
                        </a:rPr>
                        <a:t>产品线路与价格</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7" marB="45727" anchor="ctr" horzOverflow="overflow">
                    <a:lnL cap="flat">
                      <a:noFill/>
                    </a:lnL>
                    <a:lnR cap="flat">
                      <a:noFill/>
                    </a:lnR>
                    <a:lnT>
                      <a:noFill/>
                    </a:lnT>
                    <a:lnB>
                      <a:noFill/>
                    </a:lnB>
                    <a:lnTlToBr>
                      <a:noFill/>
                    </a:lnTlToBr>
                    <a:lnBlToTr>
                      <a:noFill/>
                    </a:lnBlToTr>
                    <a:solidFill>
                      <a:srgbClr val="D4D3D3"/>
                    </a:solidFill>
                  </a:tcPr>
                </a:tc>
              </a:tr>
              <a:tr h="518242">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just"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rgbClr val="000000"/>
                          </a:solidFill>
                          <a:effectLst/>
                          <a:latin typeface="Arial" panose="020B0604020202020204" pitchFamily="34" charset="0"/>
                          <a:ea typeface="宋体" panose="02010600030101010101" pitchFamily="2" charset="-122"/>
                        </a:rPr>
                        <a:t>服务线路会随航班情况调整，不同线路价格会有差异。</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7" marB="45727" anchor="ctr" horzOverflow="overflow">
                    <a:lnL cap="flat">
                      <a:noFill/>
                    </a:lnL>
                    <a:lnR cap="flat">
                      <a:noFill/>
                    </a:lnR>
                    <a:lnT>
                      <a:noFill/>
                    </a:lnT>
                    <a:lnB>
                      <a:noFill/>
                    </a:lnB>
                    <a:lnTlToBr>
                      <a:noFill/>
                    </a:lnTlToBr>
                    <a:lnBlToTr>
                      <a:noFill/>
                    </a:lnBlToTr>
                    <a:solidFill>
                      <a:srgbClr val="D4D3D3"/>
                    </a:solidFill>
                  </a:tcPr>
                </a:tc>
              </a:tr>
              <a:tr h="32549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400" b="1" i="0" u="none" strike="noStrike" cap="none" normalizeH="0" baseline="0" smtClean="0">
                          <a:ln>
                            <a:noFill/>
                          </a:ln>
                          <a:solidFill>
                            <a:srgbClr val="333333"/>
                          </a:solidFill>
                          <a:effectLst/>
                          <a:latin typeface="Arial" panose="020B0604020202020204" pitchFamily="34" charset="0"/>
                          <a:ea typeface="宋体" panose="02010600030101010101" pitchFamily="2" charset="-122"/>
                        </a:rPr>
                        <a:t>服务时效与服务时间</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7" marB="45727" anchor="ctr" horzOverflow="overflow">
                    <a:lnL cap="flat">
                      <a:noFill/>
                    </a:lnL>
                    <a:lnR cap="flat">
                      <a:noFill/>
                    </a:lnR>
                    <a:lnT>
                      <a:noFill/>
                    </a:lnT>
                    <a:lnB>
                      <a:noFill/>
                    </a:lnB>
                    <a:lnTlToBr>
                      <a:noFill/>
                    </a:lnTlToBr>
                    <a:lnBlToTr>
                      <a:noFill/>
                    </a:lnBlToTr>
                    <a:solidFill>
                      <a:srgbClr val="D4D3D3"/>
                    </a:solidFill>
                  </a:tcPr>
                </a:tc>
              </a:tr>
              <a:tr h="327077">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just"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rgbClr val="000000"/>
                          </a:solidFill>
                          <a:effectLst/>
                          <a:latin typeface="Arial" panose="020B0604020202020204" pitchFamily="34" charset="0"/>
                          <a:ea typeface="宋体" panose="02010600030101010101" pitchFamily="2" charset="-122"/>
                        </a:rPr>
                        <a:t>承诺当日</a:t>
                      </a:r>
                      <a:r>
                        <a:rPr kumimoji="0" lang="en-US" altLang="zh-CN" sz="1400" b="0" i="0" u="none" strike="noStrike" cap="none" normalizeH="0" baseline="0" smtClean="0">
                          <a:ln>
                            <a:noFill/>
                          </a:ln>
                          <a:solidFill>
                            <a:srgbClr val="000000"/>
                          </a:solidFill>
                          <a:effectLst/>
                          <a:latin typeface="Arial" panose="020B0604020202020204" pitchFamily="34" charset="0"/>
                          <a:ea typeface="宋体" panose="02010600030101010101" pitchFamily="2" charset="-122"/>
                        </a:rPr>
                        <a:t>22:00</a:t>
                      </a:r>
                      <a:r>
                        <a:rPr kumimoji="0" lang="zh-CN" altLang="en-US" sz="1400" b="0" i="0" u="none" strike="noStrike" cap="none" normalizeH="0" baseline="0" smtClean="0">
                          <a:ln>
                            <a:noFill/>
                          </a:ln>
                          <a:solidFill>
                            <a:srgbClr val="000000"/>
                          </a:solidFill>
                          <a:effectLst/>
                          <a:latin typeface="Arial" panose="020B0604020202020204" pitchFamily="34" charset="0"/>
                          <a:ea typeface="宋体" panose="02010600030101010101" pitchFamily="2" charset="-122"/>
                        </a:rPr>
                        <a:t>前派送；</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7" marB="45727" anchor="ctr" horzOverflow="overflow">
                    <a:lnL cap="flat">
                      <a:noFill/>
                    </a:lnL>
                    <a:lnR cap="flat">
                      <a:noFill/>
                    </a:lnR>
                    <a:lnT>
                      <a:noFill/>
                    </a:lnT>
                    <a:lnB>
                      <a:noFill/>
                    </a:lnB>
                    <a:lnTlToBr>
                      <a:noFill/>
                    </a:lnTlToBr>
                    <a:lnBlToTr>
                      <a:noFill/>
                    </a:lnBlToTr>
                    <a:solidFill>
                      <a:srgbClr val="D4D3D3"/>
                    </a:solidFill>
                  </a:tcPr>
                </a:tc>
              </a:tr>
              <a:tr h="327077">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just"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rgbClr val="000000"/>
                          </a:solidFill>
                          <a:effectLst/>
                          <a:latin typeface="Arial" panose="020B0604020202020204" pitchFamily="34" charset="0"/>
                          <a:ea typeface="宋体" panose="02010600030101010101" pitchFamily="2" charset="-122"/>
                        </a:rPr>
                        <a:t>国家法定节假日不提供跨省即日到服务。</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7" marB="45727" anchor="ctr" horzOverflow="overflow">
                    <a:lnL cap="flat">
                      <a:noFill/>
                    </a:lnL>
                    <a:lnR cap="flat">
                      <a:noFill/>
                    </a:lnR>
                    <a:lnT>
                      <a:noFill/>
                    </a:lnT>
                    <a:lnB cap="flat">
                      <a:noFill/>
                    </a:lnB>
                    <a:lnTlToBr>
                      <a:noFill/>
                    </a:lnTlToBr>
                    <a:lnBlToTr>
                      <a:noFill/>
                    </a:lnBlToTr>
                    <a:solidFill>
                      <a:srgbClr val="D4D3D3"/>
                    </a:solidFill>
                  </a:tcPr>
                </a:tc>
              </a:tr>
            </a:tbl>
          </a:graphicData>
        </a:graphic>
      </p:graphicFrame>
      <p:graphicFrame>
        <p:nvGraphicFramePr>
          <p:cNvPr id="501935" name="Group 175"/>
          <p:cNvGraphicFramePr>
            <a:graphicFrameLocks noGrp="1"/>
          </p:cNvGraphicFramePr>
          <p:nvPr/>
        </p:nvGraphicFramePr>
        <p:xfrm>
          <a:off x="5580063" y="1773238"/>
          <a:ext cx="2257425" cy="517525"/>
        </p:xfrm>
        <a:graphic>
          <a:graphicData uri="http://schemas.openxmlformats.org/drawingml/2006/table">
            <a:tbl>
              <a:tblPr/>
              <a:tblGrid>
                <a:gridCol w="208254"/>
                <a:gridCol w="2049174"/>
              </a:tblGrid>
              <a:tr h="51752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rgbClr val="000000"/>
                          </a:solidFill>
                          <a:effectLst/>
                          <a:latin typeface="Arial" panose="020B0604020202020204" pitchFamily="34" charset="0"/>
                          <a:ea typeface="宋体" panose="02010600030101010101" pitchFamily="2" charset="-122"/>
                        </a:rPr>
                        <a:t> </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L="91427" marR="91427" marT="45664" marB="45664" anchor="ctr" horzOverflow="overflow">
                    <a:lnL cap="flat">
                      <a:noFill/>
                    </a:lnL>
                    <a:lnR>
                      <a:noFill/>
                    </a:lnR>
                    <a:lnT cap="flat">
                      <a:noFill/>
                    </a:lnT>
                    <a:lnB cap="flat">
                      <a:noFill/>
                    </a:lnB>
                    <a:lnTlToBr>
                      <a:noFill/>
                    </a:lnTlToBr>
                    <a:lnBlToTr>
                      <a:noFill/>
                    </a:lnBlToTr>
                    <a:solidFill>
                      <a:srgbClr val="D4D3D3"/>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2800" b="1" i="0" u="none" strike="noStrike" cap="none" normalizeH="0" baseline="0" smtClean="0">
                          <a:ln>
                            <a:noFill/>
                          </a:ln>
                          <a:solidFill>
                            <a:srgbClr val="333333"/>
                          </a:solidFill>
                          <a:effectLst/>
                          <a:latin typeface="Arial" panose="020B0604020202020204" pitchFamily="34" charset="0"/>
                          <a:ea typeface="宋体" panose="02010600030101010101" pitchFamily="2" charset="-122"/>
                        </a:rPr>
                        <a:t>产品优势</a:t>
                      </a: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L="91427" marR="91427" marT="45664" marB="45664" horzOverflow="overflow">
                    <a:lnL>
                      <a:noFill/>
                    </a:lnL>
                    <a:lnR cap="flat">
                      <a:noFill/>
                    </a:lnR>
                    <a:lnT cap="flat">
                      <a:noFill/>
                    </a:lnT>
                    <a:lnB cap="flat">
                      <a:noFill/>
                    </a:lnB>
                    <a:lnTlToBr>
                      <a:noFill/>
                    </a:lnTlToBr>
                    <a:lnBlToTr>
                      <a:noFill/>
                    </a:lnBlToTr>
                    <a:solidFill>
                      <a:srgbClr val="D4D3D3"/>
                    </a:solidFill>
                  </a:tcPr>
                </a:tc>
              </a:tr>
            </a:tbl>
          </a:graphicData>
        </a:graphic>
      </p:graphicFrame>
      <p:graphicFrame>
        <p:nvGraphicFramePr>
          <p:cNvPr id="501931" name="Group 171"/>
          <p:cNvGraphicFramePr>
            <a:graphicFrameLocks noGrp="1"/>
          </p:cNvGraphicFramePr>
          <p:nvPr/>
        </p:nvGraphicFramePr>
        <p:xfrm>
          <a:off x="5508625" y="3933825"/>
          <a:ext cx="2881313" cy="1676400"/>
        </p:xfrm>
        <a:graphic>
          <a:graphicData uri="http://schemas.openxmlformats.org/drawingml/2006/table">
            <a:tbl>
              <a:tblPr/>
              <a:tblGrid>
                <a:gridCol w="250825"/>
                <a:gridCol w="2630488"/>
              </a:tblGrid>
              <a:tr h="43180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rgbClr val="000000"/>
                          </a:solidFill>
                          <a:effectLst/>
                          <a:latin typeface="Arial" panose="020B0604020202020204" pitchFamily="34" charset="0"/>
                          <a:ea typeface="宋体" panose="02010600030101010101" pitchFamily="2" charset="-122"/>
                        </a:rPr>
                        <a:t>2.</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cap="flat">
                      <a:noFill/>
                    </a:lnL>
                    <a:lnR>
                      <a:noFill/>
                    </a:lnR>
                    <a:lnT cap="flat">
                      <a:noFill/>
                    </a:lnT>
                    <a:lnB>
                      <a:noFill/>
                    </a:lnB>
                    <a:lnTlToBr>
                      <a:noFill/>
                    </a:lnTlToBr>
                    <a:lnBlToTr>
                      <a:noFill/>
                    </a:lnBlToTr>
                    <a:solidFill>
                      <a:srgbClr val="D4D3D3"/>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rgbClr val="000000"/>
                          </a:solidFill>
                          <a:effectLst/>
                          <a:latin typeface="Arial" panose="020B0604020202020204" pitchFamily="34" charset="0"/>
                          <a:ea typeface="宋体" panose="02010600030101010101" pitchFamily="2" charset="-122"/>
                        </a:rPr>
                        <a:t>承诺当日送到，不到退款</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a:noFill/>
                    </a:lnL>
                    <a:lnR cap="flat">
                      <a:noFill/>
                    </a:lnR>
                    <a:lnT cap="flat">
                      <a:noFill/>
                    </a:lnT>
                    <a:lnB>
                      <a:noFill/>
                    </a:lnB>
                    <a:lnTlToBr>
                      <a:noFill/>
                    </a:lnTlToBr>
                    <a:lnBlToTr>
                      <a:noFill/>
                    </a:lnBlToTr>
                    <a:solidFill>
                      <a:srgbClr val="D4D3D3"/>
                    </a:solidFill>
                  </a:tcPr>
                </a:tc>
              </a:tr>
              <a:tr h="37147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rgbClr val="000000"/>
                          </a:solidFill>
                          <a:effectLst/>
                          <a:latin typeface="Arial" panose="020B0604020202020204" pitchFamily="34" charset="0"/>
                          <a:ea typeface="宋体" panose="02010600030101010101" pitchFamily="2" charset="-122"/>
                        </a:rPr>
                        <a:t> </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cap="flat">
                      <a:noFill/>
                    </a:lnL>
                    <a:lnR>
                      <a:noFill/>
                    </a:lnR>
                    <a:lnT>
                      <a:noFill/>
                    </a:lnT>
                    <a:lnB cap="flat">
                      <a:noFill/>
                    </a:lnB>
                    <a:lnTlToBr>
                      <a:noFill/>
                    </a:lnTlToBr>
                    <a:lnBlToTr>
                      <a:noFill/>
                    </a:lnBlToTr>
                    <a:solidFill>
                      <a:srgbClr val="D4D3D3"/>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rgbClr val="000000"/>
                          </a:solidFill>
                          <a:effectLst/>
                          <a:latin typeface="Arial" panose="020B0604020202020204" pitchFamily="34" charset="0"/>
                          <a:ea typeface="宋体" panose="02010600030101010101" pitchFamily="2" charset="-122"/>
                        </a:rPr>
                        <a:t>选择跨省即日到产品后，若出现送件延误，即超过当日所承诺的派送时效，经确认不属于免责条款范围内的，顺丰将退还全部运费。</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a:noFill/>
                    </a:lnL>
                    <a:lnR cap="flat">
                      <a:noFill/>
                    </a:lnR>
                    <a:lnT>
                      <a:noFill/>
                    </a:lnT>
                    <a:lnB cap="flat">
                      <a:noFill/>
                    </a:lnB>
                    <a:lnTlToBr>
                      <a:noFill/>
                    </a:lnTlToBr>
                    <a:lnBlToTr>
                      <a:noFill/>
                    </a:lnBlToTr>
                    <a:solidFill>
                      <a:srgbClr val="D4D3D3"/>
                    </a:solidFill>
                  </a:tcPr>
                </a:tc>
              </a:tr>
            </a:tbl>
          </a:graphicData>
        </a:graphic>
      </p:graphicFrame>
      <p:graphicFrame>
        <p:nvGraphicFramePr>
          <p:cNvPr id="501933" name="Group 173"/>
          <p:cNvGraphicFramePr>
            <a:graphicFrameLocks noGrp="1"/>
          </p:cNvGraphicFramePr>
          <p:nvPr/>
        </p:nvGraphicFramePr>
        <p:xfrm>
          <a:off x="5508625" y="2565400"/>
          <a:ext cx="2944813" cy="1133475"/>
        </p:xfrm>
        <a:graphic>
          <a:graphicData uri="http://schemas.openxmlformats.org/drawingml/2006/table">
            <a:tbl>
              <a:tblPr/>
              <a:tblGrid>
                <a:gridCol w="511175"/>
                <a:gridCol w="2433638"/>
              </a:tblGrid>
              <a:tr h="310976">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rgbClr val="000000"/>
                          </a:solidFill>
                          <a:effectLst/>
                          <a:latin typeface="Arial" panose="020B0604020202020204" pitchFamily="34" charset="0"/>
                          <a:ea typeface="宋体" panose="02010600030101010101" pitchFamily="2" charset="-122"/>
                        </a:rPr>
                        <a:t>1.</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694" marB="45694" anchor="ctr" horzOverflow="overflow">
                    <a:lnL cap="flat">
                      <a:noFill/>
                    </a:lnL>
                    <a:lnR>
                      <a:noFill/>
                    </a:lnR>
                    <a:lnT cap="flat">
                      <a:noFill/>
                    </a:lnT>
                    <a:lnB>
                      <a:noFill/>
                    </a:lnB>
                    <a:lnTlToBr>
                      <a:noFill/>
                    </a:lnTlToBr>
                    <a:lnBlToTr>
                      <a:noFill/>
                    </a:lnBlToTr>
                    <a:solidFill>
                      <a:srgbClr val="D4D3D3"/>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rgbClr val="000000"/>
                          </a:solidFill>
                          <a:effectLst/>
                          <a:latin typeface="Arial" panose="020B0604020202020204" pitchFamily="34" charset="0"/>
                          <a:ea typeface="宋体" panose="02010600030101010101" pitchFamily="2" charset="-122"/>
                        </a:rPr>
                        <a:t>特殊操作全力保障时效</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694" marB="45694" anchor="ctr" horzOverflow="overflow">
                    <a:lnL>
                      <a:noFill/>
                    </a:lnL>
                    <a:lnR cap="flat">
                      <a:noFill/>
                    </a:lnR>
                    <a:lnT cap="flat">
                      <a:noFill/>
                    </a:lnT>
                    <a:lnB>
                      <a:noFill/>
                    </a:lnB>
                    <a:lnTlToBr>
                      <a:noFill/>
                    </a:lnTlToBr>
                    <a:lnBlToTr>
                      <a:noFill/>
                    </a:lnBlToTr>
                    <a:solidFill>
                      <a:srgbClr val="D4D3D3"/>
                    </a:solidFill>
                  </a:tcPr>
                </a:tc>
              </a:tr>
              <a:tr h="51787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endParaRPr kumimoji="0" lang="en-US" altLang="zh-CN" sz="1400" b="0" i="0" u="none" strike="noStrike" cap="none" normalizeH="0" baseline="0" smtClean="0">
                        <a:ln>
                          <a:noFill/>
                        </a:ln>
                        <a:solidFill>
                          <a:srgbClr val="000000"/>
                        </a:solidFill>
                        <a:effectLst/>
                        <a:latin typeface="Arial" panose="020B0604020202020204" pitchFamily="34" charset="0"/>
                        <a:ea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rgbClr val="000000"/>
                          </a:solidFill>
                          <a:effectLst/>
                          <a:latin typeface="Arial" panose="020B0604020202020204" pitchFamily="34" charset="0"/>
                          <a:ea typeface="宋体" panose="02010600030101010101" pitchFamily="2" charset="-122"/>
                        </a:rPr>
                        <a:t>1.1</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694" marB="45694" anchor="ctr" horzOverflow="overflow">
                    <a:lnL cap="flat">
                      <a:noFill/>
                    </a:lnL>
                    <a:lnR>
                      <a:noFill/>
                    </a:lnR>
                    <a:lnT>
                      <a:noFill/>
                    </a:lnT>
                    <a:lnB>
                      <a:noFill/>
                    </a:lnB>
                    <a:lnTlToBr>
                      <a:noFill/>
                    </a:lnTlToBr>
                    <a:lnBlToTr>
                      <a:noFill/>
                    </a:lnBlToTr>
                    <a:solidFill>
                      <a:srgbClr val="D4D3D3"/>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rgbClr val="000000"/>
                          </a:solidFill>
                          <a:effectLst/>
                          <a:latin typeface="Arial" panose="020B0604020202020204" pitchFamily="34" charset="0"/>
                          <a:ea typeface="宋体" panose="02010600030101010101" pitchFamily="2" charset="-122"/>
                        </a:rPr>
                        <a:t>收派运输各环节均优先处理</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694" marB="45694" anchor="ctr" horzOverflow="overflow">
                    <a:lnL>
                      <a:noFill/>
                    </a:lnL>
                    <a:lnR cap="flat">
                      <a:noFill/>
                    </a:lnR>
                    <a:lnT>
                      <a:noFill/>
                    </a:lnT>
                    <a:lnB>
                      <a:noFill/>
                    </a:lnB>
                    <a:lnTlToBr>
                      <a:noFill/>
                    </a:lnTlToBr>
                    <a:lnBlToTr>
                      <a:noFill/>
                    </a:lnBlToTr>
                    <a:solidFill>
                      <a:srgbClr val="D4D3D3"/>
                    </a:solidFill>
                  </a:tcPr>
                </a:tc>
              </a:tr>
              <a:tr h="304629">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en-US" altLang="zh-CN" sz="1400" b="0" i="0" u="none" strike="noStrike" cap="none" normalizeH="0" baseline="0" smtClean="0">
                          <a:ln>
                            <a:noFill/>
                          </a:ln>
                          <a:solidFill>
                            <a:srgbClr val="000000"/>
                          </a:solidFill>
                          <a:effectLst/>
                          <a:latin typeface="Arial" panose="020B0604020202020204" pitchFamily="34" charset="0"/>
                          <a:ea typeface="宋体" panose="02010600030101010101" pitchFamily="2" charset="-122"/>
                        </a:rPr>
                        <a:t>1.2</a:t>
                      </a:r>
                      <a:endParaRPr kumimoji="0" lang="en-US" altLang="zh-CN"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694" marB="45694" anchor="ctr" horzOverflow="overflow">
                    <a:lnL cap="flat">
                      <a:noFill/>
                    </a:lnL>
                    <a:lnR>
                      <a:noFill/>
                    </a:lnR>
                    <a:lnT>
                      <a:noFill/>
                    </a:lnT>
                    <a:lnB cap="flat">
                      <a:noFill/>
                    </a:lnB>
                    <a:lnTlToBr>
                      <a:noFill/>
                    </a:lnTlToBr>
                    <a:lnBlToTr>
                      <a:noFill/>
                    </a:lnBlToTr>
                    <a:solidFill>
                      <a:srgbClr val="D4D3D3"/>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rgbClr val="000000"/>
                          </a:solidFill>
                          <a:effectLst/>
                          <a:latin typeface="Arial" panose="020B0604020202020204" pitchFamily="34" charset="0"/>
                          <a:ea typeface="宋体" panose="02010600030101010101" pitchFamily="2" charset="-122"/>
                        </a:rPr>
                        <a:t>信息及时流转，反应更灵敏</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694" marB="45694" anchor="ctr" horzOverflow="overflow">
                    <a:lnL>
                      <a:noFill/>
                    </a:lnL>
                    <a:lnR cap="flat">
                      <a:noFill/>
                    </a:lnR>
                    <a:lnT>
                      <a:noFill/>
                    </a:lnT>
                    <a:lnB cap="flat">
                      <a:noFill/>
                    </a:lnB>
                    <a:lnTlToBr>
                      <a:noFill/>
                    </a:lnTlToBr>
                    <a:lnBlToTr>
                      <a:noFill/>
                    </a:lnBlToTr>
                    <a:solidFill>
                      <a:srgbClr val="D4D3D3"/>
                    </a:solidFill>
                  </a:tcPr>
                </a:tc>
              </a:tr>
            </a:tbl>
          </a:graphicData>
        </a:graphic>
      </p:graphicFrame>
      <p:sp>
        <p:nvSpPr>
          <p:cNvPr id="27716" name="Rectangle 161"/>
          <p:cNvSpPr/>
          <p:nvPr/>
        </p:nvSpPr>
        <p:spPr>
          <a:xfrm>
            <a:off x="5724525" y="1412875"/>
            <a:ext cx="184150" cy="274638"/>
          </a:xfrm>
          <a:prstGeom prst="rect">
            <a:avLst/>
          </a:prstGeom>
          <a:noFill/>
          <a:ln w="9525">
            <a:noFill/>
          </a:ln>
        </p:spPr>
        <p:txBody>
          <a:bodyPr wrap="none" anchor="t" anchorCtr="0">
            <a:spAutoFit/>
          </a:bodyPr>
          <a:p>
            <a:pPr eaLnBrk="0" hangingPunct="0"/>
            <a:endParaRPr lang="zh-CN" altLang="en-US" b="1" dirty="0">
              <a:solidFill>
                <a:srgbClr val="333333"/>
              </a:solidFill>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867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8677"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8678"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8679"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28680"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学习活动一：派件准备</a:t>
            </a:r>
            <a:endParaRPr lang="en-US" altLang="zh-CN" sz="1800" b="1" dirty="0">
              <a:solidFill>
                <a:srgbClr val="0000FF"/>
              </a:solidFill>
              <a:latin typeface="Arial" panose="020B0604020202020204" pitchFamily="34" charset="0"/>
              <a:ea typeface="楷体" panose="02010609060101010101" pitchFamily="49" charset="-122"/>
            </a:endParaRPr>
          </a:p>
        </p:txBody>
      </p:sp>
      <p:sp>
        <p:nvSpPr>
          <p:cNvPr id="28681"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sz="1800" dirty="0">
              <a:latin typeface="Arial" panose="020B0604020202020204" pitchFamily="34" charset="0"/>
              <a:ea typeface="宋体" panose="02010600030101010101" pitchFamily="2" charset="-122"/>
            </a:endParaRPr>
          </a:p>
        </p:txBody>
      </p:sp>
      <p:sp>
        <p:nvSpPr>
          <p:cNvPr id="28682"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8683"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8684" name="Rectangle 15"/>
          <p:cNvSpPr/>
          <p:nvPr/>
        </p:nvSpPr>
        <p:spPr>
          <a:xfrm>
            <a:off x="1476375" y="1484313"/>
            <a:ext cx="7199313" cy="366712"/>
          </a:xfrm>
          <a:prstGeom prst="rect">
            <a:avLst/>
          </a:prstGeom>
          <a:noFill/>
          <a:ln w="9525">
            <a:noFill/>
          </a:ln>
        </p:spPr>
        <p:txBody>
          <a:bodyPr anchor="t" anchorCtr="0">
            <a:spAutoFit/>
          </a:bodyPr>
          <a:p>
            <a:pPr marL="342900" indent="-342900"/>
            <a:r>
              <a:rPr lang="en-US" altLang="zh-CN" sz="1800" dirty="0">
                <a:latin typeface="Arial" panose="020B0604020202020204" pitchFamily="34" charset="0"/>
                <a:ea typeface="宋体" panose="02010600030101010101" pitchFamily="2" charset="-122"/>
              </a:rPr>
              <a:t>3.</a:t>
            </a:r>
            <a:r>
              <a:rPr lang="zh-CN" altLang="en-US" sz="1800" dirty="0">
                <a:latin typeface="Arial" panose="020B0604020202020204" pitchFamily="34" charset="0"/>
                <a:ea typeface="宋体" panose="02010600030101010101" pitchFamily="2" charset="-122"/>
              </a:rPr>
              <a:t>了解相关操作通知</a:t>
            </a:r>
            <a:endParaRPr lang="zh-CN" altLang="en-US" sz="1800" dirty="0">
              <a:latin typeface="Arial" panose="020B0604020202020204" pitchFamily="34" charset="0"/>
              <a:ea typeface="宋体" panose="02010600030101010101" pitchFamily="2" charset="-122"/>
            </a:endParaRPr>
          </a:p>
        </p:txBody>
      </p:sp>
      <p:sp>
        <p:nvSpPr>
          <p:cNvPr id="28685" name="Rectangle 16"/>
          <p:cNvSpPr/>
          <p:nvPr/>
        </p:nvSpPr>
        <p:spPr>
          <a:xfrm>
            <a:off x="1619250" y="836613"/>
            <a:ext cx="2016125" cy="366712"/>
          </a:xfrm>
          <a:prstGeom prst="rect">
            <a:avLst/>
          </a:prstGeom>
          <a:noFill/>
          <a:ln w="9525">
            <a:noFill/>
          </a:ln>
        </p:spPr>
        <p:txBody>
          <a:bodyPr anchor="t" anchorCtr="0">
            <a:spAutoFit/>
          </a:bodyPr>
          <a:p>
            <a:r>
              <a:rPr lang="zh-CN" altLang="en-US" sz="1800" b="1" dirty="0">
                <a:latin typeface="Arial" panose="020B0604020202020204" pitchFamily="34" charset="0"/>
                <a:ea typeface="宋体" panose="02010600030101010101" pitchFamily="2" charset="-122"/>
              </a:rPr>
              <a:t>四、业务准备</a:t>
            </a:r>
            <a:endParaRPr lang="zh-CN" altLang="en-US" sz="1800" b="1" dirty="0">
              <a:latin typeface="Arial" panose="020B0604020202020204" pitchFamily="34" charset="0"/>
              <a:ea typeface="宋体" panose="02010600030101010101" pitchFamily="2" charset="-122"/>
            </a:endParaRPr>
          </a:p>
        </p:txBody>
      </p:sp>
      <p:sp>
        <p:nvSpPr>
          <p:cNvPr id="28686" name="Rectangle 17"/>
          <p:cNvSpPr/>
          <p:nvPr/>
        </p:nvSpPr>
        <p:spPr>
          <a:xfrm>
            <a:off x="1258888" y="2060575"/>
            <a:ext cx="2808287" cy="3378200"/>
          </a:xfrm>
          <a:prstGeom prst="rect">
            <a:avLst/>
          </a:prstGeom>
          <a:noFill/>
          <a:ln w="9525">
            <a:noFill/>
          </a:ln>
        </p:spPr>
        <p:txBody>
          <a:bodyPr anchor="ctr" anchorCtr="0">
            <a:spAutoFit/>
          </a:bodyPr>
          <a:p>
            <a:pPr eaLnBrk="0" hangingPunct="0"/>
            <a:r>
              <a:rPr lang="en-US" altLang="zh-CN" sz="2400" dirty="0">
                <a:latin typeface="Arial" panose="020B0604020202020204" pitchFamily="34" charset="0"/>
                <a:ea typeface="宋体" panose="02010600030101010101" pitchFamily="2" charset="-122"/>
              </a:rPr>
              <a:t>1</a:t>
            </a:r>
            <a:r>
              <a:rPr lang="zh-CN" altLang="en-US" sz="2400" dirty="0">
                <a:latin typeface="Arial" panose="020B0604020202020204" pitchFamily="34" charset="0"/>
                <a:ea typeface="宋体" panose="02010600030101010101" pitchFamily="2" charset="-122"/>
              </a:rPr>
              <a:t>）国家邮政局下发通知，要求所有快递公司都要执行，消费者不同意验视的，将不予收寄。而快递企业执行不到位的，将停业整顿直至吊销快递经营许可证。</a:t>
            </a:r>
            <a:r>
              <a:rPr lang="zh-CN" altLang="en-US" sz="1600" dirty="0">
                <a:latin typeface="Arial" panose="020B0604020202020204" pitchFamily="34" charset="0"/>
                <a:ea typeface="宋体" panose="02010600030101010101" pitchFamily="2" charset="-122"/>
              </a:rPr>
              <a:t> </a:t>
            </a:r>
            <a:endParaRPr lang="zh-CN" altLang="en-US" sz="1600" dirty="0">
              <a:latin typeface="Arial" panose="020B0604020202020204" pitchFamily="34" charset="0"/>
              <a:ea typeface="宋体" panose="02010600030101010101" pitchFamily="2" charset="-122"/>
            </a:endParaRPr>
          </a:p>
        </p:txBody>
      </p:sp>
      <p:pic>
        <p:nvPicPr>
          <p:cNvPr id="28687" name="Picture 20"/>
          <p:cNvPicPr>
            <a:picLocks noChangeAspect="1"/>
          </p:cNvPicPr>
          <p:nvPr/>
        </p:nvPicPr>
        <p:blipFill>
          <a:blip r:embed="rId4"/>
          <a:stretch>
            <a:fillRect/>
          </a:stretch>
        </p:blipFill>
        <p:spPr>
          <a:xfrm>
            <a:off x="4356100" y="1700213"/>
            <a:ext cx="4711700" cy="4465637"/>
          </a:xfrm>
          <a:prstGeom prst="rect">
            <a:avLst/>
          </a:prstGeom>
          <a:noFill/>
          <a:ln w="9525">
            <a:noFill/>
          </a:ln>
        </p:spPr>
      </p:pic>
    </p:spTree>
  </p:cSld>
  <p:clrMapOvr>
    <a:masterClrMapping/>
  </p:clrMapOvr>
  <p:transition spd="med">
    <p:checke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969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9701"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9702"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9703"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29704"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学习活动一：派件准备</a:t>
            </a:r>
            <a:endParaRPr lang="en-US" altLang="zh-CN" sz="1800" b="1" dirty="0">
              <a:solidFill>
                <a:srgbClr val="0000FF"/>
              </a:solidFill>
              <a:latin typeface="Arial" panose="020B0604020202020204" pitchFamily="34" charset="0"/>
              <a:ea typeface="楷体" panose="02010609060101010101" pitchFamily="49" charset="-122"/>
            </a:endParaRPr>
          </a:p>
        </p:txBody>
      </p:sp>
      <p:sp>
        <p:nvSpPr>
          <p:cNvPr id="29705"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sz="1800" dirty="0">
              <a:latin typeface="Arial" panose="020B0604020202020204" pitchFamily="34" charset="0"/>
              <a:ea typeface="宋体" panose="02010600030101010101" pitchFamily="2" charset="-122"/>
            </a:endParaRPr>
          </a:p>
        </p:txBody>
      </p:sp>
      <p:sp>
        <p:nvSpPr>
          <p:cNvPr id="29706"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9707"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9708" name="Rectangle 15"/>
          <p:cNvSpPr/>
          <p:nvPr/>
        </p:nvSpPr>
        <p:spPr>
          <a:xfrm>
            <a:off x="1476375" y="1484313"/>
            <a:ext cx="7199313" cy="366712"/>
          </a:xfrm>
          <a:prstGeom prst="rect">
            <a:avLst/>
          </a:prstGeom>
          <a:noFill/>
          <a:ln w="9525">
            <a:noFill/>
          </a:ln>
        </p:spPr>
        <p:txBody>
          <a:bodyPr anchor="t" anchorCtr="0">
            <a:spAutoFit/>
          </a:bodyPr>
          <a:p>
            <a:pPr marL="342900" indent="-342900"/>
            <a:r>
              <a:rPr lang="en-US" altLang="zh-CN" sz="1800" dirty="0">
                <a:latin typeface="Arial" panose="020B0604020202020204" pitchFamily="34" charset="0"/>
                <a:ea typeface="宋体" panose="02010600030101010101" pitchFamily="2" charset="-122"/>
              </a:rPr>
              <a:t>3.</a:t>
            </a:r>
            <a:r>
              <a:rPr lang="zh-CN" altLang="en-US" sz="1800" dirty="0">
                <a:latin typeface="Arial" panose="020B0604020202020204" pitchFamily="34" charset="0"/>
                <a:ea typeface="宋体" panose="02010600030101010101" pitchFamily="2" charset="-122"/>
              </a:rPr>
              <a:t>了解相关操作通知</a:t>
            </a:r>
            <a:endParaRPr lang="zh-CN" altLang="en-US" sz="1800" dirty="0">
              <a:latin typeface="Arial" panose="020B0604020202020204" pitchFamily="34" charset="0"/>
              <a:ea typeface="宋体" panose="02010600030101010101" pitchFamily="2" charset="-122"/>
            </a:endParaRPr>
          </a:p>
        </p:txBody>
      </p:sp>
      <p:sp>
        <p:nvSpPr>
          <p:cNvPr id="29709" name="Rectangle 16"/>
          <p:cNvSpPr/>
          <p:nvPr/>
        </p:nvSpPr>
        <p:spPr>
          <a:xfrm>
            <a:off x="1619250" y="836613"/>
            <a:ext cx="2016125" cy="366712"/>
          </a:xfrm>
          <a:prstGeom prst="rect">
            <a:avLst/>
          </a:prstGeom>
          <a:noFill/>
          <a:ln w="9525">
            <a:noFill/>
          </a:ln>
        </p:spPr>
        <p:txBody>
          <a:bodyPr anchor="t" anchorCtr="0">
            <a:spAutoFit/>
          </a:bodyPr>
          <a:p>
            <a:r>
              <a:rPr lang="zh-CN" altLang="en-US" sz="1800" b="1" dirty="0">
                <a:latin typeface="Arial" panose="020B0604020202020204" pitchFamily="34" charset="0"/>
                <a:ea typeface="宋体" panose="02010600030101010101" pitchFamily="2" charset="-122"/>
              </a:rPr>
              <a:t>四、业务准备</a:t>
            </a:r>
            <a:endParaRPr lang="zh-CN" altLang="en-US" sz="1800" b="1" dirty="0">
              <a:latin typeface="Arial" panose="020B0604020202020204" pitchFamily="34" charset="0"/>
              <a:ea typeface="宋体" panose="02010600030101010101" pitchFamily="2" charset="-122"/>
            </a:endParaRPr>
          </a:p>
        </p:txBody>
      </p:sp>
      <p:sp>
        <p:nvSpPr>
          <p:cNvPr id="29710" name="Rectangle 18"/>
          <p:cNvSpPr/>
          <p:nvPr/>
        </p:nvSpPr>
        <p:spPr>
          <a:xfrm>
            <a:off x="827088" y="1987550"/>
            <a:ext cx="3889375" cy="4473575"/>
          </a:xfrm>
          <a:prstGeom prst="rect">
            <a:avLst/>
          </a:prstGeom>
          <a:noFill/>
          <a:ln w="9525">
            <a:noFill/>
          </a:ln>
        </p:spPr>
        <p:txBody>
          <a:bodyPr anchor="ctr" anchorCtr="0">
            <a:spAutoFit/>
          </a:bodyPr>
          <a:p>
            <a:pPr eaLnBrk="0" hangingPunct="0"/>
            <a:r>
              <a:rPr lang="en-US" altLang="zh-CN" sz="2400" dirty="0">
                <a:latin typeface="Arial" panose="020B0604020202020204" pitchFamily="34" charset="0"/>
                <a:ea typeface="宋体" panose="02010600030101010101" pitchFamily="2" charset="-122"/>
              </a:rPr>
              <a:t>2</a:t>
            </a:r>
            <a:r>
              <a:rPr lang="zh-CN" altLang="en-US" sz="2400" dirty="0">
                <a:latin typeface="Arial" panose="020B0604020202020204" pitchFamily="34" charset="0"/>
                <a:ea typeface="宋体" panose="02010600030101010101" pitchFamily="2" charset="-122"/>
              </a:rPr>
              <a:t>）</a:t>
            </a:r>
            <a:r>
              <a:rPr lang="en-US" altLang="zh-CN" sz="2400" dirty="0">
                <a:latin typeface="Arial" panose="020B0604020202020204" pitchFamily="34" charset="0"/>
                <a:ea typeface="宋体" panose="02010600030101010101" pitchFamily="2" charset="-122"/>
              </a:rPr>
              <a:t>2013</a:t>
            </a:r>
            <a:r>
              <a:rPr lang="zh-CN" altLang="en-US" sz="2400" dirty="0">
                <a:latin typeface="Arial" panose="020B0604020202020204" pitchFamily="34" charset="0"/>
                <a:ea typeface="宋体" panose="02010600030101010101" pitchFamily="2" charset="-122"/>
              </a:rPr>
              <a:t>年</a:t>
            </a:r>
            <a:r>
              <a:rPr lang="en-US" altLang="zh-CN" sz="2400" dirty="0">
                <a:latin typeface="Arial" panose="020B0604020202020204" pitchFamily="34" charset="0"/>
                <a:ea typeface="宋体" panose="02010600030101010101" pitchFamily="2" charset="-122"/>
              </a:rPr>
              <a:t>9</a:t>
            </a:r>
            <a:r>
              <a:rPr lang="zh-CN" altLang="en-US" sz="2400" dirty="0">
                <a:latin typeface="Arial" panose="020B0604020202020204" pitchFamily="34" charset="0"/>
                <a:ea typeface="宋体" panose="02010600030101010101" pitchFamily="2" charset="-122"/>
              </a:rPr>
              <a:t>月</a:t>
            </a:r>
            <a:r>
              <a:rPr lang="en-US" altLang="zh-CN" sz="2400" dirty="0">
                <a:latin typeface="Arial" panose="020B0604020202020204" pitchFamily="34" charset="0"/>
                <a:ea typeface="宋体" panose="02010600030101010101" pitchFamily="2" charset="-122"/>
              </a:rPr>
              <a:t>10</a:t>
            </a:r>
            <a:r>
              <a:rPr lang="zh-CN" altLang="en-US" sz="2400" dirty="0">
                <a:latin typeface="Arial" panose="020B0604020202020204" pitchFamily="34" charset="0"/>
                <a:ea typeface="宋体" panose="02010600030101010101" pitchFamily="2" charset="-122"/>
              </a:rPr>
              <a:t>日，广东省公安厅称该厅正在推快递行业实名制，</a:t>
            </a:r>
            <a:r>
              <a:rPr lang="en-US" altLang="zh-CN" sz="2400" dirty="0">
                <a:latin typeface="Arial" panose="020B0604020202020204" pitchFamily="34" charset="0"/>
                <a:ea typeface="宋体" panose="02010600030101010101" pitchFamily="2" charset="-122"/>
              </a:rPr>
              <a:t>2013</a:t>
            </a:r>
            <a:r>
              <a:rPr lang="zh-CN" altLang="en-US" sz="2400" dirty="0">
                <a:latin typeface="Arial" panose="020B0604020202020204" pitchFamily="34" charset="0"/>
                <a:ea typeface="宋体" panose="02010600030101010101" pitchFamily="2" charset="-122"/>
              </a:rPr>
              <a:t>年内即将在惠州、珠海试点，</a:t>
            </a:r>
            <a:r>
              <a:rPr lang="en-US" altLang="zh-CN" sz="2400" dirty="0">
                <a:latin typeface="Arial" panose="020B0604020202020204" pitchFamily="34" charset="0"/>
                <a:ea typeface="宋体" panose="02010600030101010101" pitchFamily="2" charset="-122"/>
              </a:rPr>
              <a:t>2014</a:t>
            </a:r>
            <a:r>
              <a:rPr lang="zh-CN" altLang="en-US" sz="2400" dirty="0">
                <a:latin typeface="Arial" panose="020B0604020202020204" pitchFamily="34" charset="0"/>
                <a:ea typeface="宋体" panose="02010600030101010101" pitchFamily="2" charset="-122"/>
              </a:rPr>
              <a:t>年全省全面推广。实行实名制后，寄、收每一份快件客户都需要出示身份证，将个人信息录入快递员手中的终端设备。据了解，个人信息不会显示在终端设备上，而是传输进公安部门的信息平台。</a:t>
            </a:r>
            <a:endParaRPr lang="zh-CN" altLang="en-US" sz="2400" dirty="0">
              <a:latin typeface="Arial" panose="020B0604020202020204" pitchFamily="34" charset="0"/>
              <a:ea typeface="宋体" panose="02010600030101010101" pitchFamily="2" charset="-122"/>
            </a:endParaRPr>
          </a:p>
        </p:txBody>
      </p:sp>
      <p:pic>
        <p:nvPicPr>
          <p:cNvPr id="29711" name="Picture 20"/>
          <p:cNvPicPr>
            <a:picLocks noChangeAspect="1"/>
          </p:cNvPicPr>
          <p:nvPr/>
        </p:nvPicPr>
        <p:blipFill>
          <a:blip r:embed="rId4"/>
          <a:stretch>
            <a:fillRect/>
          </a:stretch>
        </p:blipFill>
        <p:spPr>
          <a:xfrm>
            <a:off x="4716463" y="2133600"/>
            <a:ext cx="4427537" cy="4013200"/>
          </a:xfrm>
          <a:prstGeom prst="rect">
            <a:avLst/>
          </a:prstGeom>
          <a:noFill/>
          <a:ln w="9525">
            <a:noFill/>
          </a:ln>
        </p:spPr>
      </p:pic>
    </p:spTree>
  </p:cSld>
  <p:clrMapOvr>
    <a:masterClrMapping/>
  </p:clrMapOvr>
  <p:transition spd="med">
    <p:checke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3072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30725"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30726"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0727"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30728"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学习活动一：派件准备</a:t>
            </a:r>
            <a:endParaRPr lang="en-US" altLang="zh-CN" sz="1800" b="1" dirty="0">
              <a:solidFill>
                <a:srgbClr val="0000FF"/>
              </a:solidFill>
              <a:latin typeface="Arial" panose="020B0604020202020204" pitchFamily="34" charset="0"/>
              <a:ea typeface="楷体" panose="02010609060101010101" pitchFamily="49" charset="-122"/>
            </a:endParaRPr>
          </a:p>
        </p:txBody>
      </p:sp>
      <p:sp>
        <p:nvSpPr>
          <p:cNvPr id="30729"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sz="1800" dirty="0">
              <a:latin typeface="Arial" panose="020B0604020202020204" pitchFamily="34" charset="0"/>
              <a:ea typeface="宋体" panose="02010600030101010101" pitchFamily="2" charset="-122"/>
            </a:endParaRPr>
          </a:p>
        </p:txBody>
      </p:sp>
      <p:sp>
        <p:nvSpPr>
          <p:cNvPr id="30730"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0731"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theme/theme1.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默认设计模板">
  <a:themeElements>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4888</Words>
  <Application>WPS 演示</Application>
  <PresentationFormat/>
  <Paragraphs>412</Paragraphs>
  <Slides>28</Slides>
  <Notes>0</Notes>
  <HiddenSlides>0</HiddenSlides>
  <MMClips>0</MMClips>
  <ScaleCrop>false</ScaleCrop>
  <HeadingPairs>
    <vt:vector size="6" baseType="variant">
      <vt:variant>
        <vt:lpstr>已用的字体</vt:lpstr>
      </vt:variant>
      <vt:variant>
        <vt:i4>17</vt:i4>
      </vt:variant>
      <vt:variant>
        <vt:lpstr>主题</vt:lpstr>
      </vt:variant>
      <vt:variant>
        <vt:i4>2</vt:i4>
      </vt:variant>
      <vt:variant>
        <vt:lpstr>幻灯片标题</vt:lpstr>
      </vt:variant>
      <vt:variant>
        <vt:i4>28</vt:i4>
      </vt:variant>
    </vt:vector>
  </HeadingPairs>
  <TitlesOfParts>
    <vt:vector size="47" baseType="lpstr">
      <vt:lpstr>Arial</vt:lpstr>
      <vt:lpstr>宋体</vt:lpstr>
      <vt:lpstr>Wingdings</vt:lpstr>
      <vt:lpstr>Calibri</vt:lpstr>
      <vt:lpstr>Arial Rounded MT Bold</vt:lpstr>
      <vt:lpstr>楷体</vt:lpstr>
      <vt:lpstr>楷体_GB2312</vt:lpstr>
      <vt:lpstr>新宋体</vt:lpstr>
      <vt:lpstr>HY헤드라인M</vt:lpstr>
      <vt:lpstr>Segoe Print</vt:lpstr>
      <vt:lpstr>ZWSimpleStroke</vt:lpstr>
      <vt:lpstr>黑体</vt:lpstr>
      <vt:lpstr>Times New Roman</vt:lpstr>
      <vt:lpstr>HY헤드라인M</vt:lpstr>
      <vt:lpstr>Malgun Gothic</vt:lpstr>
      <vt:lpstr>微软雅黑</vt:lpstr>
      <vt:lpstr>Arial Unicode MS</vt:lpstr>
      <vt:lpstr>默认设计模板</vt:lpstr>
      <vt:lpstr>2_默认设计模板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liaoqiuxia</dc:creator>
  <cp:lastModifiedBy>微信用户</cp:lastModifiedBy>
  <cp:revision>154</cp:revision>
  <dcterms:created xsi:type="dcterms:W3CDTF">2011-01-25T06:33:28Z</dcterms:created>
  <dcterms:modified xsi:type="dcterms:W3CDTF">2026-08-26T02:10:05Z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0CFD1C2A827248C881DE572011A5395C_12</vt:lpwstr>
  </property>
  <property fmtid="{D5CDD505-2E9C-101B-9397-08002B2CF9AE}" pid="3" name="KSOProductBuildVer">
    <vt:lpwstr>2052-12.1.0.28043</vt:lpwstr>
  </property>
</Properties>
</file>