
<file path=[Content_Types].xml><?xml version="1.0" encoding="utf-8"?>
<Types xmlns="http://schemas.openxmlformats.org/package/2006/content-types">
  <Default Extension="jpeg" ContentType="image/jpeg"/>
  <Default Extension="JPG" ContentType="image/.jpg"/>
  <Default Extension="wav" ContentType="audio/x-wav"/>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sldIdLst>
    <p:sldId id="423" r:id="rId4"/>
    <p:sldId id="256" r:id="rId5"/>
    <p:sldId id="259" r:id="rId6"/>
    <p:sldId id="277" r:id="rId7"/>
    <p:sldId id="393" r:id="rId8"/>
    <p:sldId id="395" r:id="rId9"/>
    <p:sldId id="394" r:id="rId10"/>
    <p:sldId id="396" r:id="rId11"/>
    <p:sldId id="397" r:id="rId12"/>
    <p:sldId id="398" r:id="rId13"/>
    <p:sldId id="399" r:id="rId14"/>
    <p:sldId id="400" r:id="rId15"/>
    <p:sldId id="401" r:id="rId16"/>
    <p:sldId id="402" r:id="rId17"/>
    <p:sldId id="403" r:id="rId18"/>
    <p:sldId id="404" r:id="rId19"/>
    <p:sldId id="405" r:id="rId20"/>
    <p:sldId id="406" r:id="rId21"/>
    <p:sldId id="407" r:id="rId22"/>
    <p:sldId id="408" r:id="rId23"/>
    <p:sldId id="409" r:id="rId24"/>
    <p:sldId id="410" r:id="rId25"/>
    <p:sldId id="411" r:id="rId26"/>
    <p:sldId id="412" r:id="rId27"/>
    <p:sldId id="413" r:id="rId28"/>
    <p:sldId id="414" r:id="rId29"/>
    <p:sldId id="415" r:id="rId30"/>
    <p:sldId id="416" r:id="rId31"/>
    <p:sldId id="417" r:id="rId32"/>
    <p:sldId id="418" r:id="rId33"/>
    <p:sldId id="419" r:id="rId34"/>
    <p:sldId id="420" r:id="rId35"/>
    <p:sldId id="421" r:id="rId36"/>
    <p:sldId id="422" r:id="rId37"/>
    <p:sldId id="337" r:id="rId38"/>
    <p:sldId id="338" r:id="rId39"/>
    <p:sldId id="389" r:id="rId40"/>
    <p:sldId id="339" r:id="rId41"/>
    <p:sldId id="341" r:id="rId42"/>
    <p:sldId id="342" r:id="rId43"/>
    <p:sldId id="367" r:id="rId44"/>
    <p:sldId id="373" r:id="rId45"/>
    <p:sldId id="372" r:id="rId46"/>
    <p:sldId id="374" r:id="rId47"/>
    <p:sldId id="375" r:id="rId48"/>
    <p:sldId id="376" r:id="rId49"/>
    <p:sldId id="377" r:id="rId50"/>
    <p:sldId id="378" r:id="rId51"/>
    <p:sldId id="379" r:id="rId52"/>
    <p:sldId id="380" r:id="rId53"/>
    <p:sldId id="381" r:id="rId54"/>
    <p:sldId id="382" r:id="rId55"/>
    <p:sldId id="383" r:id="rId56"/>
    <p:sldId id="384" r:id="rId57"/>
    <p:sldId id="385" r:id="rId58"/>
    <p:sldId id="386" r:id="rId59"/>
    <p:sldId id="387" r:id="rId60"/>
    <p:sldId id="368" r:id="rId61"/>
    <p:sldId id="363" r:id="rId62"/>
    <p:sldId id="358" r:id="rId63"/>
    <p:sldId id="360" r:id="rId64"/>
    <p:sldId id="355" r:id="rId65"/>
    <p:sldId id="365" r:id="rId66"/>
    <p:sldId id="364" r:id="rId67"/>
    <p:sldId id="356" r:id="rId68"/>
    <p:sldId id="357" r:id="rId69"/>
    <p:sldId id="352" r:id="rId70"/>
    <p:sldId id="353" r:id="rId71"/>
    <p:sldId id="354" r:id="rId72"/>
    <p:sldId id="349" r:id="rId73"/>
    <p:sldId id="392" r:id="rId74"/>
    <p:sldId id="390" r:id="rId75"/>
    <p:sldId id="350" r:id="rId76"/>
    <p:sldId id="391" r:id="rId77"/>
    <p:sldId id="351" r:id="rId78"/>
    <p:sldId id="346" r:id="rId79"/>
    <p:sldId id="347" r:id="rId80"/>
    <p:sldId id="348" r:id="rId81"/>
    <p:sldId id="343" r:id="rId82"/>
    <p:sldId id="344" r:id="rId83"/>
    <p:sldId id="366" r:id="rId84"/>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0066"/>
    <a:srgbClr val="000000"/>
    <a:srgbClr val="FF0066"/>
    <a:srgbClr val="FFCC00"/>
    <a:srgbClr val="0000FF"/>
    <a:srgbClr val="99CC00"/>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7" Type="http://schemas.openxmlformats.org/officeDocument/2006/relationships/tableStyles" Target="tableStyles.xml"/><Relationship Id="rId86" Type="http://schemas.openxmlformats.org/officeDocument/2006/relationships/viewProps" Target="viewProps.xml"/><Relationship Id="rId85" Type="http://schemas.openxmlformats.org/officeDocument/2006/relationships/presProps" Target="presProps.xml"/><Relationship Id="rId84" Type="http://schemas.openxmlformats.org/officeDocument/2006/relationships/slide" Target="slides/slide81.xml"/><Relationship Id="rId83" Type="http://schemas.openxmlformats.org/officeDocument/2006/relationships/slide" Target="slides/slide80.xml"/><Relationship Id="rId82" Type="http://schemas.openxmlformats.org/officeDocument/2006/relationships/slide" Target="slides/slide79.xml"/><Relationship Id="rId81" Type="http://schemas.openxmlformats.org/officeDocument/2006/relationships/slide" Target="slides/slide78.xml"/><Relationship Id="rId80" Type="http://schemas.openxmlformats.org/officeDocument/2006/relationships/slide" Target="slides/slide77.xml"/><Relationship Id="rId8" Type="http://schemas.openxmlformats.org/officeDocument/2006/relationships/slide" Target="slides/slide5.xml"/><Relationship Id="rId79" Type="http://schemas.openxmlformats.org/officeDocument/2006/relationships/slide" Target="slides/slide76.xml"/><Relationship Id="rId78" Type="http://schemas.openxmlformats.org/officeDocument/2006/relationships/slide" Target="slides/slide75.xml"/><Relationship Id="rId77" Type="http://schemas.openxmlformats.org/officeDocument/2006/relationships/slide" Target="slides/slide74.xml"/><Relationship Id="rId76" Type="http://schemas.openxmlformats.org/officeDocument/2006/relationships/slide" Target="slides/slide73.xml"/><Relationship Id="rId75" Type="http://schemas.openxmlformats.org/officeDocument/2006/relationships/slide" Target="slides/slide72.xml"/><Relationship Id="rId74" Type="http://schemas.openxmlformats.org/officeDocument/2006/relationships/slide" Target="slides/slide71.xml"/><Relationship Id="rId73" Type="http://schemas.openxmlformats.org/officeDocument/2006/relationships/slide" Target="slides/slide70.xml"/><Relationship Id="rId72" Type="http://schemas.openxmlformats.org/officeDocument/2006/relationships/slide" Target="slides/slide69.xml"/><Relationship Id="rId71" Type="http://schemas.openxmlformats.org/officeDocument/2006/relationships/slide" Target="slides/slide68.xml"/><Relationship Id="rId70" Type="http://schemas.openxmlformats.org/officeDocument/2006/relationships/slide" Target="slides/slide67.xml"/><Relationship Id="rId7" Type="http://schemas.openxmlformats.org/officeDocument/2006/relationships/slide" Target="slides/slide4.xml"/><Relationship Id="rId69" Type="http://schemas.openxmlformats.org/officeDocument/2006/relationships/slide" Target="slides/slide66.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6" Type="http://schemas.openxmlformats.org/officeDocument/2006/relationships/theme" Target="../theme/theme2.xml"/><Relationship Id="rId15" Type="http://schemas.openxmlformats.org/officeDocument/2006/relationships/image" Target="../media/image5.png"/><Relationship Id="rId14" Type="http://schemas.openxmlformats.org/officeDocument/2006/relationships/image" Target="../media/image1.jpeg"/><Relationship Id="rId13" Type="http://schemas.openxmlformats.org/officeDocument/2006/relationships/image" Target="../media/image4.jpeg"/><Relationship Id="rId12" Type="http://schemas.openxmlformats.org/officeDocument/2006/relationships/image" Target="../media/image3.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43" name="矩形 42"/>
          <p:cNvSpPr/>
          <p:nvPr/>
        </p:nvSpPr>
        <p:spPr>
          <a:xfrm>
            <a:off x="-17463" y="-7963"/>
            <a:ext cx="9144001" cy="720001"/>
          </a:xfrm>
          <a:prstGeom prst="rect">
            <a:avLst/>
          </a:prstGeom>
          <a:gradFill>
            <a:gsLst>
              <a:gs pos="0">
                <a:schemeClr val="bg1"/>
              </a:gs>
              <a:gs pos="50000">
                <a:srgbClr val="CCFF33"/>
              </a:gs>
              <a:gs pos="100000">
                <a:srgbClr val="99CC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矩形 43"/>
          <p:cNvSpPr/>
          <p:nvPr/>
        </p:nvSpPr>
        <p:spPr>
          <a:xfrm>
            <a:off x="-17463" y="706419"/>
            <a:ext cx="9144001" cy="36000"/>
          </a:xfrm>
          <a:prstGeom prst="rect">
            <a:avLst/>
          </a:prstGeom>
          <a:gradFill>
            <a:gsLst>
              <a:gs pos="0">
                <a:srgbClr val="CCFF33"/>
              </a:gs>
              <a:gs pos="50000">
                <a:srgbClr val="CCFF33"/>
              </a:gs>
              <a:gs pos="100000">
                <a:srgbClr val="92D05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028" name="组合 128"/>
          <p:cNvGrpSpPr/>
          <p:nvPr userDrawn="1"/>
        </p:nvGrpSpPr>
        <p:grpSpPr>
          <a:xfrm>
            <a:off x="-17462" y="-7937"/>
            <a:ext cx="1439862" cy="1439862"/>
            <a:chOff x="0" y="1500174"/>
            <a:chExt cx="1440000" cy="1440000"/>
          </a:xfrm>
        </p:grpSpPr>
        <p:sp>
          <p:nvSpPr>
            <p:cNvPr id="121" name="饼形 120"/>
            <p:cNvSpPr/>
            <p:nvPr/>
          </p:nvSpPr>
          <p:spPr>
            <a:xfrm>
              <a:off x="0" y="1500174"/>
              <a:ext cx="1440000" cy="1440000"/>
            </a:xfrm>
            <a:prstGeom prst="pie">
              <a:avLst>
                <a:gd name="adj1" fmla="val 0"/>
                <a:gd name="adj2" fmla="val 10804693"/>
              </a:avLst>
            </a:prstGeom>
            <a:solidFill>
              <a:srgbClr val="CCFF3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0" name="饼形 126"/>
            <p:cNvSpPr/>
            <p:nvPr/>
          </p:nvSpPr>
          <p:spPr>
            <a:xfrm rot="10800000">
              <a:off x="0" y="1500174"/>
              <a:ext cx="1440000" cy="1440000"/>
            </a:xfrm>
            <a:custGeom>
              <a:avLst/>
              <a:gdLst/>
              <a:ahLst/>
              <a:cxnLst>
                <a:cxn ang="0">
                  <a:pos x="1440000" y="720000"/>
                </a:cxn>
                <a:cxn ang="5898240">
                  <a:pos x="720000" y="1440000"/>
                </a:cxn>
                <a:cxn ang="11796480">
                  <a:pos x="0" y="720000"/>
                </a:cxn>
                <a:cxn ang="17694720">
                  <a:pos x="720000" y="0"/>
                </a:cxn>
              </a:cxnLst>
              <a:pathLst>
                <a:path w="1440000" h="1440000">
                  <a:moveTo>
                    <a:pt x="1440000" y="720000"/>
                  </a:moveTo>
                  <a:lnTo>
                    <a:pt x="1440000" y="720000"/>
                  </a:lnTo>
                  <a:cubicBezTo>
                    <a:pt x="1440000" y="1117645"/>
                    <a:pt x="1117645" y="1440000"/>
                    <a:pt x="720000" y="1440000"/>
                  </a:cubicBezTo>
                  <a:cubicBezTo>
                    <a:pt x="322354" y="1440000"/>
                    <a:pt x="0" y="1117645"/>
                    <a:pt x="0" y="720000"/>
                  </a:cubicBezTo>
                  <a:cubicBezTo>
                    <a:pt x="-1" y="719672"/>
                    <a:pt x="0" y="719344"/>
                    <a:pt x="0" y="719016"/>
                  </a:cubicBezTo>
                  <a:lnTo>
                    <a:pt x="720000" y="720000"/>
                  </a:lnTo>
                  <a:lnTo>
                    <a:pt x="1440000" y="720000"/>
                  </a:lnTo>
                  <a:close/>
                </a:path>
              </a:pathLst>
            </a:custGeom>
            <a:solidFill>
              <a:srgbClr val="00B0F0">
                <a:alpha val="25098"/>
              </a:srgbClr>
            </a:solidFill>
            <a:ln w="25400">
              <a:noFill/>
            </a:ln>
          </p:spPr>
          <p:txBody>
            <a:bodyPr/>
            <a:p>
              <a:endParaRPr lang="zh-CN" altLang="en-US"/>
            </a:p>
          </p:txBody>
        </p:sp>
      </p:grpSp>
      <p:grpSp>
        <p:nvGrpSpPr>
          <p:cNvPr id="1031" name="组合 127"/>
          <p:cNvGrpSpPr/>
          <p:nvPr userDrawn="1"/>
        </p:nvGrpSpPr>
        <p:grpSpPr>
          <a:xfrm>
            <a:off x="125413" y="88900"/>
            <a:ext cx="1260475" cy="1260475"/>
            <a:chOff x="1357290" y="1500174"/>
            <a:chExt cx="1260000" cy="1260000"/>
          </a:xfrm>
        </p:grpSpPr>
        <p:sp>
          <p:nvSpPr>
            <p:cNvPr id="125" name="饼形 124"/>
            <p:cNvSpPr/>
            <p:nvPr/>
          </p:nvSpPr>
          <p:spPr>
            <a:xfrm>
              <a:off x="1357290" y="1500174"/>
              <a:ext cx="1260000" cy="1260000"/>
            </a:xfrm>
            <a:prstGeom prst="pie">
              <a:avLst>
                <a:gd name="adj1" fmla="val 0"/>
                <a:gd name="adj2" fmla="val 10754946"/>
              </a:avLst>
            </a:prstGeom>
            <a:solidFill>
              <a:srgbClr val="CCFF33">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3" name="饼形 125"/>
            <p:cNvSpPr/>
            <p:nvPr/>
          </p:nvSpPr>
          <p:spPr>
            <a:xfrm rot="10800000">
              <a:off x="1357290" y="1500174"/>
              <a:ext cx="1260000" cy="1260000"/>
            </a:xfrm>
            <a:custGeom>
              <a:avLst/>
              <a:gdLst/>
              <a:ahLst/>
              <a:cxnLst>
                <a:cxn ang="0">
                  <a:pos x="1260000" y="630000"/>
                </a:cxn>
                <a:cxn ang="5898240">
                  <a:pos x="630000" y="1260000"/>
                </a:cxn>
                <a:cxn ang="11796480">
                  <a:pos x="0" y="630000"/>
                </a:cxn>
                <a:cxn ang="17694720">
                  <a:pos x="630000" y="0"/>
                </a:cxn>
              </a:cxnLst>
              <a:pathLst>
                <a:path w="1260000" h="1260000">
                  <a:moveTo>
                    <a:pt x="1260000" y="630000"/>
                  </a:moveTo>
                  <a:lnTo>
                    <a:pt x="1260000" y="630000"/>
                  </a:lnTo>
                  <a:cubicBezTo>
                    <a:pt x="1260000" y="977939"/>
                    <a:pt x="977939" y="1260000"/>
                    <a:pt x="630000" y="1260000"/>
                  </a:cubicBezTo>
                  <a:cubicBezTo>
                    <a:pt x="285280" y="1260000"/>
                    <a:pt x="4571" y="982945"/>
                    <a:pt x="54" y="638255"/>
                  </a:cubicBezTo>
                  <a:lnTo>
                    <a:pt x="630000" y="630000"/>
                  </a:lnTo>
                  <a:lnTo>
                    <a:pt x="1260000" y="630000"/>
                  </a:lnTo>
                  <a:close/>
                </a:path>
              </a:pathLst>
            </a:custGeom>
            <a:solidFill>
              <a:srgbClr val="00B0F0">
                <a:alpha val="45097"/>
              </a:srgbClr>
            </a:solidFill>
            <a:ln w="25400">
              <a:noFill/>
            </a:ln>
          </p:spPr>
          <p:txBody>
            <a:bodyPr/>
            <a:p>
              <a:endParaRPr lang="zh-CN" altLang="en-US"/>
            </a:p>
          </p:txBody>
        </p:sp>
      </p:grpSp>
      <p:sp>
        <p:nvSpPr>
          <p:cNvPr id="1043" name="Oval 18"/>
          <p:cNvSpPr>
            <a:spLocks noChangeArrowheads="1"/>
          </p:cNvSpPr>
          <p:nvPr/>
        </p:nvSpPr>
        <p:spPr bwMode="gray">
          <a:xfrm>
            <a:off x="331788" y="198438"/>
            <a:ext cx="1079500" cy="1079500"/>
          </a:xfrm>
          <a:prstGeom prst="ellipse">
            <a:avLst/>
          </a:prstGeom>
          <a:blipFill dpi="0" rotWithShape="1">
            <a:blip r:embed="rId12" cstate="print"/>
            <a:srcRect/>
            <a:stretch>
              <a:fillRect/>
            </a:stretch>
          </a:blipFill>
          <a:ln w="57150">
            <a:solidFill>
              <a:srgbClr val="FFFFFF"/>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1035" name="Picture 15" descr="3"/>
          <p:cNvPicPr>
            <a:picLocks noChangeAspect="1"/>
          </p:cNvPicPr>
          <p:nvPr userDrawn="1"/>
        </p:nvPicPr>
        <p:blipFill>
          <a:blip r:embed="rId13"/>
          <a:stretch>
            <a:fillRect/>
          </a:stretch>
        </p:blipFill>
        <p:spPr>
          <a:xfrm>
            <a:off x="323850" y="115888"/>
            <a:ext cx="1152525" cy="115252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9" name="矩形 8"/>
          <p:cNvSpPr/>
          <p:nvPr/>
        </p:nvSpPr>
        <p:spPr>
          <a:xfrm>
            <a:off x="34925" y="14287"/>
            <a:ext cx="9144000" cy="6858001"/>
          </a:xfrm>
          <a:prstGeom prst="rect">
            <a:avLst/>
          </a:prstGeom>
          <a:gradFill>
            <a:gsLst>
              <a:gs pos="0">
                <a:srgbClr val="CCFF33"/>
              </a:gs>
              <a:gs pos="50000">
                <a:srgbClr val="009900"/>
              </a:gs>
              <a:gs pos="100000">
                <a:srgbClr val="0066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2" name="椭圆 11"/>
          <p:cNvSpPr/>
          <p:nvPr/>
        </p:nvSpPr>
        <p:spPr>
          <a:xfrm>
            <a:off x="2035175" y="3871913"/>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3" name="椭圆 12"/>
          <p:cNvSpPr/>
          <p:nvPr/>
        </p:nvSpPr>
        <p:spPr>
          <a:xfrm>
            <a:off x="5678488" y="4800600"/>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6" name="任意多边形 15"/>
          <p:cNvSpPr/>
          <p:nvPr/>
        </p:nvSpPr>
        <p:spPr>
          <a:xfrm>
            <a:off x="25400" y="3729038"/>
            <a:ext cx="9153525" cy="3143250"/>
          </a:xfrm>
          <a:custGeom>
            <a:avLst/>
            <a:gdLst>
              <a:gd name="connsiteX0" fmla="*/ 0 w 9152878"/>
              <a:gd name="connsiteY0" fmla="*/ 781235 h 3045041"/>
              <a:gd name="connsiteX1" fmla="*/ 2086253 w 9152878"/>
              <a:gd name="connsiteY1" fmla="*/ 221941 h 3045041"/>
              <a:gd name="connsiteX2" fmla="*/ 5743853 w 9152878"/>
              <a:gd name="connsiteY2" fmla="*/ 1136341 h 3045041"/>
              <a:gd name="connsiteX3" fmla="*/ 9144000 w 9152878"/>
              <a:gd name="connsiteY3" fmla="*/ 0 h 3045041"/>
              <a:gd name="connsiteX4" fmla="*/ 9152878 w 9152878"/>
              <a:gd name="connsiteY4" fmla="*/ 3045041 h 3045041"/>
              <a:gd name="connsiteX5" fmla="*/ 0 w 9152878"/>
              <a:gd name="connsiteY5" fmla="*/ 3018407 h 3045041"/>
              <a:gd name="connsiteX6" fmla="*/ 0 w 9152878"/>
              <a:gd name="connsiteY6" fmla="*/ 781235 h 3045041"/>
              <a:gd name="connsiteX0-1" fmla="*/ 0 w 9152878"/>
              <a:gd name="connsiteY0-2" fmla="*/ 781235 h 3045041"/>
              <a:gd name="connsiteX1-3" fmla="*/ 2086253 w 9152878"/>
              <a:gd name="connsiteY1-4" fmla="*/ 221941 h 3045041"/>
              <a:gd name="connsiteX2-5" fmla="*/ 5743853 w 9152878"/>
              <a:gd name="connsiteY2-6" fmla="*/ 1136341 h 3045041"/>
              <a:gd name="connsiteX3-7" fmla="*/ 9144000 w 9152878"/>
              <a:gd name="connsiteY3-8" fmla="*/ 0 h 3045041"/>
              <a:gd name="connsiteX4-9" fmla="*/ 9152878 w 9152878"/>
              <a:gd name="connsiteY4-10" fmla="*/ 3045041 h 3045041"/>
              <a:gd name="connsiteX5-11" fmla="*/ 0 w 9152878"/>
              <a:gd name="connsiteY5-12" fmla="*/ 3018407 h 3045041"/>
              <a:gd name="connsiteX6-13" fmla="*/ 0 w 9152878"/>
              <a:gd name="connsiteY6-14" fmla="*/ 781235 h 3045041"/>
              <a:gd name="connsiteX0-15" fmla="*/ 0 w 9152878"/>
              <a:gd name="connsiteY0-16" fmla="*/ 1099352 h 3363158"/>
              <a:gd name="connsiteX1-17" fmla="*/ 2086253 w 9152878"/>
              <a:gd name="connsiteY1-18" fmla="*/ 540058 h 3363158"/>
              <a:gd name="connsiteX2-19" fmla="*/ 5743853 w 9152878"/>
              <a:gd name="connsiteY2-20" fmla="*/ 1454458 h 3363158"/>
              <a:gd name="connsiteX3-21" fmla="*/ 9144000 w 9152878"/>
              <a:gd name="connsiteY3-22" fmla="*/ 318117 h 3363158"/>
              <a:gd name="connsiteX4-23" fmla="*/ 9152878 w 9152878"/>
              <a:gd name="connsiteY4-24" fmla="*/ 3363158 h 3363158"/>
              <a:gd name="connsiteX5-25" fmla="*/ 0 w 9152878"/>
              <a:gd name="connsiteY5-26" fmla="*/ 3336524 h 3363158"/>
              <a:gd name="connsiteX6-27" fmla="*/ 0 w 9152878"/>
              <a:gd name="connsiteY6-28" fmla="*/ 1099352 h 3363158"/>
              <a:gd name="connsiteX0-29" fmla="*/ 0 w 9152878"/>
              <a:gd name="connsiteY0-30" fmla="*/ 781235 h 3045041"/>
              <a:gd name="connsiteX1-31" fmla="*/ 2086253 w 9152878"/>
              <a:gd name="connsiteY1-32" fmla="*/ 221941 h 3045041"/>
              <a:gd name="connsiteX2-33" fmla="*/ 5743853 w 9152878"/>
              <a:gd name="connsiteY2-34" fmla="*/ 1136341 h 3045041"/>
              <a:gd name="connsiteX3-35" fmla="*/ 9144000 w 9152878"/>
              <a:gd name="connsiteY3-36" fmla="*/ 0 h 3045041"/>
              <a:gd name="connsiteX4-37" fmla="*/ 9152878 w 9152878"/>
              <a:gd name="connsiteY4-38" fmla="*/ 3045041 h 3045041"/>
              <a:gd name="connsiteX5-39" fmla="*/ 0 w 9152878"/>
              <a:gd name="connsiteY5-40" fmla="*/ 3018407 h 3045041"/>
              <a:gd name="connsiteX6-41" fmla="*/ 0 w 9152878"/>
              <a:gd name="connsiteY6-42" fmla="*/ 781235 h 30450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9152878" h="3045041">
                <a:moveTo>
                  <a:pt x="0" y="781235"/>
                </a:moveTo>
                <a:cubicBezTo>
                  <a:pt x="347709" y="315157"/>
                  <a:pt x="1128944" y="162757"/>
                  <a:pt x="2086253" y="221941"/>
                </a:cubicBezTo>
                <a:cubicBezTo>
                  <a:pt x="3043562" y="281125"/>
                  <a:pt x="4567562" y="1173331"/>
                  <a:pt x="5743853" y="1136341"/>
                </a:cubicBezTo>
                <a:cubicBezTo>
                  <a:pt x="6920144" y="1099351"/>
                  <a:pt x="8392699" y="327317"/>
                  <a:pt x="9144000" y="0"/>
                </a:cubicBezTo>
                <a:cubicBezTo>
                  <a:pt x="9146959" y="1015014"/>
                  <a:pt x="9149919" y="2030027"/>
                  <a:pt x="9152878" y="3045041"/>
                </a:cubicBezTo>
                <a:lnTo>
                  <a:pt x="0" y="3018407"/>
                </a:lnTo>
                <a:lnTo>
                  <a:pt x="0" y="7812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0" name="任意多边形 9"/>
          <p:cNvSpPr/>
          <p:nvPr/>
        </p:nvSpPr>
        <p:spPr>
          <a:xfrm>
            <a:off x="-107983" y="3729039"/>
            <a:ext cx="9313541" cy="1185168"/>
          </a:xfrm>
          <a:custGeom>
            <a:avLst/>
            <a:gdLst>
              <a:gd name="connsiteX0" fmla="*/ 0 w 9161755"/>
              <a:gd name="connsiteY0" fmla="*/ 745724 h 1145219"/>
              <a:gd name="connsiteX1" fmla="*/ 1544714 w 9161755"/>
              <a:gd name="connsiteY1" fmla="*/ 239697 h 1145219"/>
              <a:gd name="connsiteX2" fmla="*/ 2929631 w 9161755"/>
              <a:gd name="connsiteY2" fmla="*/ 275208 h 1145219"/>
              <a:gd name="connsiteX3" fmla="*/ 4181382 w 9161755"/>
              <a:gd name="connsiteY3" fmla="*/ 656948 h 1145219"/>
              <a:gd name="connsiteX4" fmla="*/ 5699464 w 9161755"/>
              <a:gd name="connsiteY4" fmla="*/ 1145219 h 1145219"/>
              <a:gd name="connsiteX5" fmla="*/ 7625918 w 9161755"/>
              <a:gd name="connsiteY5" fmla="*/ 585926 h 1145219"/>
              <a:gd name="connsiteX6" fmla="*/ 9161755 w 9161755"/>
              <a:gd name="connsiteY6" fmla="*/ 0 h 1145219"/>
              <a:gd name="connsiteX0-1" fmla="*/ 0 w 9161755"/>
              <a:gd name="connsiteY0-2" fmla="*/ 745724 h 1145219"/>
              <a:gd name="connsiteX1-3" fmla="*/ 1544714 w 9161755"/>
              <a:gd name="connsiteY1-4" fmla="*/ 239697 h 1145219"/>
              <a:gd name="connsiteX2-5" fmla="*/ 2929631 w 9161755"/>
              <a:gd name="connsiteY2-6" fmla="*/ 275208 h 1145219"/>
              <a:gd name="connsiteX3-7" fmla="*/ 4181382 w 9161755"/>
              <a:gd name="connsiteY3-8" fmla="*/ 656948 h 1145219"/>
              <a:gd name="connsiteX4-9" fmla="*/ 5699464 w 9161755"/>
              <a:gd name="connsiteY4-10" fmla="*/ 1145219 h 1145219"/>
              <a:gd name="connsiteX5-11" fmla="*/ 7625918 w 9161755"/>
              <a:gd name="connsiteY5-12" fmla="*/ 585926 h 1145219"/>
              <a:gd name="connsiteX6-13" fmla="*/ 9161755 w 9161755"/>
              <a:gd name="connsiteY6-14" fmla="*/ 0 h 1145219"/>
              <a:gd name="connsiteX0-15" fmla="*/ 0 w 9161755"/>
              <a:gd name="connsiteY0-16" fmla="*/ 745724 h 1145219"/>
              <a:gd name="connsiteX1-17" fmla="*/ 1544714 w 9161755"/>
              <a:gd name="connsiteY1-18" fmla="*/ 239697 h 1145219"/>
              <a:gd name="connsiteX2-19" fmla="*/ 2929631 w 9161755"/>
              <a:gd name="connsiteY2-20" fmla="*/ 275208 h 1145219"/>
              <a:gd name="connsiteX3-21" fmla="*/ 4181382 w 9161755"/>
              <a:gd name="connsiteY3-22" fmla="*/ 656948 h 1145219"/>
              <a:gd name="connsiteX4-23" fmla="*/ 5699464 w 9161755"/>
              <a:gd name="connsiteY4-24" fmla="*/ 1145219 h 1145219"/>
              <a:gd name="connsiteX5-25" fmla="*/ 7625918 w 9161755"/>
              <a:gd name="connsiteY5-26" fmla="*/ 585926 h 1145219"/>
              <a:gd name="connsiteX6-27" fmla="*/ 9161755 w 9161755"/>
              <a:gd name="connsiteY6-28" fmla="*/ 0 h 1145219"/>
              <a:gd name="connsiteX0-29" fmla="*/ 0 w 9161755"/>
              <a:gd name="connsiteY0-30" fmla="*/ 745724 h 1157056"/>
              <a:gd name="connsiteX1-31" fmla="*/ 1544714 w 9161755"/>
              <a:gd name="connsiteY1-32" fmla="*/ 239697 h 1157056"/>
              <a:gd name="connsiteX2-33" fmla="*/ 2929631 w 9161755"/>
              <a:gd name="connsiteY2-34" fmla="*/ 275208 h 1157056"/>
              <a:gd name="connsiteX3-35" fmla="*/ 4181382 w 9161755"/>
              <a:gd name="connsiteY3-36" fmla="*/ 656948 h 1157056"/>
              <a:gd name="connsiteX4-37" fmla="*/ 5699464 w 9161755"/>
              <a:gd name="connsiteY4-38" fmla="*/ 1145219 h 1157056"/>
              <a:gd name="connsiteX5-39" fmla="*/ 7625918 w 9161755"/>
              <a:gd name="connsiteY5-40" fmla="*/ 585926 h 1157056"/>
              <a:gd name="connsiteX6-41" fmla="*/ 9161755 w 9161755"/>
              <a:gd name="connsiteY6-42" fmla="*/ 0 h 1157056"/>
              <a:gd name="connsiteX0-43" fmla="*/ 0 w 9161755"/>
              <a:gd name="connsiteY0-44" fmla="*/ 745724 h 1157056"/>
              <a:gd name="connsiteX1-45" fmla="*/ 1544714 w 9161755"/>
              <a:gd name="connsiteY1-46" fmla="*/ 239697 h 1157056"/>
              <a:gd name="connsiteX2-47" fmla="*/ 2929631 w 9161755"/>
              <a:gd name="connsiteY2-48" fmla="*/ 275208 h 1157056"/>
              <a:gd name="connsiteX3-49" fmla="*/ 4181382 w 9161755"/>
              <a:gd name="connsiteY3-50" fmla="*/ 656948 h 1157056"/>
              <a:gd name="connsiteX4-51" fmla="*/ 5699464 w 9161755"/>
              <a:gd name="connsiteY4-52" fmla="*/ 1145219 h 1157056"/>
              <a:gd name="connsiteX5-53" fmla="*/ 7625918 w 9161755"/>
              <a:gd name="connsiteY5-54" fmla="*/ 585926 h 1157056"/>
              <a:gd name="connsiteX6-55" fmla="*/ 9161755 w 9161755"/>
              <a:gd name="connsiteY6-56" fmla="*/ 0 h 1157056"/>
              <a:gd name="connsiteX0-57" fmla="*/ 0 w 9161755"/>
              <a:gd name="connsiteY0-58" fmla="*/ 745724 h 1157056"/>
              <a:gd name="connsiteX1-59" fmla="*/ 1544714 w 9161755"/>
              <a:gd name="connsiteY1-60" fmla="*/ 239697 h 1157056"/>
              <a:gd name="connsiteX2-61" fmla="*/ 2929631 w 9161755"/>
              <a:gd name="connsiteY2-62" fmla="*/ 275208 h 1157056"/>
              <a:gd name="connsiteX3-63" fmla="*/ 4181382 w 9161755"/>
              <a:gd name="connsiteY3-64" fmla="*/ 656948 h 1157056"/>
              <a:gd name="connsiteX4-65" fmla="*/ 5699464 w 9161755"/>
              <a:gd name="connsiteY4-66" fmla="*/ 1145219 h 1157056"/>
              <a:gd name="connsiteX5-67" fmla="*/ 7625918 w 9161755"/>
              <a:gd name="connsiteY5-68" fmla="*/ 585926 h 1157056"/>
              <a:gd name="connsiteX6-69" fmla="*/ 9161755 w 9161755"/>
              <a:gd name="connsiteY6-70" fmla="*/ 0 h 1157056"/>
              <a:gd name="connsiteX0-71" fmla="*/ 0 w 9161755"/>
              <a:gd name="connsiteY0-72" fmla="*/ 745724 h 1197005"/>
              <a:gd name="connsiteX1-73" fmla="*/ 1544714 w 9161755"/>
              <a:gd name="connsiteY1-74" fmla="*/ 239697 h 1197005"/>
              <a:gd name="connsiteX2-75" fmla="*/ 2929631 w 9161755"/>
              <a:gd name="connsiteY2-76" fmla="*/ 275208 h 1197005"/>
              <a:gd name="connsiteX3-77" fmla="*/ 5699464 w 9161755"/>
              <a:gd name="connsiteY3-78" fmla="*/ 1145219 h 1197005"/>
              <a:gd name="connsiteX4-79" fmla="*/ 7625918 w 9161755"/>
              <a:gd name="connsiteY4-80" fmla="*/ 585926 h 1197005"/>
              <a:gd name="connsiteX5-81" fmla="*/ 9161755 w 9161755"/>
              <a:gd name="connsiteY5-82" fmla="*/ 0 h 1197005"/>
              <a:gd name="connsiteX0-83" fmla="*/ 0 w 9161755"/>
              <a:gd name="connsiteY0-84" fmla="*/ 745724 h 1197005"/>
              <a:gd name="connsiteX1-85" fmla="*/ 1758996 w 9161755"/>
              <a:gd name="connsiteY1-86" fmla="*/ 239697 h 1197005"/>
              <a:gd name="connsiteX2-87" fmla="*/ 2929631 w 9161755"/>
              <a:gd name="connsiteY2-88" fmla="*/ 275208 h 1197005"/>
              <a:gd name="connsiteX3-89" fmla="*/ 5699464 w 9161755"/>
              <a:gd name="connsiteY3-90" fmla="*/ 1145219 h 1197005"/>
              <a:gd name="connsiteX4-91" fmla="*/ 7625918 w 9161755"/>
              <a:gd name="connsiteY4-92" fmla="*/ 585926 h 1197005"/>
              <a:gd name="connsiteX5-93" fmla="*/ 9161755 w 9161755"/>
              <a:gd name="connsiteY5-94" fmla="*/ 0 h 1197005"/>
              <a:gd name="connsiteX0-95" fmla="*/ 0 w 9161755"/>
              <a:gd name="connsiteY0-96" fmla="*/ 745724 h 1197005"/>
              <a:gd name="connsiteX1-97" fmla="*/ 2116154 w 9161755"/>
              <a:gd name="connsiteY1-98" fmla="*/ 239697 h 1197005"/>
              <a:gd name="connsiteX2-99" fmla="*/ 2929631 w 9161755"/>
              <a:gd name="connsiteY2-100" fmla="*/ 275208 h 1197005"/>
              <a:gd name="connsiteX3-101" fmla="*/ 5699464 w 9161755"/>
              <a:gd name="connsiteY3-102" fmla="*/ 1145219 h 1197005"/>
              <a:gd name="connsiteX4-103" fmla="*/ 7625918 w 9161755"/>
              <a:gd name="connsiteY4-104" fmla="*/ 585926 h 1197005"/>
              <a:gd name="connsiteX5-105" fmla="*/ 9161755 w 9161755"/>
              <a:gd name="connsiteY5-106" fmla="*/ 0 h 1197005"/>
              <a:gd name="connsiteX0-107" fmla="*/ 0 w 9161755"/>
              <a:gd name="connsiteY0-108" fmla="*/ 745724 h 1202924"/>
              <a:gd name="connsiteX1-109" fmla="*/ 2116154 w 9161755"/>
              <a:gd name="connsiteY1-110" fmla="*/ 239697 h 1202924"/>
              <a:gd name="connsiteX2-111" fmla="*/ 5699464 w 9161755"/>
              <a:gd name="connsiteY2-112" fmla="*/ 1145219 h 1202924"/>
              <a:gd name="connsiteX3-113" fmla="*/ 7625918 w 9161755"/>
              <a:gd name="connsiteY3-114" fmla="*/ 585926 h 1202924"/>
              <a:gd name="connsiteX4-115" fmla="*/ 9161755 w 9161755"/>
              <a:gd name="connsiteY4-116" fmla="*/ 0 h 1202924"/>
              <a:gd name="connsiteX0-117" fmla="*/ 0 w 9161755"/>
              <a:gd name="connsiteY0-118" fmla="*/ 745724 h 1185168"/>
              <a:gd name="connsiteX1-119" fmla="*/ 2116154 w 9161755"/>
              <a:gd name="connsiteY1-120" fmla="*/ 239697 h 1185168"/>
              <a:gd name="connsiteX2-121" fmla="*/ 5699464 w 9161755"/>
              <a:gd name="connsiteY2-122" fmla="*/ 1145219 h 1185168"/>
              <a:gd name="connsiteX3-123" fmla="*/ 9161755 w 9161755"/>
              <a:gd name="connsiteY3-124" fmla="*/ 0 h 1185168"/>
              <a:gd name="connsiteX0-125" fmla="*/ 0 w 9304525"/>
              <a:gd name="connsiteY0-126" fmla="*/ 745724 h 1185168"/>
              <a:gd name="connsiteX1-127" fmla="*/ 2258924 w 9304525"/>
              <a:gd name="connsiteY1-128" fmla="*/ 239697 h 1185168"/>
              <a:gd name="connsiteX2-129" fmla="*/ 5842234 w 9304525"/>
              <a:gd name="connsiteY2-130" fmla="*/ 1145219 h 1185168"/>
              <a:gd name="connsiteX3-131" fmla="*/ 9304525 w 9304525"/>
              <a:gd name="connsiteY3-132" fmla="*/ 0 h 1185168"/>
            </a:gdLst>
            <a:ahLst/>
            <a:cxnLst>
              <a:cxn ang="0">
                <a:pos x="connsiteX0-1" y="connsiteY0-2"/>
              </a:cxn>
              <a:cxn ang="0">
                <a:pos x="connsiteX1-3" y="connsiteY1-4"/>
              </a:cxn>
              <a:cxn ang="0">
                <a:pos x="connsiteX2-5" y="connsiteY2-6"/>
              </a:cxn>
              <a:cxn ang="0">
                <a:pos x="connsiteX3-7" y="connsiteY3-8"/>
              </a:cxn>
            </a:cxnLst>
            <a:rect l="l" t="t" r="r" b="b"/>
            <a:pathLst>
              <a:path w="9304525" h="1185168">
                <a:moveTo>
                  <a:pt x="0" y="745724"/>
                </a:moveTo>
                <a:cubicBezTo>
                  <a:pt x="514905" y="577048"/>
                  <a:pt x="1285218" y="173115"/>
                  <a:pt x="2258924" y="239697"/>
                </a:cubicBezTo>
                <a:cubicBezTo>
                  <a:pt x="3232630" y="306279"/>
                  <a:pt x="4667967" y="1185168"/>
                  <a:pt x="5842234" y="1145219"/>
                </a:cubicBezTo>
                <a:cubicBezTo>
                  <a:pt x="7016501" y="1105270"/>
                  <a:pt x="8583215" y="238587"/>
                  <a:pt x="9304525" y="0"/>
                </a:cubicBezTo>
              </a:path>
            </a:pathLst>
          </a:custGeom>
          <a:noFill/>
          <a:ln w="177800">
            <a:solidFill>
              <a:schemeClr val="bg1"/>
            </a:solidFill>
          </a:ln>
          <a:effectLst>
            <a:outerShdw blurRad="50800" dist="38100" dir="2700000" algn="tl" rotWithShape="0">
              <a:prstClr val="black">
                <a:alpha val="40000"/>
              </a:prstClr>
            </a:outerShdw>
          </a:effectLst>
          <a:scene3d>
            <a:camera prst="orthographicFront"/>
            <a:lightRig rig="flat"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
        <p:nvSpPr>
          <p:cNvPr id="28" name="椭圆 27"/>
          <p:cNvSpPr/>
          <p:nvPr/>
        </p:nvSpPr>
        <p:spPr>
          <a:xfrm>
            <a:off x="4084638" y="3206750"/>
            <a:ext cx="2879725" cy="2879725"/>
          </a:xfrm>
          <a:prstGeom prst="ellipse">
            <a:avLst/>
          </a:prstGeom>
          <a:solidFill>
            <a:srgbClr val="CC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6" name="椭圆 25"/>
          <p:cNvSpPr/>
          <p:nvPr/>
        </p:nvSpPr>
        <p:spPr>
          <a:xfrm>
            <a:off x="4392613" y="3403600"/>
            <a:ext cx="2519363" cy="2520950"/>
          </a:xfrm>
          <a:prstGeom prst="ellipse">
            <a:avLst/>
          </a:prstGeom>
          <a:solidFill>
            <a:srgbClr val="CCFF3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7" name="椭圆 26"/>
          <p:cNvSpPr/>
          <p:nvPr/>
        </p:nvSpPr>
        <p:spPr>
          <a:xfrm>
            <a:off x="4660900" y="3635375"/>
            <a:ext cx="2160588" cy="2159000"/>
          </a:xfrm>
          <a:prstGeom prst="ellipse">
            <a:avLst/>
          </a:prstGeom>
          <a:solidFill>
            <a:srgbClr val="CCFF33">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5138" name="Oval 18"/>
          <p:cNvSpPr>
            <a:spLocks noChangeArrowheads="1"/>
          </p:cNvSpPr>
          <p:nvPr/>
        </p:nvSpPr>
        <p:spPr bwMode="gray">
          <a:xfrm>
            <a:off x="4892675" y="3871913"/>
            <a:ext cx="1800225" cy="1800225"/>
          </a:xfrm>
          <a:prstGeom prst="ellipse">
            <a:avLst/>
          </a:prstGeom>
          <a:blipFill dpi="0" rotWithShape="1">
            <a:blip r:embed="rId12"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 name="椭圆 31"/>
          <p:cNvSpPr/>
          <p:nvPr/>
        </p:nvSpPr>
        <p:spPr>
          <a:xfrm>
            <a:off x="3463925" y="4432300"/>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3" name="椭圆 32"/>
          <p:cNvSpPr/>
          <p:nvPr/>
        </p:nvSpPr>
        <p:spPr>
          <a:xfrm>
            <a:off x="3643313" y="4540250"/>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4" name="Oval 20" descr="1920MHJS_1020"/>
          <p:cNvSpPr>
            <a:spLocks noChangeArrowheads="1"/>
          </p:cNvSpPr>
          <p:nvPr/>
        </p:nvSpPr>
        <p:spPr bwMode="gray">
          <a:xfrm>
            <a:off x="3813175" y="4649788"/>
            <a:ext cx="1079500" cy="1079500"/>
          </a:xfrm>
          <a:prstGeom prst="ellipse">
            <a:avLst/>
          </a:prstGeom>
          <a:blipFill dpi="0" rotWithShape="1">
            <a:blip r:embed="rId13"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5" name="椭圆 34"/>
          <p:cNvSpPr/>
          <p:nvPr/>
        </p:nvSpPr>
        <p:spPr>
          <a:xfrm>
            <a:off x="6750050" y="3717925"/>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6" name="椭圆 35"/>
          <p:cNvSpPr/>
          <p:nvPr/>
        </p:nvSpPr>
        <p:spPr>
          <a:xfrm>
            <a:off x="6775450" y="3825875"/>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7" name="Oval 17" descr="HCJW_002018"/>
          <p:cNvSpPr>
            <a:spLocks noChangeArrowheads="1"/>
          </p:cNvSpPr>
          <p:nvPr/>
        </p:nvSpPr>
        <p:spPr bwMode="gray">
          <a:xfrm>
            <a:off x="6813550" y="3943350"/>
            <a:ext cx="1079500" cy="1079500"/>
          </a:xfrm>
          <a:prstGeom prst="ellipse">
            <a:avLst/>
          </a:prstGeom>
          <a:blipFill dpi="0" rotWithShape="1">
            <a:blip r:embed="rId14"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pic>
        <p:nvPicPr>
          <p:cNvPr id="2065" name="Picture 14" descr="E:\廖秋霞\学习\汇总\图片1.png"/>
          <p:cNvPicPr>
            <a:picLocks noChangeAspect="1"/>
          </p:cNvPicPr>
          <p:nvPr userDrawn="1"/>
        </p:nvPicPr>
        <p:blipFill>
          <a:blip r:embed="rId15"/>
          <a:stretch>
            <a:fillRect/>
          </a:stretch>
        </p:blipFill>
        <p:spPr>
          <a:xfrm>
            <a:off x="-180975" y="514350"/>
            <a:ext cx="3359150" cy="33575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8.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3.jpeg"/><Relationship Id="rId2" Type="http://schemas.openxmlformats.org/officeDocument/2006/relationships/image" Target="../media/image11.jpeg"/><Relationship Id="rId1" Type="http://schemas.openxmlformats.org/officeDocument/2006/relationships/image" Target="../media/image12.jpeg"/></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1.jpeg"/><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image" Target="../media/image14.pn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6.xml.rels><?xml version="1.0" encoding="UTF-8" standalone="yes"?>
<Relationships xmlns="http://schemas.openxmlformats.org/package/2006/relationships"><Relationship Id="rId9" Type="http://schemas.openxmlformats.org/officeDocument/2006/relationships/image" Target="F:/11/&#24555;&#36882;&#25945;&#26448;/&#20132;&#20986;&#29256;&#31038;/AppData/Roaming/360se6/User Data/Temp/497-4-7.jpg" TargetMode="External"/><Relationship Id="rId8" Type="http://schemas.openxmlformats.org/officeDocument/2006/relationships/image" Target="../media/image18.jpeg"/><Relationship Id="rId7" Type="http://schemas.openxmlformats.org/officeDocument/2006/relationships/image" Target="../../../../../../../../../../../ADMINI~1/appdata/roaming/360se6/USERDA~1/Temp/130677~1.JPG" TargetMode="External"/><Relationship Id="rId6" Type="http://schemas.openxmlformats.org/officeDocument/2006/relationships/image" Target="../media/image17.jpeg"/><Relationship Id="rId5" Type="http://schemas.openxmlformats.org/officeDocument/2006/relationships/image" Target="../../../../../../../../../../../ADMINI~1/appdata/roaming/360se6/USERDA~1/Temp/p35.jpg" TargetMode="External"/><Relationship Id="rId4" Type="http://schemas.openxmlformats.org/officeDocument/2006/relationships/image" Target="../media/image16.jpeg"/><Relationship Id="rId3" Type="http://schemas.openxmlformats.org/officeDocument/2006/relationships/image" Target="../media/image11.jpeg"/><Relationship Id="rId2" Type="http://schemas.openxmlformats.org/officeDocument/2006/relationships/image" Target="../media/image10.png"/><Relationship Id="rId12" Type="http://schemas.openxmlformats.org/officeDocument/2006/relationships/slideLayout" Target="../slideLayouts/slideLayout7.xml"/><Relationship Id="rId11" Type="http://schemas.openxmlformats.org/officeDocument/2006/relationships/image" Target="../../../../../../../../../../../ADMINI~1/appdata/roaming/360se6/USERDA~1/Temp/IMG_1699.jpg" TargetMode="External"/><Relationship Id="rId10" Type="http://schemas.openxmlformats.org/officeDocument/2006/relationships/image" Target="../media/image19.jpeg"/><Relationship Id="rId1" Type="http://schemas.openxmlformats.org/officeDocument/2006/relationships/image" Target="../media/image12.jpe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8.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Administrator/AppData/Roaming/360se6/Application/User Data/temp/2312112_114651055321_2.jpg" TargetMode="External"/><Relationship Id="rId4" Type="http://schemas.openxmlformats.org/officeDocument/2006/relationships/image" Target="../media/image20.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F:/11/&#24555;&#36882;&#25945;&#26448;/&#20132;&#20986;&#29256;&#31038;/AppData/Roaming/360se6/User Data/Temp/u=524101670,2710779980&amp;fm=21&amp;gp=0.jpg" TargetMode="External"/><Relationship Id="rId4" Type="http://schemas.openxmlformats.org/officeDocument/2006/relationships/image" Target="../media/image21.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3.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6.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25.wmf"/><Relationship Id="rId4" Type="http://schemas.openxmlformats.org/officeDocument/2006/relationships/image" Target="../media/image24.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1.jpeg"/><Relationship Id="rId3" Type="http://schemas.openxmlformats.org/officeDocument/2006/relationships/image" Target="../media/image10.png"/><Relationship Id="rId2" Type="http://schemas.openxmlformats.org/officeDocument/2006/relationships/image" Target="../media/image12.jpeg"/><Relationship Id="rId1" Type="http://schemas.openxmlformats.org/officeDocument/2006/relationships/image" Target="../media/image26.jpeg"/></Relationships>
</file>

<file path=ppt/slides/_rels/slide3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2.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hyperlink" Target="http://cha.chelink.com/hangkong/cncorp/4g01.html" TargetMode="External"/><Relationship Id="rId4" Type="http://schemas.openxmlformats.org/officeDocument/2006/relationships/image" Target="../media/image28.jpeg"/><Relationship Id="rId3" Type="http://schemas.openxmlformats.org/officeDocument/2006/relationships/hyperlink" Target="http://cha.chelink.com/hangkong/cncorp/mu01.html" TargetMode="External"/><Relationship Id="rId2" Type="http://schemas.openxmlformats.org/officeDocument/2006/relationships/image" Target="../media/image27.jpeg"/><Relationship Id="rId1" Type="http://schemas.openxmlformats.org/officeDocument/2006/relationships/hyperlink" Target="http://cha.chelink.com/hangkong/cncorp/h401.html" TargetMode="External"/></Relationships>
</file>

<file path=ppt/slides/_rels/slide4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hyperlink" Target="http://cha.chelink.com/hangkong/cncorp/cz01.html" TargetMode="External"/></Relationships>
</file>

<file path=ppt/slides/_rels/slide44.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hyperlink" Target="http://cha.chelink.com/hangkong/cncorp/fm01.html" TargetMode="External"/><Relationship Id="rId4" Type="http://schemas.openxmlformats.org/officeDocument/2006/relationships/image" Target="../media/image33.jpeg"/><Relationship Id="rId3" Type="http://schemas.openxmlformats.org/officeDocument/2006/relationships/hyperlink" Target="http://cha.chelink.com/hangkong/cncorp/sc01.html" TargetMode="External"/><Relationship Id="rId2" Type="http://schemas.openxmlformats.org/officeDocument/2006/relationships/image" Target="../media/image32.jpeg"/><Relationship Id="rId1" Type="http://schemas.openxmlformats.org/officeDocument/2006/relationships/hyperlink" Target="http://cha.chelink.com/hangkong/cncorp/mf01.html" TargetMode="External"/></Relationships>
</file>

<file path=ppt/slides/_rels/slide45.xml.rels><?xml version="1.0" encoding="UTF-8" standalone="yes"?>
<Relationships xmlns="http://schemas.openxmlformats.org/package/2006/relationships"><Relationship Id="rId9" Type="http://schemas.openxmlformats.org/officeDocument/2006/relationships/hyperlink" Target="http://cha.chelink.com/hangkong/cncorp/8c01.html" TargetMode="External"/><Relationship Id="rId8" Type="http://schemas.openxmlformats.org/officeDocument/2006/relationships/image" Target="../media/image38.jpeg"/><Relationship Id="rId7" Type="http://schemas.openxmlformats.org/officeDocument/2006/relationships/hyperlink" Target="http://cha.chelink.com/hangkong/cncorp/8l01.html" TargetMode="External"/><Relationship Id="rId6" Type="http://schemas.openxmlformats.org/officeDocument/2006/relationships/image" Target="../media/image37.jpeg"/><Relationship Id="rId5" Type="http://schemas.openxmlformats.org/officeDocument/2006/relationships/hyperlink" Target="http://cha.chelink.com/hangkong/cncorp/nx01.html" TargetMode="External"/><Relationship Id="rId4" Type="http://schemas.openxmlformats.org/officeDocument/2006/relationships/image" Target="../media/image36.jpeg"/><Relationship Id="rId3" Type="http://schemas.openxmlformats.org/officeDocument/2006/relationships/hyperlink" Target="http://cha.chelink.com/hangkong/cncorp/9c01.html" TargetMode="External"/><Relationship Id="rId2" Type="http://schemas.openxmlformats.org/officeDocument/2006/relationships/image" Target="../media/image35.jpeg"/><Relationship Id="rId11" Type="http://schemas.openxmlformats.org/officeDocument/2006/relationships/slideLayout" Target="../slideLayouts/slideLayout2.xml"/><Relationship Id="rId10" Type="http://schemas.openxmlformats.org/officeDocument/2006/relationships/image" Target="../media/image39.jpeg"/><Relationship Id="rId1" Type="http://schemas.openxmlformats.org/officeDocument/2006/relationships/hyperlink" Target="http://cha.chelink.com/hangkong/cncorp/3u01.html" TargetMode="External"/></Relationships>
</file>

<file path=ppt/slides/_rels/slide46.xml.rels><?xml version="1.0" encoding="UTF-8" standalone="yes"?>
<Relationships xmlns="http://schemas.openxmlformats.org/package/2006/relationships"><Relationship Id="rId9" Type="http://schemas.openxmlformats.org/officeDocument/2006/relationships/image" Target="../media/image44.jpeg"/><Relationship Id="rId8" Type="http://schemas.openxmlformats.org/officeDocument/2006/relationships/hyperlink" Target="http://baike.baidu.com/image/e8112b2ac21a572b5343c1fe" TargetMode="External"/><Relationship Id="rId7" Type="http://schemas.openxmlformats.org/officeDocument/2006/relationships/image" Target="../media/image43.jpeg"/><Relationship Id="rId6" Type="http://schemas.openxmlformats.org/officeDocument/2006/relationships/hyperlink" Target="http://cha.chelink.com/hangkong/cncorp/cx01.html" TargetMode="External"/><Relationship Id="rId5" Type="http://schemas.openxmlformats.org/officeDocument/2006/relationships/image" Target="../media/image42.jpeg"/><Relationship Id="rId4" Type="http://schemas.openxmlformats.org/officeDocument/2006/relationships/hyperlink" Target="http://cha.chelink.com/hangkong/cncorp/kn01.html" TargetMode="External"/><Relationship Id="rId3" Type="http://schemas.openxmlformats.org/officeDocument/2006/relationships/image" Target="../media/image41.jpeg"/><Relationship Id="rId2" Type="http://schemas.openxmlformats.org/officeDocument/2006/relationships/hyperlink" Target="http://cha.chelink.com/hangkong/cncorp/uo01.html" TargetMode="External"/><Relationship Id="rId10" Type="http://schemas.openxmlformats.org/officeDocument/2006/relationships/slideLayout" Target="../slideLayouts/slideLayout2.xml"/><Relationship Id="rId1" Type="http://schemas.openxmlformats.org/officeDocument/2006/relationships/image" Target="../media/image40.jpeg"/></Relationships>
</file>

<file path=ppt/slides/_rels/slide47.xml.rels><?xml version="1.0" encoding="UTF-8" standalone="yes"?>
<Relationships xmlns="http://schemas.openxmlformats.org/package/2006/relationships"><Relationship Id="rId8" Type="http://schemas.openxmlformats.org/officeDocument/2006/relationships/slideLayout" Target="../slideLayouts/slideLayout2.xml"/><Relationship Id="rId7" Type="http://schemas.openxmlformats.org/officeDocument/2006/relationships/image" Target="../media/image48.jpeg"/><Relationship Id="rId6" Type="http://schemas.openxmlformats.org/officeDocument/2006/relationships/hyperlink" Target="http://baike.baidu.com/image/d1571724f747f90cd40742a3" TargetMode="External"/><Relationship Id="rId5" Type="http://schemas.openxmlformats.org/officeDocument/2006/relationships/image" Target="../media/image47.jpeg"/><Relationship Id="rId4" Type="http://schemas.openxmlformats.org/officeDocument/2006/relationships/image" Target="../media/image46.jpeg"/><Relationship Id="rId3" Type="http://schemas.openxmlformats.org/officeDocument/2006/relationships/hyperlink" Target="http://cha.chelink.com/hangkong/cncorp/eu01.html" TargetMode="External"/><Relationship Id="rId2" Type="http://schemas.openxmlformats.org/officeDocument/2006/relationships/image" Target="../media/image45.jpeg"/><Relationship Id="rId1" Type="http://schemas.openxmlformats.org/officeDocument/2006/relationships/hyperlink" Target="http://cha.chelink.com/hangkong/cncorp/bk01.html" TargetMode="External"/></Relationships>
</file>

<file path=ppt/slides/_rels/slide48.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51.jpeg"/><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hyperlink" Target="http://cha.chelink.com/hangkong/cncorp/ua01.html" TargetMode="External"/></Relationships>
</file>

<file path=ppt/slides/_rels/slide49.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56.jpeg"/><Relationship Id="rId4" Type="http://schemas.openxmlformats.org/officeDocument/2006/relationships/image" Target="../media/image55.jpeg"/><Relationship Id="rId3" Type="http://schemas.openxmlformats.org/officeDocument/2006/relationships/image" Target="../media/image54.jpeg"/><Relationship Id="rId2" Type="http://schemas.openxmlformats.org/officeDocument/2006/relationships/hyperlink" Target="http://cha.chelink.com/hangkong/cncorp/jl01.html" TargetMode="External"/><Relationship Id="rId1" Type="http://schemas.openxmlformats.org/officeDocument/2006/relationships/image" Target="../media/image53.jpeg"/></Relationships>
</file>

<file path=ppt/slides/_rels/slide5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image" Target="../media/image57.jpeg"/></Relationships>
</file>

<file path=ppt/slides/_rels/slide51.xml.rels><?xml version="1.0" encoding="UTF-8" standalone="yes"?>
<Relationships xmlns="http://schemas.openxmlformats.org/package/2006/relationships"><Relationship Id="rId8" Type="http://schemas.openxmlformats.org/officeDocument/2006/relationships/slideLayout" Target="../slideLayouts/slideLayout2.xml"/><Relationship Id="rId7" Type="http://schemas.openxmlformats.org/officeDocument/2006/relationships/image" Target="../media/image65.jpeg"/><Relationship Id="rId6" Type="http://schemas.openxmlformats.org/officeDocument/2006/relationships/hyperlink" Target="http://baike.baidu.com/image/bf4875637409db790c33faec" TargetMode="External"/><Relationship Id="rId5" Type="http://schemas.openxmlformats.org/officeDocument/2006/relationships/image" Target="../media/image64.jpeg"/><Relationship Id="rId4" Type="http://schemas.openxmlformats.org/officeDocument/2006/relationships/image" Target="../media/image63.jpeg"/><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image" Target="../media/image60.jpeg"/></Relationships>
</file>

<file path=ppt/slides/_rels/slide52.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69.jpeg"/><Relationship Id="rId7" Type="http://schemas.openxmlformats.org/officeDocument/2006/relationships/hyperlink" Target="http://baike.baidu.com/image/a28d62d9afe242f038012f28" TargetMode="External"/><Relationship Id="rId6" Type="http://schemas.openxmlformats.org/officeDocument/2006/relationships/image" Target="../media/image68.jpeg"/><Relationship Id="rId5" Type="http://schemas.openxmlformats.org/officeDocument/2006/relationships/hyperlink" Target="http://baike.baidu.com/image/966aca078670fce97b89478b" TargetMode="External"/><Relationship Id="rId4" Type="http://schemas.openxmlformats.org/officeDocument/2006/relationships/image" Target="../media/image67.jpeg"/><Relationship Id="rId3" Type="http://schemas.openxmlformats.org/officeDocument/2006/relationships/hyperlink" Target="http://baike.baidu.com/image/834344af01557cddfbed50a5" TargetMode="External"/><Relationship Id="rId2" Type="http://schemas.openxmlformats.org/officeDocument/2006/relationships/image" Target="../media/image66.jpeg"/><Relationship Id="rId1" Type="http://schemas.openxmlformats.org/officeDocument/2006/relationships/hyperlink" Target="http://baike.baidu.com/image/4651a71252b3d9d4c3fd78ce" TargetMode="External"/></Relationships>
</file>

<file path=ppt/slides/_rels/slide53.xml.rels><?xml version="1.0" encoding="UTF-8" standalone="yes"?>
<Relationships xmlns="http://schemas.openxmlformats.org/package/2006/relationships"><Relationship Id="rId9" Type="http://schemas.openxmlformats.org/officeDocument/2006/relationships/hyperlink" Target="http://baike.baidu.com/image/5202e5f211dd3f0ab17ec543" TargetMode="External"/><Relationship Id="rId8" Type="http://schemas.openxmlformats.org/officeDocument/2006/relationships/image" Target="../media/image73.jpeg"/><Relationship Id="rId7" Type="http://schemas.openxmlformats.org/officeDocument/2006/relationships/hyperlink" Target="http://baike.baidu.com/image/566d0fdf6890d92663279897" TargetMode="External"/><Relationship Id="rId6" Type="http://schemas.openxmlformats.org/officeDocument/2006/relationships/image" Target="../media/image72.jpeg"/><Relationship Id="rId5" Type="http://schemas.openxmlformats.org/officeDocument/2006/relationships/hyperlink" Target="http://baike.baidu.com/image/b258f5c409c169b38226ac84" TargetMode="External"/><Relationship Id="rId4" Type="http://schemas.openxmlformats.org/officeDocument/2006/relationships/image" Target="../media/image71.jpeg"/><Relationship Id="rId3" Type="http://schemas.openxmlformats.org/officeDocument/2006/relationships/hyperlink" Target="http://baike.baidu.com/image/d872d6954887905fd0135e7d" TargetMode="External"/><Relationship Id="rId2" Type="http://schemas.openxmlformats.org/officeDocument/2006/relationships/image" Target="../media/image70.jpeg"/><Relationship Id="rId13" Type="http://schemas.openxmlformats.org/officeDocument/2006/relationships/slideLayout" Target="../slideLayouts/slideLayout2.xml"/><Relationship Id="rId12" Type="http://schemas.openxmlformats.org/officeDocument/2006/relationships/image" Target="../media/image75.jpeg"/><Relationship Id="rId11" Type="http://schemas.openxmlformats.org/officeDocument/2006/relationships/hyperlink" Target="http://baike.baidu.com/image/2f3295d462a0ab22a08bb745" TargetMode="External"/><Relationship Id="rId10" Type="http://schemas.openxmlformats.org/officeDocument/2006/relationships/image" Target="../media/image74.jpeg"/><Relationship Id="rId1" Type="http://schemas.openxmlformats.org/officeDocument/2006/relationships/hyperlink" Target="http://baike.baidu.com/image/a54e55fb4d3d837e024f564f" TargetMode="External"/></Relationships>
</file>

<file path=ppt/slides/_rels/slide54.xml.rels><?xml version="1.0" encoding="UTF-8" standalone="yes"?>
<Relationships xmlns="http://schemas.openxmlformats.org/package/2006/relationships"><Relationship Id="rId9" Type="http://schemas.openxmlformats.org/officeDocument/2006/relationships/hyperlink" Target="http://baike.baidu.com/image/58c3acb75b8cdcdb31add1fb" TargetMode="External"/><Relationship Id="rId8" Type="http://schemas.openxmlformats.org/officeDocument/2006/relationships/image" Target="../media/image79.jpeg"/><Relationship Id="rId7" Type="http://schemas.openxmlformats.org/officeDocument/2006/relationships/hyperlink" Target="http://baike.baidu.com/image/7e7f79091442bcd73bc763bd" TargetMode="External"/><Relationship Id="rId6" Type="http://schemas.openxmlformats.org/officeDocument/2006/relationships/image" Target="../media/image78.jpeg"/><Relationship Id="rId5" Type="http://schemas.openxmlformats.org/officeDocument/2006/relationships/hyperlink" Target="http://baike.baidu.com/image/964b2e4eee2a42e9d1c86afe" TargetMode="External"/><Relationship Id="rId4" Type="http://schemas.openxmlformats.org/officeDocument/2006/relationships/image" Target="../media/image77.jpeg"/><Relationship Id="rId3" Type="http://schemas.openxmlformats.org/officeDocument/2006/relationships/hyperlink" Target="http://baike.baidu.com/image/bd7faf350b47e092a71e1273" TargetMode="External"/><Relationship Id="rId2" Type="http://schemas.openxmlformats.org/officeDocument/2006/relationships/image" Target="../media/image76.jpeg"/><Relationship Id="rId11" Type="http://schemas.openxmlformats.org/officeDocument/2006/relationships/slideLayout" Target="../slideLayouts/slideLayout2.xml"/><Relationship Id="rId10" Type="http://schemas.openxmlformats.org/officeDocument/2006/relationships/image" Target="../media/image80.jpeg"/><Relationship Id="rId1" Type="http://schemas.openxmlformats.org/officeDocument/2006/relationships/hyperlink" Target="http://baike.baidu.com/image/b8405490db47b0aea977a4cd" TargetMode="External"/></Relationships>
</file>

<file path=ppt/slides/_rels/slide55.xml.rels><?xml version="1.0" encoding="UTF-8" standalone="yes"?>
<Relationships xmlns="http://schemas.openxmlformats.org/package/2006/relationships"><Relationship Id="rId9" Type="http://schemas.openxmlformats.org/officeDocument/2006/relationships/hyperlink" Target="http://baike.baidu.com/image/476217f7fa16260f720eecd7" TargetMode="External"/><Relationship Id="rId8" Type="http://schemas.openxmlformats.org/officeDocument/2006/relationships/image" Target="../media/image84.jpeg"/><Relationship Id="rId7" Type="http://schemas.openxmlformats.org/officeDocument/2006/relationships/hyperlink" Target="http://baike.baidu.com/image/aa251d4fba0be82caec3ab33" TargetMode="External"/><Relationship Id="rId6" Type="http://schemas.openxmlformats.org/officeDocument/2006/relationships/image" Target="../media/image83.jpeg"/><Relationship Id="rId5" Type="http://schemas.openxmlformats.org/officeDocument/2006/relationships/hyperlink" Target="http://baike.baidu.com/image/245e8bca401cb49cc817684b" TargetMode="External"/><Relationship Id="rId4" Type="http://schemas.openxmlformats.org/officeDocument/2006/relationships/image" Target="../media/image82.jpeg"/><Relationship Id="rId3" Type="http://schemas.openxmlformats.org/officeDocument/2006/relationships/hyperlink" Target="http://baike.baidu.com/image/566d0fdf4a18bb376227983e" TargetMode="External"/><Relationship Id="rId2" Type="http://schemas.openxmlformats.org/officeDocument/2006/relationships/image" Target="../media/image81.jpeg"/><Relationship Id="rId11" Type="http://schemas.openxmlformats.org/officeDocument/2006/relationships/slideLayout" Target="../slideLayouts/slideLayout2.xml"/><Relationship Id="rId10" Type="http://schemas.openxmlformats.org/officeDocument/2006/relationships/image" Target="../media/image85.jpeg"/><Relationship Id="rId1" Type="http://schemas.openxmlformats.org/officeDocument/2006/relationships/hyperlink" Target="http://baike.baidu.com/image/34bbf8cd8cfc46490fb345ab" TargetMode="External"/></Relationships>
</file>

<file path=ppt/slides/_rels/slide56.xml.rels><?xml version="1.0" encoding="UTF-8" standalone="yes"?>
<Relationships xmlns="http://schemas.openxmlformats.org/package/2006/relationships"><Relationship Id="rId9" Type="http://schemas.openxmlformats.org/officeDocument/2006/relationships/hyperlink" Target="http://baike.baidu.com/image/ae8267317d31dd3aebc4afad" TargetMode="External"/><Relationship Id="rId8" Type="http://schemas.openxmlformats.org/officeDocument/2006/relationships/image" Target="../media/image89.jpeg"/><Relationship Id="rId7" Type="http://schemas.openxmlformats.org/officeDocument/2006/relationships/hyperlink" Target="http://baike.baidu.com/image/2f3295d4aab66318a08bb761" TargetMode="External"/><Relationship Id="rId6" Type="http://schemas.openxmlformats.org/officeDocument/2006/relationships/image" Target="../media/image88.jpeg"/><Relationship Id="rId5" Type="http://schemas.openxmlformats.org/officeDocument/2006/relationships/hyperlink" Target="http://baike.baidu.com/image/2cb4fefefd459c285c6008de" TargetMode="External"/><Relationship Id="rId4" Type="http://schemas.openxmlformats.org/officeDocument/2006/relationships/image" Target="../media/image87.jpeg"/><Relationship Id="rId3" Type="http://schemas.openxmlformats.org/officeDocument/2006/relationships/hyperlink" Target="http://baike.baidu.com/image/d66b7e593f52f6302834f0be" TargetMode="External"/><Relationship Id="rId2" Type="http://schemas.openxmlformats.org/officeDocument/2006/relationships/image" Target="../media/image86.jpeg"/><Relationship Id="rId11" Type="http://schemas.openxmlformats.org/officeDocument/2006/relationships/slideLayout" Target="../slideLayouts/slideLayout2.xml"/><Relationship Id="rId10" Type="http://schemas.openxmlformats.org/officeDocument/2006/relationships/image" Target="../media/image90.jpeg"/><Relationship Id="rId1" Type="http://schemas.openxmlformats.org/officeDocument/2006/relationships/hyperlink" Target="http://baike.baidu.com/image/ac0acf131e15ee265baf532e" TargetMode="External"/></Relationships>
</file>

<file path=ppt/slides/_rels/slide57.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93.jpeg"/><Relationship Id="rId5" Type="http://schemas.openxmlformats.org/officeDocument/2006/relationships/hyperlink" Target="http://baike.baidu.com/image/9a1151c230ba0911e4dd3b5a" TargetMode="External"/><Relationship Id="rId4" Type="http://schemas.openxmlformats.org/officeDocument/2006/relationships/image" Target="../media/image92.jpeg"/><Relationship Id="rId3" Type="http://schemas.openxmlformats.org/officeDocument/2006/relationships/hyperlink" Target="http://baike.baidu.com/image/e49cf9117930fae2a6ef3f21" TargetMode="External"/><Relationship Id="rId2" Type="http://schemas.openxmlformats.org/officeDocument/2006/relationships/image" Target="../media/image91.jpeg"/><Relationship Id="rId1" Type="http://schemas.openxmlformats.org/officeDocument/2006/relationships/hyperlink" Target="http://baike.baidu.com/image/09bb4f3db00fdef63d6d9796" TargetMode="External"/></Relationships>
</file>

<file path=ppt/slides/_rels/slide5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94.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5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95.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6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61.xml.rels><?xml version="1.0" encoding="UTF-8" standalone="yes"?>
<Relationships xmlns="http://schemas.openxmlformats.org/package/2006/relationships"><Relationship Id="rId9" Type="http://schemas.openxmlformats.org/officeDocument/2006/relationships/image" Target="../../../../../../../../../../../ADMINI~1/appdata/roaming/360se6/USERDA~1/Temp/p35.jpg" TargetMode="External"/><Relationship Id="rId8" Type="http://schemas.openxmlformats.org/officeDocument/2006/relationships/image" Target="../media/image16.jpeg"/><Relationship Id="rId7" Type="http://schemas.openxmlformats.org/officeDocument/2006/relationships/image" Target="../../../../../../../../../../../ADMINI~1/appdata/roaming/360se6/USERDA~1/Temp/130677~1.JPG" TargetMode="External"/><Relationship Id="rId6" Type="http://schemas.openxmlformats.org/officeDocument/2006/relationships/image" Target="../media/image17.jpeg"/><Relationship Id="rId5" Type="http://schemas.openxmlformats.org/officeDocument/2006/relationships/image" Target="../../../../../../../../../../../ADMINI~1/appdata/roaming/360se6/USERDA~1/Temp/497-4-7.jpg" TargetMode="External"/><Relationship Id="rId4" Type="http://schemas.openxmlformats.org/officeDocument/2006/relationships/image" Target="../media/image96.jpeg"/><Relationship Id="rId3" Type="http://schemas.openxmlformats.org/officeDocument/2006/relationships/image" Target="../media/image11.jpeg"/><Relationship Id="rId2" Type="http://schemas.openxmlformats.org/officeDocument/2006/relationships/image" Target="../media/image10.png"/><Relationship Id="rId12" Type="http://schemas.openxmlformats.org/officeDocument/2006/relationships/slideLayout" Target="../slideLayouts/slideLayout7.xml"/><Relationship Id="rId11" Type="http://schemas.openxmlformats.org/officeDocument/2006/relationships/image" Target="../../../../../../../../../../../ADMINI~1/appdata/roaming/360se6/USERDA~1/Temp/IMG_1699.jpg" TargetMode="External"/><Relationship Id="rId10" Type="http://schemas.openxmlformats.org/officeDocument/2006/relationships/image" Target="../media/image19.jpeg"/><Relationship Id="rId1" Type="http://schemas.openxmlformats.org/officeDocument/2006/relationships/image" Target="../media/image12.jpeg"/></Relationships>
</file>

<file path=ppt/slides/_rels/slide6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97.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6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6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98.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6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6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99.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67.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ADMINI~1/appdata/roaming/360se6/USERDA~1/Temp/201042~1.JPG" TargetMode="External"/><Relationship Id="rId6" Type="http://schemas.openxmlformats.org/officeDocument/2006/relationships/image" Target="../media/image101.jpeg"/><Relationship Id="rId5" Type="http://schemas.openxmlformats.org/officeDocument/2006/relationships/image" Target="../../../../../../../../../../../ADMINI~1/appdata/roaming/360se6/USERDA~1/Temp/201042~3.JPG" TargetMode="External"/><Relationship Id="rId4" Type="http://schemas.openxmlformats.org/officeDocument/2006/relationships/image" Target="../media/image100.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68.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ADMINI~1/appdata/roaming/360se6/USERDA~1/Temp/200571~1.JPG" TargetMode="External"/><Relationship Id="rId6" Type="http://schemas.openxmlformats.org/officeDocument/2006/relationships/image" Target="../media/image103.jpeg"/><Relationship Id="rId5" Type="http://schemas.openxmlformats.org/officeDocument/2006/relationships/image" Target="../../../../../../../../../../../ADMINI~1/appdata/roaming/360se6/USERDA~1/Temp/200571~2.JPG" TargetMode="External"/><Relationship Id="rId4" Type="http://schemas.openxmlformats.org/officeDocument/2006/relationships/image" Target="../media/image102.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6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04.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7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05.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7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6.jpeg"/></Relationships>
</file>

<file path=ppt/slides/_rels/slide7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7.jpeg"/></Relationships>
</file>

<file path=ppt/slides/_rels/slide7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08.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7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9.jpeg"/></Relationships>
</file>

<file path=ppt/slides/_rels/slide7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7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7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7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7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8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8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10" name="Oval 14" descr="快件装车"/>
          <p:cNvSpPr/>
          <p:nvPr/>
        </p:nvSpPr>
        <p:spPr>
          <a:xfrm>
            <a:off x="3779838" y="4652963"/>
            <a:ext cx="1081087" cy="1081087"/>
          </a:xfrm>
          <a:prstGeom prst="ellipse">
            <a:avLst/>
          </a:prstGeom>
          <a:blipFill rotWithShape="1">
            <a:blip r:embed="rId1"/>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4111" name="Oval 15" descr="分拣快件"/>
          <p:cNvSpPr/>
          <p:nvPr/>
        </p:nvSpPr>
        <p:spPr>
          <a:xfrm>
            <a:off x="4859338" y="3860800"/>
            <a:ext cx="1873250" cy="1800225"/>
          </a:xfrm>
          <a:prstGeom prst="ellipse">
            <a:avLst/>
          </a:prstGeom>
          <a:blipFill rotWithShape="1">
            <a:blip r:embed="rId2"/>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4113" name="Oval 17" descr="航空快递"/>
          <p:cNvSpPr/>
          <p:nvPr/>
        </p:nvSpPr>
        <p:spPr>
          <a:xfrm>
            <a:off x="6804025" y="3933825"/>
            <a:ext cx="1081088" cy="1079500"/>
          </a:xfrm>
          <a:prstGeom prst="ellipse">
            <a:avLst/>
          </a:prstGeom>
          <a:blipFill rotWithShape="1">
            <a:blip r:embed="rId3"/>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3077" name="Text Box 19"/>
          <p:cNvSpPr txBox="1"/>
          <p:nvPr/>
        </p:nvSpPr>
        <p:spPr>
          <a:xfrm>
            <a:off x="395288" y="5228908"/>
            <a:ext cx="2376487" cy="368300"/>
          </a:xfrm>
          <a:prstGeom prst="rect">
            <a:avLst/>
          </a:prstGeom>
          <a:noFill/>
          <a:ln w="9525">
            <a:noFill/>
          </a:ln>
        </p:spPr>
        <p:txBody>
          <a:bodyPr anchor="t" anchorCtr="0">
            <a:spAutoFit/>
          </a:bodyPr>
          <a:p>
            <a:pPr>
              <a:spcBef>
                <a:spcPct val="50000"/>
              </a:spcBef>
            </a:pPr>
            <a:r>
              <a:rPr lang="zh-CN" altLang="en-US" dirty="0">
                <a:solidFill>
                  <a:srgbClr val="000000"/>
                </a:solidFill>
                <a:latin typeface="Arial" panose="020B0604020202020204" pitchFamily="34" charset="0"/>
                <a:ea typeface="宋体" panose="02010600030101010101" pitchFamily="2" charset="-122"/>
              </a:rPr>
              <a:t>主讲人：车</a:t>
            </a:r>
            <a:r>
              <a:rPr lang="zh-CN" altLang="en-US" dirty="0">
                <a:solidFill>
                  <a:srgbClr val="000000"/>
                </a:solidFill>
                <a:latin typeface="Arial" panose="020B0604020202020204" pitchFamily="34" charset="0"/>
                <a:ea typeface="宋体" panose="02010600030101010101" pitchFamily="2" charset="-122"/>
              </a:rPr>
              <a:t>敏</a:t>
            </a:r>
            <a:endParaRPr lang="zh-CN" altLang="en-US" dirty="0">
              <a:solidFill>
                <a:srgbClr val="000000"/>
              </a:solidFill>
              <a:latin typeface="Arial" panose="020B0604020202020204" pitchFamily="34" charset="0"/>
              <a:ea typeface="宋体" panose="02010600030101010101" pitchFamily="2" charset="-122"/>
            </a:endParaRPr>
          </a:p>
        </p:txBody>
      </p:sp>
      <p:sp>
        <p:nvSpPr>
          <p:cNvPr id="3078" name="Text Box 20"/>
          <p:cNvSpPr txBox="1"/>
          <p:nvPr/>
        </p:nvSpPr>
        <p:spPr>
          <a:xfrm>
            <a:off x="2268220" y="764540"/>
            <a:ext cx="5184775" cy="1568450"/>
          </a:xfrm>
          <a:prstGeom prst="rect">
            <a:avLst/>
          </a:prstGeom>
          <a:noFill/>
          <a:ln w="9525">
            <a:noFill/>
          </a:ln>
        </p:spPr>
        <p:txBody>
          <a:bodyPr anchor="t" anchorCtr="0">
            <a:spAutoFit/>
          </a:bodyPr>
          <a:p>
            <a:pPr algn="ctr">
              <a:spcBef>
                <a:spcPct val="50000"/>
              </a:spcBef>
            </a:pPr>
            <a:r>
              <a:rPr lang="zh-CN" altLang="en-US" sz="9600" b="1" dirty="0">
                <a:solidFill>
                  <a:srgbClr val="FFFFFF"/>
                </a:solidFill>
                <a:latin typeface="楷体" panose="02010609060101010101" pitchFamily="49" charset="-122"/>
                <a:ea typeface="楷体" panose="02010609060101010101" pitchFamily="49" charset="-122"/>
              </a:rPr>
              <a:t>智慧</a:t>
            </a:r>
            <a:r>
              <a:rPr lang="zh-CN" altLang="en-US" sz="9600" b="1" dirty="0">
                <a:solidFill>
                  <a:srgbClr val="FFFFFF"/>
                </a:solidFill>
                <a:latin typeface="楷体" panose="02010609060101010101" pitchFamily="49" charset="-122"/>
                <a:ea typeface="楷体" panose="02010609060101010101" pitchFamily="49" charset="-122"/>
              </a:rPr>
              <a:t>快递</a:t>
            </a:r>
            <a:endParaRPr lang="zh-CN" altLang="en-US" sz="9600" b="1" dirty="0">
              <a:solidFill>
                <a:srgbClr val="FFFFFF"/>
              </a:solidFill>
              <a:latin typeface="楷体" panose="02010609060101010101" pitchFamily="49" charset="-122"/>
              <a:ea typeface="楷体" panose="02010609060101010101" pitchFamily="49" charset="-122"/>
            </a:endParaRPr>
          </a:p>
        </p:txBody>
      </p:sp>
    </p:spTree>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10"/>
                                        </p:tgtEl>
                                        <p:attrNameLst>
                                          <p:attrName>style.visibility</p:attrName>
                                        </p:attrNameLst>
                                      </p:cBhvr>
                                      <p:to>
                                        <p:strVal val="visible"/>
                                      </p:to>
                                    </p:set>
                                    <p:animEffect transition="in" filter="blinds(horizontal)">
                                      <p:cBhvr>
                                        <p:cTn id="7" dur="500"/>
                                        <p:tgtEl>
                                          <p:spTgt spid="41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11"/>
                                        </p:tgtEl>
                                        <p:attrNameLst>
                                          <p:attrName>style.visibility</p:attrName>
                                        </p:attrNameLst>
                                      </p:cBhvr>
                                      <p:to>
                                        <p:strVal val="visible"/>
                                      </p:to>
                                    </p:set>
                                    <p:animEffect transition="in" filter="blinds(horizontal)">
                                      <p:cBhvr>
                                        <p:cTn id="12" dur="2000"/>
                                        <p:tgtEl>
                                          <p:spTgt spid="4111"/>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113"/>
                                        </p:tgtEl>
                                        <p:attrNameLst>
                                          <p:attrName>style.visibility</p:attrName>
                                        </p:attrNameLst>
                                      </p:cBhvr>
                                      <p:to>
                                        <p:strVal val="visible"/>
                                      </p:to>
                                    </p:set>
                                    <p:animEffect transition="in" filter="wedge">
                                      <p:cBhvr>
                                        <p:cTn id="17" dur="2000"/>
                                        <p:tgtEl>
                                          <p:spTgt spid="4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0" grpId="0" animBg="1"/>
      <p:bldP spid="4111" grpId="0" animBg="1"/>
      <p:bldP spid="41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716197" y="1650429"/>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3003534" y="1866328"/>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0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1484313"/>
            <a:ext cx="777875" cy="428625"/>
          </a:xfrm>
          <a:prstGeom prst="rect">
            <a:avLst/>
          </a:prstGeom>
          <a:noFill/>
          <a:ln w="9525">
            <a:noFill/>
          </a:ln>
        </p:spPr>
      </p:pic>
      <p:grpSp>
        <p:nvGrpSpPr>
          <p:cNvPr id="7" name="组合 24">
            <a:hlinkClick r:id="" action="ppaction://noaction"/>
          </p:cNvPr>
          <p:cNvGrpSpPr/>
          <p:nvPr/>
        </p:nvGrpSpPr>
        <p:grpSpPr>
          <a:xfrm>
            <a:off x="2717829" y="2439425"/>
            <a:ext cx="457199" cy="478970"/>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005166" y="2655325"/>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2276475"/>
            <a:ext cx="777875" cy="428625"/>
          </a:xfrm>
          <a:prstGeom prst="rect">
            <a:avLst/>
          </a:prstGeom>
          <a:noFill/>
          <a:ln w="9525">
            <a:noFill/>
          </a:ln>
        </p:spPr>
      </p:pic>
      <p:grpSp>
        <p:nvGrpSpPr>
          <p:cNvPr id="14" name="组合 24">
            <a:hlinkClick r:id="" action="ppaction://noaction"/>
          </p:cNvPr>
          <p:cNvGrpSpPr/>
          <p:nvPr/>
        </p:nvGrpSpPr>
        <p:grpSpPr>
          <a:xfrm>
            <a:off x="2717829" y="3377646"/>
            <a:ext cx="457199" cy="478970"/>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005166" y="3595133"/>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3213100"/>
            <a:ext cx="777875" cy="428625"/>
          </a:xfrm>
          <a:prstGeom prst="rect">
            <a:avLst/>
          </a:prstGeom>
          <a:noFill/>
          <a:ln w="9525">
            <a:noFill/>
          </a:ln>
        </p:spPr>
      </p:pic>
      <p:grpSp>
        <p:nvGrpSpPr>
          <p:cNvPr id="27" name="组合 24">
            <a:hlinkClick r:id="" action="ppaction://noaction"/>
          </p:cNvPr>
          <p:cNvGrpSpPr/>
          <p:nvPr/>
        </p:nvGrpSpPr>
        <p:grpSpPr>
          <a:xfrm>
            <a:off x="2716197" y="4240682"/>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3003534" y="44555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076700"/>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4110" name="Picture 3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111" name="Text Box 39"/>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快递运营管理</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112" name="Text Box 40"/>
          <p:cNvSpPr txBox="1"/>
          <p:nvPr/>
        </p:nvSpPr>
        <p:spPr>
          <a:xfrm>
            <a:off x="3276600" y="2205038"/>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任务二：快件收寄作业</a:t>
            </a:r>
            <a:endParaRPr lang="zh-CN" altLang="en-US" b="1" dirty="0">
              <a:latin typeface="Arial" panose="020B0604020202020204" pitchFamily="34" charset="0"/>
              <a:ea typeface="宋体" panose="02010600030101010101" pitchFamily="2" charset="-122"/>
            </a:endParaRPr>
          </a:p>
        </p:txBody>
      </p:sp>
      <p:sp>
        <p:nvSpPr>
          <p:cNvPr id="4113" name="Text Box 41"/>
          <p:cNvSpPr txBox="1"/>
          <p:nvPr/>
        </p:nvSpPr>
        <p:spPr>
          <a:xfrm>
            <a:off x="3276600" y="148431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任务一：快递行业调研</a:t>
            </a:r>
            <a:endParaRPr lang="zh-CN" altLang="en-US" b="1" dirty="0">
              <a:latin typeface="Arial" panose="020B0604020202020204" pitchFamily="34" charset="0"/>
              <a:ea typeface="宋体" panose="02010600030101010101" pitchFamily="2" charset="-122"/>
            </a:endParaRPr>
          </a:p>
        </p:txBody>
      </p:sp>
      <p:sp>
        <p:nvSpPr>
          <p:cNvPr id="4114" name="Text Box 42"/>
          <p:cNvSpPr txBox="1"/>
          <p:nvPr/>
        </p:nvSpPr>
        <p:spPr>
          <a:xfrm>
            <a:off x="3276600" y="3141663"/>
            <a:ext cx="3384550" cy="366712"/>
          </a:xfrm>
          <a:prstGeom prst="rect">
            <a:avLst/>
          </a:prstGeom>
          <a:noFill/>
          <a:ln w="9525">
            <a:noFill/>
          </a:ln>
        </p:spPr>
        <p:txBody>
          <a:bodyPr anchor="t" anchorCtr="0">
            <a:spAutoFit/>
          </a:bodyPr>
          <a:p>
            <a:pPr>
              <a:spcBef>
                <a:spcPct val="50000"/>
              </a:spcBef>
            </a:pPr>
            <a:r>
              <a:rPr lang="zh-CN" altLang="en-US" b="1" dirty="0">
                <a:solidFill>
                  <a:srgbClr val="FF0000"/>
                </a:solidFill>
                <a:latin typeface="Arial" panose="020B0604020202020204" pitchFamily="34" charset="0"/>
                <a:ea typeface="宋体" panose="02010600030101010101" pitchFamily="2" charset="-122"/>
              </a:rPr>
              <a:t>任务三：快件处理作业</a:t>
            </a:r>
            <a:endParaRPr lang="zh-CN" altLang="en-US" b="1" dirty="0">
              <a:solidFill>
                <a:srgbClr val="FF0000"/>
              </a:solidFill>
              <a:latin typeface="Arial" panose="020B0604020202020204" pitchFamily="34" charset="0"/>
              <a:ea typeface="宋体" panose="02010600030101010101" pitchFamily="2" charset="-122"/>
            </a:endParaRPr>
          </a:p>
        </p:txBody>
      </p:sp>
      <p:sp>
        <p:nvSpPr>
          <p:cNvPr id="4115" name="Text Box 43"/>
          <p:cNvSpPr txBox="1"/>
          <p:nvPr/>
        </p:nvSpPr>
        <p:spPr>
          <a:xfrm>
            <a:off x="3276600" y="3933825"/>
            <a:ext cx="3384550"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任务四：快件派送作业</a:t>
            </a:r>
            <a:endParaRPr lang="zh-CN" altLang="en-US" b="1" dirty="0">
              <a:latin typeface="Arial" panose="020B0604020202020204" pitchFamily="34" charset="0"/>
              <a:ea typeface="宋体" panose="02010600030101010101" pitchFamily="2" charset="-122"/>
            </a:endParaRPr>
          </a:p>
        </p:txBody>
      </p:sp>
      <p:grpSp>
        <p:nvGrpSpPr>
          <p:cNvPr id="32" name="组合 24">
            <a:hlinkClick r:id="" action="ppaction://noaction"/>
          </p:cNvPr>
          <p:cNvGrpSpPr/>
          <p:nvPr/>
        </p:nvGrpSpPr>
        <p:grpSpPr>
          <a:xfrm>
            <a:off x="2716197" y="5104282"/>
            <a:ext cx="457200" cy="478971"/>
            <a:chOff x="5791200" y="381000"/>
            <a:chExt cx="1600200" cy="1676400"/>
          </a:xfrm>
          <a:scene3d>
            <a:camera prst="orthographicFront"/>
            <a:lightRig rig="threePt" dir="t"/>
          </a:scene3d>
        </p:grpSpPr>
        <p:grpSp>
          <p:nvGrpSpPr>
            <p:cNvPr id="33" name="组合 12"/>
            <p:cNvGrpSpPr/>
            <p:nvPr/>
          </p:nvGrpSpPr>
          <p:grpSpPr>
            <a:xfrm>
              <a:off x="5791200" y="381000"/>
              <a:ext cx="922020" cy="838200"/>
              <a:chOff x="3352800" y="609600"/>
              <a:chExt cx="838200" cy="762000"/>
            </a:xfrm>
          </p:grpSpPr>
          <p:sp>
            <p:nvSpPr>
              <p:cNvPr id="3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6" name="组合 13"/>
            <p:cNvGrpSpPr/>
            <p:nvPr/>
          </p:nvGrpSpPr>
          <p:grpSpPr>
            <a:xfrm>
              <a:off x="5791200" y="1295400"/>
              <a:ext cx="838200" cy="762000"/>
              <a:chOff x="3352800" y="609600"/>
              <a:chExt cx="838200" cy="762000"/>
            </a:xfrm>
          </p:grpSpPr>
          <p:sp>
            <p:nvSpPr>
              <p:cNvPr id="37"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9" name="组合 16"/>
            <p:cNvGrpSpPr/>
            <p:nvPr/>
          </p:nvGrpSpPr>
          <p:grpSpPr>
            <a:xfrm>
              <a:off x="6705600" y="1295400"/>
              <a:ext cx="685800" cy="623455"/>
              <a:chOff x="3352800" y="609600"/>
              <a:chExt cx="838200" cy="762000"/>
            </a:xfrm>
          </p:grpSpPr>
          <p:sp>
            <p:nvSpPr>
              <p:cNvPr id="4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2" name="组合 19"/>
            <p:cNvGrpSpPr/>
            <p:nvPr/>
          </p:nvGrpSpPr>
          <p:grpSpPr>
            <a:xfrm>
              <a:off x="6804661" y="685801"/>
              <a:ext cx="586739" cy="533399"/>
              <a:chOff x="3352800" y="609600"/>
              <a:chExt cx="838200" cy="762000"/>
            </a:xfrm>
          </p:grpSpPr>
          <p:sp>
            <p:nvSpPr>
              <p:cNvPr id="43"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5"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6"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7" name="圆角矩形 115"/>
          <p:cNvSpPr/>
          <p:nvPr/>
        </p:nvSpPr>
        <p:spPr bwMode="auto">
          <a:xfrm>
            <a:off x="3003534" y="53191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1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940300"/>
            <a:ext cx="777875" cy="428625"/>
          </a:xfrm>
          <a:prstGeom prst="rect">
            <a:avLst/>
          </a:prstGeom>
          <a:noFill/>
          <a:ln w="9525">
            <a:noFill/>
          </a:ln>
        </p:spPr>
      </p:pic>
      <p:sp>
        <p:nvSpPr>
          <p:cNvPr id="4119" name="Text Box 49"/>
          <p:cNvSpPr txBox="1"/>
          <p:nvPr/>
        </p:nvSpPr>
        <p:spPr>
          <a:xfrm>
            <a:off x="3276600" y="486886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任务五：快递客户服务</a:t>
            </a:r>
            <a:endParaRPr lang="zh-CN" altLang="en-US" b="1"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5124" name="Picture 205"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5125" name="AutoShape 235"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126" name="Text Box 237"/>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a:t>
            </a:r>
            <a:r>
              <a:rPr lang="en-US" altLang="zh-CN" b="1" dirty="0">
                <a:solidFill>
                  <a:srgbClr val="0000FF"/>
                </a:solidFill>
                <a:latin typeface="楷体" panose="02010609060101010101" pitchFamily="49" charset="-122"/>
                <a:ea typeface="楷体" panose="02010609060101010101" pitchFamily="49" charset="-122"/>
              </a:rPr>
              <a:t>  </a:t>
            </a:r>
            <a:r>
              <a:rPr lang="zh-CN" altLang="en-US" b="1" dirty="0">
                <a:solidFill>
                  <a:srgbClr val="0000FF"/>
                </a:solidFill>
                <a:latin typeface="楷体" panose="02010609060101010101" pitchFamily="49" charset="-122"/>
                <a:ea typeface="楷体" panose="02010609060101010101" pitchFamily="49" charset="-122"/>
              </a:rPr>
              <a:t>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pic>
        <p:nvPicPr>
          <p:cNvPr id="5127" name="Picture 245" descr="91UF7}I27()]LE0L9YP~VH3"/>
          <p:cNvPicPr>
            <a:picLocks noChangeAspect="1"/>
          </p:cNvPicPr>
          <p:nvPr/>
        </p:nvPicPr>
        <p:blipFill>
          <a:blip r:embed="rId3"/>
          <a:stretch>
            <a:fillRect/>
          </a:stretch>
        </p:blipFill>
        <p:spPr>
          <a:xfrm>
            <a:off x="539750" y="1628775"/>
            <a:ext cx="8208963" cy="4608513"/>
          </a:xfrm>
          <a:prstGeom prst="rect">
            <a:avLst/>
          </a:prstGeom>
          <a:noFill/>
          <a:ln w="9525">
            <a:noFill/>
          </a:ln>
        </p:spPr>
      </p:pic>
    </p:spTree>
  </p:cSld>
  <p:clrMapOvr>
    <a:masterClrMapping/>
  </p:clrMapOvr>
  <p:transition spd="med">
    <p:check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5" name="组合 24">
            <a:hlinkClick r:id="" action="ppaction://noaction"/>
          </p:cNvPr>
          <p:cNvPicPr/>
          <p:nvPr/>
        </p:nvPicPr>
        <p:blipFill>
          <a:blip r:embed="rId1"/>
          <a:stretch>
            <a:fillRect/>
          </a:stretch>
        </p:blipFill>
        <p:spPr>
          <a:xfrm>
            <a:off x="3059113" y="3429000"/>
            <a:ext cx="447675" cy="495300"/>
          </a:xfrm>
          <a:prstGeom prst="rect">
            <a:avLst/>
          </a:prstGeom>
          <a:noFill/>
          <a:ln w="9525">
            <a:noFill/>
          </a:ln>
        </p:spPr>
      </p:pic>
      <p:grpSp>
        <p:nvGrpSpPr>
          <p:cNvPr id="27" name="组合 24">
            <a:hlinkClick r:id="" action="ppaction://noaction"/>
          </p:cNvPr>
          <p:cNvGrpSpPr/>
          <p:nvPr/>
        </p:nvGrpSpPr>
        <p:grpSpPr>
          <a:xfrm>
            <a:off x="5092684" y="3953343"/>
            <a:ext cx="457201" cy="478972"/>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4" name="组合 24">
            <a:hlinkClick r:id="" action="ppaction://noaction"/>
          </p:cNvPr>
          <p:cNvGrpSpPr/>
          <p:nvPr/>
        </p:nvGrpSpPr>
        <p:grpSpPr>
          <a:xfrm>
            <a:off x="5094316" y="2801010"/>
            <a:ext cx="457200" cy="470074"/>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pic>
        <p:nvPicPr>
          <p:cNvPr id="6148" name="组合 24">
            <a:hlinkClick r:id="" action="ppaction://noaction"/>
          </p:cNvPr>
          <p:cNvPicPr/>
          <p:nvPr/>
        </p:nvPicPr>
        <p:blipFill>
          <a:blip r:embed="rId1"/>
          <a:stretch>
            <a:fillRect/>
          </a:stretch>
        </p:blipFill>
        <p:spPr>
          <a:xfrm>
            <a:off x="3059113" y="2349500"/>
            <a:ext cx="447675" cy="495300"/>
          </a:xfrm>
          <a:prstGeom prst="rect">
            <a:avLst/>
          </a:prstGeom>
          <a:noFill/>
          <a:ln w="9525">
            <a:noFill/>
          </a:ln>
        </p:spPr>
      </p:pic>
      <p:sp>
        <p:nvSpPr>
          <p:cNvPr id="62" name="圆角矩形 61"/>
          <p:cNvSpPr/>
          <p:nvPr/>
        </p:nvSpPr>
        <p:spPr bwMode="auto">
          <a:xfrm>
            <a:off x="5376301" y="3022690"/>
            <a:ext cx="3437258"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50"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01013" y="2636838"/>
            <a:ext cx="777875" cy="433387"/>
          </a:xfrm>
          <a:prstGeom prst="rect">
            <a:avLst/>
          </a:prstGeom>
          <a:noFill/>
          <a:ln w="9525">
            <a:noFill/>
          </a:ln>
        </p:spPr>
      </p:pic>
      <p:sp>
        <p:nvSpPr>
          <p:cNvPr id="116" name="圆角矩形 115"/>
          <p:cNvSpPr/>
          <p:nvPr/>
        </p:nvSpPr>
        <p:spPr bwMode="auto">
          <a:xfrm>
            <a:off x="5375401" y="4174956"/>
            <a:ext cx="3509888" cy="9818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52"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72450" y="3789363"/>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3"/>
          <a:srcRect/>
          <a:stretch>
            <a:fillRect/>
          </a:stretch>
        </p:blipFill>
        <p:spPr bwMode="auto">
          <a:xfrm flipH="1">
            <a:off x="3001162" y="1348187"/>
            <a:ext cx="2077097" cy="1642830"/>
          </a:xfrm>
          <a:prstGeom prst="rect">
            <a:avLst/>
          </a:prstGeom>
          <a:noFill/>
          <a:effectLst>
            <a:reflection blurRad="6350" stA="50000" endA="300" endPos="55000" dir="5400000" sy="-100000" algn="bl" rotWithShape="0"/>
          </a:effectLst>
        </p:spPr>
      </p:pic>
      <p:pic>
        <p:nvPicPr>
          <p:cNvPr id="6154" name="Picture 23" descr="4"/>
          <p:cNvPicPr>
            <a:picLocks noChangeAspect="1"/>
          </p:cNvPicPr>
          <p:nvPr/>
        </p:nvPicPr>
        <p:blipFill>
          <a:blip r:embed="rId4"/>
          <a:stretch>
            <a:fillRect/>
          </a:stretch>
        </p:blipFill>
        <p:spPr>
          <a:xfrm>
            <a:off x="250825" y="61913"/>
            <a:ext cx="1195388" cy="1206500"/>
          </a:xfrm>
          <a:prstGeom prst="rect">
            <a:avLst/>
          </a:prstGeom>
          <a:noFill/>
          <a:ln w="9525">
            <a:noFill/>
          </a:ln>
        </p:spPr>
      </p:pic>
      <p:sp>
        <p:nvSpPr>
          <p:cNvPr id="6155" name="Text Box 24"/>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a:t>
            </a:r>
            <a:r>
              <a:rPr lang="en-US" altLang="zh-CN" b="1" dirty="0">
                <a:solidFill>
                  <a:srgbClr val="0000FF"/>
                </a:solidFill>
                <a:latin typeface="楷体" panose="02010609060101010101" pitchFamily="49" charset="-122"/>
                <a:ea typeface="楷体" panose="02010609060101010101" pitchFamily="49" charset="-122"/>
              </a:rPr>
              <a:t>  </a:t>
            </a:r>
            <a:r>
              <a:rPr lang="zh-CN" altLang="en-US" b="1" dirty="0">
                <a:solidFill>
                  <a:srgbClr val="0000FF"/>
                </a:solidFill>
                <a:latin typeface="楷体" panose="02010609060101010101" pitchFamily="49" charset="-122"/>
                <a:ea typeface="楷体" panose="02010609060101010101" pitchFamily="49" charset="-122"/>
              </a:rPr>
              <a:t>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156" name="Text Box 25"/>
          <p:cNvSpPr txBox="1"/>
          <p:nvPr/>
        </p:nvSpPr>
        <p:spPr>
          <a:xfrm>
            <a:off x="5508625" y="2708275"/>
            <a:ext cx="2592388"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学习活动三：快件封装</a:t>
            </a:r>
            <a:endParaRPr lang="zh-CN" altLang="en-US" b="1" dirty="0">
              <a:latin typeface="Arial" panose="020B0604020202020204" pitchFamily="34" charset="0"/>
              <a:ea typeface="宋体" panose="02010600030101010101" pitchFamily="2" charset="-122"/>
            </a:endParaRPr>
          </a:p>
        </p:txBody>
      </p:sp>
      <p:sp>
        <p:nvSpPr>
          <p:cNvPr id="6157" name="Text Box 28"/>
          <p:cNvSpPr txBox="1"/>
          <p:nvPr/>
        </p:nvSpPr>
        <p:spPr>
          <a:xfrm>
            <a:off x="5508625" y="3860800"/>
            <a:ext cx="2592388"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学习活动四：快件发运</a:t>
            </a:r>
            <a:endParaRPr lang="zh-CN" altLang="en-US" b="1" dirty="0">
              <a:latin typeface="Arial" panose="020B0604020202020204" pitchFamily="34" charset="0"/>
              <a:ea typeface="宋体" panose="02010600030101010101" pitchFamily="2" charset="-122"/>
            </a:endParaRPr>
          </a:p>
        </p:txBody>
      </p:sp>
      <p:sp>
        <p:nvSpPr>
          <p:cNvPr id="3" name="圆角矩形 61"/>
          <p:cNvSpPr/>
          <p:nvPr/>
        </p:nvSpPr>
        <p:spPr bwMode="auto">
          <a:xfrm>
            <a:off x="11508" y="2517865"/>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4" name="圆角矩形 61"/>
          <p:cNvSpPr/>
          <p:nvPr/>
        </p:nvSpPr>
        <p:spPr bwMode="auto">
          <a:xfrm>
            <a:off x="11508" y="3670390"/>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60"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2133600"/>
            <a:ext cx="777875" cy="428625"/>
          </a:xfrm>
          <a:prstGeom prst="rect">
            <a:avLst/>
          </a:prstGeom>
          <a:noFill/>
          <a:ln w="9525">
            <a:noFill/>
          </a:ln>
        </p:spPr>
      </p:pic>
      <p:pic>
        <p:nvPicPr>
          <p:cNvPr id="6161"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3284538"/>
            <a:ext cx="777875" cy="428625"/>
          </a:xfrm>
          <a:prstGeom prst="rect">
            <a:avLst/>
          </a:prstGeom>
          <a:noFill/>
          <a:ln w="9525">
            <a:noFill/>
          </a:ln>
        </p:spPr>
      </p:pic>
      <p:sp>
        <p:nvSpPr>
          <p:cNvPr id="6162" name="Text Box 49"/>
          <p:cNvSpPr txBox="1"/>
          <p:nvPr/>
        </p:nvSpPr>
        <p:spPr>
          <a:xfrm>
            <a:off x="684213" y="2205038"/>
            <a:ext cx="2519362"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学习活动一：快件接收</a:t>
            </a:r>
            <a:endParaRPr lang="zh-CN" altLang="en-US" b="1" dirty="0">
              <a:latin typeface="Arial" panose="020B0604020202020204" pitchFamily="34" charset="0"/>
              <a:ea typeface="宋体" panose="02010600030101010101" pitchFamily="2" charset="-122"/>
            </a:endParaRPr>
          </a:p>
        </p:txBody>
      </p:sp>
      <p:sp>
        <p:nvSpPr>
          <p:cNvPr id="6163" name="Text Box 51"/>
          <p:cNvSpPr txBox="1"/>
          <p:nvPr/>
        </p:nvSpPr>
        <p:spPr>
          <a:xfrm>
            <a:off x="684213" y="3357563"/>
            <a:ext cx="2519362" cy="366712"/>
          </a:xfrm>
          <a:prstGeom prst="rect">
            <a:avLst/>
          </a:prstGeom>
          <a:noFill/>
          <a:ln w="9525">
            <a:noFill/>
          </a:ln>
        </p:spPr>
        <p:txBody>
          <a:bodyPr anchor="t" anchorCtr="0">
            <a:spAutoFit/>
          </a:bodyPr>
          <a:p>
            <a:pPr>
              <a:spcBef>
                <a:spcPct val="50000"/>
              </a:spcBef>
            </a:pPr>
            <a:r>
              <a:rPr lang="zh-CN" altLang="en-US" b="1" dirty="0">
                <a:solidFill>
                  <a:srgbClr val="FF0000"/>
                </a:solidFill>
                <a:latin typeface="Arial" panose="020B0604020202020204" pitchFamily="34" charset="0"/>
                <a:ea typeface="宋体" panose="02010600030101010101" pitchFamily="2" charset="-122"/>
              </a:rPr>
              <a:t>学习活动二：快件分拣</a:t>
            </a:r>
            <a:endParaRPr lang="zh-CN" altLang="en-US" b="1" dirty="0">
              <a:solidFill>
                <a:srgbClr val="FF0000"/>
              </a:solidFill>
              <a:latin typeface="Arial" panose="020B0604020202020204" pitchFamily="34" charset="0"/>
              <a:ea typeface="宋体" panose="02010600030101010101" pitchFamily="2" charset="-122"/>
            </a:endParaRPr>
          </a:p>
        </p:txBody>
      </p:sp>
      <p:pic>
        <p:nvPicPr>
          <p:cNvPr id="5" name="Picture 4" descr="C:\Documents and Settings\鱼不愚\桌面\001.png"/>
          <p:cNvPicPr>
            <a:picLocks noChangeAspect="1"/>
          </p:cNvPicPr>
          <p:nvPr/>
        </p:nvPicPr>
        <p:blipFill>
          <a:blip r:embed="rId5"/>
          <a:stretch>
            <a:fillRect/>
          </a:stretch>
        </p:blipFill>
        <p:spPr>
          <a:xfrm>
            <a:off x="3563938" y="2276475"/>
            <a:ext cx="2101850" cy="3311525"/>
          </a:xfrm>
          <a:prstGeom prst="rect">
            <a:avLst/>
          </a:prstGeom>
          <a:noFill/>
          <a:ln w="9525">
            <a:noFill/>
          </a:ln>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17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717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717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17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17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717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717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17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180" name="Rectangle 15"/>
          <p:cNvSpPr/>
          <p:nvPr/>
        </p:nvSpPr>
        <p:spPr>
          <a:xfrm>
            <a:off x="1476375" y="1463675"/>
            <a:ext cx="7343775" cy="4211638"/>
          </a:xfrm>
          <a:prstGeom prst="rect">
            <a:avLst/>
          </a:prstGeom>
          <a:noFill/>
          <a:ln w="9525">
            <a:noFill/>
          </a:ln>
        </p:spPr>
        <p:txBody>
          <a:bodyPr anchor="ctr" anchorCtr="0">
            <a:spAutoFit/>
          </a:bodyPr>
          <a:p>
            <a:r>
              <a:rPr lang="zh-CN" altLang="en-US" b="1" dirty="0">
                <a:latin typeface="Arial" panose="020B0604020202020204" pitchFamily="34" charset="0"/>
                <a:ea typeface="宋体" panose="02010600030101010101" pitchFamily="2" charset="-122"/>
              </a:rPr>
              <a:t>一、航空出港中转的分拣操作</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（一）快件入库后按文件与大货进行分类分拣。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（二）文件类在文件操作区分拣；大货直接上传输带，由分拣人员卸至固定分拣区。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三）在分拣过程中，如遇大头笔标注错误或未标注、地址不详、违禁品、包装不良及破损件等，要由专人负责登记并拍照。到分拣中心直接交接的营业部，当场通知随车人员；不是直接交接的，在内网上报，在不违反操作规定的情况下，能当班次中转的，尽量发出；不能当班次发出的，要放在问题件区，由客服人员按规定程序处理。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（四）由建包操作人员将文件及小物品，按建包（笼）规定操作，并填写完整货签。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（五）单件发出的，要用大于面单的白纸将面单除单号外的内容覆盖，并在白纸上写明始发地、目的地、提货电话和提货人等各项内容。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（六）将文件包与单件一起做装车扫描，扫一件（包）上一件，确保实际发货件数与扫描数一致。 </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19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819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819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19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820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820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820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20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8204" name="Picture 18" descr="F:\11\快递教材\交出版社\AppData\Roaming\360se6\User Data\Temp\p35.jpg"/>
          <p:cNvPicPr>
            <a:picLocks noChangeAspect="1"/>
          </p:cNvPicPr>
          <p:nvPr/>
        </p:nvPicPr>
        <p:blipFill>
          <a:blip r:embed="rId4" r:link="rId5"/>
          <a:stretch>
            <a:fillRect/>
          </a:stretch>
        </p:blipFill>
        <p:spPr>
          <a:xfrm>
            <a:off x="250825" y="1989138"/>
            <a:ext cx="1728788" cy="1327150"/>
          </a:xfrm>
          <a:prstGeom prst="rect">
            <a:avLst/>
          </a:prstGeom>
          <a:noFill/>
          <a:ln w="9525">
            <a:noFill/>
          </a:ln>
        </p:spPr>
      </p:pic>
      <p:pic>
        <p:nvPicPr>
          <p:cNvPr id="8205" name="Picture 17" descr="F:\11\快递教材\交出版社\AppData\Roaming\360se6\User Data\Temp\1306775149995.jpg"/>
          <p:cNvPicPr>
            <a:picLocks noChangeAspect="1"/>
          </p:cNvPicPr>
          <p:nvPr/>
        </p:nvPicPr>
        <p:blipFill>
          <a:blip r:embed="rId6" r:link="rId7"/>
          <a:srcRect t="17619" b="31795"/>
          <a:stretch>
            <a:fillRect/>
          </a:stretch>
        </p:blipFill>
        <p:spPr>
          <a:xfrm>
            <a:off x="2411413" y="1916113"/>
            <a:ext cx="2089150" cy="1250950"/>
          </a:xfrm>
          <a:prstGeom prst="rect">
            <a:avLst/>
          </a:prstGeom>
          <a:noFill/>
          <a:ln w="9525">
            <a:noFill/>
          </a:ln>
        </p:spPr>
      </p:pic>
      <p:pic>
        <p:nvPicPr>
          <p:cNvPr id="8206" name="Picture 16" descr="F:\11\快递教材\交出版社\AppData\Roaming\360se6\User Data\Temp\497-4-7.jpg"/>
          <p:cNvPicPr>
            <a:picLocks noChangeAspect="1"/>
          </p:cNvPicPr>
          <p:nvPr/>
        </p:nvPicPr>
        <p:blipFill>
          <a:blip r:embed="rId8" r:link="rId9"/>
          <a:srcRect t="13963" b="23441"/>
          <a:stretch>
            <a:fillRect/>
          </a:stretch>
        </p:blipFill>
        <p:spPr>
          <a:xfrm>
            <a:off x="5148263" y="1844675"/>
            <a:ext cx="1655762" cy="1320800"/>
          </a:xfrm>
          <a:prstGeom prst="rect">
            <a:avLst/>
          </a:prstGeom>
          <a:noFill/>
          <a:ln w="9525">
            <a:noFill/>
          </a:ln>
        </p:spPr>
      </p:pic>
      <p:pic>
        <p:nvPicPr>
          <p:cNvPr id="8207" name="Picture 15" descr="F:\11\快递教材\交出版社\AppData\Roaming\360se6\User Data\Temp\IMG_1699.jpg"/>
          <p:cNvPicPr>
            <a:picLocks noChangeAspect="1"/>
          </p:cNvPicPr>
          <p:nvPr/>
        </p:nvPicPr>
        <p:blipFill>
          <a:blip r:embed="rId10" r:link="rId11"/>
          <a:stretch>
            <a:fillRect/>
          </a:stretch>
        </p:blipFill>
        <p:spPr>
          <a:xfrm>
            <a:off x="7164388" y="1700213"/>
            <a:ext cx="1655762" cy="1327150"/>
          </a:xfrm>
          <a:prstGeom prst="rect">
            <a:avLst/>
          </a:prstGeom>
          <a:noFill/>
          <a:ln w="9525">
            <a:noFill/>
          </a:ln>
        </p:spPr>
      </p:pic>
      <p:sp>
        <p:nvSpPr>
          <p:cNvPr id="8208" name="Rectangle 19"/>
          <p:cNvSpPr/>
          <p:nvPr/>
        </p:nvSpPr>
        <p:spPr>
          <a:xfrm>
            <a:off x="1835150" y="981075"/>
            <a:ext cx="3860800" cy="457200"/>
          </a:xfrm>
          <a:prstGeom prst="rect">
            <a:avLst/>
          </a:prstGeom>
          <a:noFill/>
          <a:ln w="9525">
            <a:noFill/>
          </a:ln>
        </p:spPr>
        <p:txBody>
          <a:bodyPr wrap="none" anchor="ctr" anchorCtr="0">
            <a:spAutoFit/>
          </a:bodyPr>
          <a:p>
            <a:pPr eaLnBrk="0" hangingPunct="0"/>
            <a:r>
              <a:rPr lang="zh-CN" altLang="en-US" sz="2400" b="1" dirty="0">
                <a:latin typeface="Times New Roman" panose="02020603050405020304" pitchFamily="18" charset="0"/>
                <a:ea typeface="宋体" panose="02010600030101010101" pitchFamily="2" charset="-122"/>
              </a:rPr>
              <a:t>手工分拣作业步骤及要点：</a:t>
            </a:r>
            <a:endParaRPr lang="zh-CN" altLang="en-US" sz="2400" dirty="0">
              <a:latin typeface="Arial" panose="020B0604020202020204" pitchFamily="34" charset="0"/>
              <a:ea typeface="宋体" panose="02010600030101010101" pitchFamily="2" charset="-122"/>
            </a:endParaRPr>
          </a:p>
        </p:txBody>
      </p:sp>
      <p:sp>
        <p:nvSpPr>
          <p:cNvPr id="8209" name="Rectangle 20"/>
          <p:cNvSpPr/>
          <p:nvPr/>
        </p:nvSpPr>
        <p:spPr>
          <a:xfrm>
            <a:off x="1600200" y="2378075"/>
            <a:ext cx="12573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8210" name="Rectangle 22"/>
          <p:cNvSpPr/>
          <p:nvPr/>
        </p:nvSpPr>
        <p:spPr>
          <a:xfrm>
            <a:off x="1600200" y="2378075"/>
            <a:ext cx="18288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8211" name="Rectangle 24"/>
          <p:cNvSpPr/>
          <p:nvPr/>
        </p:nvSpPr>
        <p:spPr>
          <a:xfrm>
            <a:off x="1600200" y="2378075"/>
            <a:ext cx="13716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8212" name="Rectangle 26"/>
          <p:cNvSpPr/>
          <p:nvPr/>
        </p:nvSpPr>
        <p:spPr>
          <a:xfrm>
            <a:off x="1600200" y="2378075"/>
            <a:ext cx="14859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449642" name="Group 106"/>
          <p:cNvGraphicFramePr>
            <a:graphicFrameLocks noGrp="1"/>
          </p:cNvGraphicFramePr>
          <p:nvPr/>
        </p:nvGraphicFramePr>
        <p:xfrm>
          <a:off x="250825" y="1557338"/>
          <a:ext cx="8893175" cy="5113338"/>
        </p:xfrm>
        <a:graphic>
          <a:graphicData uri="http://schemas.openxmlformats.org/drawingml/2006/table">
            <a:tbl>
              <a:tblPr/>
              <a:tblGrid>
                <a:gridCol w="1881188"/>
                <a:gridCol w="2735262"/>
                <a:gridCol w="2054225"/>
                <a:gridCol w="2222500"/>
              </a:tblGrid>
              <a:tr h="20066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715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快件分类</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快件识别</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a:t>
                      </a: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快件投格</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4.</a:t>
                      </a: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快件整理</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3518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先将待分快件分为</a:t>
                      </a:r>
                      <a:r>
                        <a:rPr kumimoji="0" lang="zh-CN" altLang="en-US" sz="1800" b="0" i="0" u="sng"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t>
                      </a: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信件类和包裹类；可分初拣和细拣两个环节；</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信件类一次取件数量在</a:t>
                      </a:r>
                      <a:r>
                        <a:rPr kumimoji="0" lang="zh-CN" altLang="en-US" sz="1800" b="0" i="0" u="sng"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t>
                      </a: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件左右，包裹类需单间处理；通过运单的邮编、地址路段和电话区号进行快件识别；</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一手托件，另一手拇指捻件，用中指轻弹人格；保持运单面朝上并且方向一致；</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将分拣格子内的信件</a:t>
                      </a:r>
                      <a:r>
                        <a:rPr kumimoji="0" lang="zh-CN" altLang="en-US" sz="1800" b="0" i="0" u="sng"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t>
                      </a: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封发；将已分拣包裹进行堆码，避免串位。</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check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921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922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922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922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922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922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8" name="Rectangle 18"/>
          <p:cNvSpPr/>
          <p:nvPr/>
        </p:nvSpPr>
        <p:spPr>
          <a:xfrm>
            <a:off x="1763713" y="1020763"/>
            <a:ext cx="7380287" cy="5035550"/>
          </a:xfrm>
          <a:prstGeom prst="rect">
            <a:avLst/>
          </a:prstGeom>
          <a:noFill/>
          <a:ln w="9525">
            <a:noFill/>
          </a:ln>
        </p:spPr>
        <p:txBody>
          <a:bodyPr anchor="ctr" anchorCtr="0">
            <a:spAutoFit/>
          </a:bodyPr>
          <a:p>
            <a:pPr eaLnBrk="0" hangingPunct="0"/>
            <a:r>
              <a:rPr lang="zh-CN" altLang="en-US" b="1" dirty="0">
                <a:latin typeface="Times New Roman" panose="02020603050405020304" pitchFamily="18" charset="0"/>
                <a:ea typeface="宋体" panose="02010600030101010101" pitchFamily="2" charset="-122"/>
              </a:rPr>
              <a:t>二、汽运主干线到达的分拣操作</a:t>
            </a:r>
            <a:endParaRPr lang="zh-CN" altLang="en-US" dirty="0">
              <a:latin typeface="Arial" panose="020B0604020202020204" pitchFamily="34" charset="0"/>
              <a:ea typeface="宋体" panose="02010600030101010101" pitchFamily="2" charset="-122"/>
            </a:endParaRPr>
          </a:p>
          <a:p>
            <a:pPr eaLnBrk="0" hangingPunct="0"/>
            <a:r>
              <a:rPr lang="zh-CN" altLang="en-US" dirty="0">
                <a:latin typeface="Times New Roman" panose="02020603050405020304" pitchFamily="18" charset="0"/>
                <a:ea typeface="宋体" panose="02010600030101010101" pitchFamily="2" charset="-122"/>
              </a:rPr>
              <a:t>（一）经过扫描入库的快件，按文件和货物进行分类操作。</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pPr eaLnBrk="0" hangingPunct="0"/>
            <a:r>
              <a:rPr lang="zh-CN" altLang="en-US" dirty="0">
                <a:latin typeface="Times New Roman" panose="02020603050405020304" pitchFamily="18" charset="0"/>
                <a:ea typeface="宋体" panose="02010600030101010101" pitchFamily="2" charset="-122"/>
              </a:rPr>
              <a:t>（二）文件在文件区操作，大货上流水线做装车扫描，直接上支线网络车（无流水线的场地，用手推车操作）；对于不能及时装车的货物，要整齐摆放在规定区域，等到装车时进行逐票扫描装车，不得出现快件集中扫描再装车。</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（三）在分拣过程中，遇到各类问题件，要由专人负责登记和拍照，对直接交货到分拣中心的营业部，将 问题件当场退回，不能直接退回的，事后再内网中上报，由客服人员按照规定程序上报。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（四）由建包人员将文件和小包裹进行建包操作，并填写好完整包签。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（五）不能进行建包的快件做单件扫描直接装车，扫一件上一件，确保实际发货数与扫描数一致。</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（六）装车时一定要将货物摆放整齐，并要注意“大不压小，重不压轻”的原则，对中途需要停靠的网络车，要在按照下货的次序进行装货。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（七）在分拣的过程中，分拣中心现场操作人员及营业部支线随车人员、发运航空（大巴或铁路）的发货随车人员必须全程参与操作，互相监督，完成交接工作。 </a:t>
            </a:r>
            <a:endParaRPr lang="zh-CN" altLang="en-US" dirty="0">
              <a:latin typeface="Arial" panose="020B0604020202020204" pitchFamily="34" charset="0"/>
              <a:ea typeface="宋体" panose="02010600030101010101" pitchFamily="2" charset="-122"/>
            </a:endParaRPr>
          </a:p>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024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024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024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024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024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024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025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025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10252" name="Group 15"/>
          <p:cNvGrpSpPr/>
          <p:nvPr/>
        </p:nvGrpSpPr>
        <p:grpSpPr>
          <a:xfrm>
            <a:off x="684213" y="908050"/>
            <a:ext cx="8208962" cy="3529013"/>
            <a:chOff x="5274" y="8154"/>
            <a:chExt cx="4860" cy="3600"/>
          </a:xfrm>
        </p:grpSpPr>
        <p:sp>
          <p:nvSpPr>
            <p:cNvPr id="10253" name="Rectangle 16"/>
            <p:cNvSpPr/>
            <p:nvPr/>
          </p:nvSpPr>
          <p:spPr>
            <a:xfrm>
              <a:off x="5274" y="8478"/>
              <a:ext cx="4860" cy="3276"/>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marL="342900" indent="-342900" defTabSz="914400" eaLnBrk="0" hangingPunct="0">
                <a:tabLst>
                  <a:tab pos="114300" algn="l"/>
                </a:tabLst>
              </a:pPr>
              <a:endParaRPr lang="zh-CN" altLang="en-US" sz="2000" b="1" dirty="0">
                <a:latin typeface="Times New Roman" panose="02020603050405020304" pitchFamily="18" charset="0"/>
                <a:ea typeface="宋体" panose="02010600030101010101" pitchFamily="2" charset="-122"/>
              </a:endParaRPr>
            </a:p>
            <a:p>
              <a:pPr marL="342900" indent="-342900" defTabSz="914400" eaLnBrk="0" hangingPunct="0">
                <a:tabLst>
                  <a:tab pos="114300" algn="l"/>
                </a:tabLst>
              </a:pPr>
              <a:r>
                <a:rPr lang="zh-CN" altLang="en-US" sz="2000" b="1" dirty="0">
                  <a:latin typeface="Times New Roman" panose="02020603050405020304" pitchFamily="18" charset="0"/>
                  <a:ea typeface="宋体" panose="02010600030101010101" pitchFamily="2" charset="-122"/>
                </a:rPr>
                <a:t>设备操作安全要求</a:t>
              </a:r>
              <a:r>
                <a:rPr lang="en-US" altLang="zh-CN" sz="2000" b="1" dirty="0">
                  <a:latin typeface="宋体" panose="02010600030101010101" pitchFamily="2" charset="-122"/>
                  <a:ea typeface="宋体" panose="02010600030101010101" pitchFamily="2" charset="-122"/>
                </a:rPr>
                <a:t>:</a:t>
              </a:r>
              <a:endParaRPr lang="en-US" altLang="zh-CN" sz="2000" dirty="0">
                <a:latin typeface="Arial" panose="020B0604020202020204" pitchFamily="34" charset="0"/>
                <a:ea typeface="宋体" panose="02010600030101010101" pitchFamily="2" charset="-122"/>
              </a:endParaRPr>
            </a:p>
            <a:p>
              <a:pPr marL="342900" indent="-342900" defTabSz="914400">
                <a:tabLst>
                  <a:tab pos="114300" algn="l"/>
                </a:tabLst>
              </a:pPr>
              <a:r>
                <a:rPr lang="zh-CN" altLang="en-US" sz="2000" dirty="0">
                  <a:latin typeface="Arial" panose="020B0604020202020204" pitchFamily="34" charset="0"/>
                  <a:ea typeface="宋体" panose="02010600030101010101" pitchFamily="2" charset="-122"/>
                </a:rPr>
                <a:t>设备运行前，清除带式传输或辊式传输设备周围影响设备运行的障碍物，然后试机运行</a:t>
              </a:r>
              <a:endParaRPr lang="zh-CN" altLang="en-US" sz="2000" dirty="0">
                <a:latin typeface="Arial" panose="020B0604020202020204" pitchFamily="34" charset="0"/>
                <a:ea typeface="宋体" panose="02010600030101010101" pitchFamily="2" charset="-122"/>
              </a:endParaRPr>
            </a:p>
            <a:p>
              <a:pPr marL="342900" indent="-342900" defTabSz="914400">
                <a:tabLst>
                  <a:tab pos="114300" algn="l"/>
                </a:tabLst>
              </a:pPr>
              <a:r>
                <a:rPr lang="zh-CN" altLang="en-US" sz="2000" dirty="0">
                  <a:latin typeface="Arial" panose="020B0604020202020204" pitchFamily="34" charset="0"/>
                  <a:ea typeface="宋体" panose="02010600030101010101" pitchFamily="2" charset="-122"/>
                </a:rPr>
                <a:t>注意上机分拣的快件重量和体积均不得超出设备的载重和额定标准</a:t>
              </a:r>
              <a:endParaRPr lang="zh-CN" altLang="en-US" sz="2000" dirty="0">
                <a:latin typeface="Arial" panose="020B0604020202020204" pitchFamily="34" charset="0"/>
                <a:ea typeface="宋体" panose="02010600030101010101" pitchFamily="2" charset="-122"/>
              </a:endParaRPr>
            </a:p>
            <a:p>
              <a:pPr marL="342900" indent="-342900" defTabSz="914400">
                <a:tabLst>
                  <a:tab pos="114300" algn="l"/>
                </a:tabLst>
              </a:pPr>
              <a:r>
                <a:rPr lang="zh-CN" altLang="en-US" sz="2000" dirty="0">
                  <a:latin typeface="Arial" panose="020B0604020202020204" pitchFamily="34" charset="0"/>
                  <a:ea typeface="宋体" panose="02010600030101010101" pitchFamily="2" charset="-122"/>
                </a:rPr>
                <a:t>对非正常形状或特殊包装不符合上机要求的快件，要进行人工分拣</a:t>
              </a:r>
              <a:endParaRPr lang="zh-CN" altLang="en-US" sz="2000" dirty="0">
                <a:latin typeface="Arial" panose="020B0604020202020204" pitchFamily="34" charset="0"/>
                <a:ea typeface="宋体" panose="02010600030101010101" pitchFamily="2" charset="-122"/>
              </a:endParaRPr>
            </a:p>
            <a:p>
              <a:pPr marL="342900" indent="-342900" defTabSz="914400">
                <a:tabLst>
                  <a:tab pos="114300" algn="l"/>
                </a:tabLst>
              </a:pPr>
              <a:r>
                <a:rPr lang="zh-CN" altLang="en-US" sz="2000" dirty="0">
                  <a:latin typeface="Arial" panose="020B0604020202020204" pitchFamily="34" charset="0"/>
                  <a:ea typeface="宋体" panose="02010600030101010101" pitchFamily="2" charset="-122"/>
                </a:rPr>
                <a:t>上机传输的快件与拣取的速度要匹配</a:t>
              </a:r>
              <a:endParaRPr lang="zh-CN" altLang="en-US" sz="2000" dirty="0">
                <a:latin typeface="Arial" panose="020B0604020202020204" pitchFamily="34" charset="0"/>
                <a:ea typeface="宋体" panose="02010600030101010101" pitchFamily="2" charset="-122"/>
              </a:endParaRPr>
            </a:p>
            <a:p>
              <a:pPr marL="342900" indent="-342900" defTabSz="914400">
                <a:tabLst>
                  <a:tab pos="114300" algn="l"/>
                </a:tabLst>
              </a:pPr>
              <a:r>
                <a:rPr lang="zh-CN" altLang="en-US" sz="2000" dirty="0">
                  <a:latin typeface="Arial" panose="020B0604020202020204" pitchFamily="34" charset="0"/>
                  <a:ea typeface="宋体" panose="02010600030101010101" pitchFamily="2" charset="-122"/>
                </a:rPr>
                <a:t>传输过程中一旦发生卡塞、卡阻，要立即停止设备运行</a:t>
              </a:r>
              <a:endParaRPr lang="zh-CN" altLang="en-US" sz="2000" dirty="0">
                <a:latin typeface="Arial" panose="020B0604020202020204" pitchFamily="34" charset="0"/>
                <a:ea typeface="宋体" panose="02010600030101010101" pitchFamily="2" charset="-122"/>
              </a:endParaRPr>
            </a:p>
            <a:p>
              <a:pPr marL="342900" indent="-342900" defTabSz="914400">
                <a:tabLst>
                  <a:tab pos="114300" algn="l"/>
                </a:tabLst>
              </a:pPr>
              <a:r>
                <a:rPr lang="zh-CN" altLang="en-US" sz="2000" dirty="0">
                  <a:latin typeface="Arial" panose="020B0604020202020204" pitchFamily="34" charset="0"/>
                  <a:ea typeface="宋体" panose="02010600030101010101" pitchFamily="2" charset="-122"/>
                </a:rPr>
                <a:t>分拣传输设备在使用中如果发生故障，要立即停止使用</a:t>
              </a:r>
              <a:endParaRPr lang="zh-CN" altLang="en-US" sz="2000" dirty="0">
                <a:latin typeface="Arial" panose="020B0604020202020204" pitchFamily="34" charset="0"/>
                <a:ea typeface="宋体" panose="02010600030101010101" pitchFamily="2" charset="-122"/>
              </a:endParaRPr>
            </a:p>
          </p:txBody>
        </p:sp>
        <p:pic>
          <p:nvPicPr>
            <p:cNvPr id="10254" name="Picture 17" descr="C:\Users\Administrator\AppData\Roaming\360se6\Application\User Data\temp\2312112_114651055321_2.jpg"/>
            <p:cNvPicPr>
              <a:picLocks noChangeAspect="1"/>
            </p:cNvPicPr>
            <p:nvPr/>
          </p:nvPicPr>
          <p:blipFill>
            <a:blip r:embed="rId4" r:link="rId5"/>
            <a:srcRect l="10001" t="9615" r="10001" b="23087"/>
            <a:stretch>
              <a:fillRect/>
            </a:stretch>
          </p:blipFill>
          <p:spPr>
            <a:xfrm>
              <a:off x="7074" y="8154"/>
              <a:ext cx="1241" cy="624"/>
            </a:xfrm>
            <a:prstGeom prst="rect">
              <a:avLst/>
            </a:prstGeom>
            <a:noFill/>
            <a:ln w="9525">
              <a:noFill/>
            </a:ln>
          </p:spPr>
        </p:pic>
      </p:grpSp>
    </p:spTree>
  </p:cSld>
  <p:clrMapOvr>
    <a:masterClrMapping/>
  </p:clrMapOvr>
  <p:transition spd="med">
    <p:check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126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126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127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7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127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127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127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7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76" name="Rectangle 15"/>
          <p:cNvSpPr/>
          <p:nvPr/>
        </p:nvSpPr>
        <p:spPr>
          <a:xfrm>
            <a:off x="0" y="1196975"/>
            <a:ext cx="9144000" cy="4211638"/>
          </a:xfrm>
          <a:prstGeom prst="rect">
            <a:avLst/>
          </a:prstGeom>
          <a:noFill/>
          <a:ln w="9525">
            <a:noFill/>
          </a:ln>
        </p:spPr>
        <p:txBody>
          <a:bodyPr anchor="ctr" anchorCtr="0">
            <a:spAutoFit/>
          </a:bodyPr>
          <a:p>
            <a:r>
              <a:rPr lang="zh-CN" altLang="en-US" b="1" dirty="0">
                <a:latin typeface="Arial" panose="020B0604020202020204" pitchFamily="34" charset="0"/>
                <a:ea typeface="宋体" panose="02010600030101010101" pitchFamily="2" charset="-122"/>
              </a:rPr>
              <a:t>三、进港中转的分拣操作</a:t>
            </a:r>
            <a:endParaRPr lang="zh-CN" altLang="en-US" b="1" dirty="0">
              <a:latin typeface="Arial" panose="020B0604020202020204" pitchFamily="34"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（一）经扫描入库后的快件，按文件与大货进行分类分拣。 </a:t>
            </a:r>
            <a:endParaRPr lang="zh-CN" altLang="en-US" dirty="0">
              <a:latin typeface="Arial" panose="020B0604020202020204" pitchFamily="34"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二）文件类在文件操作区分拣；对营业部到分拣中心交接的情况，大货直接上输送带做装车扫描上支干线网络车（无输送带的，用人工手推车分拣）；对于因场地原因造成个别支线车无车位时，要将大货暂时整齐摆放至规定区域，待支线车停靠后，逐票扫描装车，不得出现对没装车的快件全部扫描而集中装车的现象。  </a:t>
            </a:r>
            <a:endParaRPr lang="zh-CN" altLang="en-US" dirty="0">
              <a:latin typeface="Arial" panose="020B0604020202020204" pitchFamily="34"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三）在分拣过程中，遇到各类问题件，如大头笔填写错误或未写、地址不详、违禁品、包装不良及破损件等，要由专人负责登记、拍照，对直接到分拣中心交接的公司，当场与营业部支线车随车人员作好交接；不是直接到分拣中心交接的，事后在内网上报，在不违反操作规定的情况下，能当班次中转至营业部的，尽量发出；不能当班次发出的，要放在问题件存放区，由客服人员按规定程序上报。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229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229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229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229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229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229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229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229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2300" name="Rectangle 15"/>
          <p:cNvSpPr/>
          <p:nvPr/>
        </p:nvSpPr>
        <p:spPr>
          <a:xfrm>
            <a:off x="0" y="1412875"/>
            <a:ext cx="8893175" cy="3387725"/>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（四）由建包操作员将文件及小物品，按建包规定操作，并填写完整包签。 </a:t>
            </a:r>
            <a:endParaRPr lang="zh-CN" altLang="en-US" dirty="0">
              <a:latin typeface="Arial" panose="020B0604020202020204" pitchFamily="34"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（五）将文件包与未能直接装车（发货车辆包括营业部支线车及到第三方发货的发货车）的单件一起进行装车扫描操作，扫一件（包）上一件，确保实际装发货车件数与扫描数一致。 </a:t>
            </a:r>
            <a:endParaRPr lang="zh-CN" altLang="en-US" dirty="0">
              <a:latin typeface="Arial" panose="020B0604020202020204" pitchFamily="34"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（六）装车时一定要保证摆放整齐，并要注意“大不压小，重不压轻，先出后进”的装车原则，对需中途下货的支干线车，按照下货的次序分开装车，以免出现卸错货的现象。  </a:t>
            </a:r>
            <a:endParaRPr lang="zh-CN" altLang="en-US" dirty="0">
              <a:latin typeface="Arial" panose="020B0604020202020204" pitchFamily="34"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（七）在分拣装车的过程中，分拣中心现场操作人员及营业部支线车随车人员、发运航空（大巴、铁路）的发货车随车人员必须全程在场，互相监督，完成交接工作。</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331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331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331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331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332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332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332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332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13324" name="Picture 16" descr="F:\11\快递教材\交出版社\AppData\Roaming\360se6\User Data\Temp\u=524101670,2710779980&amp;fm=21&amp;gp=0.jpg"/>
          <p:cNvPicPr>
            <a:picLocks noChangeAspect="1"/>
          </p:cNvPicPr>
          <p:nvPr/>
        </p:nvPicPr>
        <p:blipFill>
          <a:blip r:embed="rId4" r:link="rId5"/>
          <a:stretch>
            <a:fillRect/>
          </a:stretch>
        </p:blipFill>
        <p:spPr>
          <a:xfrm>
            <a:off x="1547813" y="2205038"/>
            <a:ext cx="3024187" cy="1990725"/>
          </a:xfrm>
          <a:prstGeom prst="rect">
            <a:avLst/>
          </a:prstGeom>
          <a:noFill/>
          <a:ln w="9525">
            <a:noFill/>
          </a:ln>
        </p:spPr>
      </p:pic>
      <p:pic>
        <p:nvPicPr>
          <p:cNvPr id="13325" name="Picture 15" descr="快递单脱落"/>
          <p:cNvPicPr>
            <a:picLocks noChangeAspect="1"/>
          </p:cNvPicPr>
          <p:nvPr/>
        </p:nvPicPr>
        <p:blipFill>
          <a:blip r:embed="rId6"/>
          <a:stretch>
            <a:fillRect/>
          </a:stretch>
        </p:blipFill>
        <p:spPr>
          <a:xfrm>
            <a:off x="5292725" y="5013325"/>
            <a:ext cx="2087563" cy="1433513"/>
          </a:xfrm>
          <a:prstGeom prst="rect">
            <a:avLst/>
          </a:prstGeom>
          <a:noFill/>
          <a:ln w="9525">
            <a:noFill/>
          </a:ln>
        </p:spPr>
      </p:pic>
      <p:sp>
        <p:nvSpPr>
          <p:cNvPr id="13326" name="Rectangle 17"/>
          <p:cNvSpPr/>
          <p:nvPr/>
        </p:nvSpPr>
        <p:spPr>
          <a:xfrm>
            <a:off x="1476375" y="730250"/>
            <a:ext cx="3860800" cy="457200"/>
          </a:xfrm>
          <a:prstGeom prst="rect">
            <a:avLst/>
          </a:prstGeom>
          <a:noFill/>
          <a:ln w="9525">
            <a:noFill/>
          </a:ln>
        </p:spPr>
        <p:txBody>
          <a:bodyPr wrap="none" anchor="ctr" anchorCtr="0">
            <a:spAutoFit/>
          </a:bodyPr>
          <a:p>
            <a:pPr eaLnBrk="0" hangingPunct="0"/>
            <a:r>
              <a:rPr lang="zh-CN" altLang="en-US" sz="2400" b="1" dirty="0">
                <a:latin typeface="Times New Roman" panose="02020603050405020304" pitchFamily="18" charset="0"/>
                <a:ea typeface="宋体" panose="02010600030101010101" pitchFamily="2" charset="-122"/>
              </a:rPr>
              <a:t>半自动机械分拣操作规范：</a:t>
            </a:r>
            <a:endParaRPr lang="zh-CN" altLang="en-US" sz="2400" dirty="0">
              <a:latin typeface="Arial" panose="020B0604020202020204" pitchFamily="34" charset="0"/>
              <a:ea typeface="宋体" panose="02010600030101010101" pitchFamily="2" charset="-122"/>
            </a:endParaRPr>
          </a:p>
        </p:txBody>
      </p:sp>
      <p:sp>
        <p:nvSpPr>
          <p:cNvPr id="13327" name="Rectangle 18"/>
          <p:cNvSpPr/>
          <p:nvPr/>
        </p:nvSpPr>
        <p:spPr>
          <a:xfrm>
            <a:off x="-114300" y="2652713"/>
            <a:ext cx="1325563"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13328" name="Rectangle 23"/>
          <p:cNvSpPr/>
          <p:nvPr/>
        </p:nvSpPr>
        <p:spPr>
          <a:xfrm>
            <a:off x="-114300" y="2652713"/>
            <a:ext cx="140335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453706" name="Group 74"/>
          <p:cNvGraphicFramePr>
            <a:graphicFrameLocks noGrp="1"/>
          </p:cNvGraphicFramePr>
          <p:nvPr/>
        </p:nvGraphicFramePr>
        <p:xfrm>
          <a:off x="1187450" y="1916113"/>
          <a:ext cx="7343775" cy="4681538"/>
        </p:xfrm>
        <a:graphic>
          <a:graphicData uri="http://schemas.openxmlformats.org/drawingml/2006/table">
            <a:tbl>
              <a:tblPr/>
              <a:tblGrid>
                <a:gridCol w="3635375"/>
                <a:gridCol w="3708400"/>
              </a:tblGrid>
              <a:tr h="1225550">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在指定位置将快件上机传输，运单面朝上，宽度要小于传送带的宽度。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84213">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快件传到分拣工位时，要及时取下快件。未来得及取的快件由专人接取，再次上机分拣或进行手工分拣。</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669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a:t>
                      </a: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看清运单寄达的目的地、电话区号和邮编后，准确拣取快件。</a:t>
                      </a:r>
                      <a:endPar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4.</a:t>
                      </a:r>
                      <a:r>
                        <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取件时，较轻的快件用两手拖住两手托住两侧取下，较重的则要用双手托住底部或抓紧两侧，顺传送带的方向取下，注意用力。 </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check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433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434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434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434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434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434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434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434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4348" name="Rectangle 15"/>
          <p:cNvSpPr/>
          <p:nvPr/>
        </p:nvSpPr>
        <p:spPr>
          <a:xfrm>
            <a:off x="1403350" y="1044575"/>
            <a:ext cx="7561263" cy="5310188"/>
          </a:xfrm>
          <a:prstGeom prst="rect">
            <a:avLst/>
          </a:prstGeom>
          <a:noFill/>
          <a:ln w="9525">
            <a:noFill/>
          </a:ln>
        </p:spPr>
        <p:txBody>
          <a:bodyPr anchor="ctr" anchorCtr="0">
            <a:spAutoFit/>
          </a:bodyPr>
          <a:p>
            <a:r>
              <a:rPr lang="zh-CN" altLang="en-US" b="1" dirty="0">
                <a:latin typeface="Arial" panose="020B0604020202020204" pitchFamily="34" charset="0"/>
                <a:ea typeface="宋体" panose="02010600030101010101" pitchFamily="2" charset="-122"/>
              </a:rPr>
              <a:t>四、汽运主干线中转发出的分拣操作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（一）经扫描入库后的快件，按文件与大货进行分类分拣。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二）文件类在文件操作区分拣；大货直接上输送带做装车扫描上主干线网络车（无输送带的，用人工手推车分拣）；对非始发主干线网络车而无法直接装车的，要将大货整齐摆放至固定区域，等主干线车辆到达后，逐票扫描装车。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三）在分拣过程中，遇到各类问题件，如大头笔标注错误或未标注，地址不详、违禁品、包装不良、破损件等，要由专人负责登记、拍照，对直接到分拣中心交接的公司，应当场通知随车人员；不是直接交接的，事后在内网上报，在不违反操作规定的情况下，能当班次中转应及时转出；不能当班次发出的，要放在问题件存放区，由客服人员按规定程序上报。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（四）由建包操作员将文件及小物品，按建包规定操作，并填写完整包签。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（五）将文件包与未能直接装车的单件一起进行装车扫描操作，扫一件（包）上一件，确保实际装发货车件数与扫描数一致。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（六）装车时一定要保证摆放整齐，并要注意“大不压小，重不压轻，先出后进”的装车原则，对需中途下货的主干线车，必须按照下货的次序分开装车，以免出现卸错货的现象。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（七）按总公司规定的上货标准，严控超标超重货上车。 </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536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536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536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6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536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536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537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7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638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638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639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639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639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639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639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639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741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741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741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741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741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741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741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741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843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843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843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843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844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844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844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844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945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946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946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946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946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946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946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946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048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048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048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048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048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048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049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049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150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150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151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151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151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151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151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151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253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253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253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253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253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253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253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253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355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355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355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355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356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356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356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356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457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458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458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458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458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458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458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458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560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560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560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560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560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560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561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561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662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662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663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663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663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663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663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663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765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765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765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765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765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765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765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765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867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867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867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867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868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868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868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868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96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970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970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970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970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970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970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970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07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072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072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072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072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072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073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073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174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174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175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175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175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175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175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175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277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277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277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277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277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277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277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277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379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379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379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379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380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380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380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380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481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482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482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482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482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482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482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482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584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584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584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584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584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584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585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585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686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686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687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687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687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687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687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687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789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789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789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789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789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7897" name="Rectangle 26"/>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7898" name="AutoShape 158"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7899" name="AutoShape 159"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aphicFrame>
        <p:nvGraphicFramePr>
          <p:cNvPr id="140509" name="Group 221"/>
          <p:cNvGraphicFramePr>
            <a:graphicFrameLocks noGrp="1"/>
          </p:cNvGraphicFramePr>
          <p:nvPr/>
        </p:nvGraphicFramePr>
        <p:xfrm>
          <a:off x="900113" y="1557338"/>
          <a:ext cx="7920038" cy="2651125"/>
        </p:xfrm>
        <a:graphic>
          <a:graphicData uri="http://schemas.openxmlformats.org/drawingml/2006/table">
            <a:tbl>
              <a:tblPr/>
              <a:tblGrid>
                <a:gridCol w="646112"/>
                <a:gridCol w="1333500"/>
                <a:gridCol w="3079750"/>
                <a:gridCol w="2860675"/>
              </a:tblGrid>
              <a:tr h="4048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5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5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工作内容</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5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工作要点</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5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工作目标</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03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50000"/>
                        </a:lnSpc>
                        <a:spcBef>
                          <a:spcPct val="0"/>
                        </a:spcBef>
                        <a:spcAft>
                          <a:spcPct val="0"/>
                        </a:spcAft>
                        <a:buClrTx/>
                        <a:buSzTx/>
                        <a:buFontTx/>
                        <a:buNone/>
                      </a:pPr>
                      <a:r>
                        <a:rPr kumimoji="0" lang="en-US" altLang="zh-CN"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5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快件分拣</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2667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667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667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50000"/>
                        </a:lnSpc>
                        <a:spcBef>
                          <a:spcPct val="0"/>
                        </a:spcBef>
                        <a:spcAft>
                          <a:spcPct val="0"/>
                        </a:spcAft>
                        <a:buClrTx/>
                        <a:buSzTx/>
                        <a:buFontTx/>
                        <a:buAutoNum type="arabicPeriod"/>
                        <a:tabLst>
                          <a:tab pos="266700" algn="l"/>
                        </a:tabLst>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识别各国的英文简称</a:t>
                      </a:r>
                      <a:endPar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AutoNum type="arabicPeriod"/>
                        <a:tabLst>
                          <a:tab pos="266700" algn="l"/>
                        </a:tabLst>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知道手工分拣作业步骤。</a:t>
                      </a:r>
                      <a:endPar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AutoNum type="arabicPeriod"/>
                        <a:tabLst>
                          <a:tab pos="266700" algn="l"/>
                        </a:tabLst>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会半自动机械分拣技能</a:t>
                      </a:r>
                      <a:endPar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AutoNum type="arabicPeriod"/>
                        <a:tabLst>
                          <a:tab pos="266700" algn="l"/>
                        </a:tabLst>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会分拣机自动分拣技能</a:t>
                      </a:r>
                      <a:endPar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AutoNum type="arabicPeriod"/>
                        <a:tabLst>
                          <a:tab pos="266700" algn="l"/>
                        </a:tabLst>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知道分拣操作的注意事项</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50000"/>
                        </a:lnSpc>
                        <a:spcBef>
                          <a:spcPct val="0"/>
                        </a:spcBef>
                        <a:spcAft>
                          <a:spcPct val="0"/>
                        </a:spcAft>
                        <a:buClrTx/>
                        <a:buSzTx/>
                        <a:buFontTx/>
                        <a:buNone/>
                      </a:pPr>
                      <a:r>
                        <a:rPr kumimoji="0" lang="en-US" altLang="zh-CN"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、正确分拣快件。</a:t>
                      </a:r>
                      <a:endPar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None/>
                      </a:pPr>
                      <a:r>
                        <a:rPr kumimoji="0" lang="en-US" altLang="zh-CN"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、正确操作分拣工具。</a:t>
                      </a:r>
                      <a:endPar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None/>
                      </a:pPr>
                      <a:r>
                        <a:rPr kumimoji="0" lang="en-US" altLang="zh-CN"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a:t>
                      </a: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、养成良好的职业素养。</a:t>
                      </a:r>
                      <a:endPar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37917" name="Picture 223" descr="U_1820~1"/>
          <p:cNvPicPr>
            <a:picLocks noChangeAspect="1"/>
          </p:cNvPicPr>
          <p:nvPr/>
        </p:nvPicPr>
        <p:blipFill>
          <a:blip r:embed="rId4"/>
          <a:stretch>
            <a:fillRect/>
          </a:stretch>
        </p:blipFill>
        <p:spPr>
          <a:xfrm>
            <a:off x="5810250" y="4724400"/>
            <a:ext cx="3333750" cy="1876425"/>
          </a:xfrm>
          <a:prstGeom prst="rect">
            <a:avLst/>
          </a:prstGeom>
          <a:noFill/>
          <a:ln w="9525">
            <a:noFill/>
          </a:ln>
        </p:spPr>
      </p:pic>
    </p:spTree>
  </p:cSld>
  <p:clrMapOvr>
    <a:masterClrMapping/>
  </p:clrMapOvr>
  <p:transition spd="med">
    <p:check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891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891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891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891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892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892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892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892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8924" name="Rectangle 15"/>
          <p:cNvSpPr/>
          <p:nvPr/>
        </p:nvSpPr>
        <p:spPr>
          <a:xfrm>
            <a:off x="4211638" y="836613"/>
            <a:ext cx="4097337" cy="366712"/>
          </a:xfrm>
          <a:prstGeom prst="rect">
            <a:avLst/>
          </a:prstGeom>
          <a:noFill/>
          <a:ln w="9525">
            <a:noFill/>
          </a:ln>
        </p:spPr>
        <p:txBody>
          <a:bodyPr wrap="none" anchor="ctr" anchorCtr="0">
            <a:spAutoFit/>
          </a:bodyPr>
          <a:p>
            <a:pPr algn="ctr"/>
            <a:r>
              <a:rPr lang="zh-CN" altLang="en-US" b="1" dirty="0">
                <a:latin typeface="Arial" panose="020B0604020202020204" pitchFamily="34" charset="0"/>
                <a:ea typeface="宋体" panose="02010600030101010101" pitchFamily="2" charset="-122"/>
              </a:rPr>
              <a:t>（一）各省、直辖市、自治区及其简称</a:t>
            </a:r>
            <a:endParaRPr lang="zh-CN" altLang="en-US" b="1" dirty="0">
              <a:latin typeface="Arial" panose="020B0604020202020204" pitchFamily="34" charset="0"/>
              <a:ea typeface="宋体" panose="02010600030101010101" pitchFamily="2" charset="-122"/>
            </a:endParaRPr>
          </a:p>
        </p:txBody>
      </p:sp>
      <p:sp>
        <p:nvSpPr>
          <p:cNvPr id="38925" name="Rectangle 16"/>
          <p:cNvSpPr/>
          <p:nvPr/>
        </p:nvSpPr>
        <p:spPr>
          <a:xfrm>
            <a:off x="1547813" y="765175"/>
            <a:ext cx="15652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一、分拣依据</a:t>
            </a:r>
            <a:endParaRPr lang="zh-CN" altLang="en-US" b="1" dirty="0">
              <a:latin typeface="Arial" panose="020B0604020202020204" pitchFamily="34" charset="0"/>
              <a:ea typeface="宋体" panose="02010600030101010101" pitchFamily="2" charset="-122"/>
            </a:endParaRPr>
          </a:p>
        </p:txBody>
      </p:sp>
      <p:pic>
        <p:nvPicPr>
          <p:cNvPr id="38926" name="Picture 18" descr="e865a6992c34cf476e068ca2"/>
          <p:cNvPicPr>
            <a:picLocks noChangeAspect="1"/>
          </p:cNvPicPr>
          <p:nvPr/>
        </p:nvPicPr>
        <p:blipFill>
          <a:blip r:embed="rId4"/>
          <a:stretch>
            <a:fillRect/>
          </a:stretch>
        </p:blipFill>
        <p:spPr>
          <a:xfrm>
            <a:off x="1403350" y="1557338"/>
            <a:ext cx="7488238" cy="5300662"/>
          </a:xfrm>
          <a:prstGeom prst="rect">
            <a:avLst/>
          </a:prstGeom>
          <a:noFill/>
          <a:ln w="9525">
            <a:noFill/>
          </a:ln>
        </p:spPr>
      </p:pic>
      <p:sp>
        <p:nvSpPr>
          <p:cNvPr id="390163" name="Rectangle 19"/>
          <p:cNvSpPr/>
          <p:nvPr/>
        </p:nvSpPr>
        <p:spPr>
          <a:xfrm>
            <a:off x="6084888" y="5949950"/>
            <a:ext cx="790575" cy="358775"/>
          </a:xfrm>
          <a:prstGeom prst="rect">
            <a:avLst/>
          </a:prstGeom>
          <a:noFill/>
          <a:ln w="9525">
            <a:noFill/>
          </a:ln>
        </p:spPr>
        <p:txBody>
          <a:bodyPr wrap="none" anchor="ctr" anchorCtr="0"/>
          <a:p>
            <a:pPr algn="ctr"/>
            <a:r>
              <a:rPr lang="en-US" altLang="zh-CN" b="1" dirty="0">
                <a:solidFill>
                  <a:srgbClr val="FF0000"/>
                </a:solidFill>
                <a:latin typeface="楷体" panose="02010609060101010101" pitchFamily="49" charset="-122"/>
                <a:ea typeface="楷体" panose="02010609060101010101" pitchFamily="49" charset="-122"/>
              </a:rPr>
              <a:t>(</a:t>
            </a:r>
            <a:r>
              <a:rPr lang="zh-CN" altLang="en-US" b="1" dirty="0">
                <a:solidFill>
                  <a:srgbClr val="FF0000"/>
                </a:solidFill>
                <a:latin typeface="楷体" panose="02010609060101010101" pitchFamily="49" charset="-122"/>
                <a:ea typeface="楷体" panose="02010609060101010101" pitchFamily="49" charset="-122"/>
              </a:rPr>
              <a:t>粤）</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390164" name="Rectangle 20"/>
          <p:cNvSpPr/>
          <p:nvPr/>
        </p:nvSpPr>
        <p:spPr>
          <a:xfrm>
            <a:off x="8027988" y="4581525"/>
            <a:ext cx="790575" cy="358775"/>
          </a:xfrm>
          <a:prstGeom prst="rect">
            <a:avLst/>
          </a:prstGeom>
          <a:noFill/>
          <a:ln w="9525">
            <a:noFill/>
          </a:ln>
        </p:spPr>
        <p:txBody>
          <a:bodyPr wrap="none" anchor="ctr" anchorCtr="0"/>
          <a:p>
            <a:pPr algn="ctr"/>
            <a:r>
              <a:rPr lang="en-US" altLang="zh-CN" b="1" dirty="0">
                <a:solidFill>
                  <a:srgbClr val="FF0000"/>
                </a:solidFill>
                <a:latin typeface="楷体" panose="02010609060101010101" pitchFamily="49" charset="-122"/>
                <a:ea typeface="楷体" panose="02010609060101010101" pitchFamily="49" charset="-122"/>
              </a:rPr>
              <a:t>(</a:t>
            </a:r>
            <a:r>
              <a:rPr lang="zh-CN" altLang="en-US" b="1" dirty="0">
                <a:solidFill>
                  <a:srgbClr val="FF0000"/>
                </a:solidFill>
                <a:latin typeface="楷体" panose="02010609060101010101" pitchFamily="49" charset="-122"/>
                <a:ea typeface="楷体" panose="02010609060101010101" pitchFamily="49" charset="-122"/>
              </a:rPr>
              <a:t>沪）</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390165" name="Rectangle 21"/>
          <p:cNvSpPr/>
          <p:nvPr/>
        </p:nvSpPr>
        <p:spPr>
          <a:xfrm>
            <a:off x="6588125" y="5300663"/>
            <a:ext cx="790575" cy="358775"/>
          </a:xfrm>
          <a:prstGeom prst="rect">
            <a:avLst/>
          </a:prstGeom>
          <a:noFill/>
          <a:ln w="9525">
            <a:noFill/>
          </a:ln>
        </p:spPr>
        <p:txBody>
          <a:bodyPr wrap="none" anchor="ctr" anchorCtr="0"/>
          <a:p>
            <a:pPr algn="ctr"/>
            <a:r>
              <a:rPr lang="en-US" altLang="zh-CN" b="1" dirty="0">
                <a:solidFill>
                  <a:srgbClr val="FF0000"/>
                </a:solidFill>
                <a:latin typeface="楷体" panose="02010609060101010101" pitchFamily="49" charset="-122"/>
                <a:ea typeface="楷体" panose="02010609060101010101" pitchFamily="49" charset="-122"/>
              </a:rPr>
              <a:t>(</a:t>
            </a:r>
            <a:r>
              <a:rPr lang="zh-CN" altLang="en-US" b="1" dirty="0">
                <a:solidFill>
                  <a:srgbClr val="FF0000"/>
                </a:solidFill>
                <a:latin typeface="楷体" panose="02010609060101010101" pitchFamily="49" charset="-122"/>
                <a:ea typeface="楷体" panose="02010609060101010101" pitchFamily="49" charset="-122"/>
              </a:rPr>
              <a:t>赣）</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390166" name="Rectangle 22"/>
          <p:cNvSpPr/>
          <p:nvPr/>
        </p:nvSpPr>
        <p:spPr>
          <a:xfrm>
            <a:off x="6084888" y="4149725"/>
            <a:ext cx="790575" cy="358775"/>
          </a:xfrm>
          <a:prstGeom prst="rect">
            <a:avLst/>
          </a:prstGeom>
          <a:noFill/>
          <a:ln w="9525">
            <a:noFill/>
          </a:ln>
        </p:spPr>
        <p:txBody>
          <a:bodyPr wrap="none" anchor="ctr" anchorCtr="0"/>
          <a:p>
            <a:pPr algn="ctr"/>
            <a:r>
              <a:rPr lang="en-US" altLang="zh-CN" b="1" dirty="0">
                <a:solidFill>
                  <a:srgbClr val="FF0000"/>
                </a:solidFill>
                <a:latin typeface="楷体" panose="02010609060101010101" pitchFamily="49" charset="-122"/>
                <a:ea typeface="楷体" panose="02010609060101010101" pitchFamily="49" charset="-122"/>
              </a:rPr>
              <a:t>(</a:t>
            </a:r>
            <a:r>
              <a:rPr lang="zh-CN" altLang="en-US" b="1" dirty="0">
                <a:solidFill>
                  <a:srgbClr val="FF0000"/>
                </a:solidFill>
                <a:latin typeface="楷体" panose="02010609060101010101" pitchFamily="49" charset="-122"/>
                <a:ea typeface="楷体" panose="02010609060101010101" pitchFamily="49" charset="-122"/>
              </a:rPr>
              <a:t>豫）</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390167" name="Rectangle 23"/>
          <p:cNvSpPr/>
          <p:nvPr/>
        </p:nvSpPr>
        <p:spPr>
          <a:xfrm>
            <a:off x="7164388" y="3933825"/>
            <a:ext cx="790575" cy="358775"/>
          </a:xfrm>
          <a:prstGeom prst="rect">
            <a:avLst/>
          </a:prstGeom>
          <a:noFill/>
          <a:ln w="9525">
            <a:noFill/>
          </a:ln>
        </p:spPr>
        <p:txBody>
          <a:bodyPr wrap="none" anchor="ctr" anchorCtr="0"/>
          <a:p>
            <a:pPr algn="ctr"/>
            <a:r>
              <a:rPr lang="en-US" altLang="zh-CN" b="1" dirty="0">
                <a:solidFill>
                  <a:srgbClr val="FF0000"/>
                </a:solidFill>
                <a:latin typeface="楷体" panose="02010609060101010101" pitchFamily="49" charset="-122"/>
                <a:ea typeface="楷体" panose="02010609060101010101" pitchFamily="49" charset="-122"/>
              </a:rPr>
              <a:t>(</a:t>
            </a:r>
            <a:r>
              <a:rPr lang="zh-CN" altLang="en-US" b="1" dirty="0">
                <a:solidFill>
                  <a:srgbClr val="FF0000"/>
                </a:solidFill>
                <a:latin typeface="楷体" panose="02010609060101010101" pitchFamily="49" charset="-122"/>
                <a:ea typeface="楷体" panose="02010609060101010101" pitchFamily="49" charset="-122"/>
              </a:rPr>
              <a:t>鲁）</a:t>
            </a:r>
            <a:endParaRPr lang="zh-CN" altLang="en-US" b="1" dirty="0">
              <a:solidFill>
                <a:srgbClr val="FF0000"/>
              </a:solidFill>
              <a:latin typeface="楷体" panose="02010609060101010101" pitchFamily="49" charset="-122"/>
              <a:ea typeface="楷体" panose="02010609060101010101" pitchFamily="49" charset="-122"/>
            </a:endParaRPr>
          </a:p>
        </p:txBody>
      </p:sp>
      <p:pic>
        <p:nvPicPr>
          <p:cNvPr id="38932" name="Picture 24" descr="MC900236652[1]"/>
          <p:cNvPicPr>
            <a:picLocks noChangeAspect="1"/>
          </p:cNvPicPr>
          <p:nvPr/>
        </p:nvPicPr>
        <p:blipFill>
          <a:blip r:embed="rId5"/>
          <a:stretch>
            <a:fillRect/>
          </a:stretch>
        </p:blipFill>
        <p:spPr>
          <a:xfrm>
            <a:off x="1619250" y="1196975"/>
            <a:ext cx="1782763" cy="1374775"/>
          </a:xfrm>
          <a:prstGeom prst="rect">
            <a:avLst/>
          </a:prstGeom>
          <a:noFill/>
          <a:ln w="9525">
            <a:noFill/>
          </a:ln>
        </p:spPr>
      </p:pic>
      <p:sp>
        <p:nvSpPr>
          <p:cNvPr id="390169" name="AutoShape 25"/>
          <p:cNvSpPr/>
          <p:nvPr/>
        </p:nvSpPr>
        <p:spPr>
          <a:xfrm>
            <a:off x="3492500" y="908050"/>
            <a:ext cx="3671888" cy="2305050"/>
          </a:xfrm>
          <a:prstGeom prst="irregularSeal1">
            <a:avLst/>
          </a:prstGeom>
          <a:solidFill>
            <a:srgbClr val="FFFF00"/>
          </a:solidFill>
          <a:ln w="9525" cap="flat" cmpd="sng">
            <a:solidFill>
              <a:schemeClr val="tx1"/>
            </a:solidFill>
            <a:prstDash val="solid"/>
            <a:miter/>
            <a:headEnd type="none" w="med" len="med"/>
            <a:tailEnd type="none" w="med" len="med"/>
          </a:ln>
        </p:spPr>
        <p:txBody>
          <a:bodyPr wrap="none" anchor="ctr" anchorCtr="0"/>
          <a:p>
            <a:pPr algn="ctr"/>
            <a:r>
              <a:rPr lang="zh-CN" altLang="en-US" dirty="0">
                <a:solidFill>
                  <a:srgbClr val="FF0000"/>
                </a:solidFill>
                <a:latin typeface="Arial" panose="020B0604020202020204" pitchFamily="34" charset="0"/>
                <a:ea typeface="宋体" panose="02010600030101010101" pitchFamily="2" charset="-122"/>
              </a:rPr>
              <a:t>你知道广东、江西、上海、</a:t>
            </a:r>
            <a:endParaRPr lang="zh-CN" altLang="en-US" dirty="0">
              <a:solidFill>
                <a:srgbClr val="FF0000"/>
              </a:solidFill>
              <a:latin typeface="Arial" panose="020B0604020202020204" pitchFamily="34" charset="0"/>
              <a:ea typeface="宋体" panose="02010600030101010101" pitchFamily="2" charset="-122"/>
            </a:endParaRPr>
          </a:p>
          <a:p>
            <a:pPr algn="ctr"/>
            <a:r>
              <a:rPr lang="zh-CN" altLang="en-US" dirty="0">
                <a:solidFill>
                  <a:srgbClr val="FF0000"/>
                </a:solidFill>
                <a:latin typeface="Arial" panose="020B0604020202020204" pitchFamily="34" charset="0"/>
                <a:ea typeface="宋体" panose="02010600030101010101" pitchFamily="2" charset="-122"/>
              </a:rPr>
              <a:t>河南和山东的简称吗？</a:t>
            </a:r>
            <a:endParaRPr lang="zh-CN" altLang="en-US" dirty="0">
              <a:solidFill>
                <a:srgbClr val="FF0000"/>
              </a:solidFill>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390169"/>
                                        </p:tgtEl>
                                        <p:attrNameLst>
                                          <p:attrName>style.visibility</p:attrName>
                                        </p:attrNameLst>
                                      </p:cBhvr>
                                      <p:to>
                                        <p:strVal val="visible"/>
                                      </p:to>
                                    </p:set>
                                    <p:animEffect transition="in" filter="plus(in)">
                                      <p:cBhvr>
                                        <p:cTn id="7" dur="2000"/>
                                        <p:tgtEl>
                                          <p:spTgt spid="390169"/>
                                        </p:tgtEl>
                                      </p:cBhvr>
                                    </p:animEffect>
                                  </p:childTnLst>
                                  <p:subTnLst>
                                    <p:audio>
                                      <p:cMediaNode>
                                        <p:cTn display="0" masterRel="sameClick">
                                          <p:stCondLst>
                                            <p:cond evt="begin" delay="0">
                                              <p:tn val="5"/>
                                            </p:cond>
                                          </p:stCondLst>
                                          <p:endCondLst>
                                            <p:cond evt="onStopAudio" delay="0">
                                              <p:tgtEl>
                                                <p:sldTgt/>
                                              </p:tgtEl>
                                            </p:cond>
                                          </p:endCondLst>
                                        </p:cTn>
                                        <p:tgtEl>
                                          <p:sndTgt r:embed="rId6" name="explode.wav"/>
                                        </p:tgtEl>
                                      </p:cMediaNode>
                                    </p:audio>
                                  </p:sub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390163"/>
                                        </p:tgtEl>
                                        <p:attrNameLst>
                                          <p:attrName>style.visibility</p:attrName>
                                        </p:attrNameLst>
                                      </p:cBhvr>
                                      <p:to>
                                        <p:strVal val="visible"/>
                                      </p:to>
                                    </p:set>
                                    <p:anim by="(-#ppt_w*2)" calcmode="lin" valueType="num">
                                      <p:cBhvr rctx="PPT">
                                        <p:cTn id="12" dur="500" autoRev="1" fill="hold">
                                          <p:stCondLst>
                                            <p:cond delay="0"/>
                                          </p:stCondLst>
                                        </p:cTn>
                                        <p:tgtEl>
                                          <p:spTgt spid="390163"/>
                                        </p:tgtEl>
                                        <p:attrNameLst>
                                          <p:attrName>ppt_w</p:attrName>
                                        </p:attrNameLst>
                                      </p:cBhvr>
                                    </p:anim>
                                    <p:anim by="(#ppt_w*0.50)" calcmode="lin" valueType="num">
                                      <p:cBhvr>
                                        <p:cTn id="13" dur="500" decel="50000" autoRev="1" fill="hold">
                                          <p:stCondLst>
                                            <p:cond delay="0"/>
                                          </p:stCondLst>
                                        </p:cTn>
                                        <p:tgtEl>
                                          <p:spTgt spid="390163"/>
                                        </p:tgtEl>
                                        <p:attrNameLst>
                                          <p:attrName>ppt_x</p:attrName>
                                        </p:attrNameLst>
                                      </p:cBhvr>
                                    </p:anim>
                                    <p:anim from="(-#ppt_h/2)" to="(#ppt_y)" calcmode="lin" valueType="num">
                                      <p:cBhvr>
                                        <p:cTn id="14" dur="1000" fill="hold">
                                          <p:stCondLst>
                                            <p:cond delay="0"/>
                                          </p:stCondLst>
                                        </p:cTn>
                                        <p:tgtEl>
                                          <p:spTgt spid="390163"/>
                                        </p:tgtEl>
                                        <p:attrNameLst>
                                          <p:attrName>ppt_y</p:attrName>
                                        </p:attrNameLst>
                                      </p:cBhvr>
                                    </p:anim>
                                    <p:animRot by="21600000">
                                      <p:cBhvr>
                                        <p:cTn id="15" dur="1000" fill="hold">
                                          <p:stCondLst>
                                            <p:cond delay="0"/>
                                          </p:stCondLst>
                                        </p:cTn>
                                        <p:tgtEl>
                                          <p:spTgt spid="390163"/>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390165"/>
                                        </p:tgtEl>
                                        <p:attrNameLst>
                                          <p:attrName>style.visibility</p:attrName>
                                        </p:attrNameLst>
                                      </p:cBhvr>
                                      <p:to>
                                        <p:strVal val="visible"/>
                                      </p:to>
                                    </p:set>
                                    <p:animEffect transition="in" filter="fade">
                                      <p:cBhvr>
                                        <p:cTn id="20" dur="1000"/>
                                        <p:tgtEl>
                                          <p:spTgt spid="390165"/>
                                        </p:tgtEl>
                                      </p:cBhvr>
                                    </p:animEffect>
                                    <p:anim calcmode="lin" valueType="num">
                                      <p:cBhvr>
                                        <p:cTn id="21" dur="1000" fill="hold"/>
                                        <p:tgtEl>
                                          <p:spTgt spid="390165"/>
                                        </p:tgtEl>
                                        <p:attrNameLst>
                                          <p:attrName>ppt_x</p:attrName>
                                        </p:attrNameLst>
                                      </p:cBhvr>
                                      <p:tavLst>
                                        <p:tav tm="0">
                                          <p:val>
                                            <p:strVal val="#ppt_x"/>
                                          </p:val>
                                        </p:tav>
                                        <p:tav tm="100000">
                                          <p:val>
                                            <p:strVal val="#ppt_x"/>
                                          </p:val>
                                        </p:tav>
                                      </p:tavLst>
                                    </p:anim>
                                    <p:anim calcmode="lin" valueType="num">
                                      <p:cBhvr>
                                        <p:cTn id="22" dur="1000" fill="hold"/>
                                        <p:tgtEl>
                                          <p:spTgt spid="390165"/>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7" presetClass="entr" presetSubtype="0" fill="hold" grpId="0" nodeType="clickEffect">
                                  <p:stCondLst>
                                    <p:cond delay="0"/>
                                  </p:stCondLst>
                                  <p:childTnLst>
                                    <p:set>
                                      <p:cBhvr>
                                        <p:cTn id="26" dur="1" fill="hold">
                                          <p:stCondLst>
                                            <p:cond delay="0"/>
                                          </p:stCondLst>
                                        </p:cTn>
                                        <p:tgtEl>
                                          <p:spTgt spid="390164"/>
                                        </p:tgtEl>
                                        <p:attrNameLst>
                                          <p:attrName>style.visibility</p:attrName>
                                        </p:attrNameLst>
                                      </p:cBhvr>
                                      <p:to>
                                        <p:strVal val="visible"/>
                                      </p:to>
                                    </p:set>
                                    <p:animEffect transition="in" filter="fade">
                                      <p:cBhvr>
                                        <p:cTn id="27" dur="1000"/>
                                        <p:tgtEl>
                                          <p:spTgt spid="390164"/>
                                        </p:tgtEl>
                                      </p:cBhvr>
                                    </p:animEffect>
                                    <p:anim calcmode="lin" valueType="num">
                                      <p:cBhvr>
                                        <p:cTn id="28" dur="1000" fill="hold"/>
                                        <p:tgtEl>
                                          <p:spTgt spid="390164"/>
                                        </p:tgtEl>
                                        <p:attrNameLst>
                                          <p:attrName>ppt_x</p:attrName>
                                        </p:attrNameLst>
                                      </p:cBhvr>
                                      <p:tavLst>
                                        <p:tav tm="0">
                                          <p:val>
                                            <p:strVal val="#ppt_x"/>
                                          </p:val>
                                        </p:tav>
                                        <p:tav tm="100000">
                                          <p:val>
                                            <p:strVal val="#ppt_x"/>
                                          </p:val>
                                        </p:tav>
                                      </p:tavLst>
                                    </p:anim>
                                    <p:anim calcmode="lin" valueType="num">
                                      <p:cBhvr>
                                        <p:cTn id="29" dur="1000" fill="hold"/>
                                        <p:tgtEl>
                                          <p:spTgt spid="390164"/>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grpId="0" nodeType="clickEffect">
                                  <p:stCondLst>
                                    <p:cond delay="0"/>
                                  </p:stCondLst>
                                  <p:childTnLst>
                                    <p:set>
                                      <p:cBhvr>
                                        <p:cTn id="33" dur="1" fill="hold">
                                          <p:stCondLst>
                                            <p:cond delay="0"/>
                                          </p:stCondLst>
                                        </p:cTn>
                                        <p:tgtEl>
                                          <p:spTgt spid="390166"/>
                                        </p:tgtEl>
                                        <p:attrNameLst>
                                          <p:attrName>style.visibility</p:attrName>
                                        </p:attrNameLst>
                                      </p:cBhvr>
                                      <p:to>
                                        <p:strVal val="visible"/>
                                      </p:to>
                                    </p:set>
                                    <p:animEffect transition="in" filter="fade">
                                      <p:cBhvr>
                                        <p:cTn id="34" dur="1000"/>
                                        <p:tgtEl>
                                          <p:spTgt spid="390166"/>
                                        </p:tgtEl>
                                      </p:cBhvr>
                                    </p:animEffect>
                                    <p:anim calcmode="lin" valueType="num">
                                      <p:cBhvr>
                                        <p:cTn id="35" dur="1000" fill="hold"/>
                                        <p:tgtEl>
                                          <p:spTgt spid="390166"/>
                                        </p:tgtEl>
                                        <p:attrNameLst>
                                          <p:attrName>ppt_x</p:attrName>
                                        </p:attrNameLst>
                                      </p:cBhvr>
                                      <p:tavLst>
                                        <p:tav tm="0">
                                          <p:val>
                                            <p:strVal val="#ppt_x"/>
                                          </p:val>
                                        </p:tav>
                                        <p:tav tm="100000">
                                          <p:val>
                                            <p:strVal val="#ppt_x"/>
                                          </p:val>
                                        </p:tav>
                                      </p:tavLst>
                                    </p:anim>
                                    <p:anim calcmode="lin" valueType="num">
                                      <p:cBhvr>
                                        <p:cTn id="36" dur="1000" fill="hold"/>
                                        <p:tgtEl>
                                          <p:spTgt spid="390166"/>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grpId="0" nodeType="clickEffect">
                                  <p:stCondLst>
                                    <p:cond delay="0"/>
                                  </p:stCondLst>
                                  <p:childTnLst>
                                    <p:set>
                                      <p:cBhvr>
                                        <p:cTn id="40" dur="1" fill="hold">
                                          <p:stCondLst>
                                            <p:cond delay="0"/>
                                          </p:stCondLst>
                                        </p:cTn>
                                        <p:tgtEl>
                                          <p:spTgt spid="390167"/>
                                        </p:tgtEl>
                                        <p:attrNameLst>
                                          <p:attrName>style.visibility</p:attrName>
                                        </p:attrNameLst>
                                      </p:cBhvr>
                                      <p:to>
                                        <p:strVal val="visible"/>
                                      </p:to>
                                    </p:set>
                                    <p:animEffect transition="in" filter="wipe(down)">
                                      <p:cBhvr>
                                        <p:cTn id="41" dur="580">
                                          <p:stCondLst>
                                            <p:cond delay="0"/>
                                          </p:stCondLst>
                                        </p:cTn>
                                        <p:tgtEl>
                                          <p:spTgt spid="390167"/>
                                        </p:tgtEl>
                                      </p:cBhvr>
                                    </p:animEffect>
                                    <p:anim calcmode="lin" valueType="num">
                                      <p:cBhvr>
                                        <p:cTn id="42" dur="1822" tmFilter="0,0; 0.14,0.36; 0.43,0.73; 0.71,0.91; 1.0,1.0">
                                          <p:stCondLst>
                                            <p:cond delay="0"/>
                                          </p:stCondLst>
                                        </p:cTn>
                                        <p:tgtEl>
                                          <p:spTgt spid="390167"/>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390167"/>
                                        </p:tgtEl>
                                        <p:attrNameLst>
                                          <p:attrName>ppt_y</p:attrName>
                                        </p:attrNameLst>
                                      </p:cBhvr>
                                      <p:tavLst>
                                        <p:tav tm="0" fmla="#ppt_y-sin(pi*$)/3">
                                          <p:val>
                                            <p:fltVal val="0.500000"/>
                                          </p:val>
                                        </p:tav>
                                        <p:tav tm="100000">
                                          <p:val>
                                            <p:fltVal val="1.000000"/>
                                          </p:val>
                                        </p:tav>
                                      </p:tavLst>
                                    </p:anim>
                                    <p:anim calcmode="lin" valueType="num">
                                      <p:cBhvr>
                                        <p:cTn id="44" dur="664" tmFilter="0, 0; 0.125,0.2665; 0.25,0.4; 0.375,0.465; 0.5,0.5;  0.625,0.535; 0.75,0.6; 0.875,0.7335; 1,1">
                                          <p:stCondLst>
                                            <p:cond delay="664"/>
                                          </p:stCondLst>
                                        </p:cTn>
                                        <p:tgtEl>
                                          <p:spTgt spid="390167"/>
                                        </p:tgtEl>
                                        <p:attrNameLst>
                                          <p:attrName>ppt_y</p:attrName>
                                        </p:attrNameLst>
                                      </p:cBhvr>
                                      <p:tavLst>
                                        <p:tav tm="0" fmla="#ppt_y-sin(pi*$)/9">
                                          <p:val>
                                            <p:fltVal val="0.000000"/>
                                          </p:val>
                                        </p:tav>
                                        <p:tav tm="100000">
                                          <p:val>
                                            <p:fltVal val="1.000000"/>
                                          </p:val>
                                        </p:tav>
                                      </p:tavLst>
                                    </p:anim>
                                    <p:anim calcmode="lin" valueType="num">
                                      <p:cBhvr>
                                        <p:cTn id="45" dur="332" tmFilter="0, 0; 0.125,0.2665; 0.25,0.4; 0.375,0.465; 0.5,0.5;  0.625,0.535; 0.75,0.6; 0.875,0.7335; 1,1">
                                          <p:stCondLst>
                                            <p:cond delay="1324"/>
                                          </p:stCondLst>
                                        </p:cTn>
                                        <p:tgtEl>
                                          <p:spTgt spid="390167"/>
                                        </p:tgtEl>
                                        <p:attrNameLst>
                                          <p:attrName>ppt_y</p:attrName>
                                        </p:attrNameLst>
                                      </p:cBhvr>
                                      <p:tavLst>
                                        <p:tav tm="0" fmla="#ppt_y-sin(pi*$)/27">
                                          <p:val>
                                            <p:fltVal val="0.000000"/>
                                          </p:val>
                                        </p:tav>
                                        <p:tav tm="100000">
                                          <p:val>
                                            <p:fltVal val="1.000000"/>
                                          </p:val>
                                        </p:tav>
                                      </p:tavLst>
                                    </p:anim>
                                    <p:anim calcmode="lin" valueType="num">
                                      <p:cBhvr>
                                        <p:cTn id="46" dur="164" tmFilter="0, 0; 0.125,0.2665; 0.25,0.4; 0.375,0.465; 0.5,0.5;  0.625,0.535; 0.75,0.6; 0.875,0.7335; 1,1">
                                          <p:stCondLst>
                                            <p:cond delay="1656"/>
                                          </p:stCondLst>
                                        </p:cTn>
                                        <p:tgtEl>
                                          <p:spTgt spid="390167"/>
                                        </p:tgtEl>
                                        <p:attrNameLst>
                                          <p:attrName>ppt_y</p:attrName>
                                        </p:attrNameLst>
                                      </p:cBhvr>
                                      <p:tavLst>
                                        <p:tav tm="0" fmla="#ppt_y-sin(pi*$)/81">
                                          <p:val>
                                            <p:fltVal val="0.000000"/>
                                          </p:val>
                                        </p:tav>
                                        <p:tav tm="100000">
                                          <p:val>
                                            <p:fltVal val="1.000000"/>
                                          </p:val>
                                        </p:tav>
                                      </p:tavLst>
                                    </p:anim>
                                    <p:animScale>
                                      <p:cBhvr>
                                        <p:cTn id="47" dur="26">
                                          <p:stCondLst>
                                            <p:cond delay="650"/>
                                          </p:stCondLst>
                                        </p:cTn>
                                        <p:tgtEl>
                                          <p:spTgt spid="390167"/>
                                        </p:tgtEl>
                                      </p:cBhvr>
                                      <p:to x="100000" y="60000"/>
                                    </p:animScale>
                                    <p:animScale>
                                      <p:cBhvr>
                                        <p:cTn id="48" dur="166" decel="50000">
                                          <p:stCondLst>
                                            <p:cond delay="676"/>
                                          </p:stCondLst>
                                        </p:cTn>
                                        <p:tgtEl>
                                          <p:spTgt spid="390167"/>
                                        </p:tgtEl>
                                      </p:cBhvr>
                                      <p:to x="100000" y="100000"/>
                                    </p:animScale>
                                    <p:animScale>
                                      <p:cBhvr>
                                        <p:cTn id="49" dur="26">
                                          <p:stCondLst>
                                            <p:cond delay="1312"/>
                                          </p:stCondLst>
                                        </p:cTn>
                                        <p:tgtEl>
                                          <p:spTgt spid="390167"/>
                                        </p:tgtEl>
                                      </p:cBhvr>
                                      <p:to x="100000" y="80000"/>
                                    </p:animScale>
                                    <p:animScale>
                                      <p:cBhvr>
                                        <p:cTn id="50" dur="166" decel="50000">
                                          <p:stCondLst>
                                            <p:cond delay="1338"/>
                                          </p:stCondLst>
                                        </p:cTn>
                                        <p:tgtEl>
                                          <p:spTgt spid="390167"/>
                                        </p:tgtEl>
                                      </p:cBhvr>
                                      <p:to x="100000" y="100000"/>
                                    </p:animScale>
                                    <p:animScale>
                                      <p:cBhvr>
                                        <p:cTn id="51" dur="26">
                                          <p:stCondLst>
                                            <p:cond delay="1642"/>
                                          </p:stCondLst>
                                        </p:cTn>
                                        <p:tgtEl>
                                          <p:spTgt spid="390167"/>
                                        </p:tgtEl>
                                      </p:cBhvr>
                                      <p:to x="100000" y="90000"/>
                                    </p:animScale>
                                    <p:animScale>
                                      <p:cBhvr>
                                        <p:cTn id="52" dur="166" decel="50000">
                                          <p:stCondLst>
                                            <p:cond delay="1668"/>
                                          </p:stCondLst>
                                        </p:cTn>
                                        <p:tgtEl>
                                          <p:spTgt spid="390167"/>
                                        </p:tgtEl>
                                      </p:cBhvr>
                                      <p:to x="100000" y="100000"/>
                                    </p:animScale>
                                    <p:animScale>
                                      <p:cBhvr>
                                        <p:cTn id="53" dur="26">
                                          <p:stCondLst>
                                            <p:cond delay="1808"/>
                                          </p:stCondLst>
                                        </p:cTn>
                                        <p:tgtEl>
                                          <p:spTgt spid="390167"/>
                                        </p:tgtEl>
                                      </p:cBhvr>
                                      <p:to x="100000" y="95000"/>
                                    </p:animScale>
                                    <p:animScale>
                                      <p:cBhvr>
                                        <p:cTn id="54" dur="166" decel="50000">
                                          <p:stCondLst>
                                            <p:cond delay="1834"/>
                                          </p:stCondLst>
                                        </p:cTn>
                                        <p:tgtEl>
                                          <p:spTgt spid="39016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0163" grpId="0"/>
      <p:bldP spid="390164" grpId="0"/>
      <p:bldP spid="390165" grpId="0"/>
      <p:bldP spid="390166" grpId="0"/>
      <p:bldP spid="390167" grpId="0"/>
      <p:bldP spid="39016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9937" name="Picture 2" descr="e865a6992c34cf476e068ca2_副本"/>
          <p:cNvPicPr>
            <a:picLocks noChangeAspect="1"/>
          </p:cNvPicPr>
          <p:nvPr/>
        </p:nvPicPr>
        <p:blipFill>
          <a:blip r:embed="rId1"/>
          <a:stretch>
            <a:fillRect/>
          </a:stretch>
        </p:blipFill>
        <p:spPr>
          <a:xfrm>
            <a:off x="1619250" y="1125538"/>
            <a:ext cx="7056438" cy="5353050"/>
          </a:xfrm>
          <a:prstGeom prst="rect">
            <a:avLst/>
          </a:prstGeom>
          <a:noFill/>
          <a:ln w="9525">
            <a:noFill/>
          </a:ln>
        </p:spPr>
      </p:pic>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9940"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3"/>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9942" name="Picture 9" descr="4"/>
          <p:cNvPicPr>
            <a:picLocks noChangeAspect="1"/>
          </p:cNvPicPr>
          <p:nvPr/>
        </p:nvPicPr>
        <p:blipFill>
          <a:blip r:embed="rId4"/>
          <a:stretch>
            <a:fillRect/>
          </a:stretch>
        </p:blipFill>
        <p:spPr>
          <a:xfrm>
            <a:off x="250825" y="61913"/>
            <a:ext cx="1195388" cy="1206500"/>
          </a:xfrm>
          <a:prstGeom prst="rect">
            <a:avLst/>
          </a:prstGeom>
          <a:noFill/>
          <a:ln w="9525">
            <a:noFill/>
          </a:ln>
        </p:spPr>
      </p:pic>
      <p:sp>
        <p:nvSpPr>
          <p:cNvPr id="39943" name="AutoShape 10"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9944" name="Text Box 11"/>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9945" name="Text Box 12"/>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9946" name="Rectangle 13"/>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994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9948" name="AutoShape 15"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9949" name="Rectangle 16"/>
          <p:cNvSpPr/>
          <p:nvPr/>
        </p:nvSpPr>
        <p:spPr>
          <a:xfrm>
            <a:off x="1116013" y="1196975"/>
            <a:ext cx="4097337" cy="366713"/>
          </a:xfrm>
          <a:prstGeom prst="rect">
            <a:avLst/>
          </a:prstGeom>
          <a:noFill/>
          <a:ln w="9525">
            <a:noFill/>
          </a:ln>
        </p:spPr>
        <p:txBody>
          <a:bodyPr wrap="none" anchor="ctr" anchorCtr="0">
            <a:spAutoFit/>
          </a:bodyPr>
          <a:p>
            <a:pPr algn="ctr"/>
            <a:r>
              <a:rPr lang="zh-CN" altLang="en-US" b="1" dirty="0">
                <a:latin typeface="Arial" panose="020B0604020202020204" pitchFamily="34" charset="0"/>
                <a:ea typeface="宋体" panose="02010600030101010101" pitchFamily="2" charset="-122"/>
              </a:rPr>
              <a:t>（一）各省、直辖市、自治区及其简称</a:t>
            </a:r>
            <a:endParaRPr lang="zh-CN" altLang="en-US" b="1" dirty="0">
              <a:latin typeface="Arial" panose="020B0604020202020204" pitchFamily="34" charset="0"/>
              <a:ea typeface="宋体" panose="02010600030101010101" pitchFamily="2" charset="-122"/>
            </a:endParaRPr>
          </a:p>
        </p:txBody>
      </p:sp>
      <p:sp>
        <p:nvSpPr>
          <p:cNvPr id="39950" name="Rectangle 17"/>
          <p:cNvSpPr/>
          <p:nvPr/>
        </p:nvSpPr>
        <p:spPr>
          <a:xfrm>
            <a:off x="1547813" y="765175"/>
            <a:ext cx="15652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一、分拣依据</a:t>
            </a:r>
            <a:endParaRPr lang="zh-CN" altLang="en-US" b="1"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096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096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096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096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096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096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097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097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0972" name="Rectangle 15"/>
          <p:cNvSpPr/>
          <p:nvPr/>
        </p:nvSpPr>
        <p:spPr>
          <a:xfrm>
            <a:off x="1547813" y="765175"/>
            <a:ext cx="15652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一、分拣依据</a:t>
            </a:r>
            <a:endParaRPr lang="zh-CN" altLang="en-US" b="1" dirty="0">
              <a:latin typeface="Arial" panose="020B0604020202020204" pitchFamily="34" charset="0"/>
              <a:ea typeface="宋体" panose="02010600030101010101" pitchFamily="2" charset="-122"/>
            </a:endParaRPr>
          </a:p>
        </p:txBody>
      </p:sp>
      <p:sp>
        <p:nvSpPr>
          <p:cNvPr id="40973" name="Rectangle 16"/>
          <p:cNvSpPr/>
          <p:nvPr/>
        </p:nvSpPr>
        <p:spPr>
          <a:xfrm>
            <a:off x="1509713" y="-519112"/>
            <a:ext cx="2597150" cy="244475"/>
          </a:xfrm>
          <a:prstGeom prst="rect">
            <a:avLst/>
          </a:prstGeom>
          <a:noFill/>
          <a:ln w="9525">
            <a:noFill/>
          </a:ln>
        </p:spPr>
        <p:txBody>
          <a:bodyPr wrap="none" anchor="ctr" anchorCtr="0">
            <a:spAutoFit/>
          </a:bodyPr>
          <a:p>
            <a:pPr eaLnBrk="0" hangingPunct="0"/>
            <a:r>
              <a:rPr lang="zh-CN" altLang="en-US" sz="1000" b="1" dirty="0">
                <a:latin typeface="Times New Roman" panose="02020603050405020304" pitchFamily="18" charset="0"/>
                <a:ea typeface="宋体" panose="02010600030101010101" pitchFamily="2" charset="-122"/>
              </a:rPr>
              <a:t>（二）各省、直辖市、自治区省会（首府）</a:t>
            </a:r>
            <a:endParaRPr lang="zh-CN" altLang="en-US" dirty="0">
              <a:latin typeface="Arial" panose="020B0604020202020204" pitchFamily="34" charset="0"/>
              <a:ea typeface="宋体" panose="02010600030101010101" pitchFamily="2" charset="-122"/>
            </a:endParaRPr>
          </a:p>
        </p:txBody>
      </p:sp>
      <p:graphicFrame>
        <p:nvGraphicFramePr>
          <p:cNvPr id="391999" name="Group 831"/>
          <p:cNvGraphicFramePr>
            <a:graphicFrameLocks noGrp="1"/>
          </p:cNvGraphicFramePr>
          <p:nvPr/>
        </p:nvGraphicFramePr>
        <p:xfrm>
          <a:off x="250825" y="1557338"/>
          <a:ext cx="8642350" cy="5300663"/>
        </p:xfrm>
        <a:graphic>
          <a:graphicData uri="http://schemas.openxmlformats.org/drawingml/2006/table">
            <a:tbl>
              <a:tblPr/>
              <a:tblGrid>
                <a:gridCol w="1008063"/>
                <a:gridCol w="985837"/>
                <a:gridCol w="1328738"/>
                <a:gridCol w="1120775"/>
                <a:gridCol w="1119187"/>
                <a:gridCol w="1468438"/>
                <a:gridCol w="769937"/>
                <a:gridCol w="841375"/>
              </a:tblGrid>
              <a:tr h="354013">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60000"/>
                        </a:lnSpc>
                        <a:spcBef>
                          <a:spcPct val="0"/>
                        </a:spcBef>
                        <a:spcAft>
                          <a:spcPct val="0"/>
                        </a:spcAft>
                        <a:buClrTx/>
                        <a:buSzTx/>
                        <a:buFontTx/>
                        <a:buNone/>
                      </a:pPr>
                      <a:r>
                        <a:rPr kumimoji="0" lang="en-US" altLang="zh-CN"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华北</a:t>
                      </a:r>
                      <a:r>
                        <a:rPr kumimoji="0" lang="en-US" altLang="zh-CN"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endParaRPr kumimoji="0" lang="en-US" altLang="zh-CN"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301625">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8300">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en-US" altLang="zh-CN"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华东</a:t>
                      </a:r>
                      <a:r>
                        <a:rPr kumimoji="0" lang="en-US" altLang="zh-CN"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endParaRPr kumimoji="0" lang="en-US" altLang="zh-CN"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00"/>
                    </a:solidFill>
                  </a:tcPr>
                </a:tc>
              </a:tr>
              <a:tr h="301625">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1625">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en-US" altLang="zh-CN"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华南</a:t>
                      </a:r>
                      <a:r>
                        <a:rPr kumimoji="0" lang="en-US" altLang="zh-CN"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endParaRPr kumimoji="0" lang="en-US" altLang="zh-CN"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FF33"/>
                    </a:solidFill>
                  </a:tcPr>
                </a:tc>
              </a:tr>
              <a:tr h="301625">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6725">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en-US" altLang="zh-CN"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东北</a:t>
                      </a:r>
                      <a:r>
                        <a:rPr kumimoji="0" lang="en-US" altLang="zh-CN"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endParaRPr kumimoji="0" lang="en-US" altLang="zh-CN"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33"/>
                    </a:solidFill>
                  </a:tcPr>
                </a:tc>
              </a:tr>
              <a:tr h="301625">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8313">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en-US" altLang="zh-CN"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华中</a:t>
                      </a:r>
                      <a:r>
                        <a:rPr kumimoji="0" lang="en-US" altLang="zh-CN"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endParaRPr kumimoji="0" lang="en-US" altLang="zh-CN"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CC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CC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CC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CC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CC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CC3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CC33"/>
                    </a:solidFill>
                  </a:tcPr>
                </a:tc>
              </a:tr>
              <a:tr h="301625">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6725">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en-US" altLang="zh-CN"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西南</a:t>
                      </a:r>
                      <a:r>
                        <a:rPr kumimoji="0" lang="en-US" altLang="zh-CN"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endParaRPr kumimoji="0" lang="en-US" altLang="zh-CN"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tr>
              <a:tr h="301625">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1000">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en-US" altLang="zh-CN"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西北</a:t>
                      </a:r>
                      <a:r>
                        <a:rPr kumimoji="0" lang="en-US" altLang="zh-CN"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endParaRPr kumimoji="0" lang="en-US" altLang="zh-CN"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CC66"/>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CC66"/>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CC66"/>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CC66"/>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CC66"/>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CC66"/>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CC66"/>
                    </a:solidFill>
                  </a:tcPr>
                </a:tc>
              </a:tr>
              <a:tr h="301625">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258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en-US" altLang="zh-CN"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港澳台</a:t>
                      </a:r>
                      <a:r>
                        <a:rPr kumimoji="0" lang="en-US" altLang="zh-CN"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endParaRPr kumimoji="0" lang="en-US" altLang="zh-CN"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香港特别行政区</a:t>
                      </a: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66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澳门特别行政区</a:t>
                      </a: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66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台湾省</a:t>
                      </a: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66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66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66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66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1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6600"/>
                    </a:solidFill>
                  </a:tcPr>
                </a:tc>
              </a:tr>
            </a:tbl>
          </a:graphicData>
        </a:graphic>
      </p:graphicFrame>
      <p:sp>
        <p:nvSpPr>
          <p:cNvPr id="41113" name="Rectangle 832"/>
          <p:cNvSpPr/>
          <p:nvPr/>
        </p:nvSpPr>
        <p:spPr>
          <a:xfrm>
            <a:off x="1476375" y="1052513"/>
            <a:ext cx="4557713" cy="366712"/>
          </a:xfrm>
          <a:prstGeom prst="rect">
            <a:avLst/>
          </a:prstGeom>
          <a:noFill/>
          <a:ln w="9525">
            <a:noFill/>
          </a:ln>
        </p:spPr>
        <p:txBody>
          <a:bodyPr wrap="none" anchor="ctr" anchorCtr="0">
            <a:spAutoFit/>
          </a:bodyPr>
          <a:p>
            <a:pPr eaLnBrk="0" hangingPunct="0"/>
            <a:r>
              <a:rPr lang="zh-CN" altLang="en-US" b="1" dirty="0">
                <a:latin typeface="Arial" panose="020B0604020202020204" pitchFamily="34" charset="0"/>
                <a:ea typeface="宋体" panose="02010600030101010101" pitchFamily="2" charset="-122"/>
              </a:rPr>
              <a:t>（二）各省、直辖市、自治区省会（首府）</a:t>
            </a:r>
            <a:endParaRPr lang="zh-CN" altLang="en-US" b="1" dirty="0">
              <a:latin typeface="Arial" panose="020B0604020202020204" pitchFamily="34" charset="0"/>
              <a:ea typeface="宋体" panose="02010600030101010101" pitchFamily="2" charset="-122"/>
            </a:endParaRPr>
          </a:p>
        </p:txBody>
      </p:sp>
      <p:sp>
        <p:nvSpPr>
          <p:cNvPr id="392001" name="Rectangle 833"/>
          <p:cNvSpPr/>
          <p:nvPr/>
        </p:nvSpPr>
        <p:spPr>
          <a:xfrm>
            <a:off x="1331913" y="1628775"/>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北京市</a:t>
            </a:r>
            <a:endParaRPr lang="zh-CN" altLang="en-US" dirty="0">
              <a:latin typeface="Arial" panose="020B0604020202020204" pitchFamily="34" charset="0"/>
              <a:ea typeface="宋体" panose="02010600030101010101" pitchFamily="2" charset="-122"/>
            </a:endParaRPr>
          </a:p>
        </p:txBody>
      </p:sp>
      <p:sp>
        <p:nvSpPr>
          <p:cNvPr id="392002" name="Rectangle 834"/>
          <p:cNvSpPr/>
          <p:nvPr/>
        </p:nvSpPr>
        <p:spPr>
          <a:xfrm>
            <a:off x="2484438" y="1628775"/>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天津市</a:t>
            </a:r>
            <a:endParaRPr lang="zh-CN" altLang="en-US" dirty="0">
              <a:latin typeface="Arial" panose="020B0604020202020204" pitchFamily="34" charset="0"/>
              <a:ea typeface="宋体" panose="02010600030101010101" pitchFamily="2" charset="-122"/>
            </a:endParaRPr>
          </a:p>
        </p:txBody>
      </p:sp>
      <p:sp>
        <p:nvSpPr>
          <p:cNvPr id="392003" name="Rectangle 835"/>
          <p:cNvSpPr/>
          <p:nvPr/>
        </p:nvSpPr>
        <p:spPr>
          <a:xfrm>
            <a:off x="3708400" y="1628775"/>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河北省</a:t>
            </a:r>
            <a:endParaRPr lang="zh-CN" altLang="en-US" dirty="0">
              <a:latin typeface="Arial" panose="020B0604020202020204" pitchFamily="34" charset="0"/>
              <a:ea typeface="宋体" panose="02010600030101010101" pitchFamily="2" charset="-122"/>
            </a:endParaRPr>
          </a:p>
        </p:txBody>
      </p:sp>
      <p:sp>
        <p:nvSpPr>
          <p:cNvPr id="392004" name="Rectangle 836"/>
          <p:cNvSpPr/>
          <p:nvPr/>
        </p:nvSpPr>
        <p:spPr>
          <a:xfrm>
            <a:off x="4787900" y="1628775"/>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山西省</a:t>
            </a:r>
            <a:endParaRPr lang="zh-CN" altLang="en-US" dirty="0">
              <a:latin typeface="Arial" panose="020B0604020202020204" pitchFamily="34" charset="0"/>
              <a:ea typeface="宋体" panose="02010600030101010101" pitchFamily="2" charset="-122"/>
            </a:endParaRPr>
          </a:p>
        </p:txBody>
      </p:sp>
      <p:sp>
        <p:nvSpPr>
          <p:cNvPr id="392005" name="Rectangle 837"/>
          <p:cNvSpPr/>
          <p:nvPr/>
        </p:nvSpPr>
        <p:spPr>
          <a:xfrm>
            <a:off x="5724525" y="1628775"/>
            <a:ext cx="15557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内蒙古自治区</a:t>
            </a:r>
            <a:endParaRPr lang="zh-CN" altLang="en-US" dirty="0">
              <a:latin typeface="Arial" panose="020B0604020202020204" pitchFamily="34" charset="0"/>
              <a:ea typeface="宋体" panose="02010600030101010101" pitchFamily="2" charset="-122"/>
            </a:endParaRPr>
          </a:p>
        </p:txBody>
      </p:sp>
      <p:sp>
        <p:nvSpPr>
          <p:cNvPr id="392006" name="Rectangle 838"/>
          <p:cNvSpPr/>
          <p:nvPr/>
        </p:nvSpPr>
        <p:spPr>
          <a:xfrm>
            <a:off x="3635375" y="1989138"/>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石家庄</a:t>
            </a:r>
            <a:endParaRPr lang="zh-CN" altLang="en-US" dirty="0">
              <a:latin typeface="Arial" panose="020B0604020202020204" pitchFamily="34" charset="0"/>
              <a:ea typeface="宋体" panose="02010600030101010101" pitchFamily="2" charset="-122"/>
            </a:endParaRPr>
          </a:p>
        </p:txBody>
      </p:sp>
      <p:sp>
        <p:nvSpPr>
          <p:cNvPr id="392007" name="Rectangle 839"/>
          <p:cNvSpPr/>
          <p:nvPr/>
        </p:nvSpPr>
        <p:spPr>
          <a:xfrm>
            <a:off x="4932363" y="1989138"/>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太原</a:t>
            </a:r>
            <a:endParaRPr lang="zh-CN" altLang="en-US" dirty="0">
              <a:latin typeface="Arial" panose="020B0604020202020204" pitchFamily="34" charset="0"/>
              <a:ea typeface="宋体" panose="02010600030101010101" pitchFamily="2" charset="-122"/>
            </a:endParaRPr>
          </a:p>
        </p:txBody>
      </p:sp>
      <p:sp>
        <p:nvSpPr>
          <p:cNvPr id="392008" name="Rectangle 840"/>
          <p:cNvSpPr/>
          <p:nvPr/>
        </p:nvSpPr>
        <p:spPr>
          <a:xfrm>
            <a:off x="6011863" y="1916113"/>
            <a:ext cx="1098550" cy="366712"/>
          </a:xfrm>
          <a:prstGeom prst="rect">
            <a:avLst/>
          </a:prstGeom>
          <a:noFill/>
          <a:ln w="9525">
            <a:noFill/>
          </a:ln>
        </p:spPr>
        <p:txBody>
          <a:bodyPr wrap="none" anchor="t" anchorCtr="0">
            <a:spAutoFit/>
          </a:bodyPr>
          <a:p>
            <a:r>
              <a:rPr lang="zh-CN" altLang="en-US" dirty="0">
                <a:latin typeface="Arial" panose="020B0604020202020204" pitchFamily="34" charset="0"/>
                <a:ea typeface="宋体" panose="02010600030101010101" pitchFamily="2" charset="-122"/>
              </a:rPr>
              <a:t>呼和浩特</a:t>
            </a:r>
            <a:endParaRPr lang="zh-CN" altLang="en-US" dirty="0">
              <a:latin typeface="Arial" panose="020B0604020202020204" pitchFamily="34" charset="0"/>
              <a:ea typeface="宋体" panose="02010600030101010101" pitchFamily="2" charset="-122"/>
            </a:endParaRPr>
          </a:p>
        </p:txBody>
      </p:sp>
      <p:sp>
        <p:nvSpPr>
          <p:cNvPr id="392009" name="Rectangle 841"/>
          <p:cNvSpPr/>
          <p:nvPr/>
        </p:nvSpPr>
        <p:spPr>
          <a:xfrm>
            <a:off x="1331913" y="2276475"/>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上海市</a:t>
            </a:r>
            <a:endParaRPr lang="zh-CN" altLang="en-US" dirty="0">
              <a:latin typeface="Arial" panose="020B0604020202020204" pitchFamily="34" charset="0"/>
              <a:ea typeface="宋体" panose="02010600030101010101" pitchFamily="2" charset="-122"/>
            </a:endParaRPr>
          </a:p>
        </p:txBody>
      </p:sp>
      <p:sp>
        <p:nvSpPr>
          <p:cNvPr id="392010" name="Rectangle 842"/>
          <p:cNvSpPr/>
          <p:nvPr/>
        </p:nvSpPr>
        <p:spPr>
          <a:xfrm>
            <a:off x="2484438" y="2276475"/>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江苏省</a:t>
            </a:r>
            <a:endParaRPr lang="zh-CN" altLang="en-US" dirty="0">
              <a:latin typeface="Arial" panose="020B0604020202020204" pitchFamily="34" charset="0"/>
              <a:ea typeface="宋体" panose="02010600030101010101" pitchFamily="2" charset="-122"/>
            </a:endParaRPr>
          </a:p>
        </p:txBody>
      </p:sp>
      <p:sp>
        <p:nvSpPr>
          <p:cNvPr id="392011" name="Rectangle 843"/>
          <p:cNvSpPr/>
          <p:nvPr/>
        </p:nvSpPr>
        <p:spPr>
          <a:xfrm>
            <a:off x="2555875" y="2636838"/>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南京</a:t>
            </a:r>
            <a:endParaRPr lang="zh-CN" altLang="en-US" dirty="0">
              <a:latin typeface="Arial" panose="020B0604020202020204" pitchFamily="34" charset="0"/>
              <a:ea typeface="宋体" panose="02010600030101010101" pitchFamily="2" charset="-122"/>
            </a:endParaRPr>
          </a:p>
        </p:txBody>
      </p:sp>
      <p:sp>
        <p:nvSpPr>
          <p:cNvPr id="392012" name="Rectangle 844"/>
          <p:cNvSpPr/>
          <p:nvPr/>
        </p:nvSpPr>
        <p:spPr>
          <a:xfrm>
            <a:off x="3708400" y="2276475"/>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浙江省</a:t>
            </a:r>
            <a:endParaRPr lang="zh-CN" altLang="en-US" dirty="0">
              <a:latin typeface="Arial" panose="020B0604020202020204" pitchFamily="34" charset="0"/>
              <a:ea typeface="宋体" panose="02010600030101010101" pitchFamily="2" charset="-122"/>
            </a:endParaRPr>
          </a:p>
        </p:txBody>
      </p:sp>
      <p:sp>
        <p:nvSpPr>
          <p:cNvPr id="392013" name="Rectangle 845"/>
          <p:cNvSpPr/>
          <p:nvPr/>
        </p:nvSpPr>
        <p:spPr>
          <a:xfrm>
            <a:off x="3851275" y="2636838"/>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杭州</a:t>
            </a:r>
            <a:endParaRPr lang="zh-CN" altLang="en-US" dirty="0">
              <a:latin typeface="Arial" panose="020B0604020202020204" pitchFamily="34" charset="0"/>
              <a:ea typeface="宋体" panose="02010600030101010101" pitchFamily="2" charset="-122"/>
            </a:endParaRPr>
          </a:p>
        </p:txBody>
      </p:sp>
      <p:sp>
        <p:nvSpPr>
          <p:cNvPr id="392014" name="Rectangle 846"/>
          <p:cNvSpPr/>
          <p:nvPr/>
        </p:nvSpPr>
        <p:spPr>
          <a:xfrm>
            <a:off x="4859338" y="2205038"/>
            <a:ext cx="869950" cy="366712"/>
          </a:xfrm>
          <a:prstGeom prst="rect">
            <a:avLst/>
          </a:prstGeom>
          <a:noFill/>
          <a:ln w="9525">
            <a:noFill/>
          </a:ln>
        </p:spPr>
        <p:txBody>
          <a:bodyPr wrap="none" anchor="t" anchorCtr="0">
            <a:spAutoFit/>
          </a:bodyPr>
          <a:p>
            <a:r>
              <a:rPr lang="zh-CN" altLang="en-US" dirty="0">
                <a:latin typeface="Arial" panose="020B0604020202020204" pitchFamily="34" charset="0"/>
                <a:ea typeface="宋体" panose="02010600030101010101" pitchFamily="2" charset="-122"/>
              </a:rPr>
              <a:t>安徽省</a:t>
            </a:r>
            <a:endParaRPr lang="zh-CN" altLang="en-US" dirty="0">
              <a:latin typeface="Arial" panose="020B0604020202020204" pitchFamily="34" charset="0"/>
              <a:ea typeface="宋体" panose="02010600030101010101" pitchFamily="2" charset="-122"/>
            </a:endParaRPr>
          </a:p>
        </p:txBody>
      </p:sp>
      <p:sp>
        <p:nvSpPr>
          <p:cNvPr id="392015" name="Rectangle 847"/>
          <p:cNvSpPr/>
          <p:nvPr/>
        </p:nvSpPr>
        <p:spPr>
          <a:xfrm>
            <a:off x="4932363" y="2636838"/>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合肥</a:t>
            </a:r>
            <a:endParaRPr lang="zh-CN" altLang="en-US" dirty="0">
              <a:latin typeface="Arial" panose="020B0604020202020204" pitchFamily="34" charset="0"/>
              <a:ea typeface="宋体" panose="02010600030101010101" pitchFamily="2" charset="-122"/>
            </a:endParaRPr>
          </a:p>
        </p:txBody>
      </p:sp>
      <p:sp>
        <p:nvSpPr>
          <p:cNvPr id="392016" name="Rectangle 848"/>
          <p:cNvSpPr/>
          <p:nvPr/>
        </p:nvSpPr>
        <p:spPr>
          <a:xfrm>
            <a:off x="6084888" y="2276475"/>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福建省</a:t>
            </a:r>
            <a:endParaRPr lang="zh-CN" altLang="en-US" dirty="0">
              <a:latin typeface="Arial" panose="020B0604020202020204" pitchFamily="34" charset="0"/>
              <a:ea typeface="宋体" panose="02010600030101010101" pitchFamily="2" charset="-122"/>
            </a:endParaRPr>
          </a:p>
        </p:txBody>
      </p:sp>
      <p:sp>
        <p:nvSpPr>
          <p:cNvPr id="392017" name="Rectangle 849"/>
          <p:cNvSpPr/>
          <p:nvPr/>
        </p:nvSpPr>
        <p:spPr>
          <a:xfrm>
            <a:off x="6227763" y="2636838"/>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福州</a:t>
            </a:r>
            <a:endParaRPr lang="zh-CN" altLang="en-US" dirty="0">
              <a:latin typeface="Arial" panose="020B0604020202020204" pitchFamily="34" charset="0"/>
              <a:ea typeface="宋体" panose="02010600030101010101" pitchFamily="2" charset="-122"/>
            </a:endParaRPr>
          </a:p>
        </p:txBody>
      </p:sp>
      <p:sp>
        <p:nvSpPr>
          <p:cNvPr id="392018" name="Rectangle 850"/>
          <p:cNvSpPr/>
          <p:nvPr/>
        </p:nvSpPr>
        <p:spPr>
          <a:xfrm>
            <a:off x="7235825" y="2205038"/>
            <a:ext cx="869950" cy="366712"/>
          </a:xfrm>
          <a:prstGeom prst="rect">
            <a:avLst/>
          </a:prstGeom>
          <a:noFill/>
          <a:ln w="9525">
            <a:noFill/>
          </a:ln>
        </p:spPr>
        <p:txBody>
          <a:bodyPr wrap="none" anchor="t" anchorCtr="0">
            <a:spAutoFit/>
          </a:bodyPr>
          <a:p>
            <a:r>
              <a:rPr lang="zh-CN" altLang="en-US" dirty="0">
                <a:latin typeface="Arial" panose="020B0604020202020204" pitchFamily="34" charset="0"/>
                <a:ea typeface="宋体" panose="02010600030101010101" pitchFamily="2" charset="-122"/>
              </a:rPr>
              <a:t>江西省</a:t>
            </a:r>
            <a:endParaRPr lang="zh-CN" altLang="en-US" dirty="0">
              <a:latin typeface="Arial" panose="020B0604020202020204" pitchFamily="34" charset="0"/>
              <a:ea typeface="宋体" panose="02010600030101010101" pitchFamily="2" charset="-122"/>
            </a:endParaRPr>
          </a:p>
        </p:txBody>
      </p:sp>
      <p:sp>
        <p:nvSpPr>
          <p:cNvPr id="392019" name="Rectangle 851"/>
          <p:cNvSpPr/>
          <p:nvPr/>
        </p:nvSpPr>
        <p:spPr>
          <a:xfrm>
            <a:off x="7380288" y="2636838"/>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南昌</a:t>
            </a:r>
            <a:endParaRPr lang="zh-CN" altLang="en-US" dirty="0">
              <a:latin typeface="Arial" panose="020B0604020202020204" pitchFamily="34" charset="0"/>
              <a:ea typeface="宋体" panose="02010600030101010101" pitchFamily="2" charset="-122"/>
            </a:endParaRPr>
          </a:p>
        </p:txBody>
      </p:sp>
      <p:sp>
        <p:nvSpPr>
          <p:cNvPr id="392020" name="Rectangle 852"/>
          <p:cNvSpPr/>
          <p:nvPr/>
        </p:nvSpPr>
        <p:spPr>
          <a:xfrm>
            <a:off x="8101013" y="2276475"/>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山东省</a:t>
            </a:r>
            <a:endParaRPr lang="zh-CN" altLang="en-US" dirty="0">
              <a:latin typeface="Arial" panose="020B0604020202020204" pitchFamily="34" charset="0"/>
              <a:ea typeface="宋体" panose="02010600030101010101" pitchFamily="2" charset="-122"/>
            </a:endParaRPr>
          </a:p>
        </p:txBody>
      </p:sp>
      <p:sp>
        <p:nvSpPr>
          <p:cNvPr id="392021" name="Rectangle 853"/>
          <p:cNvSpPr/>
          <p:nvPr/>
        </p:nvSpPr>
        <p:spPr>
          <a:xfrm>
            <a:off x="8172450" y="2636838"/>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济南</a:t>
            </a:r>
            <a:endParaRPr lang="zh-CN" altLang="en-US" dirty="0">
              <a:latin typeface="Arial" panose="020B0604020202020204" pitchFamily="34" charset="0"/>
              <a:ea typeface="宋体" panose="02010600030101010101" pitchFamily="2" charset="-122"/>
            </a:endParaRPr>
          </a:p>
        </p:txBody>
      </p:sp>
      <p:sp>
        <p:nvSpPr>
          <p:cNvPr id="392022" name="Rectangle 854"/>
          <p:cNvSpPr/>
          <p:nvPr/>
        </p:nvSpPr>
        <p:spPr>
          <a:xfrm>
            <a:off x="1331913" y="2924175"/>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广东省</a:t>
            </a:r>
            <a:endParaRPr lang="zh-CN" altLang="en-US" dirty="0">
              <a:latin typeface="Arial" panose="020B0604020202020204" pitchFamily="34" charset="0"/>
              <a:ea typeface="宋体" panose="02010600030101010101" pitchFamily="2" charset="-122"/>
            </a:endParaRPr>
          </a:p>
        </p:txBody>
      </p:sp>
      <p:sp>
        <p:nvSpPr>
          <p:cNvPr id="392023" name="Rectangle 855"/>
          <p:cNvSpPr/>
          <p:nvPr/>
        </p:nvSpPr>
        <p:spPr>
          <a:xfrm>
            <a:off x="1403350" y="3213100"/>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广州</a:t>
            </a:r>
            <a:endParaRPr lang="zh-CN" altLang="en-US" dirty="0">
              <a:latin typeface="Arial" panose="020B0604020202020204" pitchFamily="34" charset="0"/>
              <a:ea typeface="宋体" panose="02010600030101010101" pitchFamily="2" charset="-122"/>
            </a:endParaRPr>
          </a:p>
        </p:txBody>
      </p:sp>
      <p:sp>
        <p:nvSpPr>
          <p:cNvPr id="392036" name="Rectangle 868"/>
          <p:cNvSpPr/>
          <p:nvPr/>
        </p:nvSpPr>
        <p:spPr>
          <a:xfrm>
            <a:off x="2195513" y="2852738"/>
            <a:ext cx="1439862" cy="304800"/>
          </a:xfrm>
          <a:prstGeom prst="rect">
            <a:avLst/>
          </a:prstGeom>
          <a:noFill/>
          <a:ln w="9525">
            <a:noFill/>
          </a:ln>
        </p:spPr>
        <p:txBody>
          <a:bodyPr anchor="t" anchorCtr="0">
            <a:spAutoFit/>
          </a:bodyPr>
          <a:p>
            <a:r>
              <a:rPr lang="zh-CN" altLang="en-US" sz="1400" dirty="0">
                <a:latin typeface="Arial" panose="020B0604020202020204" pitchFamily="34" charset="0"/>
                <a:ea typeface="宋体" panose="02010600030101010101" pitchFamily="2" charset="-122"/>
              </a:rPr>
              <a:t>广西壮族自治区</a:t>
            </a:r>
            <a:endParaRPr lang="zh-CN" altLang="en-US" sz="1400" dirty="0">
              <a:latin typeface="Arial" panose="020B0604020202020204" pitchFamily="34" charset="0"/>
              <a:ea typeface="宋体" panose="02010600030101010101" pitchFamily="2" charset="-122"/>
            </a:endParaRPr>
          </a:p>
        </p:txBody>
      </p:sp>
      <p:sp>
        <p:nvSpPr>
          <p:cNvPr id="392037" name="Rectangle 869"/>
          <p:cNvSpPr/>
          <p:nvPr/>
        </p:nvSpPr>
        <p:spPr>
          <a:xfrm>
            <a:off x="2555875" y="3213100"/>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南宁</a:t>
            </a:r>
            <a:endParaRPr lang="zh-CN" altLang="en-US" dirty="0">
              <a:latin typeface="Arial" panose="020B0604020202020204" pitchFamily="34" charset="0"/>
              <a:ea typeface="宋体" panose="02010600030101010101" pitchFamily="2" charset="-122"/>
            </a:endParaRPr>
          </a:p>
        </p:txBody>
      </p:sp>
      <p:sp>
        <p:nvSpPr>
          <p:cNvPr id="392038" name="Rectangle 870"/>
          <p:cNvSpPr/>
          <p:nvPr/>
        </p:nvSpPr>
        <p:spPr>
          <a:xfrm>
            <a:off x="3708400" y="2924175"/>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海南省</a:t>
            </a:r>
            <a:endParaRPr lang="zh-CN" altLang="en-US" dirty="0">
              <a:latin typeface="Arial" panose="020B0604020202020204" pitchFamily="34" charset="0"/>
              <a:ea typeface="宋体" panose="02010600030101010101" pitchFamily="2" charset="-122"/>
            </a:endParaRPr>
          </a:p>
        </p:txBody>
      </p:sp>
      <p:sp>
        <p:nvSpPr>
          <p:cNvPr id="392039" name="Rectangle 871"/>
          <p:cNvSpPr/>
          <p:nvPr/>
        </p:nvSpPr>
        <p:spPr>
          <a:xfrm>
            <a:off x="3851275" y="3213100"/>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海口</a:t>
            </a:r>
            <a:endParaRPr lang="zh-CN" altLang="en-US" dirty="0">
              <a:latin typeface="Arial" panose="020B0604020202020204" pitchFamily="34" charset="0"/>
              <a:ea typeface="宋体" panose="02010600030101010101" pitchFamily="2" charset="-122"/>
            </a:endParaRPr>
          </a:p>
        </p:txBody>
      </p:sp>
      <p:sp>
        <p:nvSpPr>
          <p:cNvPr id="392040" name="Rectangle 872"/>
          <p:cNvSpPr/>
          <p:nvPr/>
        </p:nvSpPr>
        <p:spPr>
          <a:xfrm>
            <a:off x="1331913" y="3573463"/>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辽宁省</a:t>
            </a:r>
            <a:endParaRPr lang="zh-CN" altLang="en-US" dirty="0">
              <a:latin typeface="Arial" panose="020B0604020202020204" pitchFamily="34" charset="0"/>
              <a:ea typeface="宋体" panose="02010600030101010101" pitchFamily="2" charset="-122"/>
            </a:endParaRPr>
          </a:p>
        </p:txBody>
      </p:sp>
      <p:sp>
        <p:nvSpPr>
          <p:cNvPr id="392041" name="Rectangle 873"/>
          <p:cNvSpPr/>
          <p:nvPr/>
        </p:nvSpPr>
        <p:spPr>
          <a:xfrm>
            <a:off x="1476375" y="3933825"/>
            <a:ext cx="641350" cy="366713"/>
          </a:xfrm>
          <a:prstGeom prst="rect">
            <a:avLst/>
          </a:prstGeom>
          <a:noFill/>
          <a:ln w="9525">
            <a:noFill/>
          </a:ln>
        </p:spPr>
        <p:txBody>
          <a:bodyPr wrap="none" anchor="t" anchorCtr="0">
            <a:spAutoFit/>
          </a:bodyPr>
          <a:p>
            <a:r>
              <a:rPr lang="zh-CN" altLang="en-US" dirty="0">
                <a:latin typeface="Arial" panose="020B0604020202020204" pitchFamily="34" charset="0"/>
                <a:ea typeface="宋体" panose="02010600030101010101" pitchFamily="2" charset="-122"/>
              </a:rPr>
              <a:t>沈阳</a:t>
            </a:r>
            <a:endParaRPr lang="zh-CN" altLang="en-US" dirty="0">
              <a:latin typeface="Arial" panose="020B0604020202020204" pitchFamily="34" charset="0"/>
              <a:ea typeface="宋体" panose="02010600030101010101" pitchFamily="2" charset="-122"/>
            </a:endParaRPr>
          </a:p>
        </p:txBody>
      </p:sp>
      <p:sp>
        <p:nvSpPr>
          <p:cNvPr id="392042" name="Rectangle 874"/>
          <p:cNvSpPr/>
          <p:nvPr/>
        </p:nvSpPr>
        <p:spPr>
          <a:xfrm>
            <a:off x="2484438" y="3573463"/>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吉林省</a:t>
            </a:r>
            <a:endParaRPr lang="zh-CN" altLang="en-US" dirty="0">
              <a:latin typeface="Arial" panose="020B0604020202020204" pitchFamily="34" charset="0"/>
              <a:ea typeface="宋体" panose="02010600030101010101" pitchFamily="2" charset="-122"/>
            </a:endParaRPr>
          </a:p>
        </p:txBody>
      </p:sp>
      <p:sp>
        <p:nvSpPr>
          <p:cNvPr id="392043" name="Rectangle 875"/>
          <p:cNvSpPr/>
          <p:nvPr/>
        </p:nvSpPr>
        <p:spPr>
          <a:xfrm>
            <a:off x="2627313" y="4005263"/>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长春</a:t>
            </a:r>
            <a:endParaRPr lang="zh-CN" altLang="en-US" dirty="0">
              <a:latin typeface="Arial" panose="020B0604020202020204" pitchFamily="34" charset="0"/>
              <a:ea typeface="宋体" panose="02010600030101010101" pitchFamily="2" charset="-122"/>
            </a:endParaRPr>
          </a:p>
        </p:txBody>
      </p:sp>
      <p:sp>
        <p:nvSpPr>
          <p:cNvPr id="392044" name="Rectangle 876"/>
          <p:cNvSpPr/>
          <p:nvPr/>
        </p:nvSpPr>
        <p:spPr>
          <a:xfrm>
            <a:off x="3563938" y="3573463"/>
            <a:ext cx="10985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黑龙江省</a:t>
            </a:r>
            <a:endParaRPr lang="zh-CN" altLang="en-US" dirty="0">
              <a:latin typeface="Arial" panose="020B0604020202020204" pitchFamily="34" charset="0"/>
              <a:ea typeface="宋体" panose="02010600030101010101" pitchFamily="2" charset="-122"/>
            </a:endParaRPr>
          </a:p>
        </p:txBody>
      </p:sp>
      <p:sp>
        <p:nvSpPr>
          <p:cNvPr id="392045" name="Rectangle 877"/>
          <p:cNvSpPr/>
          <p:nvPr/>
        </p:nvSpPr>
        <p:spPr>
          <a:xfrm>
            <a:off x="3708400" y="4005263"/>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哈尔滨</a:t>
            </a:r>
            <a:endParaRPr lang="zh-CN" altLang="en-US" dirty="0">
              <a:latin typeface="Arial" panose="020B0604020202020204" pitchFamily="34" charset="0"/>
              <a:ea typeface="宋体" panose="02010600030101010101" pitchFamily="2" charset="-122"/>
            </a:endParaRPr>
          </a:p>
        </p:txBody>
      </p:sp>
      <p:sp>
        <p:nvSpPr>
          <p:cNvPr id="392046" name="Rectangle 878"/>
          <p:cNvSpPr/>
          <p:nvPr/>
        </p:nvSpPr>
        <p:spPr>
          <a:xfrm>
            <a:off x="1331913" y="4365625"/>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河南省</a:t>
            </a:r>
            <a:endParaRPr lang="zh-CN" altLang="en-US" dirty="0">
              <a:latin typeface="Arial" panose="020B0604020202020204" pitchFamily="34" charset="0"/>
              <a:ea typeface="宋体" panose="02010600030101010101" pitchFamily="2" charset="-122"/>
            </a:endParaRPr>
          </a:p>
        </p:txBody>
      </p:sp>
      <p:sp>
        <p:nvSpPr>
          <p:cNvPr id="392047" name="Rectangle 879"/>
          <p:cNvSpPr/>
          <p:nvPr/>
        </p:nvSpPr>
        <p:spPr>
          <a:xfrm>
            <a:off x="1403350" y="4797425"/>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郑州</a:t>
            </a:r>
            <a:endParaRPr lang="zh-CN" altLang="en-US" dirty="0">
              <a:latin typeface="Arial" panose="020B0604020202020204" pitchFamily="34" charset="0"/>
              <a:ea typeface="宋体" panose="02010600030101010101" pitchFamily="2" charset="-122"/>
            </a:endParaRPr>
          </a:p>
        </p:txBody>
      </p:sp>
      <p:sp>
        <p:nvSpPr>
          <p:cNvPr id="392048" name="Rectangle 880"/>
          <p:cNvSpPr/>
          <p:nvPr/>
        </p:nvSpPr>
        <p:spPr>
          <a:xfrm>
            <a:off x="2484438" y="4365625"/>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湖北省</a:t>
            </a:r>
            <a:endParaRPr lang="zh-CN" altLang="en-US" dirty="0">
              <a:latin typeface="Arial" panose="020B0604020202020204" pitchFamily="34" charset="0"/>
              <a:ea typeface="宋体" panose="02010600030101010101" pitchFamily="2" charset="-122"/>
            </a:endParaRPr>
          </a:p>
        </p:txBody>
      </p:sp>
      <p:sp>
        <p:nvSpPr>
          <p:cNvPr id="392049" name="Rectangle 881"/>
          <p:cNvSpPr/>
          <p:nvPr/>
        </p:nvSpPr>
        <p:spPr>
          <a:xfrm>
            <a:off x="2555875" y="4797425"/>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武汉</a:t>
            </a:r>
            <a:endParaRPr lang="zh-CN" altLang="en-US" dirty="0">
              <a:latin typeface="Arial" panose="020B0604020202020204" pitchFamily="34" charset="0"/>
              <a:ea typeface="宋体" panose="02010600030101010101" pitchFamily="2" charset="-122"/>
            </a:endParaRPr>
          </a:p>
        </p:txBody>
      </p:sp>
      <p:sp>
        <p:nvSpPr>
          <p:cNvPr id="392050" name="Rectangle 882"/>
          <p:cNvSpPr/>
          <p:nvPr/>
        </p:nvSpPr>
        <p:spPr>
          <a:xfrm>
            <a:off x="3708400" y="4365625"/>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湖南省</a:t>
            </a:r>
            <a:endParaRPr lang="zh-CN" altLang="en-US" dirty="0">
              <a:latin typeface="Arial" panose="020B0604020202020204" pitchFamily="34" charset="0"/>
              <a:ea typeface="宋体" panose="02010600030101010101" pitchFamily="2" charset="-122"/>
            </a:endParaRPr>
          </a:p>
        </p:txBody>
      </p:sp>
      <p:sp>
        <p:nvSpPr>
          <p:cNvPr id="392051" name="Rectangle 883"/>
          <p:cNvSpPr/>
          <p:nvPr/>
        </p:nvSpPr>
        <p:spPr>
          <a:xfrm>
            <a:off x="3851275" y="4797425"/>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长沙</a:t>
            </a:r>
            <a:endParaRPr lang="zh-CN" altLang="en-US" dirty="0">
              <a:latin typeface="Arial" panose="020B0604020202020204" pitchFamily="34" charset="0"/>
              <a:ea typeface="宋体" panose="02010600030101010101" pitchFamily="2" charset="-122"/>
            </a:endParaRPr>
          </a:p>
        </p:txBody>
      </p:sp>
      <p:sp>
        <p:nvSpPr>
          <p:cNvPr id="392052" name="Rectangle 884"/>
          <p:cNvSpPr/>
          <p:nvPr/>
        </p:nvSpPr>
        <p:spPr>
          <a:xfrm>
            <a:off x="1331913" y="5157788"/>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重庆市</a:t>
            </a:r>
            <a:endParaRPr lang="zh-CN" altLang="en-US" dirty="0">
              <a:latin typeface="Arial" panose="020B0604020202020204" pitchFamily="34" charset="0"/>
              <a:ea typeface="宋体" panose="02010600030101010101" pitchFamily="2" charset="-122"/>
            </a:endParaRPr>
          </a:p>
        </p:txBody>
      </p:sp>
      <p:sp>
        <p:nvSpPr>
          <p:cNvPr id="392053" name="Rectangle 885"/>
          <p:cNvSpPr/>
          <p:nvPr/>
        </p:nvSpPr>
        <p:spPr>
          <a:xfrm>
            <a:off x="2555875" y="5157788"/>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四川省</a:t>
            </a:r>
            <a:endParaRPr lang="zh-CN" altLang="en-US" dirty="0">
              <a:latin typeface="Arial" panose="020B0604020202020204" pitchFamily="34" charset="0"/>
              <a:ea typeface="宋体" panose="02010600030101010101" pitchFamily="2" charset="-122"/>
            </a:endParaRPr>
          </a:p>
        </p:txBody>
      </p:sp>
      <p:sp>
        <p:nvSpPr>
          <p:cNvPr id="392054" name="Rectangle 886"/>
          <p:cNvSpPr/>
          <p:nvPr/>
        </p:nvSpPr>
        <p:spPr>
          <a:xfrm>
            <a:off x="2555875" y="5516563"/>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成都</a:t>
            </a:r>
            <a:endParaRPr lang="zh-CN" altLang="en-US" dirty="0">
              <a:latin typeface="Arial" panose="020B0604020202020204" pitchFamily="34" charset="0"/>
              <a:ea typeface="宋体" panose="02010600030101010101" pitchFamily="2" charset="-122"/>
            </a:endParaRPr>
          </a:p>
        </p:txBody>
      </p:sp>
      <p:sp>
        <p:nvSpPr>
          <p:cNvPr id="392055" name="Rectangle 887"/>
          <p:cNvSpPr/>
          <p:nvPr/>
        </p:nvSpPr>
        <p:spPr>
          <a:xfrm>
            <a:off x="3708400" y="5157788"/>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贵州省</a:t>
            </a:r>
            <a:endParaRPr lang="zh-CN" altLang="en-US" dirty="0">
              <a:latin typeface="Arial" panose="020B0604020202020204" pitchFamily="34" charset="0"/>
              <a:ea typeface="宋体" panose="02010600030101010101" pitchFamily="2" charset="-122"/>
            </a:endParaRPr>
          </a:p>
        </p:txBody>
      </p:sp>
      <p:sp>
        <p:nvSpPr>
          <p:cNvPr id="392056" name="Rectangle 888"/>
          <p:cNvSpPr/>
          <p:nvPr/>
        </p:nvSpPr>
        <p:spPr>
          <a:xfrm>
            <a:off x="3779838" y="5516563"/>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贵阳</a:t>
            </a:r>
            <a:endParaRPr lang="zh-CN" altLang="en-US" dirty="0">
              <a:latin typeface="Arial" panose="020B0604020202020204" pitchFamily="34" charset="0"/>
              <a:ea typeface="宋体" panose="02010600030101010101" pitchFamily="2" charset="-122"/>
            </a:endParaRPr>
          </a:p>
        </p:txBody>
      </p:sp>
      <p:sp>
        <p:nvSpPr>
          <p:cNvPr id="392057" name="Rectangle 889"/>
          <p:cNvSpPr/>
          <p:nvPr/>
        </p:nvSpPr>
        <p:spPr>
          <a:xfrm>
            <a:off x="4859338" y="5157788"/>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云南省</a:t>
            </a:r>
            <a:endParaRPr lang="zh-CN" altLang="en-US" dirty="0">
              <a:latin typeface="Arial" panose="020B0604020202020204" pitchFamily="34" charset="0"/>
              <a:ea typeface="宋体" panose="02010600030101010101" pitchFamily="2" charset="-122"/>
            </a:endParaRPr>
          </a:p>
        </p:txBody>
      </p:sp>
      <p:sp>
        <p:nvSpPr>
          <p:cNvPr id="392058" name="Rectangle 890"/>
          <p:cNvSpPr/>
          <p:nvPr/>
        </p:nvSpPr>
        <p:spPr>
          <a:xfrm>
            <a:off x="4932363" y="5516563"/>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昆明</a:t>
            </a:r>
            <a:endParaRPr lang="zh-CN" altLang="en-US" dirty="0">
              <a:latin typeface="Arial" panose="020B0604020202020204" pitchFamily="34" charset="0"/>
              <a:ea typeface="宋体" panose="02010600030101010101" pitchFamily="2" charset="-122"/>
            </a:endParaRPr>
          </a:p>
        </p:txBody>
      </p:sp>
      <p:sp>
        <p:nvSpPr>
          <p:cNvPr id="392059" name="Rectangle 891"/>
          <p:cNvSpPr/>
          <p:nvPr/>
        </p:nvSpPr>
        <p:spPr>
          <a:xfrm>
            <a:off x="5867400" y="5157788"/>
            <a:ext cx="13271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西藏自治区</a:t>
            </a:r>
            <a:endParaRPr lang="zh-CN" altLang="en-US" dirty="0">
              <a:latin typeface="Arial" panose="020B0604020202020204" pitchFamily="34" charset="0"/>
              <a:ea typeface="宋体" panose="02010600030101010101" pitchFamily="2" charset="-122"/>
            </a:endParaRPr>
          </a:p>
        </p:txBody>
      </p:sp>
      <p:sp>
        <p:nvSpPr>
          <p:cNvPr id="392060" name="Rectangle 892"/>
          <p:cNvSpPr/>
          <p:nvPr/>
        </p:nvSpPr>
        <p:spPr>
          <a:xfrm>
            <a:off x="6227763" y="5516563"/>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拉萨</a:t>
            </a:r>
            <a:endParaRPr lang="zh-CN" altLang="en-US" dirty="0">
              <a:latin typeface="Arial" panose="020B0604020202020204" pitchFamily="34" charset="0"/>
              <a:ea typeface="宋体" panose="02010600030101010101" pitchFamily="2" charset="-122"/>
            </a:endParaRPr>
          </a:p>
        </p:txBody>
      </p:sp>
      <p:sp>
        <p:nvSpPr>
          <p:cNvPr id="392061" name="Rectangle 893"/>
          <p:cNvSpPr/>
          <p:nvPr/>
        </p:nvSpPr>
        <p:spPr>
          <a:xfrm>
            <a:off x="1331913" y="5805488"/>
            <a:ext cx="869950" cy="366712"/>
          </a:xfrm>
          <a:prstGeom prst="rect">
            <a:avLst/>
          </a:prstGeom>
          <a:noFill/>
          <a:ln w="9525">
            <a:noFill/>
          </a:ln>
        </p:spPr>
        <p:txBody>
          <a:bodyPr wrap="none" anchor="t" anchorCtr="0">
            <a:spAutoFit/>
          </a:bodyPr>
          <a:p>
            <a:r>
              <a:rPr lang="zh-CN" altLang="en-US" dirty="0">
                <a:latin typeface="Arial" panose="020B0604020202020204" pitchFamily="34" charset="0"/>
                <a:ea typeface="宋体" panose="02010600030101010101" pitchFamily="2" charset="-122"/>
              </a:rPr>
              <a:t>陕西省</a:t>
            </a:r>
            <a:endParaRPr lang="zh-CN" altLang="en-US" dirty="0">
              <a:latin typeface="Arial" panose="020B0604020202020204" pitchFamily="34" charset="0"/>
              <a:ea typeface="宋体" panose="02010600030101010101" pitchFamily="2" charset="-122"/>
            </a:endParaRPr>
          </a:p>
        </p:txBody>
      </p:sp>
      <p:sp>
        <p:nvSpPr>
          <p:cNvPr id="392062" name="Rectangle 894"/>
          <p:cNvSpPr/>
          <p:nvPr/>
        </p:nvSpPr>
        <p:spPr>
          <a:xfrm>
            <a:off x="1476375" y="6237288"/>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西安</a:t>
            </a:r>
            <a:endParaRPr lang="zh-CN" altLang="en-US" dirty="0">
              <a:latin typeface="Arial" panose="020B0604020202020204" pitchFamily="34" charset="0"/>
              <a:ea typeface="宋体" panose="02010600030101010101" pitchFamily="2" charset="-122"/>
            </a:endParaRPr>
          </a:p>
        </p:txBody>
      </p:sp>
      <p:sp>
        <p:nvSpPr>
          <p:cNvPr id="392063" name="Rectangle 895"/>
          <p:cNvSpPr/>
          <p:nvPr/>
        </p:nvSpPr>
        <p:spPr>
          <a:xfrm>
            <a:off x="2484438" y="5876925"/>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甘肃省</a:t>
            </a:r>
            <a:endParaRPr lang="zh-CN" altLang="en-US" dirty="0">
              <a:latin typeface="Arial" panose="020B0604020202020204" pitchFamily="34" charset="0"/>
              <a:ea typeface="宋体" panose="02010600030101010101" pitchFamily="2" charset="-122"/>
            </a:endParaRPr>
          </a:p>
        </p:txBody>
      </p:sp>
      <p:sp>
        <p:nvSpPr>
          <p:cNvPr id="392064" name="Rectangle 896"/>
          <p:cNvSpPr/>
          <p:nvPr/>
        </p:nvSpPr>
        <p:spPr>
          <a:xfrm>
            <a:off x="2555875" y="6237288"/>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兰州</a:t>
            </a:r>
            <a:endParaRPr lang="zh-CN" altLang="en-US" dirty="0">
              <a:latin typeface="Arial" panose="020B0604020202020204" pitchFamily="34" charset="0"/>
              <a:ea typeface="宋体" panose="02010600030101010101" pitchFamily="2" charset="-122"/>
            </a:endParaRPr>
          </a:p>
        </p:txBody>
      </p:sp>
      <p:sp>
        <p:nvSpPr>
          <p:cNvPr id="392065" name="Rectangle 897"/>
          <p:cNvSpPr/>
          <p:nvPr/>
        </p:nvSpPr>
        <p:spPr>
          <a:xfrm>
            <a:off x="3708400" y="5876925"/>
            <a:ext cx="8699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青海省</a:t>
            </a:r>
            <a:endParaRPr lang="zh-CN" altLang="en-US" dirty="0">
              <a:latin typeface="Arial" panose="020B0604020202020204" pitchFamily="34" charset="0"/>
              <a:ea typeface="宋体" panose="02010600030101010101" pitchFamily="2" charset="-122"/>
            </a:endParaRPr>
          </a:p>
        </p:txBody>
      </p:sp>
      <p:sp>
        <p:nvSpPr>
          <p:cNvPr id="392066" name="Rectangle 898"/>
          <p:cNvSpPr/>
          <p:nvPr/>
        </p:nvSpPr>
        <p:spPr>
          <a:xfrm>
            <a:off x="3851275" y="6237288"/>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西宁</a:t>
            </a:r>
            <a:endParaRPr lang="zh-CN" altLang="en-US" dirty="0">
              <a:latin typeface="Arial" panose="020B0604020202020204" pitchFamily="34" charset="0"/>
              <a:ea typeface="宋体" panose="02010600030101010101" pitchFamily="2" charset="-122"/>
            </a:endParaRPr>
          </a:p>
        </p:txBody>
      </p:sp>
      <p:sp>
        <p:nvSpPr>
          <p:cNvPr id="392067" name="Rectangle 899"/>
          <p:cNvSpPr/>
          <p:nvPr/>
        </p:nvSpPr>
        <p:spPr>
          <a:xfrm>
            <a:off x="4787900" y="5805488"/>
            <a:ext cx="1008063" cy="346075"/>
          </a:xfrm>
          <a:prstGeom prst="rect">
            <a:avLst/>
          </a:prstGeom>
          <a:noFill/>
          <a:ln w="9525">
            <a:noFill/>
          </a:ln>
        </p:spPr>
        <p:txBody>
          <a:bodyPr anchor="t" anchorCtr="0">
            <a:spAutoFit/>
          </a:bodyPr>
          <a:p>
            <a:pPr eaLnBrk="0" hangingPunct="0">
              <a:lnSpc>
                <a:spcPct val="60000"/>
              </a:lnSpc>
            </a:pPr>
            <a:r>
              <a:rPr lang="zh-CN" altLang="en-US" sz="1400" dirty="0">
                <a:latin typeface="Arial" panose="020B0604020202020204" pitchFamily="34" charset="0"/>
                <a:ea typeface="宋体" panose="02010600030101010101" pitchFamily="2" charset="-122"/>
              </a:rPr>
              <a:t>宁夏回族自治区</a:t>
            </a:r>
            <a:endParaRPr lang="zh-CN" altLang="en-US" sz="1400" dirty="0">
              <a:latin typeface="Arial" panose="020B0604020202020204" pitchFamily="34" charset="0"/>
              <a:ea typeface="宋体" panose="02010600030101010101" pitchFamily="2" charset="-122"/>
            </a:endParaRPr>
          </a:p>
        </p:txBody>
      </p:sp>
      <p:sp>
        <p:nvSpPr>
          <p:cNvPr id="392068" name="Rectangle 900"/>
          <p:cNvSpPr/>
          <p:nvPr/>
        </p:nvSpPr>
        <p:spPr>
          <a:xfrm>
            <a:off x="4932363" y="6237288"/>
            <a:ext cx="6413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银川</a:t>
            </a:r>
            <a:endParaRPr lang="zh-CN" altLang="en-US" dirty="0">
              <a:latin typeface="Arial" panose="020B0604020202020204" pitchFamily="34" charset="0"/>
              <a:ea typeface="宋体" panose="02010600030101010101" pitchFamily="2" charset="-122"/>
            </a:endParaRPr>
          </a:p>
        </p:txBody>
      </p:sp>
      <p:sp>
        <p:nvSpPr>
          <p:cNvPr id="392069" name="Rectangle 901"/>
          <p:cNvSpPr/>
          <p:nvPr/>
        </p:nvSpPr>
        <p:spPr>
          <a:xfrm>
            <a:off x="5795963" y="5859463"/>
            <a:ext cx="1606550" cy="304800"/>
          </a:xfrm>
          <a:prstGeom prst="rect">
            <a:avLst/>
          </a:prstGeom>
          <a:noFill/>
          <a:ln w="9525">
            <a:noFill/>
          </a:ln>
        </p:spPr>
        <p:txBody>
          <a:bodyPr wrap="none" anchor="t" anchorCtr="0">
            <a:spAutoFit/>
          </a:bodyPr>
          <a:p>
            <a:r>
              <a:rPr lang="zh-CN" altLang="en-US" sz="1400" dirty="0">
                <a:latin typeface="Arial" panose="020B0604020202020204" pitchFamily="34" charset="0"/>
                <a:ea typeface="宋体" panose="02010600030101010101" pitchFamily="2" charset="-122"/>
              </a:rPr>
              <a:t>新疆维吾尔自治区</a:t>
            </a:r>
            <a:endParaRPr lang="zh-CN" altLang="en-US" sz="1400" dirty="0">
              <a:latin typeface="Arial" panose="020B0604020202020204" pitchFamily="34" charset="0"/>
              <a:ea typeface="宋体" panose="02010600030101010101" pitchFamily="2" charset="-122"/>
            </a:endParaRPr>
          </a:p>
        </p:txBody>
      </p:sp>
      <p:sp>
        <p:nvSpPr>
          <p:cNvPr id="392070" name="Rectangle 902"/>
          <p:cNvSpPr/>
          <p:nvPr/>
        </p:nvSpPr>
        <p:spPr>
          <a:xfrm>
            <a:off x="6011863" y="6237288"/>
            <a:ext cx="1098550" cy="257175"/>
          </a:xfrm>
          <a:prstGeom prst="rect">
            <a:avLst/>
          </a:prstGeom>
          <a:noFill/>
          <a:ln w="9525">
            <a:noFill/>
          </a:ln>
        </p:spPr>
        <p:txBody>
          <a:bodyPr wrap="none" anchor="t" anchorCtr="0">
            <a:spAutoFit/>
          </a:bodyPr>
          <a:p>
            <a:pPr eaLnBrk="0" hangingPunct="0">
              <a:lnSpc>
                <a:spcPct val="60000"/>
              </a:lnSpc>
            </a:pPr>
            <a:r>
              <a:rPr lang="zh-CN" altLang="en-US" dirty="0">
                <a:latin typeface="Arial" panose="020B0604020202020204" pitchFamily="34" charset="0"/>
                <a:ea typeface="宋体" panose="02010600030101010101" pitchFamily="2" charset="-122"/>
              </a:rPr>
              <a:t>乌鲁木齐</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200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392002"/>
                                        </p:tgtEl>
                                        <p:attrNameLst>
                                          <p:attrName>style.visibility</p:attrName>
                                        </p:attrNameLst>
                                      </p:cBhvr>
                                      <p:to>
                                        <p:strVal val="visible"/>
                                      </p:to>
                                    </p:set>
                                    <p:animEffect transition="in" filter="blinds(horizontal)">
                                      <p:cBhvr>
                                        <p:cTn id="11" dur="500"/>
                                        <p:tgtEl>
                                          <p:spTgt spid="392002"/>
                                        </p:tgtEl>
                                      </p:cBhvr>
                                    </p:animEffect>
                                  </p:childTnLst>
                                </p:cTn>
                              </p:par>
                            </p:childTnLst>
                          </p:cTn>
                        </p:par>
                      </p:childTnLst>
                    </p:cTn>
                  </p:par>
                  <p:par>
                    <p:cTn id="12" fill="hold">
                      <p:stCondLst>
                        <p:cond delay="indefinite"/>
                      </p:stCondLst>
                      <p:childTnLst>
                        <p:par>
                          <p:cTn id="13" fill="hold">
                            <p:stCondLst>
                              <p:cond delay="0"/>
                            </p:stCondLst>
                            <p:childTnLst>
                              <p:par>
                                <p:cTn id="14" presetID="26" presetClass="entr" presetSubtype="0" fill="hold" grpId="0" nodeType="clickEffect">
                                  <p:stCondLst>
                                    <p:cond delay="0"/>
                                  </p:stCondLst>
                                  <p:childTnLst>
                                    <p:set>
                                      <p:cBhvr>
                                        <p:cTn id="15" dur="1" fill="hold">
                                          <p:stCondLst>
                                            <p:cond delay="0"/>
                                          </p:stCondLst>
                                        </p:cTn>
                                        <p:tgtEl>
                                          <p:spTgt spid="392003"/>
                                        </p:tgtEl>
                                        <p:attrNameLst>
                                          <p:attrName>style.visibility</p:attrName>
                                        </p:attrNameLst>
                                      </p:cBhvr>
                                      <p:to>
                                        <p:strVal val="visible"/>
                                      </p:to>
                                    </p:set>
                                    <p:animEffect transition="in" filter="wipe(down)">
                                      <p:cBhvr>
                                        <p:cTn id="16" dur="580">
                                          <p:stCondLst>
                                            <p:cond delay="0"/>
                                          </p:stCondLst>
                                        </p:cTn>
                                        <p:tgtEl>
                                          <p:spTgt spid="392003"/>
                                        </p:tgtEl>
                                      </p:cBhvr>
                                    </p:animEffect>
                                    <p:anim calcmode="lin" valueType="num">
                                      <p:cBhvr>
                                        <p:cTn id="17" dur="1822" tmFilter="0,0; 0.14,0.36; 0.43,0.73; 0.71,0.91; 1.0,1.0">
                                          <p:stCondLst>
                                            <p:cond delay="0"/>
                                          </p:stCondLst>
                                        </p:cTn>
                                        <p:tgtEl>
                                          <p:spTgt spid="392003"/>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392003"/>
                                        </p:tgtEl>
                                        <p:attrNameLst>
                                          <p:attrName>ppt_y</p:attrName>
                                        </p:attrNameLst>
                                      </p:cBhvr>
                                      <p:tavLst>
                                        <p:tav tm="0" fmla="#ppt_y-sin(pi*$)/3">
                                          <p:val>
                                            <p:fltVal val="0.500000"/>
                                          </p:val>
                                        </p:tav>
                                        <p:tav tm="100000">
                                          <p:val>
                                            <p:fltVal val="1.000000"/>
                                          </p:val>
                                        </p:tav>
                                      </p:tavLst>
                                    </p:anim>
                                    <p:anim calcmode="lin" valueType="num">
                                      <p:cBhvr>
                                        <p:cTn id="19" dur="664" tmFilter="0, 0; 0.125,0.2665; 0.25,0.4; 0.375,0.465; 0.5,0.5;  0.625,0.535; 0.75,0.6; 0.875,0.7335; 1,1">
                                          <p:stCondLst>
                                            <p:cond delay="664"/>
                                          </p:stCondLst>
                                        </p:cTn>
                                        <p:tgtEl>
                                          <p:spTgt spid="392003"/>
                                        </p:tgtEl>
                                        <p:attrNameLst>
                                          <p:attrName>ppt_y</p:attrName>
                                        </p:attrNameLst>
                                      </p:cBhvr>
                                      <p:tavLst>
                                        <p:tav tm="0" fmla="#ppt_y-sin(pi*$)/9">
                                          <p:val>
                                            <p:fltVal val="0.000000"/>
                                          </p:val>
                                        </p:tav>
                                        <p:tav tm="100000">
                                          <p:val>
                                            <p:fltVal val="1.000000"/>
                                          </p:val>
                                        </p:tav>
                                      </p:tavLst>
                                    </p:anim>
                                    <p:anim calcmode="lin" valueType="num">
                                      <p:cBhvr>
                                        <p:cTn id="20" dur="332" tmFilter="0, 0; 0.125,0.2665; 0.25,0.4; 0.375,0.465; 0.5,0.5;  0.625,0.535; 0.75,0.6; 0.875,0.7335; 1,1">
                                          <p:stCondLst>
                                            <p:cond delay="1324"/>
                                          </p:stCondLst>
                                        </p:cTn>
                                        <p:tgtEl>
                                          <p:spTgt spid="392003"/>
                                        </p:tgtEl>
                                        <p:attrNameLst>
                                          <p:attrName>ppt_y</p:attrName>
                                        </p:attrNameLst>
                                      </p:cBhvr>
                                      <p:tavLst>
                                        <p:tav tm="0" fmla="#ppt_y-sin(pi*$)/27">
                                          <p:val>
                                            <p:fltVal val="0.000000"/>
                                          </p:val>
                                        </p:tav>
                                        <p:tav tm="100000">
                                          <p:val>
                                            <p:fltVal val="1.000000"/>
                                          </p:val>
                                        </p:tav>
                                      </p:tavLst>
                                    </p:anim>
                                    <p:anim calcmode="lin" valueType="num">
                                      <p:cBhvr>
                                        <p:cTn id="21" dur="164" tmFilter="0, 0; 0.125,0.2665; 0.25,0.4; 0.375,0.465; 0.5,0.5;  0.625,0.535; 0.75,0.6; 0.875,0.7335; 1,1">
                                          <p:stCondLst>
                                            <p:cond delay="1656"/>
                                          </p:stCondLst>
                                        </p:cTn>
                                        <p:tgtEl>
                                          <p:spTgt spid="392003"/>
                                        </p:tgtEl>
                                        <p:attrNameLst>
                                          <p:attrName>ppt_y</p:attrName>
                                        </p:attrNameLst>
                                      </p:cBhvr>
                                      <p:tavLst>
                                        <p:tav tm="0" fmla="#ppt_y-sin(pi*$)/81">
                                          <p:val>
                                            <p:fltVal val="0.000000"/>
                                          </p:val>
                                        </p:tav>
                                        <p:tav tm="100000">
                                          <p:val>
                                            <p:fltVal val="1.000000"/>
                                          </p:val>
                                        </p:tav>
                                      </p:tavLst>
                                    </p:anim>
                                    <p:animScale>
                                      <p:cBhvr>
                                        <p:cTn id="22" dur="26">
                                          <p:stCondLst>
                                            <p:cond delay="650"/>
                                          </p:stCondLst>
                                        </p:cTn>
                                        <p:tgtEl>
                                          <p:spTgt spid="392003"/>
                                        </p:tgtEl>
                                      </p:cBhvr>
                                      <p:to x="100000" y="60000"/>
                                    </p:animScale>
                                    <p:animScale>
                                      <p:cBhvr>
                                        <p:cTn id="23" dur="166" decel="50000">
                                          <p:stCondLst>
                                            <p:cond delay="676"/>
                                          </p:stCondLst>
                                        </p:cTn>
                                        <p:tgtEl>
                                          <p:spTgt spid="392003"/>
                                        </p:tgtEl>
                                      </p:cBhvr>
                                      <p:to x="100000" y="100000"/>
                                    </p:animScale>
                                    <p:animScale>
                                      <p:cBhvr>
                                        <p:cTn id="24" dur="26">
                                          <p:stCondLst>
                                            <p:cond delay="1312"/>
                                          </p:stCondLst>
                                        </p:cTn>
                                        <p:tgtEl>
                                          <p:spTgt spid="392003"/>
                                        </p:tgtEl>
                                      </p:cBhvr>
                                      <p:to x="100000" y="80000"/>
                                    </p:animScale>
                                    <p:animScale>
                                      <p:cBhvr>
                                        <p:cTn id="25" dur="166" decel="50000">
                                          <p:stCondLst>
                                            <p:cond delay="1338"/>
                                          </p:stCondLst>
                                        </p:cTn>
                                        <p:tgtEl>
                                          <p:spTgt spid="392003"/>
                                        </p:tgtEl>
                                      </p:cBhvr>
                                      <p:to x="100000" y="100000"/>
                                    </p:animScale>
                                    <p:animScale>
                                      <p:cBhvr>
                                        <p:cTn id="26" dur="26">
                                          <p:stCondLst>
                                            <p:cond delay="1642"/>
                                          </p:stCondLst>
                                        </p:cTn>
                                        <p:tgtEl>
                                          <p:spTgt spid="392003"/>
                                        </p:tgtEl>
                                      </p:cBhvr>
                                      <p:to x="100000" y="90000"/>
                                    </p:animScale>
                                    <p:animScale>
                                      <p:cBhvr>
                                        <p:cTn id="27" dur="166" decel="50000">
                                          <p:stCondLst>
                                            <p:cond delay="1668"/>
                                          </p:stCondLst>
                                        </p:cTn>
                                        <p:tgtEl>
                                          <p:spTgt spid="392003"/>
                                        </p:tgtEl>
                                      </p:cBhvr>
                                      <p:to x="100000" y="100000"/>
                                    </p:animScale>
                                    <p:animScale>
                                      <p:cBhvr>
                                        <p:cTn id="28" dur="26">
                                          <p:stCondLst>
                                            <p:cond delay="1808"/>
                                          </p:stCondLst>
                                        </p:cTn>
                                        <p:tgtEl>
                                          <p:spTgt spid="392003"/>
                                        </p:tgtEl>
                                      </p:cBhvr>
                                      <p:to x="100000" y="95000"/>
                                    </p:animScale>
                                    <p:animScale>
                                      <p:cBhvr>
                                        <p:cTn id="29" dur="166" decel="50000">
                                          <p:stCondLst>
                                            <p:cond delay="1834"/>
                                          </p:stCondLst>
                                        </p:cTn>
                                        <p:tgtEl>
                                          <p:spTgt spid="392003"/>
                                        </p:tgtEl>
                                      </p:cBhvr>
                                      <p:to x="100000" y="100000"/>
                                    </p:animScale>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392004"/>
                                        </p:tgtEl>
                                        <p:attrNameLst>
                                          <p:attrName>style.visibility</p:attrName>
                                        </p:attrNameLst>
                                      </p:cBhvr>
                                      <p:to>
                                        <p:strVal val="visible"/>
                                      </p:to>
                                    </p:set>
                                    <p:anim calcmode="lin" valueType="num">
                                      <p:cBhvr>
                                        <p:cTn id="34" dur="500" fill="hold"/>
                                        <p:tgtEl>
                                          <p:spTgt spid="392004"/>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392004"/>
                                        </p:tgtEl>
                                        <p:attrNameLst>
                                          <p:attrName>ppt_y</p:attrName>
                                        </p:attrNameLst>
                                      </p:cBhvr>
                                      <p:tavLst>
                                        <p:tav tm="0">
                                          <p:val>
                                            <p:strVal val="#ppt_y"/>
                                          </p:val>
                                        </p:tav>
                                        <p:tav tm="100000">
                                          <p:val>
                                            <p:strVal val="#ppt_y"/>
                                          </p:val>
                                        </p:tav>
                                      </p:tavLst>
                                    </p:anim>
                                    <p:anim calcmode="lin" valueType="num">
                                      <p:cBhvr>
                                        <p:cTn id="36" dur="500" fill="hold"/>
                                        <p:tgtEl>
                                          <p:spTgt spid="392004"/>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392004"/>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392004"/>
                                        </p:tgtEl>
                                      </p:cBhvr>
                                    </p:animEffect>
                                  </p:childTnLst>
                                </p:cTn>
                              </p:par>
                            </p:childTnLst>
                          </p:cTn>
                        </p:par>
                      </p:childTnLst>
                    </p:cTn>
                  </p:par>
                  <p:par>
                    <p:cTn id="39" fill="hold">
                      <p:stCondLst>
                        <p:cond delay="indefinite"/>
                      </p:stCondLst>
                      <p:childTnLst>
                        <p:par>
                          <p:cTn id="40" fill="hold">
                            <p:stCondLst>
                              <p:cond delay="0"/>
                            </p:stCondLst>
                            <p:childTnLst>
                              <p:par>
                                <p:cTn id="41" presetID="56" presetClass="entr" presetSubtype="0" fill="hold" grpId="0" nodeType="clickEffect">
                                  <p:stCondLst>
                                    <p:cond delay="0"/>
                                  </p:stCondLst>
                                  <p:iterate type="lt">
                                    <p:tmPct val="10000"/>
                                  </p:iterate>
                                  <p:childTnLst>
                                    <p:set>
                                      <p:cBhvr>
                                        <p:cTn id="42" dur="1" fill="hold">
                                          <p:stCondLst>
                                            <p:cond delay="0"/>
                                          </p:stCondLst>
                                        </p:cTn>
                                        <p:tgtEl>
                                          <p:spTgt spid="392005"/>
                                        </p:tgtEl>
                                        <p:attrNameLst>
                                          <p:attrName>style.visibility</p:attrName>
                                        </p:attrNameLst>
                                      </p:cBhvr>
                                      <p:to>
                                        <p:strVal val="visible"/>
                                      </p:to>
                                    </p:set>
                                    <p:anim by="(-#ppt_w*2)" calcmode="lin" valueType="num">
                                      <p:cBhvr rctx="PPT">
                                        <p:cTn id="43" dur="500" autoRev="1" fill="hold">
                                          <p:stCondLst>
                                            <p:cond delay="0"/>
                                          </p:stCondLst>
                                        </p:cTn>
                                        <p:tgtEl>
                                          <p:spTgt spid="392005"/>
                                        </p:tgtEl>
                                        <p:attrNameLst>
                                          <p:attrName>ppt_w</p:attrName>
                                        </p:attrNameLst>
                                      </p:cBhvr>
                                    </p:anim>
                                    <p:anim by="(#ppt_w*0.50)" calcmode="lin" valueType="num">
                                      <p:cBhvr>
                                        <p:cTn id="44" dur="500" decel="50000" autoRev="1" fill="hold">
                                          <p:stCondLst>
                                            <p:cond delay="0"/>
                                          </p:stCondLst>
                                        </p:cTn>
                                        <p:tgtEl>
                                          <p:spTgt spid="392005"/>
                                        </p:tgtEl>
                                        <p:attrNameLst>
                                          <p:attrName>ppt_x</p:attrName>
                                        </p:attrNameLst>
                                      </p:cBhvr>
                                    </p:anim>
                                    <p:anim from="(-#ppt_h/2)" to="(#ppt_y)" calcmode="lin" valueType="num">
                                      <p:cBhvr>
                                        <p:cTn id="45" dur="1000" fill="hold">
                                          <p:stCondLst>
                                            <p:cond delay="0"/>
                                          </p:stCondLst>
                                        </p:cTn>
                                        <p:tgtEl>
                                          <p:spTgt spid="392005"/>
                                        </p:tgtEl>
                                        <p:attrNameLst>
                                          <p:attrName>ppt_y</p:attrName>
                                        </p:attrNameLst>
                                      </p:cBhvr>
                                    </p:anim>
                                    <p:animRot by="21600000">
                                      <p:cBhvr>
                                        <p:cTn id="46" dur="1000" fill="hold">
                                          <p:stCondLst>
                                            <p:cond delay="0"/>
                                          </p:stCondLst>
                                        </p:cTn>
                                        <p:tgtEl>
                                          <p:spTgt spid="392005"/>
                                        </p:tgtEl>
                                        <p:attrNameLst>
                                          <p:attrName>r</p:attrName>
                                        </p:attrNameLst>
                                      </p:cBhvr>
                                    </p:animRot>
                                  </p:childTnLst>
                                </p:cTn>
                              </p:par>
                            </p:childTnLst>
                          </p:cTn>
                        </p:par>
                      </p:childTnLst>
                    </p:cTn>
                  </p:par>
                  <p:par>
                    <p:cTn id="47" fill="hold">
                      <p:stCondLst>
                        <p:cond delay="indefinite"/>
                      </p:stCondLst>
                      <p:childTnLst>
                        <p:par>
                          <p:cTn id="48" fill="hold">
                            <p:stCondLst>
                              <p:cond delay="0"/>
                            </p:stCondLst>
                            <p:childTnLst>
                              <p:par>
                                <p:cTn id="49" presetID="35" presetClass="entr" presetSubtype="0" fill="hold" grpId="0" nodeType="clickEffect">
                                  <p:stCondLst>
                                    <p:cond delay="0"/>
                                  </p:stCondLst>
                                  <p:childTnLst>
                                    <p:set>
                                      <p:cBhvr>
                                        <p:cTn id="50" dur="1" fill="hold">
                                          <p:stCondLst>
                                            <p:cond delay="0"/>
                                          </p:stCondLst>
                                        </p:cTn>
                                        <p:tgtEl>
                                          <p:spTgt spid="392009"/>
                                        </p:tgtEl>
                                        <p:attrNameLst>
                                          <p:attrName>style.visibility</p:attrName>
                                        </p:attrNameLst>
                                      </p:cBhvr>
                                      <p:to>
                                        <p:strVal val="visible"/>
                                      </p:to>
                                    </p:set>
                                    <p:animEffect transition="in" filter="fade">
                                      <p:cBhvr>
                                        <p:cTn id="51" dur="2000"/>
                                        <p:tgtEl>
                                          <p:spTgt spid="392009"/>
                                        </p:tgtEl>
                                      </p:cBhvr>
                                    </p:animEffect>
                                    <p:anim calcmode="lin" valueType="num">
                                      <p:cBhvr>
                                        <p:cTn id="52" dur="2000" fill="hold"/>
                                        <p:tgtEl>
                                          <p:spTgt spid="392009"/>
                                        </p:tgtEl>
                                        <p:attrNameLst>
                                          <p:attrName>style.rotation</p:attrName>
                                        </p:attrNameLst>
                                      </p:cBhvr>
                                      <p:tavLst>
                                        <p:tav tm="0">
                                          <p:val>
                                            <p:fltVal val="720.000000"/>
                                          </p:val>
                                        </p:tav>
                                        <p:tav tm="100000">
                                          <p:val>
                                            <p:fltVal val="0.000000"/>
                                          </p:val>
                                        </p:tav>
                                      </p:tavLst>
                                    </p:anim>
                                    <p:anim calcmode="lin" valueType="num">
                                      <p:cBhvr>
                                        <p:cTn id="53" dur="2000" fill="hold"/>
                                        <p:tgtEl>
                                          <p:spTgt spid="392009"/>
                                        </p:tgtEl>
                                        <p:attrNameLst>
                                          <p:attrName>ppt_h</p:attrName>
                                        </p:attrNameLst>
                                      </p:cBhvr>
                                      <p:tavLst>
                                        <p:tav tm="0">
                                          <p:val>
                                            <p:fltVal val="0.000000"/>
                                          </p:val>
                                        </p:tav>
                                        <p:tav tm="100000">
                                          <p:val>
                                            <p:strVal val="#ppt_h"/>
                                          </p:val>
                                        </p:tav>
                                      </p:tavLst>
                                    </p:anim>
                                    <p:anim calcmode="lin" valueType="num">
                                      <p:cBhvr>
                                        <p:cTn id="54" dur="2000" fill="hold"/>
                                        <p:tgtEl>
                                          <p:spTgt spid="392009"/>
                                        </p:tgtEl>
                                        <p:attrNameLst>
                                          <p:attrName>ppt_w</p:attrName>
                                        </p:attrNameLst>
                                      </p:cBhvr>
                                      <p:tavLst>
                                        <p:tav tm="0">
                                          <p:val>
                                            <p:fltVal val="0.000000"/>
                                          </p:val>
                                        </p:tav>
                                        <p:tav tm="100000">
                                          <p:val>
                                            <p:strVal val="#ppt_w"/>
                                          </p:val>
                                        </p:tav>
                                      </p:tavLst>
                                    </p:anim>
                                  </p:childTnLst>
                                </p:cTn>
                              </p:par>
                            </p:childTnLst>
                          </p:cTn>
                        </p:par>
                      </p:childTnLst>
                    </p:cTn>
                  </p:par>
                  <p:par>
                    <p:cTn id="55" fill="hold">
                      <p:stCondLst>
                        <p:cond delay="indefinite"/>
                      </p:stCondLst>
                      <p:childTnLst>
                        <p:par>
                          <p:cTn id="56" fill="hold">
                            <p:stCondLst>
                              <p:cond delay="0"/>
                            </p:stCondLst>
                            <p:childTnLst>
                              <p:par>
                                <p:cTn id="57" presetID="20" presetClass="entr" presetSubtype="0" fill="hold" grpId="0" nodeType="clickEffect">
                                  <p:stCondLst>
                                    <p:cond delay="0"/>
                                  </p:stCondLst>
                                  <p:childTnLst>
                                    <p:set>
                                      <p:cBhvr>
                                        <p:cTn id="58" dur="1" fill="hold">
                                          <p:stCondLst>
                                            <p:cond delay="0"/>
                                          </p:stCondLst>
                                        </p:cTn>
                                        <p:tgtEl>
                                          <p:spTgt spid="392010"/>
                                        </p:tgtEl>
                                        <p:attrNameLst>
                                          <p:attrName>style.visibility</p:attrName>
                                        </p:attrNameLst>
                                      </p:cBhvr>
                                      <p:to>
                                        <p:strVal val="visible"/>
                                      </p:to>
                                    </p:set>
                                    <p:animEffect transition="in" filter="wedge">
                                      <p:cBhvr>
                                        <p:cTn id="59" dur="2000"/>
                                        <p:tgtEl>
                                          <p:spTgt spid="392010"/>
                                        </p:tgtEl>
                                      </p:cBhvr>
                                    </p:animEffect>
                                  </p:childTnLst>
                                </p:cTn>
                              </p:par>
                            </p:childTnLst>
                          </p:cTn>
                        </p:par>
                      </p:childTnLst>
                    </p:cTn>
                  </p:par>
                  <p:par>
                    <p:cTn id="60" fill="hold">
                      <p:stCondLst>
                        <p:cond delay="indefinite"/>
                      </p:stCondLst>
                      <p:childTnLst>
                        <p:par>
                          <p:cTn id="61" fill="hold">
                            <p:stCondLst>
                              <p:cond delay="0"/>
                            </p:stCondLst>
                            <p:childTnLst>
                              <p:par>
                                <p:cTn id="62" presetID="3" presetClass="entr" presetSubtype="10" fill="hold" grpId="0" nodeType="clickEffect">
                                  <p:stCondLst>
                                    <p:cond delay="0"/>
                                  </p:stCondLst>
                                  <p:childTnLst>
                                    <p:set>
                                      <p:cBhvr>
                                        <p:cTn id="63" dur="1" fill="hold">
                                          <p:stCondLst>
                                            <p:cond delay="0"/>
                                          </p:stCondLst>
                                        </p:cTn>
                                        <p:tgtEl>
                                          <p:spTgt spid="392012"/>
                                        </p:tgtEl>
                                        <p:attrNameLst>
                                          <p:attrName>style.visibility</p:attrName>
                                        </p:attrNameLst>
                                      </p:cBhvr>
                                      <p:to>
                                        <p:strVal val="visible"/>
                                      </p:to>
                                    </p:set>
                                    <p:animEffect transition="in" filter="blinds(horizontal)">
                                      <p:cBhvr>
                                        <p:cTn id="64" dur="500"/>
                                        <p:tgtEl>
                                          <p:spTgt spid="392012"/>
                                        </p:tgtEl>
                                      </p:cBhvr>
                                    </p:animEffect>
                                  </p:childTnLst>
                                </p:cTn>
                              </p:par>
                            </p:childTnLst>
                          </p:cTn>
                        </p:par>
                      </p:childTnLst>
                    </p:cTn>
                  </p:par>
                  <p:par>
                    <p:cTn id="65" fill="hold">
                      <p:stCondLst>
                        <p:cond delay="indefinite"/>
                      </p:stCondLst>
                      <p:childTnLst>
                        <p:par>
                          <p:cTn id="66" fill="hold">
                            <p:stCondLst>
                              <p:cond delay="0"/>
                            </p:stCondLst>
                            <p:childTnLst>
                              <p:par>
                                <p:cTn id="67" presetID="39" presetClass="entr" presetSubtype="0" accel="100000" fill="hold" grpId="0" nodeType="clickEffect">
                                  <p:stCondLst>
                                    <p:cond delay="0"/>
                                  </p:stCondLst>
                                  <p:childTnLst>
                                    <p:set>
                                      <p:cBhvr>
                                        <p:cTn id="68" dur="1" fill="hold">
                                          <p:stCondLst>
                                            <p:cond delay="0"/>
                                          </p:stCondLst>
                                        </p:cTn>
                                        <p:tgtEl>
                                          <p:spTgt spid="392014"/>
                                        </p:tgtEl>
                                        <p:attrNameLst>
                                          <p:attrName>style.visibility</p:attrName>
                                        </p:attrNameLst>
                                      </p:cBhvr>
                                      <p:to>
                                        <p:strVal val="visible"/>
                                      </p:to>
                                    </p:set>
                                    <p:anim calcmode="lin" valueType="num">
                                      <p:cBhvr>
                                        <p:cTn id="69" dur="500" fill="hold"/>
                                        <p:tgtEl>
                                          <p:spTgt spid="392014"/>
                                        </p:tgtEl>
                                        <p:attrNameLst>
                                          <p:attrName>ppt_h</p:attrName>
                                        </p:attrNameLst>
                                      </p:cBhvr>
                                      <p:tavLst>
                                        <p:tav tm="0">
                                          <p:val>
                                            <p:strVal val="#ppt_h/20"/>
                                          </p:val>
                                        </p:tav>
                                        <p:tav tm="50000">
                                          <p:val>
                                            <p:strVal val="#ppt_h/20"/>
                                          </p:val>
                                        </p:tav>
                                        <p:tav tm="100000">
                                          <p:val>
                                            <p:strVal val="#ppt_h"/>
                                          </p:val>
                                        </p:tav>
                                      </p:tavLst>
                                    </p:anim>
                                    <p:anim calcmode="lin" valueType="num">
                                      <p:cBhvr>
                                        <p:cTn id="70" dur="500" fill="hold"/>
                                        <p:tgtEl>
                                          <p:spTgt spid="392014"/>
                                        </p:tgtEl>
                                        <p:attrNameLst>
                                          <p:attrName>ppt_w</p:attrName>
                                        </p:attrNameLst>
                                      </p:cBhvr>
                                      <p:tavLst>
                                        <p:tav tm="0">
                                          <p:val>
                                            <p:strVal val="#ppt_w+.3"/>
                                          </p:val>
                                        </p:tav>
                                        <p:tav tm="50000">
                                          <p:val>
                                            <p:strVal val="#ppt_w+.3"/>
                                          </p:val>
                                        </p:tav>
                                        <p:tav tm="100000">
                                          <p:val>
                                            <p:strVal val="#ppt_w"/>
                                          </p:val>
                                        </p:tav>
                                      </p:tavLst>
                                    </p:anim>
                                    <p:anim calcmode="lin" valueType="num">
                                      <p:cBhvr>
                                        <p:cTn id="71" dur="500" fill="hold"/>
                                        <p:tgtEl>
                                          <p:spTgt spid="392014"/>
                                        </p:tgtEl>
                                        <p:attrNameLst>
                                          <p:attrName>ppt_x</p:attrName>
                                        </p:attrNameLst>
                                      </p:cBhvr>
                                      <p:tavLst>
                                        <p:tav tm="0">
                                          <p:val>
                                            <p:strVal val="#ppt_x-.3"/>
                                          </p:val>
                                        </p:tav>
                                        <p:tav tm="50000">
                                          <p:val>
                                            <p:strVal val="#ppt_x"/>
                                          </p:val>
                                        </p:tav>
                                        <p:tav tm="100000">
                                          <p:val>
                                            <p:strVal val="#ppt_x"/>
                                          </p:val>
                                        </p:tav>
                                      </p:tavLst>
                                    </p:anim>
                                    <p:anim calcmode="lin" valueType="num">
                                      <p:cBhvr>
                                        <p:cTn id="72" dur="500" fill="hold"/>
                                        <p:tgtEl>
                                          <p:spTgt spid="392014"/>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1" presetClass="entr" presetSubtype="0" fill="hold" grpId="0" nodeType="clickEffect">
                                  <p:stCondLst>
                                    <p:cond delay="0"/>
                                  </p:stCondLst>
                                  <p:iterate type="lt">
                                    <p:tmPct val="10000"/>
                                  </p:iterate>
                                  <p:childTnLst>
                                    <p:set>
                                      <p:cBhvr>
                                        <p:cTn id="76" dur="1" fill="hold">
                                          <p:stCondLst>
                                            <p:cond delay="0"/>
                                          </p:stCondLst>
                                        </p:cTn>
                                        <p:tgtEl>
                                          <p:spTgt spid="392016"/>
                                        </p:tgtEl>
                                        <p:attrNameLst>
                                          <p:attrName>style.visibility</p:attrName>
                                        </p:attrNameLst>
                                      </p:cBhvr>
                                      <p:to>
                                        <p:strVal val="visible"/>
                                      </p:to>
                                    </p:set>
                                    <p:anim calcmode="lin" valueType="num">
                                      <p:cBhvr>
                                        <p:cTn id="77" dur="500" fill="hold"/>
                                        <p:tgtEl>
                                          <p:spTgt spid="392016"/>
                                        </p:tgtEl>
                                        <p:attrNameLst>
                                          <p:attrName>ppt_x</p:attrName>
                                        </p:attrNameLst>
                                      </p:cBhvr>
                                      <p:tavLst>
                                        <p:tav tm="0">
                                          <p:val>
                                            <p:strVal val="#ppt_x"/>
                                          </p:val>
                                        </p:tav>
                                        <p:tav tm="50000">
                                          <p:val>
                                            <p:strVal val="#ppt_x+.1"/>
                                          </p:val>
                                        </p:tav>
                                        <p:tav tm="100000">
                                          <p:val>
                                            <p:strVal val="#ppt_x"/>
                                          </p:val>
                                        </p:tav>
                                      </p:tavLst>
                                    </p:anim>
                                    <p:anim calcmode="lin" valueType="num">
                                      <p:cBhvr>
                                        <p:cTn id="78" dur="500" fill="hold"/>
                                        <p:tgtEl>
                                          <p:spTgt spid="392016"/>
                                        </p:tgtEl>
                                        <p:attrNameLst>
                                          <p:attrName>ppt_y</p:attrName>
                                        </p:attrNameLst>
                                      </p:cBhvr>
                                      <p:tavLst>
                                        <p:tav tm="0">
                                          <p:val>
                                            <p:strVal val="#ppt_y"/>
                                          </p:val>
                                        </p:tav>
                                        <p:tav tm="100000">
                                          <p:val>
                                            <p:strVal val="#ppt_y"/>
                                          </p:val>
                                        </p:tav>
                                      </p:tavLst>
                                    </p:anim>
                                    <p:anim calcmode="lin" valueType="num">
                                      <p:cBhvr>
                                        <p:cTn id="79" dur="500" fill="hold"/>
                                        <p:tgtEl>
                                          <p:spTgt spid="392016"/>
                                        </p:tgtEl>
                                        <p:attrNameLst>
                                          <p:attrName>ppt_h</p:attrName>
                                        </p:attrNameLst>
                                      </p:cBhvr>
                                      <p:tavLst>
                                        <p:tav tm="0">
                                          <p:val>
                                            <p:strVal val="#ppt_h/10"/>
                                          </p:val>
                                        </p:tav>
                                        <p:tav tm="50000">
                                          <p:val>
                                            <p:strVal val="#ppt_h+.01"/>
                                          </p:val>
                                        </p:tav>
                                        <p:tav tm="100000">
                                          <p:val>
                                            <p:strVal val="#ppt_h"/>
                                          </p:val>
                                        </p:tav>
                                      </p:tavLst>
                                    </p:anim>
                                    <p:anim calcmode="lin" valueType="num">
                                      <p:cBhvr>
                                        <p:cTn id="80" dur="500" fill="hold"/>
                                        <p:tgtEl>
                                          <p:spTgt spid="392016"/>
                                        </p:tgtEl>
                                        <p:attrNameLst>
                                          <p:attrName>ppt_w</p:attrName>
                                        </p:attrNameLst>
                                      </p:cBhvr>
                                      <p:tavLst>
                                        <p:tav tm="0">
                                          <p:val>
                                            <p:strVal val="#ppt_w/10"/>
                                          </p:val>
                                        </p:tav>
                                        <p:tav tm="50000">
                                          <p:val>
                                            <p:strVal val="#ppt_w+.01"/>
                                          </p:val>
                                        </p:tav>
                                        <p:tav tm="100000">
                                          <p:val>
                                            <p:strVal val="#ppt_w"/>
                                          </p:val>
                                        </p:tav>
                                      </p:tavLst>
                                    </p:anim>
                                    <p:animEffect transition="in" filter="fade">
                                      <p:cBhvr>
                                        <p:cTn id="81" dur="500" tmFilter="0,0; .5, 1; 1, 1"/>
                                        <p:tgtEl>
                                          <p:spTgt spid="392016"/>
                                        </p:tgtEl>
                                      </p:cBhvr>
                                    </p:animEffect>
                                  </p:childTnLst>
                                </p:cTn>
                              </p:par>
                            </p:childTnLst>
                          </p:cTn>
                        </p:par>
                      </p:childTnLst>
                    </p:cTn>
                  </p:par>
                  <p:par>
                    <p:cTn id="82" fill="hold">
                      <p:stCondLst>
                        <p:cond delay="indefinite"/>
                      </p:stCondLst>
                      <p:childTnLst>
                        <p:par>
                          <p:cTn id="83" fill="hold">
                            <p:stCondLst>
                              <p:cond delay="0"/>
                            </p:stCondLst>
                            <p:childTnLst>
                              <p:par>
                                <p:cTn id="84" presetID="54" presetClass="entr" presetSubtype="0" accel="100000" fill="hold" grpId="0" nodeType="clickEffect">
                                  <p:stCondLst>
                                    <p:cond delay="0"/>
                                  </p:stCondLst>
                                  <p:childTnLst>
                                    <p:set>
                                      <p:cBhvr>
                                        <p:cTn id="85" dur="1" fill="hold">
                                          <p:stCondLst>
                                            <p:cond delay="0"/>
                                          </p:stCondLst>
                                        </p:cTn>
                                        <p:tgtEl>
                                          <p:spTgt spid="392018"/>
                                        </p:tgtEl>
                                        <p:attrNameLst>
                                          <p:attrName>style.visibility</p:attrName>
                                        </p:attrNameLst>
                                      </p:cBhvr>
                                      <p:to>
                                        <p:strVal val="visible"/>
                                      </p:to>
                                    </p:set>
                                    <p:anim calcmode="lin" valueType="num">
                                      <p:cBhvr>
                                        <p:cTn id="86" dur="500" fill="hold"/>
                                        <p:tgtEl>
                                          <p:spTgt spid="392018"/>
                                        </p:tgtEl>
                                        <p:attrNameLst>
                                          <p:attrName>ppt_w</p:attrName>
                                        </p:attrNameLst>
                                      </p:cBhvr>
                                      <p:tavLst>
                                        <p:tav tm="0">
                                          <p:val>
                                            <p:strVal val="#ppt_w*0.05"/>
                                          </p:val>
                                        </p:tav>
                                        <p:tav tm="100000">
                                          <p:val>
                                            <p:strVal val="#ppt_w"/>
                                          </p:val>
                                        </p:tav>
                                      </p:tavLst>
                                    </p:anim>
                                    <p:anim calcmode="lin" valueType="num">
                                      <p:cBhvr>
                                        <p:cTn id="87" dur="500" fill="hold"/>
                                        <p:tgtEl>
                                          <p:spTgt spid="392018"/>
                                        </p:tgtEl>
                                        <p:attrNameLst>
                                          <p:attrName>ppt_h</p:attrName>
                                        </p:attrNameLst>
                                      </p:cBhvr>
                                      <p:tavLst>
                                        <p:tav tm="0">
                                          <p:val>
                                            <p:strVal val="#ppt_h"/>
                                          </p:val>
                                        </p:tav>
                                        <p:tav tm="100000">
                                          <p:val>
                                            <p:strVal val="#ppt_h"/>
                                          </p:val>
                                        </p:tav>
                                      </p:tavLst>
                                    </p:anim>
                                    <p:anim calcmode="lin" valueType="num">
                                      <p:cBhvr>
                                        <p:cTn id="88" dur="500" fill="hold"/>
                                        <p:tgtEl>
                                          <p:spTgt spid="392018"/>
                                        </p:tgtEl>
                                        <p:attrNameLst>
                                          <p:attrName>ppt_x</p:attrName>
                                        </p:attrNameLst>
                                      </p:cBhvr>
                                      <p:tavLst>
                                        <p:tav tm="0">
                                          <p:val>
                                            <p:strVal val="#ppt_x-.2"/>
                                          </p:val>
                                        </p:tav>
                                        <p:tav tm="100000">
                                          <p:val>
                                            <p:strVal val="#ppt_x"/>
                                          </p:val>
                                        </p:tav>
                                      </p:tavLst>
                                    </p:anim>
                                    <p:anim calcmode="lin" valueType="num">
                                      <p:cBhvr>
                                        <p:cTn id="89" dur="500" fill="hold"/>
                                        <p:tgtEl>
                                          <p:spTgt spid="392018"/>
                                        </p:tgtEl>
                                        <p:attrNameLst>
                                          <p:attrName>ppt_y</p:attrName>
                                        </p:attrNameLst>
                                      </p:cBhvr>
                                      <p:tavLst>
                                        <p:tav tm="0">
                                          <p:val>
                                            <p:strVal val="#ppt_y"/>
                                          </p:val>
                                        </p:tav>
                                        <p:tav tm="100000">
                                          <p:val>
                                            <p:strVal val="#ppt_y"/>
                                          </p:val>
                                        </p:tav>
                                      </p:tavLst>
                                    </p:anim>
                                    <p:animEffect transition="in" filter="fade">
                                      <p:cBhvr>
                                        <p:cTn id="90" dur="500"/>
                                        <p:tgtEl>
                                          <p:spTgt spid="392018"/>
                                        </p:tgtEl>
                                      </p:cBhvr>
                                    </p:animEffect>
                                  </p:childTnLst>
                                </p:cTn>
                              </p:par>
                            </p:childTnLst>
                          </p:cTn>
                        </p:par>
                      </p:childTnLst>
                    </p:cTn>
                  </p:par>
                  <p:par>
                    <p:cTn id="91" fill="hold">
                      <p:stCondLst>
                        <p:cond delay="indefinite"/>
                      </p:stCondLst>
                      <p:childTnLst>
                        <p:par>
                          <p:cTn id="92" fill="hold">
                            <p:stCondLst>
                              <p:cond delay="0"/>
                            </p:stCondLst>
                            <p:childTnLst>
                              <p:par>
                                <p:cTn id="93" presetID="26" presetClass="entr" presetSubtype="0" fill="hold" grpId="0" nodeType="clickEffect">
                                  <p:stCondLst>
                                    <p:cond delay="0"/>
                                  </p:stCondLst>
                                  <p:childTnLst>
                                    <p:set>
                                      <p:cBhvr>
                                        <p:cTn id="94" dur="1" fill="hold">
                                          <p:stCondLst>
                                            <p:cond delay="0"/>
                                          </p:stCondLst>
                                        </p:cTn>
                                        <p:tgtEl>
                                          <p:spTgt spid="392020"/>
                                        </p:tgtEl>
                                        <p:attrNameLst>
                                          <p:attrName>style.visibility</p:attrName>
                                        </p:attrNameLst>
                                      </p:cBhvr>
                                      <p:to>
                                        <p:strVal val="visible"/>
                                      </p:to>
                                    </p:set>
                                    <p:animEffect transition="in" filter="wipe(down)">
                                      <p:cBhvr>
                                        <p:cTn id="95" dur="580">
                                          <p:stCondLst>
                                            <p:cond delay="0"/>
                                          </p:stCondLst>
                                        </p:cTn>
                                        <p:tgtEl>
                                          <p:spTgt spid="392020"/>
                                        </p:tgtEl>
                                      </p:cBhvr>
                                    </p:animEffect>
                                    <p:anim calcmode="lin" valueType="num">
                                      <p:cBhvr>
                                        <p:cTn id="96" dur="1822" tmFilter="0,0; 0.14,0.36; 0.43,0.73; 0.71,0.91; 1.0,1.0">
                                          <p:stCondLst>
                                            <p:cond delay="0"/>
                                          </p:stCondLst>
                                        </p:cTn>
                                        <p:tgtEl>
                                          <p:spTgt spid="392020"/>
                                        </p:tgtEl>
                                        <p:attrNameLst>
                                          <p:attrName>ppt_x</p:attrName>
                                        </p:attrNameLst>
                                      </p:cBhvr>
                                      <p:tavLst>
                                        <p:tav tm="0">
                                          <p:val>
                                            <p:strVal val="#ppt_x-0.25"/>
                                          </p:val>
                                        </p:tav>
                                        <p:tav tm="100000">
                                          <p:val>
                                            <p:strVal val="#ppt_x"/>
                                          </p:val>
                                        </p:tav>
                                      </p:tavLst>
                                    </p:anim>
                                    <p:anim calcmode="lin" valueType="num">
                                      <p:cBhvr>
                                        <p:cTn id="97" dur="664" tmFilter="0.0,0.0; 0.25,0.07; 0.50,0.2; 0.75,0.467; 1.0,1.0">
                                          <p:stCondLst>
                                            <p:cond delay="0"/>
                                          </p:stCondLst>
                                        </p:cTn>
                                        <p:tgtEl>
                                          <p:spTgt spid="392020"/>
                                        </p:tgtEl>
                                        <p:attrNameLst>
                                          <p:attrName>ppt_y</p:attrName>
                                        </p:attrNameLst>
                                      </p:cBhvr>
                                      <p:tavLst>
                                        <p:tav tm="0" fmla="#ppt_y-sin(pi*$)/3">
                                          <p:val>
                                            <p:fltVal val="0.500000"/>
                                          </p:val>
                                        </p:tav>
                                        <p:tav tm="100000">
                                          <p:val>
                                            <p:fltVal val="1.000000"/>
                                          </p:val>
                                        </p:tav>
                                      </p:tavLst>
                                    </p:anim>
                                    <p:anim calcmode="lin" valueType="num">
                                      <p:cBhvr>
                                        <p:cTn id="98" dur="664" tmFilter="0, 0; 0.125,0.2665; 0.25,0.4; 0.375,0.465; 0.5,0.5;  0.625,0.535; 0.75,0.6; 0.875,0.7335; 1,1">
                                          <p:stCondLst>
                                            <p:cond delay="664"/>
                                          </p:stCondLst>
                                        </p:cTn>
                                        <p:tgtEl>
                                          <p:spTgt spid="392020"/>
                                        </p:tgtEl>
                                        <p:attrNameLst>
                                          <p:attrName>ppt_y</p:attrName>
                                        </p:attrNameLst>
                                      </p:cBhvr>
                                      <p:tavLst>
                                        <p:tav tm="0" fmla="#ppt_y-sin(pi*$)/9">
                                          <p:val>
                                            <p:fltVal val="0.000000"/>
                                          </p:val>
                                        </p:tav>
                                        <p:tav tm="100000">
                                          <p:val>
                                            <p:fltVal val="1.000000"/>
                                          </p:val>
                                        </p:tav>
                                      </p:tavLst>
                                    </p:anim>
                                    <p:anim calcmode="lin" valueType="num">
                                      <p:cBhvr>
                                        <p:cTn id="99" dur="332" tmFilter="0, 0; 0.125,0.2665; 0.25,0.4; 0.375,0.465; 0.5,0.5;  0.625,0.535; 0.75,0.6; 0.875,0.7335; 1,1">
                                          <p:stCondLst>
                                            <p:cond delay="1324"/>
                                          </p:stCondLst>
                                        </p:cTn>
                                        <p:tgtEl>
                                          <p:spTgt spid="392020"/>
                                        </p:tgtEl>
                                        <p:attrNameLst>
                                          <p:attrName>ppt_y</p:attrName>
                                        </p:attrNameLst>
                                      </p:cBhvr>
                                      <p:tavLst>
                                        <p:tav tm="0" fmla="#ppt_y-sin(pi*$)/27">
                                          <p:val>
                                            <p:fltVal val="0.000000"/>
                                          </p:val>
                                        </p:tav>
                                        <p:tav tm="100000">
                                          <p:val>
                                            <p:fltVal val="1.000000"/>
                                          </p:val>
                                        </p:tav>
                                      </p:tavLst>
                                    </p:anim>
                                    <p:anim calcmode="lin" valueType="num">
                                      <p:cBhvr>
                                        <p:cTn id="100" dur="164" tmFilter="0, 0; 0.125,0.2665; 0.25,0.4; 0.375,0.465; 0.5,0.5;  0.625,0.535; 0.75,0.6; 0.875,0.7335; 1,1">
                                          <p:stCondLst>
                                            <p:cond delay="1656"/>
                                          </p:stCondLst>
                                        </p:cTn>
                                        <p:tgtEl>
                                          <p:spTgt spid="392020"/>
                                        </p:tgtEl>
                                        <p:attrNameLst>
                                          <p:attrName>ppt_y</p:attrName>
                                        </p:attrNameLst>
                                      </p:cBhvr>
                                      <p:tavLst>
                                        <p:tav tm="0" fmla="#ppt_y-sin(pi*$)/81">
                                          <p:val>
                                            <p:fltVal val="0.000000"/>
                                          </p:val>
                                        </p:tav>
                                        <p:tav tm="100000">
                                          <p:val>
                                            <p:fltVal val="1.000000"/>
                                          </p:val>
                                        </p:tav>
                                      </p:tavLst>
                                    </p:anim>
                                    <p:animScale>
                                      <p:cBhvr>
                                        <p:cTn id="101" dur="26">
                                          <p:stCondLst>
                                            <p:cond delay="650"/>
                                          </p:stCondLst>
                                        </p:cTn>
                                        <p:tgtEl>
                                          <p:spTgt spid="392020"/>
                                        </p:tgtEl>
                                      </p:cBhvr>
                                      <p:to x="100000" y="60000"/>
                                    </p:animScale>
                                    <p:animScale>
                                      <p:cBhvr>
                                        <p:cTn id="102" dur="166" decel="50000">
                                          <p:stCondLst>
                                            <p:cond delay="676"/>
                                          </p:stCondLst>
                                        </p:cTn>
                                        <p:tgtEl>
                                          <p:spTgt spid="392020"/>
                                        </p:tgtEl>
                                      </p:cBhvr>
                                      <p:to x="100000" y="100000"/>
                                    </p:animScale>
                                    <p:animScale>
                                      <p:cBhvr>
                                        <p:cTn id="103" dur="26">
                                          <p:stCondLst>
                                            <p:cond delay="1312"/>
                                          </p:stCondLst>
                                        </p:cTn>
                                        <p:tgtEl>
                                          <p:spTgt spid="392020"/>
                                        </p:tgtEl>
                                      </p:cBhvr>
                                      <p:to x="100000" y="80000"/>
                                    </p:animScale>
                                    <p:animScale>
                                      <p:cBhvr>
                                        <p:cTn id="104" dur="166" decel="50000">
                                          <p:stCondLst>
                                            <p:cond delay="1338"/>
                                          </p:stCondLst>
                                        </p:cTn>
                                        <p:tgtEl>
                                          <p:spTgt spid="392020"/>
                                        </p:tgtEl>
                                      </p:cBhvr>
                                      <p:to x="100000" y="100000"/>
                                    </p:animScale>
                                    <p:animScale>
                                      <p:cBhvr>
                                        <p:cTn id="105" dur="26">
                                          <p:stCondLst>
                                            <p:cond delay="1642"/>
                                          </p:stCondLst>
                                        </p:cTn>
                                        <p:tgtEl>
                                          <p:spTgt spid="392020"/>
                                        </p:tgtEl>
                                      </p:cBhvr>
                                      <p:to x="100000" y="90000"/>
                                    </p:animScale>
                                    <p:animScale>
                                      <p:cBhvr>
                                        <p:cTn id="106" dur="166" decel="50000">
                                          <p:stCondLst>
                                            <p:cond delay="1668"/>
                                          </p:stCondLst>
                                        </p:cTn>
                                        <p:tgtEl>
                                          <p:spTgt spid="392020"/>
                                        </p:tgtEl>
                                      </p:cBhvr>
                                      <p:to x="100000" y="100000"/>
                                    </p:animScale>
                                    <p:animScale>
                                      <p:cBhvr>
                                        <p:cTn id="107" dur="26">
                                          <p:stCondLst>
                                            <p:cond delay="1808"/>
                                          </p:stCondLst>
                                        </p:cTn>
                                        <p:tgtEl>
                                          <p:spTgt spid="392020"/>
                                        </p:tgtEl>
                                      </p:cBhvr>
                                      <p:to x="100000" y="95000"/>
                                    </p:animScale>
                                    <p:animScale>
                                      <p:cBhvr>
                                        <p:cTn id="108" dur="166" decel="50000">
                                          <p:stCondLst>
                                            <p:cond delay="1834"/>
                                          </p:stCondLst>
                                        </p:cTn>
                                        <p:tgtEl>
                                          <p:spTgt spid="392020"/>
                                        </p:tgtEl>
                                      </p:cBhvr>
                                      <p:to x="100000" y="100000"/>
                                    </p:animScale>
                                  </p:childTnLst>
                                </p:cTn>
                              </p:par>
                            </p:childTnLst>
                          </p:cTn>
                        </p:par>
                      </p:childTnLst>
                    </p:cTn>
                  </p:par>
                  <p:par>
                    <p:cTn id="109" fill="hold">
                      <p:stCondLst>
                        <p:cond delay="indefinite"/>
                      </p:stCondLst>
                      <p:childTnLst>
                        <p:par>
                          <p:cTn id="110" fill="hold">
                            <p:stCondLst>
                              <p:cond delay="0"/>
                            </p:stCondLst>
                            <p:childTnLst>
                              <p:par>
                                <p:cTn id="111" presetID="54" presetClass="entr" presetSubtype="0" accel="100000" fill="hold" grpId="0" nodeType="clickEffect">
                                  <p:stCondLst>
                                    <p:cond delay="0"/>
                                  </p:stCondLst>
                                  <p:childTnLst>
                                    <p:set>
                                      <p:cBhvr>
                                        <p:cTn id="112" dur="1" fill="hold">
                                          <p:stCondLst>
                                            <p:cond delay="0"/>
                                          </p:stCondLst>
                                        </p:cTn>
                                        <p:tgtEl>
                                          <p:spTgt spid="392022"/>
                                        </p:tgtEl>
                                        <p:attrNameLst>
                                          <p:attrName>style.visibility</p:attrName>
                                        </p:attrNameLst>
                                      </p:cBhvr>
                                      <p:to>
                                        <p:strVal val="visible"/>
                                      </p:to>
                                    </p:set>
                                    <p:anim calcmode="lin" valueType="num">
                                      <p:cBhvr>
                                        <p:cTn id="113" dur="500" fill="hold"/>
                                        <p:tgtEl>
                                          <p:spTgt spid="392022"/>
                                        </p:tgtEl>
                                        <p:attrNameLst>
                                          <p:attrName>ppt_w</p:attrName>
                                        </p:attrNameLst>
                                      </p:cBhvr>
                                      <p:tavLst>
                                        <p:tav tm="0">
                                          <p:val>
                                            <p:strVal val="#ppt_w*0.05"/>
                                          </p:val>
                                        </p:tav>
                                        <p:tav tm="100000">
                                          <p:val>
                                            <p:strVal val="#ppt_w"/>
                                          </p:val>
                                        </p:tav>
                                      </p:tavLst>
                                    </p:anim>
                                    <p:anim calcmode="lin" valueType="num">
                                      <p:cBhvr>
                                        <p:cTn id="114" dur="500" fill="hold"/>
                                        <p:tgtEl>
                                          <p:spTgt spid="392022"/>
                                        </p:tgtEl>
                                        <p:attrNameLst>
                                          <p:attrName>ppt_h</p:attrName>
                                        </p:attrNameLst>
                                      </p:cBhvr>
                                      <p:tavLst>
                                        <p:tav tm="0">
                                          <p:val>
                                            <p:strVal val="#ppt_h"/>
                                          </p:val>
                                        </p:tav>
                                        <p:tav tm="100000">
                                          <p:val>
                                            <p:strVal val="#ppt_h"/>
                                          </p:val>
                                        </p:tav>
                                      </p:tavLst>
                                    </p:anim>
                                    <p:anim calcmode="lin" valueType="num">
                                      <p:cBhvr>
                                        <p:cTn id="115" dur="500" fill="hold"/>
                                        <p:tgtEl>
                                          <p:spTgt spid="392022"/>
                                        </p:tgtEl>
                                        <p:attrNameLst>
                                          <p:attrName>ppt_x</p:attrName>
                                        </p:attrNameLst>
                                      </p:cBhvr>
                                      <p:tavLst>
                                        <p:tav tm="0">
                                          <p:val>
                                            <p:strVal val="#ppt_x-.2"/>
                                          </p:val>
                                        </p:tav>
                                        <p:tav tm="100000">
                                          <p:val>
                                            <p:strVal val="#ppt_x"/>
                                          </p:val>
                                        </p:tav>
                                      </p:tavLst>
                                    </p:anim>
                                    <p:anim calcmode="lin" valueType="num">
                                      <p:cBhvr>
                                        <p:cTn id="116" dur="500" fill="hold"/>
                                        <p:tgtEl>
                                          <p:spTgt spid="392022"/>
                                        </p:tgtEl>
                                        <p:attrNameLst>
                                          <p:attrName>ppt_y</p:attrName>
                                        </p:attrNameLst>
                                      </p:cBhvr>
                                      <p:tavLst>
                                        <p:tav tm="0">
                                          <p:val>
                                            <p:strVal val="#ppt_y"/>
                                          </p:val>
                                        </p:tav>
                                        <p:tav tm="100000">
                                          <p:val>
                                            <p:strVal val="#ppt_y"/>
                                          </p:val>
                                        </p:tav>
                                      </p:tavLst>
                                    </p:anim>
                                    <p:animEffect transition="in" filter="fade">
                                      <p:cBhvr>
                                        <p:cTn id="117" dur="500"/>
                                        <p:tgtEl>
                                          <p:spTgt spid="392022"/>
                                        </p:tgtEl>
                                      </p:cBhvr>
                                    </p:animEffect>
                                  </p:childTnLst>
                                </p:cTn>
                              </p:par>
                            </p:childTnLst>
                          </p:cTn>
                        </p:par>
                      </p:childTnLst>
                    </p:cTn>
                  </p:par>
                  <p:par>
                    <p:cTn id="118" fill="hold">
                      <p:stCondLst>
                        <p:cond delay="indefinite"/>
                      </p:stCondLst>
                      <p:childTnLst>
                        <p:par>
                          <p:cTn id="119" fill="hold">
                            <p:stCondLst>
                              <p:cond delay="0"/>
                            </p:stCondLst>
                            <p:childTnLst>
                              <p:par>
                                <p:cTn id="120" presetID="20" presetClass="entr" presetSubtype="0" fill="hold" grpId="0" nodeType="clickEffect">
                                  <p:stCondLst>
                                    <p:cond delay="0"/>
                                  </p:stCondLst>
                                  <p:childTnLst>
                                    <p:set>
                                      <p:cBhvr>
                                        <p:cTn id="121" dur="1" fill="hold">
                                          <p:stCondLst>
                                            <p:cond delay="0"/>
                                          </p:stCondLst>
                                        </p:cTn>
                                        <p:tgtEl>
                                          <p:spTgt spid="392036"/>
                                        </p:tgtEl>
                                        <p:attrNameLst>
                                          <p:attrName>style.visibility</p:attrName>
                                        </p:attrNameLst>
                                      </p:cBhvr>
                                      <p:to>
                                        <p:strVal val="visible"/>
                                      </p:to>
                                    </p:set>
                                    <p:animEffect transition="in" filter="wedge">
                                      <p:cBhvr>
                                        <p:cTn id="122" dur="2000"/>
                                        <p:tgtEl>
                                          <p:spTgt spid="392036"/>
                                        </p:tgtEl>
                                      </p:cBhvr>
                                    </p:animEffect>
                                  </p:childTnLst>
                                </p:cTn>
                              </p:par>
                            </p:childTnLst>
                          </p:cTn>
                        </p:par>
                      </p:childTnLst>
                    </p:cTn>
                  </p:par>
                  <p:par>
                    <p:cTn id="123" fill="hold">
                      <p:stCondLst>
                        <p:cond delay="indefinite"/>
                      </p:stCondLst>
                      <p:childTnLst>
                        <p:par>
                          <p:cTn id="124" fill="hold">
                            <p:stCondLst>
                              <p:cond delay="0"/>
                            </p:stCondLst>
                            <p:childTnLst>
                              <p:par>
                                <p:cTn id="125" presetID="41" presetClass="entr" presetSubtype="0" fill="hold" grpId="0" nodeType="clickEffect">
                                  <p:stCondLst>
                                    <p:cond delay="0"/>
                                  </p:stCondLst>
                                  <p:iterate type="lt">
                                    <p:tmPct val="10000"/>
                                  </p:iterate>
                                  <p:childTnLst>
                                    <p:set>
                                      <p:cBhvr>
                                        <p:cTn id="126" dur="1" fill="hold">
                                          <p:stCondLst>
                                            <p:cond delay="0"/>
                                          </p:stCondLst>
                                        </p:cTn>
                                        <p:tgtEl>
                                          <p:spTgt spid="392038"/>
                                        </p:tgtEl>
                                        <p:attrNameLst>
                                          <p:attrName>style.visibility</p:attrName>
                                        </p:attrNameLst>
                                      </p:cBhvr>
                                      <p:to>
                                        <p:strVal val="visible"/>
                                      </p:to>
                                    </p:set>
                                    <p:anim calcmode="lin" valueType="num">
                                      <p:cBhvr>
                                        <p:cTn id="127" dur="500" fill="hold"/>
                                        <p:tgtEl>
                                          <p:spTgt spid="392038"/>
                                        </p:tgtEl>
                                        <p:attrNameLst>
                                          <p:attrName>ppt_x</p:attrName>
                                        </p:attrNameLst>
                                      </p:cBhvr>
                                      <p:tavLst>
                                        <p:tav tm="0">
                                          <p:val>
                                            <p:strVal val="#ppt_x"/>
                                          </p:val>
                                        </p:tav>
                                        <p:tav tm="50000">
                                          <p:val>
                                            <p:strVal val="#ppt_x+.1"/>
                                          </p:val>
                                        </p:tav>
                                        <p:tav tm="100000">
                                          <p:val>
                                            <p:strVal val="#ppt_x"/>
                                          </p:val>
                                        </p:tav>
                                      </p:tavLst>
                                    </p:anim>
                                    <p:anim calcmode="lin" valueType="num">
                                      <p:cBhvr>
                                        <p:cTn id="128" dur="500" fill="hold"/>
                                        <p:tgtEl>
                                          <p:spTgt spid="392038"/>
                                        </p:tgtEl>
                                        <p:attrNameLst>
                                          <p:attrName>ppt_y</p:attrName>
                                        </p:attrNameLst>
                                      </p:cBhvr>
                                      <p:tavLst>
                                        <p:tav tm="0">
                                          <p:val>
                                            <p:strVal val="#ppt_y"/>
                                          </p:val>
                                        </p:tav>
                                        <p:tav tm="100000">
                                          <p:val>
                                            <p:strVal val="#ppt_y"/>
                                          </p:val>
                                        </p:tav>
                                      </p:tavLst>
                                    </p:anim>
                                    <p:anim calcmode="lin" valueType="num">
                                      <p:cBhvr>
                                        <p:cTn id="129" dur="500" fill="hold"/>
                                        <p:tgtEl>
                                          <p:spTgt spid="392038"/>
                                        </p:tgtEl>
                                        <p:attrNameLst>
                                          <p:attrName>ppt_h</p:attrName>
                                        </p:attrNameLst>
                                      </p:cBhvr>
                                      <p:tavLst>
                                        <p:tav tm="0">
                                          <p:val>
                                            <p:strVal val="#ppt_h/10"/>
                                          </p:val>
                                        </p:tav>
                                        <p:tav tm="50000">
                                          <p:val>
                                            <p:strVal val="#ppt_h+.01"/>
                                          </p:val>
                                        </p:tav>
                                        <p:tav tm="100000">
                                          <p:val>
                                            <p:strVal val="#ppt_h"/>
                                          </p:val>
                                        </p:tav>
                                      </p:tavLst>
                                    </p:anim>
                                    <p:anim calcmode="lin" valueType="num">
                                      <p:cBhvr>
                                        <p:cTn id="130" dur="500" fill="hold"/>
                                        <p:tgtEl>
                                          <p:spTgt spid="392038"/>
                                        </p:tgtEl>
                                        <p:attrNameLst>
                                          <p:attrName>ppt_w</p:attrName>
                                        </p:attrNameLst>
                                      </p:cBhvr>
                                      <p:tavLst>
                                        <p:tav tm="0">
                                          <p:val>
                                            <p:strVal val="#ppt_w/10"/>
                                          </p:val>
                                        </p:tav>
                                        <p:tav tm="50000">
                                          <p:val>
                                            <p:strVal val="#ppt_w+.01"/>
                                          </p:val>
                                        </p:tav>
                                        <p:tav tm="100000">
                                          <p:val>
                                            <p:strVal val="#ppt_w"/>
                                          </p:val>
                                        </p:tav>
                                      </p:tavLst>
                                    </p:anim>
                                    <p:animEffect transition="in" filter="fade">
                                      <p:cBhvr>
                                        <p:cTn id="131" dur="500" tmFilter="0,0; .5, 1; 1, 1"/>
                                        <p:tgtEl>
                                          <p:spTgt spid="392038"/>
                                        </p:tgtEl>
                                      </p:cBhvr>
                                    </p:animEffect>
                                  </p:childTnLst>
                                </p:cTn>
                              </p:par>
                            </p:childTnLst>
                          </p:cTn>
                        </p:par>
                      </p:childTnLst>
                    </p:cTn>
                  </p:par>
                  <p:par>
                    <p:cTn id="132" fill="hold">
                      <p:stCondLst>
                        <p:cond delay="indefinite"/>
                      </p:stCondLst>
                      <p:childTnLst>
                        <p:par>
                          <p:cTn id="133" fill="hold">
                            <p:stCondLst>
                              <p:cond delay="0"/>
                            </p:stCondLst>
                            <p:childTnLst>
                              <p:par>
                                <p:cTn id="134" presetID="8" presetClass="entr" presetSubtype="16" fill="hold" grpId="0" nodeType="clickEffect">
                                  <p:stCondLst>
                                    <p:cond delay="0"/>
                                  </p:stCondLst>
                                  <p:childTnLst>
                                    <p:set>
                                      <p:cBhvr>
                                        <p:cTn id="135" dur="1" fill="hold">
                                          <p:stCondLst>
                                            <p:cond delay="0"/>
                                          </p:stCondLst>
                                        </p:cTn>
                                        <p:tgtEl>
                                          <p:spTgt spid="392040"/>
                                        </p:tgtEl>
                                        <p:attrNameLst>
                                          <p:attrName>style.visibility</p:attrName>
                                        </p:attrNameLst>
                                      </p:cBhvr>
                                      <p:to>
                                        <p:strVal val="visible"/>
                                      </p:to>
                                    </p:set>
                                    <p:animEffect transition="in" filter="diamond(in)">
                                      <p:cBhvr>
                                        <p:cTn id="136" dur="2000"/>
                                        <p:tgtEl>
                                          <p:spTgt spid="392040"/>
                                        </p:tgtEl>
                                      </p:cBhvr>
                                    </p:animEffect>
                                  </p:childTnLst>
                                </p:cTn>
                              </p:par>
                            </p:childTnLst>
                          </p:cTn>
                        </p:par>
                      </p:childTnLst>
                    </p:cTn>
                  </p:par>
                  <p:par>
                    <p:cTn id="137" fill="hold">
                      <p:stCondLst>
                        <p:cond delay="indefinite"/>
                      </p:stCondLst>
                      <p:childTnLst>
                        <p:par>
                          <p:cTn id="138" fill="hold">
                            <p:stCondLst>
                              <p:cond delay="0"/>
                            </p:stCondLst>
                            <p:childTnLst>
                              <p:par>
                                <p:cTn id="139" presetID="21" presetClass="entr" presetSubtype="4" fill="hold" grpId="0" nodeType="clickEffect">
                                  <p:stCondLst>
                                    <p:cond delay="0"/>
                                  </p:stCondLst>
                                  <p:childTnLst>
                                    <p:set>
                                      <p:cBhvr>
                                        <p:cTn id="140" dur="1" fill="hold">
                                          <p:stCondLst>
                                            <p:cond delay="0"/>
                                          </p:stCondLst>
                                        </p:cTn>
                                        <p:tgtEl>
                                          <p:spTgt spid="392042"/>
                                        </p:tgtEl>
                                        <p:attrNameLst>
                                          <p:attrName>style.visibility</p:attrName>
                                        </p:attrNameLst>
                                      </p:cBhvr>
                                      <p:to>
                                        <p:strVal val="visible"/>
                                      </p:to>
                                    </p:set>
                                    <p:animEffect transition="in" filter="wheel(4)">
                                      <p:cBhvr>
                                        <p:cTn id="141" dur="2000"/>
                                        <p:tgtEl>
                                          <p:spTgt spid="392042"/>
                                        </p:tgtEl>
                                      </p:cBhvr>
                                    </p:animEffect>
                                  </p:childTnLst>
                                </p:cTn>
                              </p:par>
                            </p:childTnLst>
                          </p:cTn>
                        </p:par>
                      </p:childTnLst>
                    </p:cTn>
                  </p:par>
                  <p:par>
                    <p:cTn id="142" fill="hold">
                      <p:stCondLst>
                        <p:cond delay="indefinite"/>
                      </p:stCondLst>
                      <p:childTnLst>
                        <p:par>
                          <p:cTn id="143" fill="hold">
                            <p:stCondLst>
                              <p:cond delay="0"/>
                            </p:stCondLst>
                            <p:childTnLst>
                              <p:par>
                                <p:cTn id="144" presetID="53" presetClass="entr" presetSubtype="16" fill="hold" grpId="0" nodeType="clickEffect">
                                  <p:stCondLst>
                                    <p:cond delay="0"/>
                                  </p:stCondLst>
                                  <p:childTnLst>
                                    <p:set>
                                      <p:cBhvr>
                                        <p:cTn id="145" dur="1" fill="hold">
                                          <p:stCondLst>
                                            <p:cond delay="0"/>
                                          </p:stCondLst>
                                        </p:cTn>
                                        <p:tgtEl>
                                          <p:spTgt spid="392044"/>
                                        </p:tgtEl>
                                        <p:attrNameLst>
                                          <p:attrName>style.visibility</p:attrName>
                                        </p:attrNameLst>
                                      </p:cBhvr>
                                      <p:to>
                                        <p:strVal val="visible"/>
                                      </p:to>
                                    </p:set>
                                    <p:anim calcmode="lin" valueType="num">
                                      <p:cBhvr>
                                        <p:cTn id="146" dur="500" fill="hold"/>
                                        <p:tgtEl>
                                          <p:spTgt spid="392044"/>
                                        </p:tgtEl>
                                        <p:attrNameLst>
                                          <p:attrName>ppt_w</p:attrName>
                                        </p:attrNameLst>
                                      </p:cBhvr>
                                      <p:tavLst>
                                        <p:tav tm="0">
                                          <p:val>
                                            <p:fltVal val="0.000000"/>
                                          </p:val>
                                        </p:tav>
                                        <p:tav tm="100000">
                                          <p:val>
                                            <p:strVal val="#ppt_w"/>
                                          </p:val>
                                        </p:tav>
                                      </p:tavLst>
                                    </p:anim>
                                    <p:anim calcmode="lin" valueType="num">
                                      <p:cBhvr>
                                        <p:cTn id="147" dur="500" fill="hold"/>
                                        <p:tgtEl>
                                          <p:spTgt spid="392044"/>
                                        </p:tgtEl>
                                        <p:attrNameLst>
                                          <p:attrName>ppt_h</p:attrName>
                                        </p:attrNameLst>
                                      </p:cBhvr>
                                      <p:tavLst>
                                        <p:tav tm="0">
                                          <p:val>
                                            <p:fltVal val="0.000000"/>
                                          </p:val>
                                        </p:tav>
                                        <p:tav tm="100000">
                                          <p:val>
                                            <p:strVal val="#ppt_h"/>
                                          </p:val>
                                        </p:tav>
                                      </p:tavLst>
                                    </p:anim>
                                    <p:animEffect transition="in" filter="fade">
                                      <p:cBhvr>
                                        <p:cTn id="148" dur="500"/>
                                        <p:tgtEl>
                                          <p:spTgt spid="392044"/>
                                        </p:tgtEl>
                                      </p:cBhvr>
                                    </p:animEffect>
                                  </p:childTnLst>
                                </p:cTn>
                              </p:par>
                            </p:childTnLst>
                          </p:cTn>
                        </p:par>
                      </p:childTnLst>
                    </p:cTn>
                  </p:par>
                  <p:par>
                    <p:cTn id="149" fill="hold">
                      <p:stCondLst>
                        <p:cond delay="indefinite"/>
                      </p:stCondLst>
                      <p:childTnLst>
                        <p:par>
                          <p:cTn id="150" fill="hold">
                            <p:stCondLst>
                              <p:cond delay="0"/>
                            </p:stCondLst>
                            <p:childTnLst>
                              <p:par>
                                <p:cTn id="151" presetID="25" presetClass="entr" presetSubtype="0" fill="hold" grpId="0" nodeType="clickEffect">
                                  <p:stCondLst>
                                    <p:cond delay="0"/>
                                  </p:stCondLst>
                                  <p:childTnLst>
                                    <p:set>
                                      <p:cBhvr>
                                        <p:cTn id="152" dur="1" fill="hold">
                                          <p:stCondLst>
                                            <p:cond delay="0"/>
                                          </p:stCondLst>
                                        </p:cTn>
                                        <p:tgtEl>
                                          <p:spTgt spid="392046"/>
                                        </p:tgtEl>
                                        <p:attrNameLst>
                                          <p:attrName>style.visibility</p:attrName>
                                        </p:attrNameLst>
                                      </p:cBhvr>
                                      <p:to>
                                        <p:strVal val="visible"/>
                                      </p:to>
                                    </p:set>
                                    <p:anim calcmode="lin" valueType="num">
                                      <p:cBhvr>
                                        <p:cTn id="153" dur="500" decel="50000" fill="hold">
                                          <p:stCondLst>
                                            <p:cond delay="0"/>
                                          </p:stCondLst>
                                        </p:cTn>
                                        <p:tgtEl>
                                          <p:spTgt spid="392046"/>
                                        </p:tgtEl>
                                        <p:attrNameLst>
                                          <p:attrName>style.rotation</p:attrName>
                                        </p:attrNameLst>
                                      </p:cBhvr>
                                      <p:tavLst>
                                        <p:tav tm="0">
                                          <p:val>
                                            <p:fltVal val="-90.000000"/>
                                          </p:val>
                                        </p:tav>
                                        <p:tav tm="100000">
                                          <p:val>
                                            <p:fltVal val="0.000000"/>
                                          </p:val>
                                        </p:tav>
                                      </p:tavLst>
                                    </p:anim>
                                    <p:anim calcmode="lin" valueType="num">
                                      <p:cBhvr>
                                        <p:cTn id="154" dur="500" decel="50000" fill="hold">
                                          <p:stCondLst>
                                            <p:cond delay="0"/>
                                          </p:stCondLst>
                                        </p:cTn>
                                        <p:tgtEl>
                                          <p:spTgt spid="392046"/>
                                        </p:tgtEl>
                                        <p:attrNameLst>
                                          <p:attrName>ppt_w</p:attrName>
                                        </p:attrNameLst>
                                      </p:cBhvr>
                                      <p:tavLst>
                                        <p:tav tm="0">
                                          <p:val>
                                            <p:strVal val="#ppt_w"/>
                                          </p:val>
                                        </p:tav>
                                        <p:tav tm="100000">
                                          <p:val>
                                            <p:strVal val="#ppt_w*.05"/>
                                          </p:val>
                                        </p:tav>
                                      </p:tavLst>
                                    </p:anim>
                                    <p:anim calcmode="lin" valueType="num">
                                      <p:cBhvr>
                                        <p:cTn id="155" dur="500" accel="50000" fill="hold">
                                          <p:stCondLst>
                                            <p:cond delay="500"/>
                                          </p:stCondLst>
                                        </p:cTn>
                                        <p:tgtEl>
                                          <p:spTgt spid="392046"/>
                                        </p:tgtEl>
                                        <p:attrNameLst>
                                          <p:attrName>ppt_w</p:attrName>
                                        </p:attrNameLst>
                                      </p:cBhvr>
                                      <p:tavLst>
                                        <p:tav tm="0">
                                          <p:val>
                                            <p:strVal val="#ppt_w*.05"/>
                                          </p:val>
                                        </p:tav>
                                        <p:tav tm="100000">
                                          <p:val>
                                            <p:strVal val="#ppt_w"/>
                                          </p:val>
                                        </p:tav>
                                      </p:tavLst>
                                    </p:anim>
                                    <p:anim calcmode="lin" valueType="num">
                                      <p:cBhvr>
                                        <p:cTn id="156" dur="1000" fill="hold"/>
                                        <p:tgtEl>
                                          <p:spTgt spid="392046"/>
                                        </p:tgtEl>
                                        <p:attrNameLst>
                                          <p:attrName>ppt_h</p:attrName>
                                        </p:attrNameLst>
                                      </p:cBhvr>
                                      <p:tavLst>
                                        <p:tav tm="0">
                                          <p:val>
                                            <p:strVal val="#ppt_h"/>
                                          </p:val>
                                        </p:tav>
                                        <p:tav tm="100000">
                                          <p:val>
                                            <p:strVal val="#ppt_h"/>
                                          </p:val>
                                        </p:tav>
                                      </p:tavLst>
                                    </p:anim>
                                    <p:anim calcmode="lin" valueType="num">
                                      <p:cBhvr>
                                        <p:cTn id="157" dur="500" decel="50000" fill="hold">
                                          <p:stCondLst>
                                            <p:cond delay="0"/>
                                          </p:stCondLst>
                                        </p:cTn>
                                        <p:tgtEl>
                                          <p:spTgt spid="392046"/>
                                        </p:tgtEl>
                                        <p:attrNameLst>
                                          <p:attrName>ppt_x</p:attrName>
                                        </p:attrNameLst>
                                      </p:cBhvr>
                                      <p:tavLst>
                                        <p:tav tm="0">
                                          <p:val>
                                            <p:strVal val="#ppt_x+.4"/>
                                          </p:val>
                                        </p:tav>
                                        <p:tav tm="100000">
                                          <p:val>
                                            <p:strVal val="#ppt_x"/>
                                          </p:val>
                                        </p:tav>
                                      </p:tavLst>
                                    </p:anim>
                                    <p:anim calcmode="lin" valueType="num">
                                      <p:cBhvr>
                                        <p:cTn id="158" dur="500" decel="50000" fill="hold">
                                          <p:stCondLst>
                                            <p:cond delay="0"/>
                                          </p:stCondLst>
                                        </p:cTn>
                                        <p:tgtEl>
                                          <p:spTgt spid="392046"/>
                                        </p:tgtEl>
                                        <p:attrNameLst>
                                          <p:attrName>ppt_y</p:attrName>
                                        </p:attrNameLst>
                                      </p:cBhvr>
                                      <p:tavLst>
                                        <p:tav tm="0">
                                          <p:val>
                                            <p:strVal val="#ppt_y-.2"/>
                                          </p:val>
                                        </p:tav>
                                        <p:tav tm="100000">
                                          <p:val>
                                            <p:strVal val="#ppt_y+.1"/>
                                          </p:val>
                                        </p:tav>
                                      </p:tavLst>
                                    </p:anim>
                                    <p:anim calcmode="lin" valueType="num">
                                      <p:cBhvr>
                                        <p:cTn id="159" dur="500" accel="50000" fill="hold">
                                          <p:stCondLst>
                                            <p:cond delay="500"/>
                                          </p:stCondLst>
                                        </p:cTn>
                                        <p:tgtEl>
                                          <p:spTgt spid="392046"/>
                                        </p:tgtEl>
                                        <p:attrNameLst>
                                          <p:attrName>ppt_y</p:attrName>
                                        </p:attrNameLst>
                                      </p:cBhvr>
                                      <p:tavLst>
                                        <p:tav tm="0">
                                          <p:val>
                                            <p:strVal val="#ppt_y+.1"/>
                                          </p:val>
                                        </p:tav>
                                        <p:tav tm="100000">
                                          <p:val>
                                            <p:strVal val="#ppt_y"/>
                                          </p:val>
                                        </p:tav>
                                      </p:tavLst>
                                    </p:anim>
                                    <p:animEffect transition="in" filter="fade">
                                      <p:cBhvr>
                                        <p:cTn id="160" dur="1000" decel="50000">
                                          <p:stCondLst>
                                            <p:cond delay="0"/>
                                          </p:stCondLst>
                                        </p:cTn>
                                        <p:tgtEl>
                                          <p:spTgt spid="392046"/>
                                        </p:tgtEl>
                                      </p:cBhvr>
                                    </p:animEffect>
                                  </p:childTnLst>
                                </p:cTn>
                              </p:par>
                            </p:childTnLst>
                          </p:cTn>
                        </p:par>
                      </p:childTnLst>
                    </p:cTn>
                  </p:par>
                  <p:par>
                    <p:cTn id="161" fill="hold">
                      <p:stCondLst>
                        <p:cond delay="indefinite"/>
                      </p:stCondLst>
                      <p:childTnLst>
                        <p:par>
                          <p:cTn id="162" fill="hold">
                            <p:stCondLst>
                              <p:cond delay="0"/>
                            </p:stCondLst>
                            <p:childTnLst>
                              <p:par>
                                <p:cTn id="163" presetID="48" presetClass="entr" presetSubtype="0" accel="50000" fill="hold" grpId="0" nodeType="clickEffect">
                                  <p:stCondLst>
                                    <p:cond delay="0"/>
                                  </p:stCondLst>
                                  <p:childTnLst>
                                    <p:set>
                                      <p:cBhvr>
                                        <p:cTn id="164" dur="1" fill="hold">
                                          <p:stCondLst>
                                            <p:cond delay="0"/>
                                          </p:stCondLst>
                                        </p:cTn>
                                        <p:tgtEl>
                                          <p:spTgt spid="392048"/>
                                        </p:tgtEl>
                                        <p:attrNameLst>
                                          <p:attrName>style.visibility</p:attrName>
                                        </p:attrNameLst>
                                      </p:cBhvr>
                                      <p:to>
                                        <p:strVal val="visible"/>
                                      </p:to>
                                    </p:set>
                                    <p:anim calcmode="lin" valueType="num">
                                      <p:cBhvr>
                                        <p:cTn id="165" dur="1000" fill="hold"/>
                                        <p:tgtEl>
                                          <p:spTgt spid="392048"/>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166" dur="1000" fill="hold"/>
                                        <p:tgtEl>
                                          <p:spTgt spid="392048"/>
                                        </p:tgtEl>
                                        <p:attrNameLst>
                                          <p:attrName>ppt_x</p:attrName>
                                        </p:attrNameLst>
                                      </p:cBhvr>
                                      <p:tavLst>
                                        <p:tav tm="0">
                                          <p:val>
                                            <p:fltVal val="-1.000000"/>
                                          </p:val>
                                        </p:tav>
                                        <p:tav tm="50000">
                                          <p:val>
                                            <p:fltVal val="0.950000"/>
                                          </p:val>
                                        </p:tav>
                                        <p:tav tm="100000">
                                          <p:val>
                                            <p:strVal val="#ppt_x"/>
                                          </p:val>
                                        </p:tav>
                                      </p:tavLst>
                                    </p:anim>
                                    <p:anim calcmode="lin" valueType="num">
                                      <p:cBhvr>
                                        <p:cTn id="167" dur="1000" fill="hold"/>
                                        <p:tgtEl>
                                          <p:spTgt spid="392048"/>
                                        </p:tgtEl>
                                        <p:attrNameLst>
                                          <p:attrName>ppt_y</p:attrName>
                                        </p:attrNameLst>
                                      </p:cBhvr>
                                      <p:tavLst>
                                        <p:tav tm="0">
                                          <p:val>
                                            <p:strVal val="#ppt_y"/>
                                          </p:val>
                                        </p:tav>
                                        <p:tav tm="100000">
                                          <p:val>
                                            <p:strVal val="#ppt_y"/>
                                          </p:val>
                                        </p:tav>
                                      </p:tavLst>
                                    </p:anim>
                                    <p:animEffect transition="in" filter="fade">
                                      <p:cBhvr>
                                        <p:cTn id="168" dur="1000"/>
                                        <p:tgtEl>
                                          <p:spTgt spid="392048"/>
                                        </p:tgtEl>
                                      </p:cBhvr>
                                    </p:animEffect>
                                  </p:childTnLst>
                                </p:cTn>
                              </p:par>
                            </p:childTnLst>
                          </p:cTn>
                        </p:par>
                      </p:childTnLst>
                    </p:cTn>
                  </p:par>
                  <p:par>
                    <p:cTn id="169" fill="hold">
                      <p:stCondLst>
                        <p:cond delay="indefinite"/>
                      </p:stCondLst>
                      <p:childTnLst>
                        <p:par>
                          <p:cTn id="170" fill="hold">
                            <p:stCondLst>
                              <p:cond delay="0"/>
                            </p:stCondLst>
                            <p:childTnLst>
                              <p:par>
                                <p:cTn id="171" presetID="30" presetClass="entr" presetSubtype="0" fill="hold" nodeType="clickEffect">
                                  <p:stCondLst>
                                    <p:cond delay="0"/>
                                  </p:stCondLst>
                                  <p:childTnLst>
                                    <p:set>
                                      <p:cBhvr>
                                        <p:cTn id="172" dur="1" fill="hold">
                                          <p:stCondLst>
                                            <p:cond delay="0"/>
                                          </p:stCondLst>
                                        </p:cTn>
                                        <p:tgtEl>
                                          <p:spTgt spid="392050">
                                            <p:txEl>
                                              <p:charRg st="0" end="4"/>
                                            </p:txEl>
                                          </p:spTgt>
                                        </p:tgtEl>
                                        <p:attrNameLst>
                                          <p:attrName>style.visibility</p:attrName>
                                        </p:attrNameLst>
                                      </p:cBhvr>
                                      <p:to>
                                        <p:strVal val="visible"/>
                                      </p:to>
                                    </p:set>
                                    <p:animEffect transition="in" filter="fade">
                                      <p:cBhvr>
                                        <p:cTn id="173" dur="800" decel="100000"/>
                                        <p:tgtEl>
                                          <p:spTgt spid="392050">
                                            <p:txEl>
                                              <p:charRg st="0" end="4"/>
                                            </p:txEl>
                                          </p:spTgt>
                                        </p:tgtEl>
                                      </p:cBhvr>
                                    </p:animEffect>
                                    <p:anim calcmode="lin" valueType="num">
                                      <p:cBhvr>
                                        <p:cTn id="174" dur="800" decel="100000" fill="hold"/>
                                        <p:tgtEl>
                                          <p:spTgt spid="392050">
                                            <p:txEl>
                                              <p:charRg st="0" end="4"/>
                                            </p:txEl>
                                          </p:spTgt>
                                        </p:tgtEl>
                                        <p:attrNameLst>
                                          <p:attrName>style.rotation</p:attrName>
                                        </p:attrNameLst>
                                      </p:cBhvr>
                                      <p:tavLst>
                                        <p:tav tm="0">
                                          <p:val>
                                            <p:fltVal val="-90.000000"/>
                                          </p:val>
                                        </p:tav>
                                        <p:tav tm="100000">
                                          <p:val>
                                            <p:fltVal val="0.000000"/>
                                          </p:val>
                                        </p:tav>
                                      </p:tavLst>
                                    </p:anim>
                                    <p:anim calcmode="lin" valueType="num">
                                      <p:cBhvr>
                                        <p:cTn id="175" dur="800" decel="100000" fill="hold"/>
                                        <p:tgtEl>
                                          <p:spTgt spid="392050">
                                            <p:txEl>
                                              <p:charRg st="0" end="4"/>
                                            </p:txEl>
                                          </p:spTgt>
                                        </p:tgtEl>
                                        <p:attrNameLst>
                                          <p:attrName>ppt_x</p:attrName>
                                        </p:attrNameLst>
                                      </p:cBhvr>
                                      <p:tavLst>
                                        <p:tav tm="0">
                                          <p:val>
                                            <p:strVal val="#ppt_x+0.4"/>
                                          </p:val>
                                        </p:tav>
                                        <p:tav tm="100000">
                                          <p:val>
                                            <p:strVal val="#ppt_x-0.05"/>
                                          </p:val>
                                        </p:tav>
                                      </p:tavLst>
                                    </p:anim>
                                    <p:anim calcmode="lin" valueType="num">
                                      <p:cBhvr>
                                        <p:cTn id="176" dur="800" decel="100000" fill="hold"/>
                                        <p:tgtEl>
                                          <p:spTgt spid="392050">
                                            <p:txEl>
                                              <p:charRg st="0" end="4"/>
                                            </p:txEl>
                                          </p:spTgt>
                                        </p:tgtEl>
                                        <p:attrNameLst>
                                          <p:attrName>ppt_y</p:attrName>
                                        </p:attrNameLst>
                                      </p:cBhvr>
                                      <p:tavLst>
                                        <p:tav tm="0">
                                          <p:val>
                                            <p:strVal val="#ppt_y-0.4"/>
                                          </p:val>
                                        </p:tav>
                                        <p:tav tm="100000">
                                          <p:val>
                                            <p:strVal val="#ppt_y+0.1"/>
                                          </p:val>
                                        </p:tav>
                                      </p:tavLst>
                                    </p:anim>
                                    <p:anim calcmode="lin" valueType="num">
                                      <p:cBhvr>
                                        <p:cTn id="177" dur="200" accel="100000" fill="hold">
                                          <p:stCondLst>
                                            <p:cond delay="800"/>
                                          </p:stCondLst>
                                        </p:cTn>
                                        <p:tgtEl>
                                          <p:spTgt spid="392050">
                                            <p:txEl>
                                              <p:charRg st="0" end="4"/>
                                            </p:txEl>
                                          </p:spTgt>
                                        </p:tgtEl>
                                        <p:attrNameLst>
                                          <p:attrName>ppt_x</p:attrName>
                                        </p:attrNameLst>
                                      </p:cBhvr>
                                      <p:tavLst>
                                        <p:tav tm="0">
                                          <p:val>
                                            <p:strVal val="#ppt_x-0.05"/>
                                          </p:val>
                                        </p:tav>
                                        <p:tav tm="100000">
                                          <p:val>
                                            <p:strVal val="#ppt_x"/>
                                          </p:val>
                                        </p:tav>
                                      </p:tavLst>
                                    </p:anim>
                                    <p:anim calcmode="lin" valueType="num">
                                      <p:cBhvr>
                                        <p:cTn id="178" dur="200" accel="100000" fill="hold">
                                          <p:stCondLst>
                                            <p:cond delay="800"/>
                                          </p:stCondLst>
                                        </p:cTn>
                                        <p:tgtEl>
                                          <p:spTgt spid="392050">
                                            <p:txEl>
                                              <p:charRg st="0" end="4"/>
                                            </p:txEl>
                                          </p:spTgt>
                                        </p:tgtEl>
                                        <p:attrNameLst>
                                          <p:attrName>ppt_y</p:attrName>
                                        </p:attrNameLst>
                                      </p:cBhvr>
                                      <p:tavLst>
                                        <p:tav tm="0">
                                          <p:val>
                                            <p:strVal val="#ppt_y+0.1"/>
                                          </p:val>
                                        </p:tav>
                                        <p:tav tm="100000">
                                          <p:val>
                                            <p:strVal val="#ppt_y"/>
                                          </p:val>
                                        </p:tav>
                                      </p:tavLst>
                                    </p:anim>
                                  </p:childTnLst>
                                </p:cTn>
                              </p:par>
                            </p:childTnLst>
                          </p:cTn>
                        </p:par>
                      </p:childTnLst>
                    </p:cTn>
                  </p:par>
                  <p:par>
                    <p:cTn id="179" fill="hold">
                      <p:stCondLst>
                        <p:cond delay="indefinite"/>
                      </p:stCondLst>
                      <p:childTnLst>
                        <p:par>
                          <p:cTn id="180" fill="hold">
                            <p:stCondLst>
                              <p:cond delay="0"/>
                            </p:stCondLst>
                            <p:childTnLst>
                              <p:par>
                                <p:cTn id="181" presetID="28" presetClass="entr" presetSubtype="0" fill="hold" grpId="0" nodeType="clickEffect">
                                  <p:stCondLst>
                                    <p:cond delay="0"/>
                                  </p:stCondLst>
                                  <p:childTnLst>
                                    <p:set>
                                      <p:cBhvr>
                                        <p:cTn id="182" dur="1" fill="hold">
                                          <p:stCondLst>
                                            <p:cond delay="0"/>
                                          </p:stCondLst>
                                        </p:cTn>
                                        <p:tgtEl>
                                          <p:spTgt spid="392052"/>
                                        </p:tgtEl>
                                        <p:attrNameLst>
                                          <p:attrName>style.visibility</p:attrName>
                                        </p:attrNameLst>
                                      </p:cBhvr>
                                      <p:to>
                                        <p:strVal val="visible"/>
                                      </p:to>
                                    </p:set>
                                    <p:anim calcmode="lin" valueType="num">
                                      <p:cBhvr>
                                        <p:cTn id="183" dur="15000" fill="hold"/>
                                        <p:tgtEl>
                                          <p:spTgt spid="392052"/>
                                        </p:tgtEl>
                                        <p:attrNameLst>
                                          <p:attrName>ppt_x</p:attrName>
                                        </p:attrNameLst>
                                      </p:cBhvr>
                                      <p:tavLst>
                                        <p:tav tm="0">
                                          <p:val>
                                            <p:strVal val="#ppt_x"/>
                                          </p:val>
                                        </p:tav>
                                        <p:tav tm="100000">
                                          <p:val>
                                            <p:strVal val="#ppt_x"/>
                                          </p:val>
                                        </p:tav>
                                      </p:tavLst>
                                    </p:anim>
                                    <p:anim calcmode="lin" valueType="num">
                                      <p:cBhvr>
                                        <p:cTn id="184" dur="15000" fill="hold"/>
                                        <p:tgtEl>
                                          <p:spTgt spid="392052"/>
                                        </p:tgtEl>
                                        <p:attrNameLst>
                                          <p:attrName>ppt_y</p:attrName>
                                        </p:attrNameLst>
                                      </p:cBhvr>
                                      <p:tavLst>
                                        <p:tav tm="0">
                                          <p:val>
                                            <p:strVal val="#ppt_y+1"/>
                                          </p:val>
                                        </p:tav>
                                        <p:tav tm="100000">
                                          <p:val>
                                            <p:strVal val="#ppt_y-1"/>
                                          </p:val>
                                        </p:tav>
                                      </p:tavLst>
                                    </p:anim>
                                  </p:childTnLst>
                                </p:cTn>
                              </p:par>
                            </p:childTnLst>
                          </p:cTn>
                        </p:par>
                      </p:childTnLst>
                    </p:cTn>
                  </p:par>
                  <p:par>
                    <p:cTn id="185" fill="hold">
                      <p:stCondLst>
                        <p:cond delay="indefinite"/>
                      </p:stCondLst>
                      <p:childTnLst>
                        <p:par>
                          <p:cTn id="186" fill="hold">
                            <p:stCondLst>
                              <p:cond delay="0"/>
                            </p:stCondLst>
                            <p:childTnLst>
                              <p:par>
                                <p:cTn id="187" presetID="56" presetClass="entr" presetSubtype="0" fill="hold" grpId="0" nodeType="clickEffect">
                                  <p:stCondLst>
                                    <p:cond delay="0"/>
                                  </p:stCondLst>
                                  <p:iterate type="lt">
                                    <p:tmPct val="10000"/>
                                  </p:iterate>
                                  <p:childTnLst>
                                    <p:set>
                                      <p:cBhvr>
                                        <p:cTn id="188" dur="1" fill="hold">
                                          <p:stCondLst>
                                            <p:cond delay="0"/>
                                          </p:stCondLst>
                                        </p:cTn>
                                        <p:tgtEl>
                                          <p:spTgt spid="392053"/>
                                        </p:tgtEl>
                                        <p:attrNameLst>
                                          <p:attrName>style.visibility</p:attrName>
                                        </p:attrNameLst>
                                      </p:cBhvr>
                                      <p:to>
                                        <p:strVal val="visible"/>
                                      </p:to>
                                    </p:set>
                                    <p:anim by="(-#ppt_w*2)" calcmode="lin" valueType="num">
                                      <p:cBhvr rctx="PPT">
                                        <p:cTn id="189" dur="500" autoRev="1" fill="hold">
                                          <p:stCondLst>
                                            <p:cond delay="0"/>
                                          </p:stCondLst>
                                        </p:cTn>
                                        <p:tgtEl>
                                          <p:spTgt spid="392053"/>
                                        </p:tgtEl>
                                        <p:attrNameLst>
                                          <p:attrName>ppt_w</p:attrName>
                                        </p:attrNameLst>
                                      </p:cBhvr>
                                    </p:anim>
                                    <p:anim by="(#ppt_w*0.50)" calcmode="lin" valueType="num">
                                      <p:cBhvr>
                                        <p:cTn id="190" dur="500" decel="50000" autoRev="1" fill="hold">
                                          <p:stCondLst>
                                            <p:cond delay="0"/>
                                          </p:stCondLst>
                                        </p:cTn>
                                        <p:tgtEl>
                                          <p:spTgt spid="392053"/>
                                        </p:tgtEl>
                                        <p:attrNameLst>
                                          <p:attrName>ppt_x</p:attrName>
                                        </p:attrNameLst>
                                      </p:cBhvr>
                                    </p:anim>
                                    <p:anim from="(-#ppt_h/2)" to="(#ppt_y)" calcmode="lin" valueType="num">
                                      <p:cBhvr>
                                        <p:cTn id="191" dur="1000" fill="hold">
                                          <p:stCondLst>
                                            <p:cond delay="0"/>
                                          </p:stCondLst>
                                        </p:cTn>
                                        <p:tgtEl>
                                          <p:spTgt spid="392053"/>
                                        </p:tgtEl>
                                        <p:attrNameLst>
                                          <p:attrName>ppt_y</p:attrName>
                                        </p:attrNameLst>
                                      </p:cBhvr>
                                    </p:anim>
                                    <p:animRot by="21600000">
                                      <p:cBhvr>
                                        <p:cTn id="192" dur="1000" fill="hold">
                                          <p:stCondLst>
                                            <p:cond delay="0"/>
                                          </p:stCondLst>
                                        </p:cTn>
                                        <p:tgtEl>
                                          <p:spTgt spid="392053"/>
                                        </p:tgtEl>
                                        <p:attrNameLst>
                                          <p:attrName>r</p:attrName>
                                        </p:attrNameLst>
                                      </p:cBhvr>
                                    </p:animRot>
                                  </p:childTnLst>
                                </p:cTn>
                              </p:par>
                            </p:childTnLst>
                          </p:cTn>
                        </p:par>
                      </p:childTnLst>
                    </p:cTn>
                  </p:par>
                  <p:par>
                    <p:cTn id="193" fill="hold">
                      <p:stCondLst>
                        <p:cond delay="indefinite"/>
                      </p:stCondLst>
                      <p:childTnLst>
                        <p:par>
                          <p:cTn id="194" fill="hold">
                            <p:stCondLst>
                              <p:cond delay="0"/>
                            </p:stCondLst>
                            <p:childTnLst>
                              <p:par>
                                <p:cTn id="195" presetID="47" presetClass="entr" presetSubtype="0" fill="hold" grpId="0" nodeType="clickEffect">
                                  <p:stCondLst>
                                    <p:cond delay="0"/>
                                  </p:stCondLst>
                                  <p:childTnLst>
                                    <p:set>
                                      <p:cBhvr>
                                        <p:cTn id="196" dur="1" fill="hold">
                                          <p:stCondLst>
                                            <p:cond delay="0"/>
                                          </p:stCondLst>
                                        </p:cTn>
                                        <p:tgtEl>
                                          <p:spTgt spid="392055"/>
                                        </p:tgtEl>
                                        <p:attrNameLst>
                                          <p:attrName>style.visibility</p:attrName>
                                        </p:attrNameLst>
                                      </p:cBhvr>
                                      <p:to>
                                        <p:strVal val="visible"/>
                                      </p:to>
                                    </p:set>
                                    <p:animEffect transition="in" filter="fade">
                                      <p:cBhvr>
                                        <p:cTn id="197" dur="1000"/>
                                        <p:tgtEl>
                                          <p:spTgt spid="392055"/>
                                        </p:tgtEl>
                                      </p:cBhvr>
                                    </p:animEffect>
                                    <p:anim calcmode="lin" valueType="num">
                                      <p:cBhvr>
                                        <p:cTn id="198" dur="1000" fill="hold"/>
                                        <p:tgtEl>
                                          <p:spTgt spid="392055"/>
                                        </p:tgtEl>
                                        <p:attrNameLst>
                                          <p:attrName>ppt_x</p:attrName>
                                        </p:attrNameLst>
                                      </p:cBhvr>
                                      <p:tavLst>
                                        <p:tav tm="0">
                                          <p:val>
                                            <p:strVal val="#ppt_x"/>
                                          </p:val>
                                        </p:tav>
                                        <p:tav tm="100000">
                                          <p:val>
                                            <p:strVal val="#ppt_x"/>
                                          </p:val>
                                        </p:tav>
                                      </p:tavLst>
                                    </p:anim>
                                    <p:anim calcmode="lin" valueType="num">
                                      <p:cBhvr>
                                        <p:cTn id="199" dur="1000" fill="hold"/>
                                        <p:tgtEl>
                                          <p:spTgt spid="392055"/>
                                        </p:tgtEl>
                                        <p:attrNameLst>
                                          <p:attrName>ppt_y</p:attrName>
                                        </p:attrNameLst>
                                      </p:cBhvr>
                                      <p:tavLst>
                                        <p:tav tm="0">
                                          <p:val>
                                            <p:strVal val="#ppt_y-.1"/>
                                          </p:val>
                                        </p:tav>
                                        <p:tav tm="100000">
                                          <p:val>
                                            <p:strVal val="#ppt_y"/>
                                          </p:val>
                                        </p:tav>
                                      </p:tavLst>
                                    </p:anim>
                                  </p:childTnLst>
                                </p:cTn>
                              </p:par>
                            </p:childTnLst>
                          </p:cTn>
                        </p:par>
                      </p:childTnLst>
                    </p:cTn>
                  </p:par>
                  <p:par>
                    <p:cTn id="200" fill="hold">
                      <p:stCondLst>
                        <p:cond delay="indefinite"/>
                      </p:stCondLst>
                      <p:childTnLst>
                        <p:par>
                          <p:cTn id="201" fill="hold">
                            <p:stCondLst>
                              <p:cond delay="0"/>
                            </p:stCondLst>
                            <p:childTnLst>
                              <p:par>
                                <p:cTn id="202" presetID="17" presetClass="entr" presetSubtype="10" fill="hold" grpId="0" nodeType="clickEffect">
                                  <p:stCondLst>
                                    <p:cond delay="0"/>
                                  </p:stCondLst>
                                  <p:childTnLst>
                                    <p:set>
                                      <p:cBhvr>
                                        <p:cTn id="203" dur="1" fill="hold">
                                          <p:stCondLst>
                                            <p:cond delay="0"/>
                                          </p:stCondLst>
                                        </p:cTn>
                                        <p:tgtEl>
                                          <p:spTgt spid="392057"/>
                                        </p:tgtEl>
                                        <p:attrNameLst>
                                          <p:attrName>style.visibility</p:attrName>
                                        </p:attrNameLst>
                                      </p:cBhvr>
                                      <p:to>
                                        <p:strVal val="visible"/>
                                      </p:to>
                                    </p:set>
                                    <p:anim calcmode="lin" valueType="num">
                                      <p:cBhvr>
                                        <p:cTn id="204" dur="500" fill="hold"/>
                                        <p:tgtEl>
                                          <p:spTgt spid="392057"/>
                                        </p:tgtEl>
                                        <p:attrNameLst>
                                          <p:attrName>ppt_w</p:attrName>
                                        </p:attrNameLst>
                                      </p:cBhvr>
                                      <p:tavLst>
                                        <p:tav tm="0">
                                          <p:val>
                                            <p:fltVal val="0.000000"/>
                                          </p:val>
                                        </p:tav>
                                        <p:tav tm="100000">
                                          <p:val>
                                            <p:strVal val="#ppt_w"/>
                                          </p:val>
                                        </p:tav>
                                      </p:tavLst>
                                    </p:anim>
                                    <p:anim calcmode="lin" valueType="num">
                                      <p:cBhvr>
                                        <p:cTn id="205" dur="500" fill="hold"/>
                                        <p:tgtEl>
                                          <p:spTgt spid="392057"/>
                                        </p:tgtEl>
                                        <p:attrNameLst>
                                          <p:attrName>ppt_h</p:attrName>
                                        </p:attrNameLst>
                                      </p:cBhvr>
                                      <p:tavLst>
                                        <p:tav tm="0">
                                          <p:val>
                                            <p:strVal val="#ppt_h"/>
                                          </p:val>
                                        </p:tav>
                                        <p:tav tm="100000">
                                          <p:val>
                                            <p:strVal val="#ppt_h"/>
                                          </p:val>
                                        </p:tav>
                                      </p:tavLst>
                                    </p:anim>
                                  </p:childTnLst>
                                </p:cTn>
                              </p:par>
                            </p:childTnLst>
                          </p:cTn>
                        </p:par>
                      </p:childTnLst>
                    </p:cTn>
                  </p:par>
                  <p:par>
                    <p:cTn id="206" fill="hold">
                      <p:stCondLst>
                        <p:cond delay="indefinite"/>
                      </p:stCondLst>
                      <p:childTnLst>
                        <p:par>
                          <p:cTn id="207" fill="hold">
                            <p:stCondLst>
                              <p:cond delay="0"/>
                            </p:stCondLst>
                            <p:childTnLst>
                              <p:par>
                                <p:cTn id="208" presetID="56" presetClass="entr" presetSubtype="0" fill="hold" grpId="0" nodeType="clickEffect">
                                  <p:stCondLst>
                                    <p:cond delay="0"/>
                                  </p:stCondLst>
                                  <p:iterate type="lt">
                                    <p:tmPct val="10000"/>
                                  </p:iterate>
                                  <p:childTnLst>
                                    <p:set>
                                      <p:cBhvr>
                                        <p:cTn id="209" dur="1" fill="hold">
                                          <p:stCondLst>
                                            <p:cond delay="0"/>
                                          </p:stCondLst>
                                        </p:cTn>
                                        <p:tgtEl>
                                          <p:spTgt spid="392059"/>
                                        </p:tgtEl>
                                        <p:attrNameLst>
                                          <p:attrName>style.visibility</p:attrName>
                                        </p:attrNameLst>
                                      </p:cBhvr>
                                      <p:to>
                                        <p:strVal val="visible"/>
                                      </p:to>
                                    </p:set>
                                    <p:anim by="(-#ppt_w*2)" calcmode="lin" valueType="num">
                                      <p:cBhvr rctx="PPT">
                                        <p:cTn id="210" dur="500" autoRev="1" fill="hold">
                                          <p:stCondLst>
                                            <p:cond delay="0"/>
                                          </p:stCondLst>
                                        </p:cTn>
                                        <p:tgtEl>
                                          <p:spTgt spid="392059"/>
                                        </p:tgtEl>
                                        <p:attrNameLst>
                                          <p:attrName>ppt_w</p:attrName>
                                        </p:attrNameLst>
                                      </p:cBhvr>
                                    </p:anim>
                                    <p:anim by="(#ppt_w*0.50)" calcmode="lin" valueType="num">
                                      <p:cBhvr>
                                        <p:cTn id="211" dur="500" decel="50000" autoRev="1" fill="hold">
                                          <p:stCondLst>
                                            <p:cond delay="0"/>
                                          </p:stCondLst>
                                        </p:cTn>
                                        <p:tgtEl>
                                          <p:spTgt spid="392059"/>
                                        </p:tgtEl>
                                        <p:attrNameLst>
                                          <p:attrName>ppt_x</p:attrName>
                                        </p:attrNameLst>
                                      </p:cBhvr>
                                    </p:anim>
                                    <p:anim from="(-#ppt_h/2)" to="(#ppt_y)" calcmode="lin" valueType="num">
                                      <p:cBhvr>
                                        <p:cTn id="212" dur="1000" fill="hold">
                                          <p:stCondLst>
                                            <p:cond delay="0"/>
                                          </p:stCondLst>
                                        </p:cTn>
                                        <p:tgtEl>
                                          <p:spTgt spid="392059"/>
                                        </p:tgtEl>
                                        <p:attrNameLst>
                                          <p:attrName>ppt_y</p:attrName>
                                        </p:attrNameLst>
                                      </p:cBhvr>
                                    </p:anim>
                                    <p:animRot by="21600000">
                                      <p:cBhvr>
                                        <p:cTn id="213" dur="1000" fill="hold">
                                          <p:stCondLst>
                                            <p:cond delay="0"/>
                                          </p:stCondLst>
                                        </p:cTn>
                                        <p:tgtEl>
                                          <p:spTgt spid="392059"/>
                                        </p:tgtEl>
                                        <p:attrNameLst>
                                          <p:attrName>r</p:attrName>
                                        </p:attrNameLst>
                                      </p:cBhvr>
                                    </p:animRot>
                                  </p:childTnLst>
                                </p:cTn>
                              </p:par>
                            </p:childTnLst>
                          </p:cTn>
                        </p:par>
                      </p:childTnLst>
                    </p:cTn>
                  </p:par>
                  <p:par>
                    <p:cTn id="214" fill="hold">
                      <p:stCondLst>
                        <p:cond delay="indefinite"/>
                      </p:stCondLst>
                      <p:childTnLst>
                        <p:par>
                          <p:cTn id="215" fill="hold">
                            <p:stCondLst>
                              <p:cond delay="0"/>
                            </p:stCondLst>
                            <p:childTnLst>
                              <p:par>
                                <p:cTn id="216" presetID="48" presetClass="entr" presetSubtype="0" accel="50000" fill="hold" grpId="0" nodeType="clickEffect">
                                  <p:stCondLst>
                                    <p:cond delay="0"/>
                                  </p:stCondLst>
                                  <p:childTnLst>
                                    <p:set>
                                      <p:cBhvr>
                                        <p:cTn id="217" dur="1" fill="hold">
                                          <p:stCondLst>
                                            <p:cond delay="0"/>
                                          </p:stCondLst>
                                        </p:cTn>
                                        <p:tgtEl>
                                          <p:spTgt spid="392061"/>
                                        </p:tgtEl>
                                        <p:attrNameLst>
                                          <p:attrName>style.visibility</p:attrName>
                                        </p:attrNameLst>
                                      </p:cBhvr>
                                      <p:to>
                                        <p:strVal val="visible"/>
                                      </p:to>
                                    </p:set>
                                    <p:anim calcmode="lin" valueType="num">
                                      <p:cBhvr>
                                        <p:cTn id="218" dur="1000" fill="hold"/>
                                        <p:tgtEl>
                                          <p:spTgt spid="392061"/>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219" dur="1000" fill="hold"/>
                                        <p:tgtEl>
                                          <p:spTgt spid="392061"/>
                                        </p:tgtEl>
                                        <p:attrNameLst>
                                          <p:attrName>ppt_x</p:attrName>
                                        </p:attrNameLst>
                                      </p:cBhvr>
                                      <p:tavLst>
                                        <p:tav tm="0">
                                          <p:val>
                                            <p:fltVal val="-1.000000"/>
                                          </p:val>
                                        </p:tav>
                                        <p:tav tm="50000">
                                          <p:val>
                                            <p:fltVal val="0.950000"/>
                                          </p:val>
                                        </p:tav>
                                        <p:tav tm="100000">
                                          <p:val>
                                            <p:strVal val="#ppt_x"/>
                                          </p:val>
                                        </p:tav>
                                      </p:tavLst>
                                    </p:anim>
                                    <p:anim calcmode="lin" valueType="num">
                                      <p:cBhvr>
                                        <p:cTn id="220" dur="1000" fill="hold"/>
                                        <p:tgtEl>
                                          <p:spTgt spid="392061"/>
                                        </p:tgtEl>
                                        <p:attrNameLst>
                                          <p:attrName>ppt_y</p:attrName>
                                        </p:attrNameLst>
                                      </p:cBhvr>
                                      <p:tavLst>
                                        <p:tav tm="0">
                                          <p:val>
                                            <p:strVal val="#ppt_y"/>
                                          </p:val>
                                        </p:tav>
                                        <p:tav tm="100000">
                                          <p:val>
                                            <p:strVal val="#ppt_y"/>
                                          </p:val>
                                        </p:tav>
                                      </p:tavLst>
                                    </p:anim>
                                    <p:animEffect transition="in" filter="fade">
                                      <p:cBhvr>
                                        <p:cTn id="221" dur="1000"/>
                                        <p:tgtEl>
                                          <p:spTgt spid="392061"/>
                                        </p:tgtEl>
                                      </p:cBhvr>
                                    </p:animEffect>
                                  </p:childTnLst>
                                </p:cTn>
                              </p:par>
                            </p:childTnLst>
                          </p:cTn>
                        </p:par>
                      </p:childTnLst>
                    </p:cTn>
                  </p:par>
                  <p:par>
                    <p:cTn id="222" fill="hold">
                      <p:stCondLst>
                        <p:cond delay="indefinite"/>
                      </p:stCondLst>
                      <p:childTnLst>
                        <p:par>
                          <p:cTn id="223" fill="hold">
                            <p:stCondLst>
                              <p:cond delay="0"/>
                            </p:stCondLst>
                            <p:childTnLst>
                              <p:par>
                                <p:cTn id="224" presetID="30" presetClass="entr" presetSubtype="0" fill="hold" grpId="0" nodeType="clickEffect">
                                  <p:stCondLst>
                                    <p:cond delay="0"/>
                                  </p:stCondLst>
                                  <p:childTnLst>
                                    <p:set>
                                      <p:cBhvr>
                                        <p:cTn id="225" dur="1" fill="hold">
                                          <p:stCondLst>
                                            <p:cond delay="0"/>
                                          </p:stCondLst>
                                        </p:cTn>
                                        <p:tgtEl>
                                          <p:spTgt spid="392063"/>
                                        </p:tgtEl>
                                        <p:attrNameLst>
                                          <p:attrName>style.visibility</p:attrName>
                                        </p:attrNameLst>
                                      </p:cBhvr>
                                      <p:to>
                                        <p:strVal val="visible"/>
                                      </p:to>
                                    </p:set>
                                    <p:animEffect transition="in" filter="fade">
                                      <p:cBhvr>
                                        <p:cTn id="226" dur="800" decel="100000"/>
                                        <p:tgtEl>
                                          <p:spTgt spid="392063"/>
                                        </p:tgtEl>
                                      </p:cBhvr>
                                    </p:animEffect>
                                    <p:anim calcmode="lin" valueType="num">
                                      <p:cBhvr>
                                        <p:cTn id="227" dur="800" decel="100000" fill="hold"/>
                                        <p:tgtEl>
                                          <p:spTgt spid="392063"/>
                                        </p:tgtEl>
                                        <p:attrNameLst>
                                          <p:attrName>style.rotation</p:attrName>
                                        </p:attrNameLst>
                                      </p:cBhvr>
                                      <p:tavLst>
                                        <p:tav tm="0">
                                          <p:val>
                                            <p:fltVal val="-90.000000"/>
                                          </p:val>
                                        </p:tav>
                                        <p:tav tm="100000">
                                          <p:val>
                                            <p:fltVal val="0.000000"/>
                                          </p:val>
                                        </p:tav>
                                      </p:tavLst>
                                    </p:anim>
                                    <p:anim calcmode="lin" valueType="num">
                                      <p:cBhvr>
                                        <p:cTn id="228" dur="800" decel="100000" fill="hold"/>
                                        <p:tgtEl>
                                          <p:spTgt spid="392063"/>
                                        </p:tgtEl>
                                        <p:attrNameLst>
                                          <p:attrName>ppt_x</p:attrName>
                                        </p:attrNameLst>
                                      </p:cBhvr>
                                      <p:tavLst>
                                        <p:tav tm="0">
                                          <p:val>
                                            <p:strVal val="#ppt_x+0.4"/>
                                          </p:val>
                                        </p:tav>
                                        <p:tav tm="100000">
                                          <p:val>
                                            <p:strVal val="#ppt_x-0.05"/>
                                          </p:val>
                                        </p:tav>
                                      </p:tavLst>
                                    </p:anim>
                                    <p:anim calcmode="lin" valueType="num">
                                      <p:cBhvr>
                                        <p:cTn id="229" dur="800" decel="100000" fill="hold"/>
                                        <p:tgtEl>
                                          <p:spTgt spid="392063"/>
                                        </p:tgtEl>
                                        <p:attrNameLst>
                                          <p:attrName>ppt_y</p:attrName>
                                        </p:attrNameLst>
                                      </p:cBhvr>
                                      <p:tavLst>
                                        <p:tav tm="0">
                                          <p:val>
                                            <p:strVal val="#ppt_y-0.4"/>
                                          </p:val>
                                        </p:tav>
                                        <p:tav tm="100000">
                                          <p:val>
                                            <p:strVal val="#ppt_y+0.1"/>
                                          </p:val>
                                        </p:tav>
                                      </p:tavLst>
                                    </p:anim>
                                    <p:anim calcmode="lin" valueType="num">
                                      <p:cBhvr>
                                        <p:cTn id="230" dur="200" accel="100000" fill="hold">
                                          <p:stCondLst>
                                            <p:cond delay="800"/>
                                          </p:stCondLst>
                                        </p:cTn>
                                        <p:tgtEl>
                                          <p:spTgt spid="392063"/>
                                        </p:tgtEl>
                                        <p:attrNameLst>
                                          <p:attrName>ppt_x</p:attrName>
                                        </p:attrNameLst>
                                      </p:cBhvr>
                                      <p:tavLst>
                                        <p:tav tm="0">
                                          <p:val>
                                            <p:strVal val="#ppt_x-0.05"/>
                                          </p:val>
                                        </p:tav>
                                        <p:tav tm="100000">
                                          <p:val>
                                            <p:strVal val="#ppt_x"/>
                                          </p:val>
                                        </p:tav>
                                      </p:tavLst>
                                    </p:anim>
                                    <p:anim calcmode="lin" valueType="num">
                                      <p:cBhvr>
                                        <p:cTn id="231" dur="200" accel="100000" fill="hold">
                                          <p:stCondLst>
                                            <p:cond delay="800"/>
                                          </p:stCondLst>
                                        </p:cTn>
                                        <p:tgtEl>
                                          <p:spTgt spid="392063"/>
                                        </p:tgtEl>
                                        <p:attrNameLst>
                                          <p:attrName>ppt_y</p:attrName>
                                        </p:attrNameLst>
                                      </p:cBhvr>
                                      <p:tavLst>
                                        <p:tav tm="0">
                                          <p:val>
                                            <p:strVal val="#ppt_y+0.1"/>
                                          </p:val>
                                        </p:tav>
                                        <p:tav tm="100000">
                                          <p:val>
                                            <p:strVal val="#ppt_y"/>
                                          </p:val>
                                        </p:tav>
                                      </p:tavLst>
                                    </p:anim>
                                  </p:childTnLst>
                                </p:cTn>
                              </p:par>
                            </p:childTnLst>
                          </p:cTn>
                        </p:par>
                      </p:childTnLst>
                    </p:cTn>
                  </p:par>
                  <p:par>
                    <p:cTn id="232" fill="hold">
                      <p:stCondLst>
                        <p:cond delay="indefinite"/>
                      </p:stCondLst>
                      <p:childTnLst>
                        <p:par>
                          <p:cTn id="233" fill="hold">
                            <p:stCondLst>
                              <p:cond delay="0"/>
                            </p:stCondLst>
                            <p:childTnLst>
                              <p:par>
                                <p:cTn id="234" presetID="49" presetClass="entr" presetSubtype="0" decel="100000" fill="hold" grpId="0" nodeType="clickEffect">
                                  <p:stCondLst>
                                    <p:cond delay="0"/>
                                  </p:stCondLst>
                                  <p:childTnLst>
                                    <p:set>
                                      <p:cBhvr>
                                        <p:cTn id="235" dur="1" fill="hold">
                                          <p:stCondLst>
                                            <p:cond delay="0"/>
                                          </p:stCondLst>
                                        </p:cTn>
                                        <p:tgtEl>
                                          <p:spTgt spid="392065"/>
                                        </p:tgtEl>
                                        <p:attrNameLst>
                                          <p:attrName>style.visibility</p:attrName>
                                        </p:attrNameLst>
                                      </p:cBhvr>
                                      <p:to>
                                        <p:strVal val="visible"/>
                                      </p:to>
                                    </p:set>
                                    <p:anim calcmode="lin" valueType="num">
                                      <p:cBhvr>
                                        <p:cTn id="236" dur="500" fill="hold"/>
                                        <p:tgtEl>
                                          <p:spTgt spid="392065"/>
                                        </p:tgtEl>
                                        <p:attrNameLst>
                                          <p:attrName>ppt_w</p:attrName>
                                        </p:attrNameLst>
                                      </p:cBhvr>
                                      <p:tavLst>
                                        <p:tav tm="0">
                                          <p:val>
                                            <p:fltVal val="0.000000"/>
                                          </p:val>
                                        </p:tav>
                                        <p:tav tm="100000">
                                          <p:val>
                                            <p:strVal val="#ppt_w"/>
                                          </p:val>
                                        </p:tav>
                                      </p:tavLst>
                                    </p:anim>
                                    <p:anim calcmode="lin" valueType="num">
                                      <p:cBhvr>
                                        <p:cTn id="237" dur="500" fill="hold"/>
                                        <p:tgtEl>
                                          <p:spTgt spid="392065"/>
                                        </p:tgtEl>
                                        <p:attrNameLst>
                                          <p:attrName>ppt_h</p:attrName>
                                        </p:attrNameLst>
                                      </p:cBhvr>
                                      <p:tavLst>
                                        <p:tav tm="0">
                                          <p:val>
                                            <p:fltVal val="0.000000"/>
                                          </p:val>
                                        </p:tav>
                                        <p:tav tm="100000">
                                          <p:val>
                                            <p:strVal val="#ppt_h"/>
                                          </p:val>
                                        </p:tav>
                                      </p:tavLst>
                                    </p:anim>
                                    <p:anim calcmode="lin" valueType="num">
                                      <p:cBhvr>
                                        <p:cTn id="238" dur="500" fill="hold"/>
                                        <p:tgtEl>
                                          <p:spTgt spid="392065"/>
                                        </p:tgtEl>
                                        <p:attrNameLst>
                                          <p:attrName>style.rotation</p:attrName>
                                        </p:attrNameLst>
                                      </p:cBhvr>
                                      <p:tavLst>
                                        <p:tav tm="0">
                                          <p:val>
                                            <p:fltVal val="360.000000"/>
                                          </p:val>
                                        </p:tav>
                                        <p:tav tm="100000">
                                          <p:val>
                                            <p:fltVal val="0.000000"/>
                                          </p:val>
                                        </p:tav>
                                      </p:tavLst>
                                    </p:anim>
                                    <p:animEffect transition="in" filter="fade">
                                      <p:cBhvr>
                                        <p:cTn id="239" dur="500"/>
                                        <p:tgtEl>
                                          <p:spTgt spid="392065"/>
                                        </p:tgtEl>
                                      </p:cBhvr>
                                    </p:animEffect>
                                  </p:childTnLst>
                                </p:cTn>
                              </p:par>
                            </p:childTnLst>
                          </p:cTn>
                        </p:par>
                      </p:childTnLst>
                    </p:cTn>
                  </p:par>
                  <p:par>
                    <p:cTn id="240" fill="hold">
                      <p:stCondLst>
                        <p:cond delay="indefinite"/>
                      </p:stCondLst>
                      <p:childTnLst>
                        <p:par>
                          <p:cTn id="241" fill="hold">
                            <p:stCondLst>
                              <p:cond delay="0"/>
                            </p:stCondLst>
                            <p:childTnLst>
                              <p:par>
                                <p:cTn id="242" presetID="17" presetClass="entr" presetSubtype="10" fill="hold" grpId="0" nodeType="clickEffect">
                                  <p:stCondLst>
                                    <p:cond delay="0"/>
                                  </p:stCondLst>
                                  <p:childTnLst>
                                    <p:set>
                                      <p:cBhvr>
                                        <p:cTn id="243" dur="1" fill="hold">
                                          <p:stCondLst>
                                            <p:cond delay="0"/>
                                          </p:stCondLst>
                                        </p:cTn>
                                        <p:tgtEl>
                                          <p:spTgt spid="392067"/>
                                        </p:tgtEl>
                                        <p:attrNameLst>
                                          <p:attrName>style.visibility</p:attrName>
                                        </p:attrNameLst>
                                      </p:cBhvr>
                                      <p:to>
                                        <p:strVal val="visible"/>
                                      </p:to>
                                    </p:set>
                                    <p:anim calcmode="lin" valueType="num">
                                      <p:cBhvr>
                                        <p:cTn id="244" dur="500" fill="hold"/>
                                        <p:tgtEl>
                                          <p:spTgt spid="392067"/>
                                        </p:tgtEl>
                                        <p:attrNameLst>
                                          <p:attrName>ppt_w</p:attrName>
                                        </p:attrNameLst>
                                      </p:cBhvr>
                                      <p:tavLst>
                                        <p:tav tm="0">
                                          <p:val>
                                            <p:fltVal val="0.000000"/>
                                          </p:val>
                                        </p:tav>
                                        <p:tav tm="100000">
                                          <p:val>
                                            <p:strVal val="#ppt_w"/>
                                          </p:val>
                                        </p:tav>
                                      </p:tavLst>
                                    </p:anim>
                                    <p:anim calcmode="lin" valueType="num">
                                      <p:cBhvr>
                                        <p:cTn id="245" dur="500" fill="hold"/>
                                        <p:tgtEl>
                                          <p:spTgt spid="392067"/>
                                        </p:tgtEl>
                                        <p:attrNameLst>
                                          <p:attrName>ppt_h</p:attrName>
                                        </p:attrNameLst>
                                      </p:cBhvr>
                                      <p:tavLst>
                                        <p:tav tm="0">
                                          <p:val>
                                            <p:strVal val="#ppt_h"/>
                                          </p:val>
                                        </p:tav>
                                        <p:tav tm="100000">
                                          <p:val>
                                            <p:strVal val="#ppt_h"/>
                                          </p:val>
                                        </p:tav>
                                      </p:tavLst>
                                    </p:anim>
                                  </p:childTnLst>
                                </p:cTn>
                              </p:par>
                            </p:childTnLst>
                          </p:cTn>
                        </p:par>
                      </p:childTnLst>
                    </p:cTn>
                  </p:par>
                  <p:par>
                    <p:cTn id="246" fill="hold">
                      <p:stCondLst>
                        <p:cond delay="indefinite"/>
                      </p:stCondLst>
                      <p:childTnLst>
                        <p:par>
                          <p:cTn id="247" fill="hold">
                            <p:stCondLst>
                              <p:cond delay="0"/>
                            </p:stCondLst>
                            <p:childTnLst>
                              <p:par>
                                <p:cTn id="248" presetID="56" presetClass="entr" presetSubtype="0" fill="hold" grpId="0" nodeType="clickEffect">
                                  <p:stCondLst>
                                    <p:cond delay="0"/>
                                  </p:stCondLst>
                                  <p:iterate type="lt">
                                    <p:tmPct val="10000"/>
                                  </p:iterate>
                                  <p:childTnLst>
                                    <p:set>
                                      <p:cBhvr>
                                        <p:cTn id="249" dur="1" fill="hold">
                                          <p:stCondLst>
                                            <p:cond delay="0"/>
                                          </p:stCondLst>
                                        </p:cTn>
                                        <p:tgtEl>
                                          <p:spTgt spid="392069"/>
                                        </p:tgtEl>
                                        <p:attrNameLst>
                                          <p:attrName>style.visibility</p:attrName>
                                        </p:attrNameLst>
                                      </p:cBhvr>
                                      <p:to>
                                        <p:strVal val="visible"/>
                                      </p:to>
                                    </p:set>
                                    <p:anim by="(-#ppt_w*2)" calcmode="lin" valueType="num">
                                      <p:cBhvr rctx="PPT">
                                        <p:cTn id="250" dur="500" autoRev="1" fill="hold">
                                          <p:stCondLst>
                                            <p:cond delay="0"/>
                                          </p:stCondLst>
                                        </p:cTn>
                                        <p:tgtEl>
                                          <p:spTgt spid="392069"/>
                                        </p:tgtEl>
                                        <p:attrNameLst>
                                          <p:attrName>ppt_w</p:attrName>
                                        </p:attrNameLst>
                                      </p:cBhvr>
                                    </p:anim>
                                    <p:anim by="(#ppt_w*0.50)" calcmode="lin" valueType="num">
                                      <p:cBhvr>
                                        <p:cTn id="251" dur="500" decel="50000" autoRev="1" fill="hold">
                                          <p:stCondLst>
                                            <p:cond delay="0"/>
                                          </p:stCondLst>
                                        </p:cTn>
                                        <p:tgtEl>
                                          <p:spTgt spid="392069"/>
                                        </p:tgtEl>
                                        <p:attrNameLst>
                                          <p:attrName>ppt_x</p:attrName>
                                        </p:attrNameLst>
                                      </p:cBhvr>
                                    </p:anim>
                                    <p:anim from="(-#ppt_h/2)" to="(#ppt_y)" calcmode="lin" valueType="num">
                                      <p:cBhvr>
                                        <p:cTn id="252" dur="1000" fill="hold">
                                          <p:stCondLst>
                                            <p:cond delay="0"/>
                                          </p:stCondLst>
                                        </p:cTn>
                                        <p:tgtEl>
                                          <p:spTgt spid="392069"/>
                                        </p:tgtEl>
                                        <p:attrNameLst>
                                          <p:attrName>ppt_y</p:attrName>
                                        </p:attrNameLst>
                                      </p:cBhvr>
                                    </p:anim>
                                    <p:animRot by="21600000">
                                      <p:cBhvr>
                                        <p:cTn id="253" dur="1000" fill="hold">
                                          <p:stCondLst>
                                            <p:cond delay="0"/>
                                          </p:stCondLst>
                                        </p:cTn>
                                        <p:tgtEl>
                                          <p:spTgt spid="392069"/>
                                        </p:tgtEl>
                                        <p:attrNameLst>
                                          <p:attrName>r</p:attrName>
                                        </p:attrNameLst>
                                      </p:cBhvr>
                                    </p:animRot>
                                  </p:childTnLst>
                                </p:cTn>
                              </p:par>
                            </p:childTnLst>
                          </p:cTn>
                        </p:par>
                      </p:childTnLst>
                    </p:cTn>
                  </p:par>
                  <p:par>
                    <p:cTn id="254" fill="hold">
                      <p:stCondLst>
                        <p:cond delay="indefinite"/>
                      </p:stCondLst>
                      <p:childTnLst>
                        <p:par>
                          <p:cTn id="255" fill="hold">
                            <p:stCondLst>
                              <p:cond delay="0"/>
                            </p:stCondLst>
                            <p:childTnLst>
                              <p:par>
                                <p:cTn id="256" presetID="56" presetClass="entr" presetSubtype="0" fill="hold" grpId="0" nodeType="clickEffect">
                                  <p:stCondLst>
                                    <p:cond delay="0"/>
                                  </p:stCondLst>
                                  <p:iterate type="lt">
                                    <p:tmPct val="10000"/>
                                  </p:iterate>
                                  <p:childTnLst>
                                    <p:set>
                                      <p:cBhvr>
                                        <p:cTn id="257" dur="1" fill="hold">
                                          <p:stCondLst>
                                            <p:cond delay="0"/>
                                          </p:stCondLst>
                                        </p:cTn>
                                        <p:tgtEl>
                                          <p:spTgt spid="392006"/>
                                        </p:tgtEl>
                                        <p:attrNameLst>
                                          <p:attrName>style.visibility</p:attrName>
                                        </p:attrNameLst>
                                      </p:cBhvr>
                                      <p:to>
                                        <p:strVal val="visible"/>
                                      </p:to>
                                    </p:set>
                                    <p:anim by="(-#ppt_w*2)" calcmode="lin" valueType="num">
                                      <p:cBhvr rctx="PPT">
                                        <p:cTn id="258" dur="500" autoRev="1" fill="hold">
                                          <p:stCondLst>
                                            <p:cond delay="0"/>
                                          </p:stCondLst>
                                        </p:cTn>
                                        <p:tgtEl>
                                          <p:spTgt spid="392006"/>
                                        </p:tgtEl>
                                        <p:attrNameLst>
                                          <p:attrName>ppt_w</p:attrName>
                                        </p:attrNameLst>
                                      </p:cBhvr>
                                    </p:anim>
                                    <p:anim by="(#ppt_w*0.50)" calcmode="lin" valueType="num">
                                      <p:cBhvr>
                                        <p:cTn id="259" dur="500" decel="50000" autoRev="1" fill="hold">
                                          <p:stCondLst>
                                            <p:cond delay="0"/>
                                          </p:stCondLst>
                                        </p:cTn>
                                        <p:tgtEl>
                                          <p:spTgt spid="392006"/>
                                        </p:tgtEl>
                                        <p:attrNameLst>
                                          <p:attrName>ppt_x</p:attrName>
                                        </p:attrNameLst>
                                      </p:cBhvr>
                                    </p:anim>
                                    <p:anim from="(-#ppt_h/2)" to="(#ppt_y)" calcmode="lin" valueType="num">
                                      <p:cBhvr>
                                        <p:cTn id="260" dur="1000" fill="hold">
                                          <p:stCondLst>
                                            <p:cond delay="0"/>
                                          </p:stCondLst>
                                        </p:cTn>
                                        <p:tgtEl>
                                          <p:spTgt spid="392006"/>
                                        </p:tgtEl>
                                        <p:attrNameLst>
                                          <p:attrName>ppt_y</p:attrName>
                                        </p:attrNameLst>
                                      </p:cBhvr>
                                    </p:anim>
                                    <p:animRot by="21600000">
                                      <p:cBhvr>
                                        <p:cTn id="261" dur="1000" fill="hold">
                                          <p:stCondLst>
                                            <p:cond delay="0"/>
                                          </p:stCondLst>
                                        </p:cTn>
                                        <p:tgtEl>
                                          <p:spTgt spid="392006"/>
                                        </p:tgtEl>
                                        <p:attrNameLst>
                                          <p:attrName>r</p:attrName>
                                        </p:attrNameLst>
                                      </p:cBhvr>
                                    </p:animRot>
                                  </p:childTnLst>
                                </p:cTn>
                              </p:par>
                            </p:childTnLst>
                          </p:cTn>
                        </p:par>
                      </p:childTnLst>
                    </p:cTn>
                  </p:par>
                  <p:par>
                    <p:cTn id="262" fill="hold">
                      <p:stCondLst>
                        <p:cond delay="indefinite"/>
                      </p:stCondLst>
                      <p:childTnLst>
                        <p:par>
                          <p:cTn id="263" fill="hold">
                            <p:stCondLst>
                              <p:cond delay="0"/>
                            </p:stCondLst>
                            <p:childTnLst>
                              <p:par>
                                <p:cTn id="264" presetID="56" presetClass="entr" presetSubtype="0" fill="hold" grpId="0" nodeType="clickEffect">
                                  <p:stCondLst>
                                    <p:cond delay="0"/>
                                  </p:stCondLst>
                                  <p:iterate type="lt">
                                    <p:tmPct val="10000"/>
                                  </p:iterate>
                                  <p:childTnLst>
                                    <p:set>
                                      <p:cBhvr>
                                        <p:cTn id="265" dur="1" fill="hold">
                                          <p:stCondLst>
                                            <p:cond delay="0"/>
                                          </p:stCondLst>
                                        </p:cTn>
                                        <p:tgtEl>
                                          <p:spTgt spid="392007"/>
                                        </p:tgtEl>
                                        <p:attrNameLst>
                                          <p:attrName>style.visibility</p:attrName>
                                        </p:attrNameLst>
                                      </p:cBhvr>
                                      <p:to>
                                        <p:strVal val="visible"/>
                                      </p:to>
                                    </p:set>
                                    <p:anim by="(-#ppt_w*2)" calcmode="lin" valueType="num">
                                      <p:cBhvr rctx="PPT">
                                        <p:cTn id="266" dur="500" autoRev="1" fill="hold">
                                          <p:stCondLst>
                                            <p:cond delay="0"/>
                                          </p:stCondLst>
                                        </p:cTn>
                                        <p:tgtEl>
                                          <p:spTgt spid="392007"/>
                                        </p:tgtEl>
                                        <p:attrNameLst>
                                          <p:attrName>ppt_w</p:attrName>
                                        </p:attrNameLst>
                                      </p:cBhvr>
                                    </p:anim>
                                    <p:anim by="(#ppt_w*0.50)" calcmode="lin" valueType="num">
                                      <p:cBhvr>
                                        <p:cTn id="267" dur="500" decel="50000" autoRev="1" fill="hold">
                                          <p:stCondLst>
                                            <p:cond delay="0"/>
                                          </p:stCondLst>
                                        </p:cTn>
                                        <p:tgtEl>
                                          <p:spTgt spid="392007"/>
                                        </p:tgtEl>
                                        <p:attrNameLst>
                                          <p:attrName>ppt_x</p:attrName>
                                        </p:attrNameLst>
                                      </p:cBhvr>
                                    </p:anim>
                                    <p:anim from="(-#ppt_h/2)" to="(#ppt_y)" calcmode="lin" valueType="num">
                                      <p:cBhvr>
                                        <p:cTn id="268" dur="1000" fill="hold">
                                          <p:stCondLst>
                                            <p:cond delay="0"/>
                                          </p:stCondLst>
                                        </p:cTn>
                                        <p:tgtEl>
                                          <p:spTgt spid="392007"/>
                                        </p:tgtEl>
                                        <p:attrNameLst>
                                          <p:attrName>ppt_y</p:attrName>
                                        </p:attrNameLst>
                                      </p:cBhvr>
                                    </p:anim>
                                    <p:animRot by="21600000">
                                      <p:cBhvr>
                                        <p:cTn id="269" dur="1000" fill="hold">
                                          <p:stCondLst>
                                            <p:cond delay="0"/>
                                          </p:stCondLst>
                                        </p:cTn>
                                        <p:tgtEl>
                                          <p:spTgt spid="392007"/>
                                        </p:tgtEl>
                                        <p:attrNameLst>
                                          <p:attrName>r</p:attrName>
                                        </p:attrNameLst>
                                      </p:cBhvr>
                                    </p:animRot>
                                  </p:childTnLst>
                                </p:cTn>
                              </p:par>
                            </p:childTnLst>
                          </p:cTn>
                        </p:par>
                      </p:childTnLst>
                    </p:cTn>
                  </p:par>
                  <p:par>
                    <p:cTn id="270" fill="hold">
                      <p:stCondLst>
                        <p:cond delay="indefinite"/>
                      </p:stCondLst>
                      <p:childTnLst>
                        <p:par>
                          <p:cTn id="271" fill="hold">
                            <p:stCondLst>
                              <p:cond delay="0"/>
                            </p:stCondLst>
                            <p:childTnLst>
                              <p:par>
                                <p:cTn id="272" presetID="56" presetClass="entr" presetSubtype="0" fill="hold" grpId="0" nodeType="clickEffect">
                                  <p:stCondLst>
                                    <p:cond delay="0"/>
                                  </p:stCondLst>
                                  <p:iterate type="lt">
                                    <p:tmPct val="10000"/>
                                  </p:iterate>
                                  <p:childTnLst>
                                    <p:set>
                                      <p:cBhvr>
                                        <p:cTn id="273" dur="1" fill="hold">
                                          <p:stCondLst>
                                            <p:cond delay="0"/>
                                          </p:stCondLst>
                                        </p:cTn>
                                        <p:tgtEl>
                                          <p:spTgt spid="392008"/>
                                        </p:tgtEl>
                                        <p:attrNameLst>
                                          <p:attrName>style.visibility</p:attrName>
                                        </p:attrNameLst>
                                      </p:cBhvr>
                                      <p:to>
                                        <p:strVal val="visible"/>
                                      </p:to>
                                    </p:set>
                                    <p:anim by="(-#ppt_w*2)" calcmode="lin" valueType="num">
                                      <p:cBhvr rctx="PPT">
                                        <p:cTn id="274" dur="500" autoRev="1" fill="hold">
                                          <p:stCondLst>
                                            <p:cond delay="0"/>
                                          </p:stCondLst>
                                        </p:cTn>
                                        <p:tgtEl>
                                          <p:spTgt spid="392008"/>
                                        </p:tgtEl>
                                        <p:attrNameLst>
                                          <p:attrName>ppt_w</p:attrName>
                                        </p:attrNameLst>
                                      </p:cBhvr>
                                    </p:anim>
                                    <p:anim by="(#ppt_w*0.50)" calcmode="lin" valueType="num">
                                      <p:cBhvr>
                                        <p:cTn id="275" dur="500" decel="50000" autoRev="1" fill="hold">
                                          <p:stCondLst>
                                            <p:cond delay="0"/>
                                          </p:stCondLst>
                                        </p:cTn>
                                        <p:tgtEl>
                                          <p:spTgt spid="392008"/>
                                        </p:tgtEl>
                                        <p:attrNameLst>
                                          <p:attrName>ppt_x</p:attrName>
                                        </p:attrNameLst>
                                      </p:cBhvr>
                                    </p:anim>
                                    <p:anim from="(-#ppt_h/2)" to="(#ppt_y)" calcmode="lin" valueType="num">
                                      <p:cBhvr>
                                        <p:cTn id="276" dur="1000" fill="hold">
                                          <p:stCondLst>
                                            <p:cond delay="0"/>
                                          </p:stCondLst>
                                        </p:cTn>
                                        <p:tgtEl>
                                          <p:spTgt spid="392008"/>
                                        </p:tgtEl>
                                        <p:attrNameLst>
                                          <p:attrName>ppt_y</p:attrName>
                                        </p:attrNameLst>
                                      </p:cBhvr>
                                    </p:anim>
                                    <p:animRot by="21600000">
                                      <p:cBhvr>
                                        <p:cTn id="277" dur="1000" fill="hold">
                                          <p:stCondLst>
                                            <p:cond delay="0"/>
                                          </p:stCondLst>
                                        </p:cTn>
                                        <p:tgtEl>
                                          <p:spTgt spid="392008"/>
                                        </p:tgtEl>
                                        <p:attrNameLst>
                                          <p:attrName>r</p:attrName>
                                        </p:attrNameLst>
                                      </p:cBhvr>
                                    </p:animRot>
                                  </p:childTnLst>
                                </p:cTn>
                              </p:par>
                            </p:childTnLst>
                          </p:cTn>
                        </p:par>
                      </p:childTnLst>
                    </p:cTn>
                  </p:par>
                  <p:par>
                    <p:cTn id="278" fill="hold">
                      <p:stCondLst>
                        <p:cond delay="indefinite"/>
                      </p:stCondLst>
                      <p:childTnLst>
                        <p:par>
                          <p:cTn id="279" fill="hold">
                            <p:stCondLst>
                              <p:cond delay="0"/>
                            </p:stCondLst>
                            <p:childTnLst>
                              <p:par>
                                <p:cTn id="280" presetID="48" presetClass="entr" presetSubtype="0" accel="50000" fill="hold" grpId="0" nodeType="clickEffect">
                                  <p:stCondLst>
                                    <p:cond delay="0"/>
                                  </p:stCondLst>
                                  <p:childTnLst>
                                    <p:set>
                                      <p:cBhvr>
                                        <p:cTn id="281" dur="1" fill="hold">
                                          <p:stCondLst>
                                            <p:cond delay="0"/>
                                          </p:stCondLst>
                                        </p:cTn>
                                        <p:tgtEl>
                                          <p:spTgt spid="392011"/>
                                        </p:tgtEl>
                                        <p:attrNameLst>
                                          <p:attrName>style.visibility</p:attrName>
                                        </p:attrNameLst>
                                      </p:cBhvr>
                                      <p:to>
                                        <p:strVal val="visible"/>
                                      </p:to>
                                    </p:set>
                                    <p:anim calcmode="lin" valueType="num">
                                      <p:cBhvr>
                                        <p:cTn id="282" dur="1000" fill="hold"/>
                                        <p:tgtEl>
                                          <p:spTgt spid="392011"/>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283" dur="1000" fill="hold"/>
                                        <p:tgtEl>
                                          <p:spTgt spid="392011"/>
                                        </p:tgtEl>
                                        <p:attrNameLst>
                                          <p:attrName>ppt_x</p:attrName>
                                        </p:attrNameLst>
                                      </p:cBhvr>
                                      <p:tavLst>
                                        <p:tav tm="0">
                                          <p:val>
                                            <p:fltVal val="-1.000000"/>
                                          </p:val>
                                        </p:tav>
                                        <p:tav tm="50000">
                                          <p:val>
                                            <p:fltVal val="0.950000"/>
                                          </p:val>
                                        </p:tav>
                                        <p:tav tm="100000">
                                          <p:val>
                                            <p:strVal val="#ppt_x"/>
                                          </p:val>
                                        </p:tav>
                                      </p:tavLst>
                                    </p:anim>
                                    <p:anim calcmode="lin" valueType="num">
                                      <p:cBhvr>
                                        <p:cTn id="284" dur="1000" fill="hold"/>
                                        <p:tgtEl>
                                          <p:spTgt spid="392011"/>
                                        </p:tgtEl>
                                        <p:attrNameLst>
                                          <p:attrName>ppt_y</p:attrName>
                                        </p:attrNameLst>
                                      </p:cBhvr>
                                      <p:tavLst>
                                        <p:tav tm="0">
                                          <p:val>
                                            <p:strVal val="#ppt_y"/>
                                          </p:val>
                                        </p:tav>
                                        <p:tav tm="100000">
                                          <p:val>
                                            <p:strVal val="#ppt_y"/>
                                          </p:val>
                                        </p:tav>
                                      </p:tavLst>
                                    </p:anim>
                                    <p:animEffect transition="in" filter="fade">
                                      <p:cBhvr>
                                        <p:cTn id="285" dur="1000"/>
                                        <p:tgtEl>
                                          <p:spTgt spid="392011"/>
                                        </p:tgtEl>
                                      </p:cBhvr>
                                    </p:animEffect>
                                  </p:childTnLst>
                                </p:cTn>
                              </p:par>
                            </p:childTnLst>
                          </p:cTn>
                        </p:par>
                      </p:childTnLst>
                    </p:cTn>
                  </p:par>
                  <p:par>
                    <p:cTn id="286" fill="hold">
                      <p:stCondLst>
                        <p:cond delay="indefinite"/>
                      </p:stCondLst>
                      <p:childTnLst>
                        <p:par>
                          <p:cTn id="287" fill="hold">
                            <p:stCondLst>
                              <p:cond delay="0"/>
                            </p:stCondLst>
                            <p:childTnLst>
                              <p:par>
                                <p:cTn id="288" presetID="48" presetClass="entr" presetSubtype="0" accel="50000" fill="hold" grpId="0" nodeType="clickEffect">
                                  <p:stCondLst>
                                    <p:cond delay="0"/>
                                  </p:stCondLst>
                                  <p:childTnLst>
                                    <p:set>
                                      <p:cBhvr>
                                        <p:cTn id="289" dur="1" fill="hold">
                                          <p:stCondLst>
                                            <p:cond delay="0"/>
                                          </p:stCondLst>
                                        </p:cTn>
                                        <p:tgtEl>
                                          <p:spTgt spid="392013"/>
                                        </p:tgtEl>
                                        <p:attrNameLst>
                                          <p:attrName>style.visibility</p:attrName>
                                        </p:attrNameLst>
                                      </p:cBhvr>
                                      <p:to>
                                        <p:strVal val="visible"/>
                                      </p:to>
                                    </p:set>
                                    <p:anim calcmode="lin" valueType="num">
                                      <p:cBhvr>
                                        <p:cTn id="290" dur="1000" fill="hold"/>
                                        <p:tgtEl>
                                          <p:spTgt spid="392013"/>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291" dur="1000" fill="hold"/>
                                        <p:tgtEl>
                                          <p:spTgt spid="392013"/>
                                        </p:tgtEl>
                                        <p:attrNameLst>
                                          <p:attrName>ppt_x</p:attrName>
                                        </p:attrNameLst>
                                      </p:cBhvr>
                                      <p:tavLst>
                                        <p:tav tm="0">
                                          <p:val>
                                            <p:fltVal val="-1.000000"/>
                                          </p:val>
                                        </p:tav>
                                        <p:tav tm="50000">
                                          <p:val>
                                            <p:fltVal val="0.950000"/>
                                          </p:val>
                                        </p:tav>
                                        <p:tav tm="100000">
                                          <p:val>
                                            <p:strVal val="#ppt_x"/>
                                          </p:val>
                                        </p:tav>
                                      </p:tavLst>
                                    </p:anim>
                                    <p:anim calcmode="lin" valueType="num">
                                      <p:cBhvr>
                                        <p:cTn id="292" dur="1000" fill="hold"/>
                                        <p:tgtEl>
                                          <p:spTgt spid="392013"/>
                                        </p:tgtEl>
                                        <p:attrNameLst>
                                          <p:attrName>ppt_y</p:attrName>
                                        </p:attrNameLst>
                                      </p:cBhvr>
                                      <p:tavLst>
                                        <p:tav tm="0">
                                          <p:val>
                                            <p:strVal val="#ppt_y"/>
                                          </p:val>
                                        </p:tav>
                                        <p:tav tm="100000">
                                          <p:val>
                                            <p:strVal val="#ppt_y"/>
                                          </p:val>
                                        </p:tav>
                                      </p:tavLst>
                                    </p:anim>
                                    <p:animEffect transition="in" filter="fade">
                                      <p:cBhvr>
                                        <p:cTn id="293" dur="1000"/>
                                        <p:tgtEl>
                                          <p:spTgt spid="392013"/>
                                        </p:tgtEl>
                                      </p:cBhvr>
                                    </p:animEffect>
                                  </p:childTnLst>
                                </p:cTn>
                              </p:par>
                            </p:childTnLst>
                          </p:cTn>
                        </p:par>
                      </p:childTnLst>
                    </p:cTn>
                  </p:par>
                  <p:par>
                    <p:cTn id="294" fill="hold">
                      <p:stCondLst>
                        <p:cond delay="indefinite"/>
                      </p:stCondLst>
                      <p:childTnLst>
                        <p:par>
                          <p:cTn id="295" fill="hold">
                            <p:stCondLst>
                              <p:cond delay="0"/>
                            </p:stCondLst>
                            <p:childTnLst>
                              <p:par>
                                <p:cTn id="296" presetID="48" presetClass="entr" presetSubtype="0" accel="50000" fill="hold" grpId="0" nodeType="clickEffect">
                                  <p:stCondLst>
                                    <p:cond delay="0"/>
                                  </p:stCondLst>
                                  <p:childTnLst>
                                    <p:set>
                                      <p:cBhvr>
                                        <p:cTn id="297" dur="1" fill="hold">
                                          <p:stCondLst>
                                            <p:cond delay="0"/>
                                          </p:stCondLst>
                                        </p:cTn>
                                        <p:tgtEl>
                                          <p:spTgt spid="392015"/>
                                        </p:tgtEl>
                                        <p:attrNameLst>
                                          <p:attrName>style.visibility</p:attrName>
                                        </p:attrNameLst>
                                      </p:cBhvr>
                                      <p:to>
                                        <p:strVal val="visible"/>
                                      </p:to>
                                    </p:set>
                                    <p:anim calcmode="lin" valueType="num">
                                      <p:cBhvr>
                                        <p:cTn id="298" dur="1000" fill="hold"/>
                                        <p:tgtEl>
                                          <p:spTgt spid="392015"/>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299" dur="1000" fill="hold"/>
                                        <p:tgtEl>
                                          <p:spTgt spid="392015"/>
                                        </p:tgtEl>
                                        <p:attrNameLst>
                                          <p:attrName>ppt_x</p:attrName>
                                        </p:attrNameLst>
                                      </p:cBhvr>
                                      <p:tavLst>
                                        <p:tav tm="0">
                                          <p:val>
                                            <p:fltVal val="-1.000000"/>
                                          </p:val>
                                        </p:tav>
                                        <p:tav tm="50000">
                                          <p:val>
                                            <p:fltVal val="0.950000"/>
                                          </p:val>
                                        </p:tav>
                                        <p:tav tm="100000">
                                          <p:val>
                                            <p:strVal val="#ppt_x"/>
                                          </p:val>
                                        </p:tav>
                                      </p:tavLst>
                                    </p:anim>
                                    <p:anim calcmode="lin" valueType="num">
                                      <p:cBhvr>
                                        <p:cTn id="300" dur="1000" fill="hold"/>
                                        <p:tgtEl>
                                          <p:spTgt spid="392015"/>
                                        </p:tgtEl>
                                        <p:attrNameLst>
                                          <p:attrName>ppt_y</p:attrName>
                                        </p:attrNameLst>
                                      </p:cBhvr>
                                      <p:tavLst>
                                        <p:tav tm="0">
                                          <p:val>
                                            <p:strVal val="#ppt_y"/>
                                          </p:val>
                                        </p:tav>
                                        <p:tav tm="100000">
                                          <p:val>
                                            <p:strVal val="#ppt_y"/>
                                          </p:val>
                                        </p:tav>
                                      </p:tavLst>
                                    </p:anim>
                                    <p:animEffect transition="in" filter="fade">
                                      <p:cBhvr>
                                        <p:cTn id="301" dur="1000"/>
                                        <p:tgtEl>
                                          <p:spTgt spid="392015"/>
                                        </p:tgtEl>
                                      </p:cBhvr>
                                    </p:animEffect>
                                  </p:childTnLst>
                                </p:cTn>
                              </p:par>
                            </p:childTnLst>
                          </p:cTn>
                        </p:par>
                      </p:childTnLst>
                    </p:cTn>
                  </p:par>
                  <p:par>
                    <p:cTn id="302" fill="hold">
                      <p:stCondLst>
                        <p:cond delay="indefinite"/>
                      </p:stCondLst>
                      <p:childTnLst>
                        <p:par>
                          <p:cTn id="303" fill="hold">
                            <p:stCondLst>
                              <p:cond delay="0"/>
                            </p:stCondLst>
                            <p:childTnLst>
                              <p:par>
                                <p:cTn id="304" presetID="48" presetClass="entr" presetSubtype="0" accel="50000" fill="hold" grpId="0" nodeType="clickEffect">
                                  <p:stCondLst>
                                    <p:cond delay="0"/>
                                  </p:stCondLst>
                                  <p:childTnLst>
                                    <p:set>
                                      <p:cBhvr>
                                        <p:cTn id="305" dur="1" fill="hold">
                                          <p:stCondLst>
                                            <p:cond delay="0"/>
                                          </p:stCondLst>
                                        </p:cTn>
                                        <p:tgtEl>
                                          <p:spTgt spid="392017"/>
                                        </p:tgtEl>
                                        <p:attrNameLst>
                                          <p:attrName>style.visibility</p:attrName>
                                        </p:attrNameLst>
                                      </p:cBhvr>
                                      <p:to>
                                        <p:strVal val="visible"/>
                                      </p:to>
                                    </p:set>
                                    <p:anim calcmode="lin" valueType="num">
                                      <p:cBhvr>
                                        <p:cTn id="306" dur="1000" fill="hold"/>
                                        <p:tgtEl>
                                          <p:spTgt spid="392017"/>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307" dur="1000" fill="hold"/>
                                        <p:tgtEl>
                                          <p:spTgt spid="392017"/>
                                        </p:tgtEl>
                                        <p:attrNameLst>
                                          <p:attrName>ppt_x</p:attrName>
                                        </p:attrNameLst>
                                      </p:cBhvr>
                                      <p:tavLst>
                                        <p:tav tm="0">
                                          <p:val>
                                            <p:fltVal val="-1.000000"/>
                                          </p:val>
                                        </p:tav>
                                        <p:tav tm="50000">
                                          <p:val>
                                            <p:fltVal val="0.950000"/>
                                          </p:val>
                                        </p:tav>
                                        <p:tav tm="100000">
                                          <p:val>
                                            <p:strVal val="#ppt_x"/>
                                          </p:val>
                                        </p:tav>
                                      </p:tavLst>
                                    </p:anim>
                                    <p:anim calcmode="lin" valueType="num">
                                      <p:cBhvr>
                                        <p:cTn id="308" dur="1000" fill="hold"/>
                                        <p:tgtEl>
                                          <p:spTgt spid="392017"/>
                                        </p:tgtEl>
                                        <p:attrNameLst>
                                          <p:attrName>ppt_y</p:attrName>
                                        </p:attrNameLst>
                                      </p:cBhvr>
                                      <p:tavLst>
                                        <p:tav tm="0">
                                          <p:val>
                                            <p:strVal val="#ppt_y"/>
                                          </p:val>
                                        </p:tav>
                                        <p:tav tm="100000">
                                          <p:val>
                                            <p:strVal val="#ppt_y"/>
                                          </p:val>
                                        </p:tav>
                                      </p:tavLst>
                                    </p:anim>
                                    <p:animEffect transition="in" filter="fade">
                                      <p:cBhvr>
                                        <p:cTn id="309" dur="1000"/>
                                        <p:tgtEl>
                                          <p:spTgt spid="392017"/>
                                        </p:tgtEl>
                                      </p:cBhvr>
                                    </p:animEffect>
                                  </p:childTnLst>
                                </p:cTn>
                              </p:par>
                            </p:childTnLst>
                          </p:cTn>
                        </p:par>
                      </p:childTnLst>
                    </p:cTn>
                  </p:par>
                  <p:par>
                    <p:cTn id="310" fill="hold">
                      <p:stCondLst>
                        <p:cond delay="indefinite"/>
                      </p:stCondLst>
                      <p:childTnLst>
                        <p:par>
                          <p:cTn id="311" fill="hold">
                            <p:stCondLst>
                              <p:cond delay="0"/>
                            </p:stCondLst>
                            <p:childTnLst>
                              <p:par>
                                <p:cTn id="312" presetID="48" presetClass="entr" presetSubtype="0" accel="50000" fill="hold" grpId="0" nodeType="clickEffect">
                                  <p:stCondLst>
                                    <p:cond delay="0"/>
                                  </p:stCondLst>
                                  <p:childTnLst>
                                    <p:set>
                                      <p:cBhvr>
                                        <p:cTn id="313" dur="1" fill="hold">
                                          <p:stCondLst>
                                            <p:cond delay="0"/>
                                          </p:stCondLst>
                                        </p:cTn>
                                        <p:tgtEl>
                                          <p:spTgt spid="392019"/>
                                        </p:tgtEl>
                                        <p:attrNameLst>
                                          <p:attrName>style.visibility</p:attrName>
                                        </p:attrNameLst>
                                      </p:cBhvr>
                                      <p:to>
                                        <p:strVal val="visible"/>
                                      </p:to>
                                    </p:set>
                                    <p:anim calcmode="lin" valueType="num">
                                      <p:cBhvr>
                                        <p:cTn id="314" dur="1000" fill="hold"/>
                                        <p:tgtEl>
                                          <p:spTgt spid="392019"/>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315" dur="1000" fill="hold"/>
                                        <p:tgtEl>
                                          <p:spTgt spid="392019"/>
                                        </p:tgtEl>
                                        <p:attrNameLst>
                                          <p:attrName>ppt_x</p:attrName>
                                        </p:attrNameLst>
                                      </p:cBhvr>
                                      <p:tavLst>
                                        <p:tav tm="0">
                                          <p:val>
                                            <p:fltVal val="-1.000000"/>
                                          </p:val>
                                        </p:tav>
                                        <p:tav tm="50000">
                                          <p:val>
                                            <p:fltVal val="0.950000"/>
                                          </p:val>
                                        </p:tav>
                                        <p:tav tm="100000">
                                          <p:val>
                                            <p:strVal val="#ppt_x"/>
                                          </p:val>
                                        </p:tav>
                                      </p:tavLst>
                                    </p:anim>
                                    <p:anim calcmode="lin" valueType="num">
                                      <p:cBhvr>
                                        <p:cTn id="316" dur="1000" fill="hold"/>
                                        <p:tgtEl>
                                          <p:spTgt spid="392019"/>
                                        </p:tgtEl>
                                        <p:attrNameLst>
                                          <p:attrName>ppt_y</p:attrName>
                                        </p:attrNameLst>
                                      </p:cBhvr>
                                      <p:tavLst>
                                        <p:tav tm="0">
                                          <p:val>
                                            <p:strVal val="#ppt_y"/>
                                          </p:val>
                                        </p:tav>
                                        <p:tav tm="100000">
                                          <p:val>
                                            <p:strVal val="#ppt_y"/>
                                          </p:val>
                                        </p:tav>
                                      </p:tavLst>
                                    </p:anim>
                                    <p:animEffect transition="in" filter="fade">
                                      <p:cBhvr>
                                        <p:cTn id="317" dur="1000"/>
                                        <p:tgtEl>
                                          <p:spTgt spid="392019"/>
                                        </p:tgtEl>
                                      </p:cBhvr>
                                    </p:animEffect>
                                  </p:childTnLst>
                                </p:cTn>
                              </p:par>
                            </p:childTnLst>
                          </p:cTn>
                        </p:par>
                      </p:childTnLst>
                    </p:cTn>
                  </p:par>
                  <p:par>
                    <p:cTn id="318" fill="hold">
                      <p:stCondLst>
                        <p:cond delay="indefinite"/>
                      </p:stCondLst>
                      <p:childTnLst>
                        <p:par>
                          <p:cTn id="319" fill="hold">
                            <p:stCondLst>
                              <p:cond delay="0"/>
                            </p:stCondLst>
                            <p:childTnLst>
                              <p:par>
                                <p:cTn id="320" presetID="48" presetClass="entr" presetSubtype="0" accel="50000" fill="hold" grpId="0" nodeType="clickEffect">
                                  <p:stCondLst>
                                    <p:cond delay="0"/>
                                  </p:stCondLst>
                                  <p:childTnLst>
                                    <p:set>
                                      <p:cBhvr>
                                        <p:cTn id="321" dur="1" fill="hold">
                                          <p:stCondLst>
                                            <p:cond delay="0"/>
                                          </p:stCondLst>
                                        </p:cTn>
                                        <p:tgtEl>
                                          <p:spTgt spid="392021"/>
                                        </p:tgtEl>
                                        <p:attrNameLst>
                                          <p:attrName>style.visibility</p:attrName>
                                        </p:attrNameLst>
                                      </p:cBhvr>
                                      <p:to>
                                        <p:strVal val="visible"/>
                                      </p:to>
                                    </p:set>
                                    <p:anim calcmode="lin" valueType="num">
                                      <p:cBhvr>
                                        <p:cTn id="322" dur="1000" fill="hold"/>
                                        <p:tgtEl>
                                          <p:spTgt spid="392021"/>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323" dur="1000" fill="hold"/>
                                        <p:tgtEl>
                                          <p:spTgt spid="392021"/>
                                        </p:tgtEl>
                                        <p:attrNameLst>
                                          <p:attrName>ppt_x</p:attrName>
                                        </p:attrNameLst>
                                      </p:cBhvr>
                                      <p:tavLst>
                                        <p:tav tm="0">
                                          <p:val>
                                            <p:fltVal val="-1.000000"/>
                                          </p:val>
                                        </p:tav>
                                        <p:tav tm="50000">
                                          <p:val>
                                            <p:fltVal val="0.950000"/>
                                          </p:val>
                                        </p:tav>
                                        <p:tav tm="100000">
                                          <p:val>
                                            <p:strVal val="#ppt_x"/>
                                          </p:val>
                                        </p:tav>
                                      </p:tavLst>
                                    </p:anim>
                                    <p:anim calcmode="lin" valueType="num">
                                      <p:cBhvr>
                                        <p:cTn id="324" dur="1000" fill="hold"/>
                                        <p:tgtEl>
                                          <p:spTgt spid="392021"/>
                                        </p:tgtEl>
                                        <p:attrNameLst>
                                          <p:attrName>ppt_y</p:attrName>
                                        </p:attrNameLst>
                                      </p:cBhvr>
                                      <p:tavLst>
                                        <p:tav tm="0">
                                          <p:val>
                                            <p:strVal val="#ppt_y"/>
                                          </p:val>
                                        </p:tav>
                                        <p:tav tm="100000">
                                          <p:val>
                                            <p:strVal val="#ppt_y"/>
                                          </p:val>
                                        </p:tav>
                                      </p:tavLst>
                                    </p:anim>
                                    <p:animEffect transition="in" filter="fade">
                                      <p:cBhvr>
                                        <p:cTn id="325" dur="1000"/>
                                        <p:tgtEl>
                                          <p:spTgt spid="392021"/>
                                        </p:tgtEl>
                                      </p:cBhvr>
                                    </p:animEffect>
                                  </p:childTnLst>
                                </p:cTn>
                              </p:par>
                            </p:childTnLst>
                          </p:cTn>
                        </p:par>
                      </p:childTnLst>
                    </p:cTn>
                  </p:par>
                  <p:par>
                    <p:cTn id="326" fill="hold">
                      <p:stCondLst>
                        <p:cond delay="indefinite"/>
                      </p:stCondLst>
                      <p:childTnLst>
                        <p:par>
                          <p:cTn id="327" fill="hold">
                            <p:stCondLst>
                              <p:cond delay="0"/>
                            </p:stCondLst>
                            <p:childTnLst>
                              <p:par>
                                <p:cTn id="328" presetID="47" presetClass="entr" presetSubtype="0" fill="hold" grpId="0" nodeType="clickEffect">
                                  <p:stCondLst>
                                    <p:cond delay="0"/>
                                  </p:stCondLst>
                                  <p:childTnLst>
                                    <p:set>
                                      <p:cBhvr>
                                        <p:cTn id="329" dur="1" fill="hold">
                                          <p:stCondLst>
                                            <p:cond delay="0"/>
                                          </p:stCondLst>
                                        </p:cTn>
                                        <p:tgtEl>
                                          <p:spTgt spid="392023"/>
                                        </p:tgtEl>
                                        <p:attrNameLst>
                                          <p:attrName>style.visibility</p:attrName>
                                        </p:attrNameLst>
                                      </p:cBhvr>
                                      <p:to>
                                        <p:strVal val="visible"/>
                                      </p:to>
                                    </p:set>
                                    <p:animEffect transition="in" filter="fade">
                                      <p:cBhvr>
                                        <p:cTn id="330" dur="1000"/>
                                        <p:tgtEl>
                                          <p:spTgt spid="392023"/>
                                        </p:tgtEl>
                                      </p:cBhvr>
                                    </p:animEffect>
                                    <p:anim calcmode="lin" valueType="num">
                                      <p:cBhvr>
                                        <p:cTn id="331" dur="1000" fill="hold"/>
                                        <p:tgtEl>
                                          <p:spTgt spid="392023"/>
                                        </p:tgtEl>
                                        <p:attrNameLst>
                                          <p:attrName>ppt_x</p:attrName>
                                        </p:attrNameLst>
                                      </p:cBhvr>
                                      <p:tavLst>
                                        <p:tav tm="0">
                                          <p:val>
                                            <p:strVal val="#ppt_x"/>
                                          </p:val>
                                        </p:tav>
                                        <p:tav tm="100000">
                                          <p:val>
                                            <p:strVal val="#ppt_x"/>
                                          </p:val>
                                        </p:tav>
                                      </p:tavLst>
                                    </p:anim>
                                    <p:anim calcmode="lin" valueType="num">
                                      <p:cBhvr>
                                        <p:cTn id="332" dur="1000" fill="hold"/>
                                        <p:tgtEl>
                                          <p:spTgt spid="392023"/>
                                        </p:tgtEl>
                                        <p:attrNameLst>
                                          <p:attrName>ppt_y</p:attrName>
                                        </p:attrNameLst>
                                      </p:cBhvr>
                                      <p:tavLst>
                                        <p:tav tm="0">
                                          <p:val>
                                            <p:strVal val="#ppt_y-.1"/>
                                          </p:val>
                                        </p:tav>
                                        <p:tav tm="100000">
                                          <p:val>
                                            <p:strVal val="#ppt_y"/>
                                          </p:val>
                                        </p:tav>
                                      </p:tavLst>
                                    </p:anim>
                                  </p:childTnLst>
                                </p:cTn>
                              </p:par>
                            </p:childTnLst>
                          </p:cTn>
                        </p:par>
                      </p:childTnLst>
                    </p:cTn>
                  </p:par>
                  <p:par>
                    <p:cTn id="333" fill="hold">
                      <p:stCondLst>
                        <p:cond delay="indefinite"/>
                      </p:stCondLst>
                      <p:childTnLst>
                        <p:par>
                          <p:cTn id="334" fill="hold">
                            <p:stCondLst>
                              <p:cond delay="0"/>
                            </p:stCondLst>
                            <p:childTnLst>
                              <p:par>
                                <p:cTn id="335" presetID="47" presetClass="entr" presetSubtype="0" fill="hold" grpId="0" nodeType="clickEffect">
                                  <p:stCondLst>
                                    <p:cond delay="0"/>
                                  </p:stCondLst>
                                  <p:childTnLst>
                                    <p:set>
                                      <p:cBhvr>
                                        <p:cTn id="336" dur="1" fill="hold">
                                          <p:stCondLst>
                                            <p:cond delay="0"/>
                                          </p:stCondLst>
                                        </p:cTn>
                                        <p:tgtEl>
                                          <p:spTgt spid="392037"/>
                                        </p:tgtEl>
                                        <p:attrNameLst>
                                          <p:attrName>style.visibility</p:attrName>
                                        </p:attrNameLst>
                                      </p:cBhvr>
                                      <p:to>
                                        <p:strVal val="visible"/>
                                      </p:to>
                                    </p:set>
                                    <p:animEffect transition="in" filter="fade">
                                      <p:cBhvr>
                                        <p:cTn id="337" dur="1000"/>
                                        <p:tgtEl>
                                          <p:spTgt spid="392037"/>
                                        </p:tgtEl>
                                      </p:cBhvr>
                                    </p:animEffect>
                                    <p:anim calcmode="lin" valueType="num">
                                      <p:cBhvr>
                                        <p:cTn id="338" dur="1000" fill="hold"/>
                                        <p:tgtEl>
                                          <p:spTgt spid="392037"/>
                                        </p:tgtEl>
                                        <p:attrNameLst>
                                          <p:attrName>ppt_x</p:attrName>
                                        </p:attrNameLst>
                                      </p:cBhvr>
                                      <p:tavLst>
                                        <p:tav tm="0">
                                          <p:val>
                                            <p:strVal val="#ppt_x"/>
                                          </p:val>
                                        </p:tav>
                                        <p:tav tm="100000">
                                          <p:val>
                                            <p:strVal val="#ppt_x"/>
                                          </p:val>
                                        </p:tav>
                                      </p:tavLst>
                                    </p:anim>
                                    <p:anim calcmode="lin" valueType="num">
                                      <p:cBhvr>
                                        <p:cTn id="339" dur="1000" fill="hold"/>
                                        <p:tgtEl>
                                          <p:spTgt spid="392037"/>
                                        </p:tgtEl>
                                        <p:attrNameLst>
                                          <p:attrName>ppt_y</p:attrName>
                                        </p:attrNameLst>
                                      </p:cBhvr>
                                      <p:tavLst>
                                        <p:tav tm="0">
                                          <p:val>
                                            <p:strVal val="#ppt_y-.1"/>
                                          </p:val>
                                        </p:tav>
                                        <p:tav tm="100000">
                                          <p:val>
                                            <p:strVal val="#ppt_y"/>
                                          </p:val>
                                        </p:tav>
                                      </p:tavLst>
                                    </p:anim>
                                  </p:childTnLst>
                                </p:cTn>
                              </p:par>
                            </p:childTnLst>
                          </p:cTn>
                        </p:par>
                      </p:childTnLst>
                    </p:cTn>
                  </p:par>
                  <p:par>
                    <p:cTn id="340" fill="hold">
                      <p:stCondLst>
                        <p:cond delay="indefinite"/>
                      </p:stCondLst>
                      <p:childTnLst>
                        <p:par>
                          <p:cTn id="341" fill="hold">
                            <p:stCondLst>
                              <p:cond delay="0"/>
                            </p:stCondLst>
                            <p:childTnLst>
                              <p:par>
                                <p:cTn id="342" presetID="47" presetClass="entr" presetSubtype="0" fill="hold" grpId="0" nodeType="clickEffect">
                                  <p:stCondLst>
                                    <p:cond delay="0"/>
                                  </p:stCondLst>
                                  <p:childTnLst>
                                    <p:set>
                                      <p:cBhvr>
                                        <p:cTn id="343" dur="1" fill="hold">
                                          <p:stCondLst>
                                            <p:cond delay="0"/>
                                          </p:stCondLst>
                                        </p:cTn>
                                        <p:tgtEl>
                                          <p:spTgt spid="392039"/>
                                        </p:tgtEl>
                                        <p:attrNameLst>
                                          <p:attrName>style.visibility</p:attrName>
                                        </p:attrNameLst>
                                      </p:cBhvr>
                                      <p:to>
                                        <p:strVal val="visible"/>
                                      </p:to>
                                    </p:set>
                                    <p:animEffect transition="in" filter="fade">
                                      <p:cBhvr>
                                        <p:cTn id="344" dur="1000"/>
                                        <p:tgtEl>
                                          <p:spTgt spid="392039"/>
                                        </p:tgtEl>
                                      </p:cBhvr>
                                    </p:animEffect>
                                    <p:anim calcmode="lin" valueType="num">
                                      <p:cBhvr>
                                        <p:cTn id="345" dur="1000" fill="hold"/>
                                        <p:tgtEl>
                                          <p:spTgt spid="392039"/>
                                        </p:tgtEl>
                                        <p:attrNameLst>
                                          <p:attrName>ppt_x</p:attrName>
                                        </p:attrNameLst>
                                      </p:cBhvr>
                                      <p:tavLst>
                                        <p:tav tm="0">
                                          <p:val>
                                            <p:strVal val="#ppt_x"/>
                                          </p:val>
                                        </p:tav>
                                        <p:tav tm="100000">
                                          <p:val>
                                            <p:strVal val="#ppt_x"/>
                                          </p:val>
                                        </p:tav>
                                      </p:tavLst>
                                    </p:anim>
                                    <p:anim calcmode="lin" valueType="num">
                                      <p:cBhvr>
                                        <p:cTn id="346" dur="1000" fill="hold"/>
                                        <p:tgtEl>
                                          <p:spTgt spid="392039"/>
                                        </p:tgtEl>
                                        <p:attrNameLst>
                                          <p:attrName>ppt_y</p:attrName>
                                        </p:attrNameLst>
                                      </p:cBhvr>
                                      <p:tavLst>
                                        <p:tav tm="0">
                                          <p:val>
                                            <p:strVal val="#ppt_y-.1"/>
                                          </p:val>
                                        </p:tav>
                                        <p:tav tm="100000">
                                          <p:val>
                                            <p:strVal val="#ppt_y"/>
                                          </p:val>
                                        </p:tav>
                                      </p:tavLst>
                                    </p:anim>
                                  </p:childTnLst>
                                </p:cTn>
                              </p:par>
                            </p:childTnLst>
                          </p:cTn>
                        </p:par>
                      </p:childTnLst>
                    </p:cTn>
                  </p:par>
                  <p:par>
                    <p:cTn id="347" fill="hold">
                      <p:stCondLst>
                        <p:cond delay="indefinite"/>
                      </p:stCondLst>
                      <p:childTnLst>
                        <p:par>
                          <p:cTn id="348" fill="hold">
                            <p:stCondLst>
                              <p:cond delay="0"/>
                            </p:stCondLst>
                            <p:childTnLst>
                              <p:par>
                                <p:cTn id="349" presetID="49" presetClass="entr" presetSubtype="0" decel="100000" fill="hold" grpId="0" nodeType="clickEffect">
                                  <p:stCondLst>
                                    <p:cond delay="0"/>
                                  </p:stCondLst>
                                  <p:childTnLst>
                                    <p:set>
                                      <p:cBhvr>
                                        <p:cTn id="350" dur="1" fill="hold">
                                          <p:stCondLst>
                                            <p:cond delay="0"/>
                                          </p:stCondLst>
                                        </p:cTn>
                                        <p:tgtEl>
                                          <p:spTgt spid="392041"/>
                                        </p:tgtEl>
                                        <p:attrNameLst>
                                          <p:attrName>style.visibility</p:attrName>
                                        </p:attrNameLst>
                                      </p:cBhvr>
                                      <p:to>
                                        <p:strVal val="visible"/>
                                      </p:to>
                                    </p:set>
                                    <p:anim calcmode="lin" valueType="num">
                                      <p:cBhvr>
                                        <p:cTn id="351" dur="500" fill="hold"/>
                                        <p:tgtEl>
                                          <p:spTgt spid="392041"/>
                                        </p:tgtEl>
                                        <p:attrNameLst>
                                          <p:attrName>ppt_w</p:attrName>
                                        </p:attrNameLst>
                                      </p:cBhvr>
                                      <p:tavLst>
                                        <p:tav tm="0">
                                          <p:val>
                                            <p:fltVal val="0.000000"/>
                                          </p:val>
                                        </p:tav>
                                        <p:tav tm="100000">
                                          <p:val>
                                            <p:strVal val="#ppt_w"/>
                                          </p:val>
                                        </p:tav>
                                      </p:tavLst>
                                    </p:anim>
                                    <p:anim calcmode="lin" valueType="num">
                                      <p:cBhvr>
                                        <p:cTn id="352" dur="500" fill="hold"/>
                                        <p:tgtEl>
                                          <p:spTgt spid="392041"/>
                                        </p:tgtEl>
                                        <p:attrNameLst>
                                          <p:attrName>ppt_h</p:attrName>
                                        </p:attrNameLst>
                                      </p:cBhvr>
                                      <p:tavLst>
                                        <p:tav tm="0">
                                          <p:val>
                                            <p:fltVal val="0.000000"/>
                                          </p:val>
                                        </p:tav>
                                        <p:tav tm="100000">
                                          <p:val>
                                            <p:strVal val="#ppt_h"/>
                                          </p:val>
                                        </p:tav>
                                      </p:tavLst>
                                    </p:anim>
                                    <p:anim calcmode="lin" valueType="num">
                                      <p:cBhvr>
                                        <p:cTn id="353" dur="500" fill="hold"/>
                                        <p:tgtEl>
                                          <p:spTgt spid="392041"/>
                                        </p:tgtEl>
                                        <p:attrNameLst>
                                          <p:attrName>style.rotation</p:attrName>
                                        </p:attrNameLst>
                                      </p:cBhvr>
                                      <p:tavLst>
                                        <p:tav tm="0">
                                          <p:val>
                                            <p:fltVal val="360.000000"/>
                                          </p:val>
                                        </p:tav>
                                        <p:tav tm="100000">
                                          <p:val>
                                            <p:fltVal val="0.000000"/>
                                          </p:val>
                                        </p:tav>
                                      </p:tavLst>
                                    </p:anim>
                                    <p:animEffect transition="in" filter="fade">
                                      <p:cBhvr>
                                        <p:cTn id="354" dur="500"/>
                                        <p:tgtEl>
                                          <p:spTgt spid="392041"/>
                                        </p:tgtEl>
                                      </p:cBhvr>
                                    </p:animEffect>
                                  </p:childTnLst>
                                </p:cTn>
                              </p:par>
                            </p:childTnLst>
                          </p:cTn>
                        </p:par>
                      </p:childTnLst>
                    </p:cTn>
                  </p:par>
                  <p:par>
                    <p:cTn id="355" fill="hold">
                      <p:stCondLst>
                        <p:cond delay="indefinite"/>
                      </p:stCondLst>
                      <p:childTnLst>
                        <p:par>
                          <p:cTn id="356" fill="hold">
                            <p:stCondLst>
                              <p:cond delay="0"/>
                            </p:stCondLst>
                            <p:childTnLst>
                              <p:par>
                                <p:cTn id="357" presetID="49" presetClass="entr" presetSubtype="0" decel="100000" fill="hold" grpId="0" nodeType="clickEffect">
                                  <p:stCondLst>
                                    <p:cond delay="0"/>
                                  </p:stCondLst>
                                  <p:childTnLst>
                                    <p:set>
                                      <p:cBhvr>
                                        <p:cTn id="358" dur="1" fill="hold">
                                          <p:stCondLst>
                                            <p:cond delay="0"/>
                                          </p:stCondLst>
                                        </p:cTn>
                                        <p:tgtEl>
                                          <p:spTgt spid="392043"/>
                                        </p:tgtEl>
                                        <p:attrNameLst>
                                          <p:attrName>style.visibility</p:attrName>
                                        </p:attrNameLst>
                                      </p:cBhvr>
                                      <p:to>
                                        <p:strVal val="visible"/>
                                      </p:to>
                                    </p:set>
                                    <p:anim calcmode="lin" valueType="num">
                                      <p:cBhvr>
                                        <p:cTn id="359" dur="500" fill="hold"/>
                                        <p:tgtEl>
                                          <p:spTgt spid="392043"/>
                                        </p:tgtEl>
                                        <p:attrNameLst>
                                          <p:attrName>ppt_w</p:attrName>
                                        </p:attrNameLst>
                                      </p:cBhvr>
                                      <p:tavLst>
                                        <p:tav tm="0">
                                          <p:val>
                                            <p:fltVal val="0.000000"/>
                                          </p:val>
                                        </p:tav>
                                        <p:tav tm="100000">
                                          <p:val>
                                            <p:strVal val="#ppt_w"/>
                                          </p:val>
                                        </p:tav>
                                      </p:tavLst>
                                    </p:anim>
                                    <p:anim calcmode="lin" valueType="num">
                                      <p:cBhvr>
                                        <p:cTn id="360" dur="500" fill="hold"/>
                                        <p:tgtEl>
                                          <p:spTgt spid="392043"/>
                                        </p:tgtEl>
                                        <p:attrNameLst>
                                          <p:attrName>ppt_h</p:attrName>
                                        </p:attrNameLst>
                                      </p:cBhvr>
                                      <p:tavLst>
                                        <p:tav tm="0">
                                          <p:val>
                                            <p:fltVal val="0.000000"/>
                                          </p:val>
                                        </p:tav>
                                        <p:tav tm="100000">
                                          <p:val>
                                            <p:strVal val="#ppt_h"/>
                                          </p:val>
                                        </p:tav>
                                      </p:tavLst>
                                    </p:anim>
                                    <p:anim calcmode="lin" valueType="num">
                                      <p:cBhvr>
                                        <p:cTn id="361" dur="500" fill="hold"/>
                                        <p:tgtEl>
                                          <p:spTgt spid="392043"/>
                                        </p:tgtEl>
                                        <p:attrNameLst>
                                          <p:attrName>style.rotation</p:attrName>
                                        </p:attrNameLst>
                                      </p:cBhvr>
                                      <p:tavLst>
                                        <p:tav tm="0">
                                          <p:val>
                                            <p:fltVal val="360.000000"/>
                                          </p:val>
                                        </p:tav>
                                        <p:tav tm="100000">
                                          <p:val>
                                            <p:fltVal val="0.000000"/>
                                          </p:val>
                                        </p:tav>
                                      </p:tavLst>
                                    </p:anim>
                                    <p:animEffect transition="in" filter="fade">
                                      <p:cBhvr>
                                        <p:cTn id="362" dur="500"/>
                                        <p:tgtEl>
                                          <p:spTgt spid="392043"/>
                                        </p:tgtEl>
                                      </p:cBhvr>
                                    </p:animEffect>
                                  </p:childTnLst>
                                </p:cTn>
                              </p:par>
                            </p:childTnLst>
                          </p:cTn>
                        </p:par>
                      </p:childTnLst>
                    </p:cTn>
                  </p:par>
                  <p:par>
                    <p:cTn id="363" fill="hold">
                      <p:stCondLst>
                        <p:cond delay="indefinite"/>
                      </p:stCondLst>
                      <p:childTnLst>
                        <p:par>
                          <p:cTn id="364" fill="hold">
                            <p:stCondLst>
                              <p:cond delay="0"/>
                            </p:stCondLst>
                            <p:childTnLst>
                              <p:par>
                                <p:cTn id="365" presetID="49" presetClass="entr" presetSubtype="0" decel="100000" fill="hold" grpId="0" nodeType="clickEffect">
                                  <p:stCondLst>
                                    <p:cond delay="0"/>
                                  </p:stCondLst>
                                  <p:childTnLst>
                                    <p:set>
                                      <p:cBhvr>
                                        <p:cTn id="366" dur="1" fill="hold">
                                          <p:stCondLst>
                                            <p:cond delay="0"/>
                                          </p:stCondLst>
                                        </p:cTn>
                                        <p:tgtEl>
                                          <p:spTgt spid="392045"/>
                                        </p:tgtEl>
                                        <p:attrNameLst>
                                          <p:attrName>style.visibility</p:attrName>
                                        </p:attrNameLst>
                                      </p:cBhvr>
                                      <p:to>
                                        <p:strVal val="visible"/>
                                      </p:to>
                                    </p:set>
                                    <p:anim calcmode="lin" valueType="num">
                                      <p:cBhvr>
                                        <p:cTn id="367" dur="500" fill="hold"/>
                                        <p:tgtEl>
                                          <p:spTgt spid="392045"/>
                                        </p:tgtEl>
                                        <p:attrNameLst>
                                          <p:attrName>ppt_w</p:attrName>
                                        </p:attrNameLst>
                                      </p:cBhvr>
                                      <p:tavLst>
                                        <p:tav tm="0">
                                          <p:val>
                                            <p:fltVal val="0.000000"/>
                                          </p:val>
                                        </p:tav>
                                        <p:tav tm="100000">
                                          <p:val>
                                            <p:strVal val="#ppt_w"/>
                                          </p:val>
                                        </p:tav>
                                      </p:tavLst>
                                    </p:anim>
                                    <p:anim calcmode="lin" valueType="num">
                                      <p:cBhvr>
                                        <p:cTn id="368" dur="500" fill="hold"/>
                                        <p:tgtEl>
                                          <p:spTgt spid="392045"/>
                                        </p:tgtEl>
                                        <p:attrNameLst>
                                          <p:attrName>ppt_h</p:attrName>
                                        </p:attrNameLst>
                                      </p:cBhvr>
                                      <p:tavLst>
                                        <p:tav tm="0">
                                          <p:val>
                                            <p:fltVal val="0.000000"/>
                                          </p:val>
                                        </p:tav>
                                        <p:tav tm="100000">
                                          <p:val>
                                            <p:strVal val="#ppt_h"/>
                                          </p:val>
                                        </p:tav>
                                      </p:tavLst>
                                    </p:anim>
                                    <p:anim calcmode="lin" valueType="num">
                                      <p:cBhvr>
                                        <p:cTn id="369" dur="500" fill="hold"/>
                                        <p:tgtEl>
                                          <p:spTgt spid="392045"/>
                                        </p:tgtEl>
                                        <p:attrNameLst>
                                          <p:attrName>style.rotation</p:attrName>
                                        </p:attrNameLst>
                                      </p:cBhvr>
                                      <p:tavLst>
                                        <p:tav tm="0">
                                          <p:val>
                                            <p:fltVal val="360.000000"/>
                                          </p:val>
                                        </p:tav>
                                        <p:tav tm="100000">
                                          <p:val>
                                            <p:fltVal val="0.000000"/>
                                          </p:val>
                                        </p:tav>
                                      </p:tavLst>
                                    </p:anim>
                                    <p:animEffect transition="in" filter="fade">
                                      <p:cBhvr>
                                        <p:cTn id="370" dur="500"/>
                                        <p:tgtEl>
                                          <p:spTgt spid="392045"/>
                                        </p:tgtEl>
                                      </p:cBhvr>
                                    </p:animEffect>
                                  </p:childTnLst>
                                </p:cTn>
                              </p:par>
                            </p:childTnLst>
                          </p:cTn>
                        </p:par>
                      </p:childTnLst>
                    </p:cTn>
                  </p:par>
                  <p:par>
                    <p:cTn id="371" fill="hold">
                      <p:stCondLst>
                        <p:cond delay="indefinite"/>
                      </p:stCondLst>
                      <p:childTnLst>
                        <p:par>
                          <p:cTn id="372" fill="hold">
                            <p:stCondLst>
                              <p:cond delay="0"/>
                            </p:stCondLst>
                            <p:childTnLst>
                              <p:par>
                                <p:cTn id="373" presetID="30" presetClass="entr" presetSubtype="0" fill="hold" grpId="0" nodeType="clickEffect">
                                  <p:stCondLst>
                                    <p:cond delay="0"/>
                                  </p:stCondLst>
                                  <p:childTnLst>
                                    <p:set>
                                      <p:cBhvr>
                                        <p:cTn id="374" dur="1" fill="hold">
                                          <p:stCondLst>
                                            <p:cond delay="0"/>
                                          </p:stCondLst>
                                        </p:cTn>
                                        <p:tgtEl>
                                          <p:spTgt spid="392047"/>
                                        </p:tgtEl>
                                        <p:attrNameLst>
                                          <p:attrName>style.visibility</p:attrName>
                                        </p:attrNameLst>
                                      </p:cBhvr>
                                      <p:to>
                                        <p:strVal val="visible"/>
                                      </p:to>
                                    </p:set>
                                    <p:animEffect transition="in" filter="fade">
                                      <p:cBhvr>
                                        <p:cTn id="375" dur="800" decel="100000"/>
                                        <p:tgtEl>
                                          <p:spTgt spid="392047"/>
                                        </p:tgtEl>
                                      </p:cBhvr>
                                    </p:animEffect>
                                    <p:anim calcmode="lin" valueType="num">
                                      <p:cBhvr>
                                        <p:cTn id="376" dur="800" decel="100000" fill="hold"/>
                                        <p:tgtEl>
                                          <p:spTgt spid="392047"/>
                                        </p:tgtEl>
                                        <p:attrNameLst>
                                          <p:attrName>style.rotation</p:attrName>
                                        </p:attrNameLst>
                                      </p:cBhvr>
                                      <p:tavLst>
                                        <p:tav tm="0">
                                          <p:val>
                                            <p:fltVal val="-90.000000"/>
                                          </p:val>
                                        </p:tav>
                                        <p:tav tm="100000">
                                          <p:val>
                                            <p:fltVal val="0.000000"/>
                                          </p:val>
                                        </p:tav>
                                      </p:tavLst>
                                    </p:anim>
                                    <p:anim calcmode="lin" valueType="num">
                                      <p:cBhvr>
                                        <p:cTn id="377" dur="800" decel="100000" fill="hold"/>
                                        <p:tgtEl>
                                          <p:spTgt spid="392047"/>
                                        </p:tgtEl>
                                        <p:attrNameLst>
                                          <p:attrName>ppt_x</p:attrName>
                                        </p:attrNameLst>
                                      </p:cBhvr>
                                      <p:tavLst>
                                        <p:tav tm="0">
                                          <p:val>
                                            <p:strVal val="#ppt_x+0.4"/>
                                          </p:val>
                                        </p:tav>
                                        <p:tav tm="100000">
                                          <p:val>
                                            <p:strVal val="#ppt_x-0.05"/>
                                          </p:val>
                                        </p:tav>
                                      </p:tavLst>
                                    </p:anim>
                                    <p:anim calcmode="lin" valueType="num">
                                      <p:cBhvr>
                                        <p:cTn id="378" dur="800" decel="100000" fill="hold"/>
                                        <p:tgtEl>
                                          <p:spTgt spid="392047"/>
                                        </p:tgtEl>
                                        <p:attrNameLst>
                                          <p:attrName>ppt_y</p:attrName>
                                        </p:attrNameLst>
                                      </p:cBhvr>
                                      <p:tavLst>
                                        <p:tav tm="0">
                                          <p:val>
                                            <p:strVal val="#ppt_y-0.4"/>
                                          </p:val>
                                        </p:tav>
                                        <p:tav tm="100000">
                                          <p:val>
                                            <p:strVal val="#ppt_y+0.1"/>
                                          </p:val>
                                        </p:tav>
                                      </p:tavLst>
                                    </p:anim>
                                    <p:anim calcmode="lin" valueType="num">
                                      <p:cBhvr>
                                        <p:cTn id="379" dur="200" accel="100000" fill="hold">
                                          <p:stCondLst>
                                            <p:cond delay="800"/>
                                          </p:stCondLst>
                                        </p:cTn>
                                        <p:tgtEl>
                                          <p:spTgt spid="392047"/>
                                        </p:tgtEl>
                                        <p:attrNameLst>
                                          <p:attrName>ppt_x</p:attrName>
                                        </p:attrNameLst>
                                      </p:cBhvr>
                                      <p:tavLst>
                                        <p:tav tm="0">
                                          <p:val>
                                            <p:strVal val="#ppt_x-0.05"/>
                                          </p:val>
                                        </p:tav>
                                        <p:tav tm="100000">
                                          <p:val>
                                            <p:strVal val="#ppt_x"/>
                                          </p:val>
                                        </p:tav>
                                      </p:tavLst>
                                    </p:anim>
                                    <p:anim calcmode="lin" valueType="num">
                                      <p:cBhvr>
                                        <p:cTn id="380" dur="200" accel="100000" fill="hold">
                                          <p:stCondLst>
                                            <p:cond delay="800"/>
                                          </p:stCondLst>
                                        </p:cTn>
                                        <p:tgtEl>
                                          <p:spTgt spid="392047"/>
                                        </p:tgtEl>
                                        <p:attrNameLst>
                                          <p:attrName>ppt_y</p:attrName>
                                        </p:attrNameLst>
                                      </p:cBhvr>
                                      <p:tavLst>
                                        <p:tav tm="0">
                                          <p:val>
                                            <p:strVal val="#ppt_y+0.1"/>
                                          </p:val>
                                        </p:tav>
                                        <p:tav tm="100000">
                                          <p:val>
                                            <p:strVal val="#ppt_y"/>
                                          </p:val>
                                        </p:tav>
                                      </p:tavLst>
                                    </p:anim>
                                  </p:childTnLst>
                                </p:cTn>
                              </p:par>
                            </p:childTnLst>
                          </p:cTn>
                        </p:par>
                      </p:childTnLst>
                    </p:cTn>
                  </p:par>
                  <p:par>
                    <p:cTn id="381" fill="hold">
                      <p:stCondLst>
                        <p:cond delay="indefinite"/>
                      </p:stCondLst>
                      <p:childTnLst>
                        <p:par>
                          <p:cTn id="382" fill="hold">
                            <p:stCondLst>
                              <p:cond delay="0"/>
                            </p:stCondLst>
                            <p:childTnLst>
                              <p:par>
                                <p:cTn id="383" presetID="30" presetClass="entr" presetSubtype="0" fill="hold" grpId="0" nodeType="clickEffect">
                                  <p:stCondLst>
                                    <p:cond delay="0"/>
                                  </p:stCondLst>
                                  <p:childTnLst>
                                    <p:set>
                                      <p:cBhvr>
                                        <p:cTn id="384" dur="1" fill="hold">
                                          <p:stCondLst>
                                            <p:cond delay="0"/>
                                          </p:stCondLst>
                                        </p:cTn>
                                        <p:tgtEl>
                                          <p:spTgt spid="392049"/>
                                        </p:tgtEl>
                                        <p:attrNameLst>
                                          <p:attrName>style.visibility</p:attrName>
                                        </p:attrNameLst>
                                      </p:cBhvr>
                                      <p:to>
                                        <p:strVal val="visible"/>
                                      </p:to>
                                    </p:set>
                                    <p:animEffect transition="in" filter="fade">
                                      <p:cBhvr>
                                        <p:cTn id="385" dur="800" decel="100000"/>
                                        <p:tgtEl>
                                          <p:spTgt spid="392049"/>
                                        </p:tgtEl>
                                      </p:cBhvr>
                                    </p:animEffect>
                                    <p:anim calcmode="lin" valueType="num">
                                      <p:cBhvr>
                                        <p:cTn id="386" dur="800" decel="100000" fill="hold"/>
                                        <p:tgtEl>
                                          <p:spTgt spid="392049"/>
                                        </p:tgtEl>
                                        <p:attrNameLst>
                                          <p:attrName>style.rotation</p:attrName>
                                        </p:attrNameLst>
                                      </p:cBhvr>
                                      <p:tavLst>
                                        <p:tav tm="0">
                                          <p:val>
                                            <p:fltVal val="-90.000000"/>
                                          </p:val>
                                        </p:tav>
                                        <p:tav tm="100000">
                                          <p:val>
                                            <p:fltVal val="0.000000"/>
                                          </p:val>
                                        </p:tav>
                                      </p:tavLst>
                                    </p:anim>
                                    <p:anim calcmode="lin" valueType="num">
                                      <p:cBhvr>
                                        <p:cTn id="387" dur="800" decel="100000" fill="hold"/>
                                        <p:tgtEl>
                                          <p:spTgt spid="392049"/>
                                        </p:tgtEl>
                                        <p:attrNameLst>
                                          <p:attrName>ppt_x</p:attrName>
                                        </p:attrNameLst>
                                      </p:cBhvr>
                                      <p:tavLst>
                                        <p:tav tm="0">
                                          <p:val>
                                            <p:strVal val="#ppt_x+0.4"/>
                                          </p:val>
                                        </p:tav>
                                        <p:tav tm="100000">
                                          <p:val>
                                            <p:strVal val="#ppt_x-0.05"/>
                                          </p:val>
                                        </p:tav>
                                      </p:tavLst>
                                    </p:anim>
                                    <p:anim calcmode="lin" valueType="num">
                                      <p:cBhvr>
                                        <p:cTn id="388" dur="800" decel="100000" fill="hold"/>
                                        <p:tgtEl>
                                          <p:spTgt spid="392049"/>
                                        </p:tgtEl>
                                        <p:attrNameLst>
                                          <p:attrName>ppt_y</p:attrName>
                                        </p:attrNameLst>
                                      </p:cBhvr>
                                      <p:tavLst>
                                        <p:tav tm="0">
                                          <p:val>
                                            <p:strVal val="#ppt_y-0.4"/>
                                          </p:val>
                                        </p:tav>
                                        <p:tav tm="100000">
                                          <p:val>
                                            <p:strVal val="#ppt_y+0.1"/>
                                          </p:val>
                                        </p:tav>
                                      </p:tavLst>
                                    </p:anim>
                                    <p:anim calcmode="lin" valueType="num">
                                      <p:cBhvr>
                                        <p:cTn id="389" dur="200" accel="100000" fill="hold">
                                          <p:stCondLst>
                                            <p:cond delay="800"/>
                                          </p:stCondLst>
                                        </p:cTn>
                                        <p:tgtEl>
                                          <p:spTgt spid="392049"/>
                                        </p:tgtEl>
                                        <p:attrNameLst>
                                          <p:attrName>ppt_x</p:attrName>
                                        </p:attrNameLst>
                                      </p:cBhvr>
                                      <p:tavLst>
                                        <p:tav tm="0">
                                          <p:val>
                                            <p:strVal val="#ppt_x-0.05"/>
                                          </p:val>
                                        </p:tav>
                                        <p:tav tm="100000">
                                          <p:val>
                                            <p:strVal val="#ppt_x"/>
                                          </p:val>
                                        </p:tav>
                                      </p:tavLst>
                                    </p:anim>
                                    <p:anim calcmode="lin" valueType="num">
                                      <p:cBhvr>
                                        <p:cTn id="390" dur="200" accel="100000" fill="hold">
                                          <p:stCondLst>
                                            <p:cond delay="800"/>
                                          </p:stCondLst>
                                        </p:cTn>
                                        <p:tgtEl>
                                          <p:spTgt spid="392049"/>
                                        </p:tgtEl>
                                        <p:attrNameLst>
                                          <p:attrName>ppt_y</p:attrName>
                                        </p:attrNameLst>
                                      </p:cBhvr>
                                      <p:tavLst>
                                        <p:tav tm="0">
                                          <p:val>
                                            <p:strVal val="#ppt_y+0.1"/>
                                          </p:val>
                                        </p:tav>
                                        <p:tav tm="100000">
                                          <p:val>
                                            <p:strVal val="#ppt_y"/>
                                          </p:val>
                                        </p:tav>
                                      </p:tavLst>
                                    </p:anim>
                                  </p:childTnLst>
                                </p:cTn>
                              </p:par>
                            </p:childTnLst>
                          </p:cTn>
                        </p:par>
                      </p:childTnLst>
                    </p:cTn>
                  </p:par>
                  <p:par>
                    <p:cTn id="391" fill="hold">
                      <p:stCondLst>
                        <p:cond delay="indefinite"/>
                      </p:stCondLst>
                      <p:childTnLst>
                        <p:par>
                          <p:cTn id="392" fill="hold">
                            <p:stCondLst>
                              <p:cond delay="0"/>
                            </p:stCondLst>
                            <p:childTnLst>
                              <p:par>
                                <p:cTn id="393" presetID="30" presetClass="entr" presetSubtype="0" fill="hold" grpId="0" nodeType="clickEffect">
                                  <p:stCondLst>
                                    <p:cond delay="0"/>
                                  </p:stCondLst>
                                  <p:childTnLst>
                                    <p:set>
                                      <p:cBhvr>
                                        <p:cTn id="394" dur="1" fill="hold">
                                          <p:stCondLst>
                                            <p:cond delay="0"/>
                                          </p:stCondLst>
                                        </p:cTn>
                                        <p:tgtEl>
                                          <p:spTgt spid="392051"/>
                                        </p:tgtEl>
                                        <p:attrNameLst>
                                          <p:attrName>style.visibility</p:attrName>
                                        </p:attrNameLst>
                                      </p:cBhvr>
                                      <p:to>
                                        <p:strVal val="visible"/>
                                      </p:to>
                                    </p:set>
                                    <p:animEffect transition="in" filter="fade">
                                      <p:cBhvr>
                                        <p:cTn id="395" dur="800" decel="100000"/>
                                        <p:tgtEl>
                                          <p:spTgt spid="392051"/>
                                        </p:tgtEl>
                                      </p:cBhvr>
                                    </p:animEffect>
                                    <p:anim calcmode="lin" valueType="num">
                                      <p:cBhvr>
                                        <p:cTn id="396" dur="800" decel="100000" fill="hold"/>
                                        <p:tgtEl>
                                          <p:spTgt spid="392051"/>
                                        </p:tgtEl>
                                        <p:attrNameLst>
                                          <p:attrName>style.rotation</p:attrName>
                                        </p:attrNameLst>
                                      </p:cBhvr>
                                      <p:tavLst>
                                        <p:tav tm="0">
                                          <p:val>
                                            <p:fltVal val="-90.000000"/>
                                          </p:val>
                                        </p:tav>
                                        <p:tav tm="100000">
                                          <p:val>
                                            <p:fltVal val="0.000000"/>
                                          </p:val>
                                        </p:tav>
                                      </p:tavLst>
                                    </p:anim>
                                    <p:anim calcmode="lin" valueType="num">
                                      <p:cBhvr>
                                        <p:cTn id="397" dur="800" decel="100000" fill="hold"/>
                                        <p:tgtEl>
                                          <p:spTgt spid="392051"/>
                                        </p:tgtEl>
                                        <p:attrNameLst>
                                          <p:attrName>ppt_x</p:attrName>
                                        </p:attrNameLst>
                                      </p:cBhvr>
                                      <p:tavLst>
                                        <p:tav tm="0">
                                          <p:val>
                                            <p:strVal val="#ppt_x+0.4"/>
                                          </p:val>
                                        </p:tav>
                                        <p:tav tm="100000">
                                          <p:val>
                                            <p:strVal val="#ppt_x-0.05"/>
                                          </p:val>
                                        </p:tav>
                                      </p:tavLst>
                                    </p:anim>
                                    <p:anim calcmode="lin" valueType="num">
                                      <p:cBhvr>
                                        <p:cTn id="398" dur="800" decel="100000" fill="hold"/>
                                        <p:tgtEl>
                                          <p:spTgt spid="392051"/>
                                        </p:tgtEl>
                                        <p:attrNameLst>
                                          <p:attrName>ppt_y</p:attrName>
                                        </p:attrNameLst>
                                      </p:cBhvr>
                                      <p:tavLst>
                                        <p:tav tm="0">
                                          <p:val>
                                            <p:strVal val="#ppt_y-0.4"/>
                                          </p:val>
                                        </p:tav>
                                        <p:tav tm="100000">
                                          <p:val>
                                            <p:strVal val="#ppt_y+0.1"/>
                                          </p:val>
                                        </p:tav>
                                      </p:tavLst>
                                    </p:anim>
                                    <p:anim calcmode="lin" valueType="num">
                                      <p:cBhvr>
                                        <p:cTn id="399" dur="200" accel="100000" fill="hold">
                                          <p:stCondLst>
                                            <p:cond delay="800"/>
                                          </p:stCondLst>
                                        </p:cTn>
                                        <p:tgtEl>
                                          <p:spTgt spid="392051"/>
                                        </p:tgtEl>
                                        <p:attrNameLst>
                                          <p:attrName>ppt_x</p:attrName>
                                        </p:attrNameLst>
                                      </p:cBhvr>
                                      <p:tavLst>
                                        <p:tav tm="0">
                                          <p:val>
                                            <p:strVal val="#ppt_x-0.05"/>
                                          </p:val>
                                        </p:tav>
                                        <p:tav tm="100000">
                                          <p:val>
                                            <p:strVal val="#ppt_x"/>
                                          </p:val>
                                        </p:tav>
                                      </p:tavLst>
                                    </p:anim>
                                    <p:anim calcmode="lin" valueType="num">
                                      <p:cBhvr>
                                        <p:cTn id="400" dur="200" accel="100000" fill="hold">
                                          <p:stCondLst>
                                            <p:cond delay="800"/>
                                          </p:stCondLst>
                                        </p:cTn>
                                        <p:tgtEl>
                                          <p:spTgt spid="392051"/>
                                        </p:tgtEl>
                                        <p:attrNameLst>
                                          <p:attrName>ppt_y</p:attrName>
                                        </p:attrNameLst>
                                      </p:cBhvr>
                                      <p:tavLst>
                                        <p:tav tm="0">
                                          <p:val>
                                            <p:strVal val="#ppt_y+0.1"/>
                                          </p:val>
                                        </p:tav>
                                        <p:tav tm="100000">
                                          <p:val>
                                            <p:strVal val="#ppt_y"/>
                                          </p:val>
                                        </p:tav>
                                      </p:tavLst>
                                    </p:anim>
                                  </p:childTnLst>
                                </p:cTn>
                              </p:par>
                            </p:childTnLst>
                          </p:cTn>
                        </p:par>
                      </p:childTnLst>
                    </p:cTn>
                  </p:par>
                  <p:par>
                    <p:cTn id="401" fill="hold">
                      <p:stCondLst>
                        <p:cond delay="indefinite"/>
                      </p:stCondLst>
                      <p:childTnLst>
                        <p:par>
                          <p:cTn id="402" fill="hold">
                            <p:stCondLst>
                              <p:cond delay="0"/>
                            </p:stCondLst>
                            <p:childTnLst>
                              <p:par>
                                <p:cTn id="403" presetID="17" presetClass="entr" presetSubtype="10" fill="hold" grpId="0" nodeType="clickEffect">
                                  <p:stCondLst>
                                    <p:cond delay="0"/>
                                  </p:stCondLst>
                                  <p:childTnLst>
                                    <p:set>
                                      <p:cBhvr>
                                        <p:cTn id="404" dur="1" fill="hold">
                                          <p:stCondLst>
                                            <p:cond delay="0"/>
                                          </p:stCondLst>
                                        </p:cTn>
                                        <p:tgtEl>
                                          <p:spTgt spid="392054"/>
                                        </p:tgtEl>
                                        <p:attrNameLst>
                                          <p:attrName>style.visibility</p:attrName>
                                        </p:attrNameLst>
                                      </p:cBhvr>
                                      <p:to>
                                        <p:strVal val="visible"/>
                                      </p:to>
                                    </p:set>
                                    <p:anim calcmode="lin" valueType="num">
                                      <p:cBhvr>
                                        <p:cTn id="405" dur="500" fill="hold"/>
                                        <p:tgtEl>
                                          <p:spTgt spid="392054"/>
                                        </p:tgtEl>
                                        <p:attrNameLst>
                                          <p:attrName>ppt_w</p:attrName>
                                        </p:attrNameLst>
                                      </p:cBhvr>
                                      <p:tavLst>
                                        <p:tav tm="0">
                                          <p:val>
                                            <p:fltVal val="0.000000"/>
                                          </p:val>
                                        </p:tav>
                                        <p:tav tm="100000">
                                          <p:val>
                                            <p:strVal val="#ppt_w"/>
                                          </p:val>
                                        </p:tav>
                                      </p:tavLst>
                                    </p:anim>
                                    <p:anim calcmode="lin" valueType="num">
                                      <p:cBhvr>
                                        <p:cTn id="406" dur="500" fill="hold"/>
                                        <p:tgtEl>
                                          <p:spTgt spid="392054"/>
                                        </p:tgtEl>
                                        <p:attrNameLst>
                                          <p:attrName>ppt_h</p:attrName>
                                        </p:attrNameLst>
                                      </p:cBhvr>
                                      <p:tavLst>
                                        <p:tav tm="0">
                                          <p:val>
                                            <p:strVal val="#ppt_h"/>
                                          </p:val>
                                        </p:tav>
                                        <p:tav tm="100000">
                                          <p:val>
                                            <p:strVal val="#ppt_h"/>
                                          </p:val>
                                        </p:tav>
                                      </p:tavLst>
                                    </p:anim>
                                  </p:childTnLst>
                                </p:cTn>
                              </p:par>
                            </p:childTnLst>
                          </p:cTn>
                        </p:par>
                      </p:childTnLst>
                    </p:cTn>
                  </p:par>
                  <p:par>
                    <p:cTn id="407" fill="hold">
                      <p:stCondLst>
                        <p:cond delay="indefinite"/>
                      </p:stCondLst>
                      <p:childTnLst>
                        <p:par>
                          <p:cTn id="408" fill="hold">
                            <p:stCondLst>
                              <p:cond delay="0"/>
                            </p:stCondLst>
                            <p:childTnLst>
                              <p:par>
                                <p:cTn id="409" presetID="17" presetClass="entr" presetSubtype="10" fill="hold" grpId="0" nodeType="clickEffect">
                                  <p:stCondLst>
                                    <p:cond delay="0"/>
                                  </p:stCondLst>
                                  <p:childTnLst>
                                    <p:set>
                                      <p:cBhvr>
                                        <p:cTn id="410" dur="1" fill="hold">
                                          <p:stCondLst>
                                            <p:cond delay="0"/>
                                          </p:stCondLst>
                                        </p:cTn>
                                        <p:tgtEl>
                                          <p:spTgt spid="392056"/>
                                        </p:tgtEl>
                                        <p:attrNameLst>
                                          <p:attrName>style.visibility</p:attrName>
                                        </p:attrNameLst>
                                      </p:cBhvr>
                                      <p:to>
                                        <p:strVal val="visible"/>
                                      </p:to>
                                    </p:set>
                                    <p:anim calcmode="lin" valueType="num">
                                      <p:cBhvr>
                                        <p:cTn id="411" dur="500" fill="hold"/>
                                        <p:tgtEl>
                                          <p:spTgt spid="392056"/>
                                        </p:tgtEl>
                                        <p:attrNameLst>
                                          <p:attrName>ppt_w</p:attrName>
                                        </p:attrNameLst>
                                      </p:cBhvr>
                                      <p:tavLst>
                                        <p:tav tm="0">
                                          <p:val>
                                            <p:fltVal val="0.000000"/>
                                          </p:val>
                                        </p:tav>
                                        <p:tav tm="100000">
                                          <p:val>
                                            <p:strVal val="#ppt_w"/>
                                          </p:val>
                                        </p:tav>
                                      </p:tavLst>
                                    </p:anim>
                                    <p:anim calcmode="lin" valueType="num">
                                      <p:cBhvr>
                                        <p:cTn id="412" dur="500" fill="hold"/>
                                        <p:tgtEl>
                                          <p:spTgt spid="392056"/>
                                        </p:tgtEl>
                                        <p:attrNameLst>
                                          <p:attrName>ppt_h</p:attrName>
                                        </p:attrNameLst>
                                      </p:cBhvr>
                                      <p:tavLst>
                                        <p:tav tm="0">
                                          <p:val>
                                            <p:strVal val="#ppt_h"/>
                                          </p:val>
                                        </p:tav>
                                        <p:tav tm="100000">
                                          <p:val>
                                            <p:strVal val="#ppt_h"/>
                                          </p:val>
                                        </p:tav>
                                      </p:tavLst>
                                    </p:anim>
                                  </p:childTnLst>
                                </p:cTn>
                              </p:par>
                            </p:childTnLst>
                          </p:cTn>
                        </p:par>
                      </p:childTnLst>
                    </p:cTn>
                  </p:par>
                  <p:par>
                    <p:cTn id="413" fill="hold">
                      <p:stCondLst>
                        <p:cond delay="indefinite"/>
                      </p:stCondLst>
                      <p:childTnLst>
                        <p:par>
                          <p:cTn id="414" fill="hold">
                            <p:stCondLst>
                              <p:cond delay="0"/>
                            </p:stCondLst>
                            <p:childTnLst>
                              <p:par>
                                <p:cTn id="415" presetID="17" presetClass="entr" presetSubtype="10" fill="hold" grpId="0" nodeType="clickEffect">
                                  <p:stCondLst>
                                    <p:cond delay="0"/>
                                  </p:stCondLst>
                                  <p:childTnLst>
                                    <p:set>
                                      <p:cBhvr>
                                        <p:cTn id="416" dur="1" fill="hold">
                                          <p:stCondLst>
                                            <p:cond delay="0"/>
                                          </p:stCondLst>
                                        </p:cTn>
                                        <p:tgtEl>
                                          <p:spTgt spid="392058"/>
                                        </p:tgtEl>
                                        <p:attrNameLst>
                                          <p:attrName>style.visibility</p:attrName>
                                        </p:attrNameLst>
                                      </p:cBhvr>
                                      <p:to>
                                        <p:strVal val="visible"/>
                                      </p:to>
                                    </p:set>
                                    <p:anim calcmode="lin" valueType="num">
                                      <p:cBhvr>
                                        <p:cTn id="417" dur="500" fill="hold"/>
                                        <p:tgtEl>
                                          <p:spTgt spid="392058"/>
                                        </p:tgtEl>
                                        <p:attrNameLst>
                                          <p:attrName>ppt_w</p:attrName>
                                        </p:attrNameLst>
                                      </p:cBhvr>
                                      <p:tavLst>
                                        <p:tav tm="0">
                                          <p:val>
                                            <p:fltVal val="0.000000"/>
                                          </p:val>
                                        </p:tav>
                                        <p:tav tm="100000">
                                          <p:val>
                                            <p:strVal val="#ppt_w"/>
                                          </p:val>
                                        </p:tav>
                                      </p:tavLst>
                                    </p:anim>
                                    <p:anim calcmode="lin" valueType="num">
                                      <p:cBhvr>
                                        <p:cTn id="418" dur="500" fill="hold"/>
                                        <p:tgtEl>
                                          <p:spTgt spid="392058"/>
                                        </p:tgtEl>
                                        <p:attrNameLst>
                                          <p:attrName>ppt_h</p:attrName>
                                        </p:attrNameLst>
                                      </p:cBhvr>
                                      <p:tavLst>
                                        <p:tav tm="0">
                                          <p:val>
                                            <p:strVal val="#ppt_h"/>
                                          </p:val>
                                        </p:tav>
                                        <p:tav tm="100000">
                                          <p:val>
                                            <p:strVal val="#ppt_h"/>
                                          </p:val>
                                        </p:tav>
                                      </p:tavLst>
                                    </p:anim>
                                  </p:childTnLst>
                                </p:cTn>
                              </p:par>
                            </p:childTnLst>
                          </p:cTn>
                        </p:par>
                      </p:childTnLst>
                    </p:cTn>
                  </p:par>
                  <p:par>
                    <p:cTn id="419" fill="hold">
                      <p:stCondLst>
                        <p:cond delay="indefinite"/>
                      </p:stCondLst>
                      <p:childTnLst>
                        <p:par>
                          <p:cTn id="420" fill="hold">
                            <p:stCondLst>
                              <p:cond delay="0"/>
                            </p:stCondLst>
                            <p:childTnLst>
                              <p:par>
                                <p:cTn id="421" presetID="17" presetClass="entr" presetSubtype="10" fill="hold" grpId="0" nodeType="clickEffect">
                                  <p:stCondLst>
                                    <p:cond delay="0"/>
                                  </p:stCondLst>
                                  <p:childTnLst>
                                    <p:set>
                                      <p:cBhvr>
                                        <p:cTn id="422" dur="1" fill="hold">
                                          <p:stCondLst>
                                            <p:cond delay="0"/>
                                          </p:stCondLst>
                                        </p:cTn>
                                        <p:tgtEl>
                                          <p:spTgt spid="392060"/>
                                        </p:tgtEl>
                                        <p:attrNameLst>
                                          <p:attrName>style.visibility</p:attrName>
                                        </p:attrNameLst>
                                      </p:cBhvr>
                                      <p:to>
                                        <p:strVal val="visible"/>
                                      </p:to>
                                    </p:set>
                                    <p:anim calcmode="lin" valueType="num">
                                      <p:cBhvr>
                                        <p:cTn id="423" dur="500" fill="hold"/>
                                        <p:tgtEl>
                                          <p:spTgt spid="392060"/>
                                        </p:tgtEl>
                                        <p:attrNameLst>
                                          <p:attrName>ppt_w</p:attrName>
                                        </p:attrNameLst>
                                      </p:cBhvr>
                                      <p:tavLst>
                                        <p:tav tm="0">
                                          <p:val>
                                            <p:fltVal val="0.000000"/>
                                          </p:val>
                                        </p:tav>
                                        <p:tav tm="100000">
                                          <p:val>
                                            <p:strVal val="#ppt_w"/>
                                          </p:val>
                                        </p:tav>
                                      </p:tavLst>
                                    </p:anim>
                                    <p:anim calcmode="lin" valueType="num">
                                      <p:cBhvr>
                                        <p:cTn id="424" dur="500" fill="hold"/>
                                        <p:tgtEl>
                                          <p:spTgt spid="392060"/>
                                        </p:tgtEl>
                                        <p:attrNameLst>
                                          <p:attrName>ppt_h</p:attrName>
                                        </p:attrNameLst>
                                      </p:cBhvr>
                                      <p:tavLst>
                                        <p:tav tm="0">
                                          <p:val>
                                            <p:strVal val="#ppt_h"/>
                                          </p:val>
                                        </p:tav>
                                        <p:tav tm="100000">
                                          <p:val>
                                            <p:strVal val="#ppt_h"/>
                                          </p:val>
                                        </p:tav>
                                      </p:tavLst>
                                    </p:anim>
                                  </p:childTnLst>
                                </p:cTn>
                              </p:par>
                            </p:childTnLst>
                          </p:cTn>
                        </p:par>
                      </p:childTnLst>
                    </p:cTn>
                  </p:par>
                  <p:par>
                    <p:cTn id="425" fill="hold">
                      <p:stCondLst>
                        <p:cond delay="indefinite"/>
                      </p:stCondLst>
                      <p:childTnLst>
                        <p:par>
                          <p:cTn id="426" fill="hold">
                            <p:stCondLst>
                              <p:cond delay="0"/>
                            </p:stCondLst>
                            <p:childTnLst>
                              <p:par>
                                <p:cTn id="427" presetID="53" presetClass="entr" presetSubtype="16" fill="hold" grpId="0" nodeType="clickEffect">
                                  <p:stCondLst>
                                    <p:cond delay="0"/>
                                  </p:stCondLst>
                                  <p:childTnLst>
                                    <p:set>
                                      <p:cBhvr>
                                        <p:cTn id="428" dur="1" fill="hold">
                                          <p:stCondLst>
                                            <p:cond delay="0"/>
                                          </p:stCondLst>
                                        </p:cTn>
                                        <p:tgtEl>
                                          <p:spTgt spid="392062"/>
                                        </p:tgtEl>
                                        <p:attrNameLst>
                                          <p:attrName>style.visibility</p:attrName>
                                        </p:attrNameLst>
                                      </p:cBhvr>
                                      <p:to>
                                        <p:strVal val="visible"/>
                                      </p:to>
                                    </p:set>
                                    <p:anim calcmode="lin" valueType="num">
                                      <p:cBhvr>
                                        <p:cTn id="429" dur="500" fill="hold"/>
                                        <p:tgtEl>
                                          <p:spTgt spid="392062"/>
                                        </p:tgtEl>
                                        <p:attrNameLst>
                                          <p:attrName>ppt_w</p:attrName>
                                        </p:attrNameLst>
                                      </p:cBhvr>
                                      <p:tavLst>
                                        <p:tav tm="0">
                                          <p:val>
                                            <p:fltVal val="0.000000"/>
                                          </p:val>
                                        </p:tav>
                                        <p:tav tm="100000">
                                          <p:val>
                                            <p:strVal val="#ppt_w"/>
                                          </p:val>
                                        </p:tav>
                                      </p:tavLst>
                                    </p:anim>
                                    <p:anim calcmode="lin" valueType="num">
                                      <p:cBhvr>
                                        <p:cTn id="430" dur="500" fill="hold"/>
                                        <p:tgtEl>
                                          <p:spTgt spid="392062"/>
                                        </p:tgtEl>
                                        <p:attrNameLst>
                                          <p:attrName>ppt_h</p:attrName>
                                        </p:attrNameLst>
                                      </p:cBhvr>
                                      <p:tavLst>
                                        <p:tav tm="0">
                                          <p:val>
                                            <p:fltVal val="0.000000"/>
                                          </p:val>
                                        </p:tav>
                                        <p:tav tm="100000">
                                          <p:val>
                                            <p:strVal val="#ppt_h"/>
                                          </p:val>
                                        </p:tav>
                                      </p:tavLst>
                                    </p:anim>
                                    <p:animEffect transition="in" filter="fade">
                                      <p:cBhvr>
                                        <p:cTn id="431" dur="500"/>
                                        <p:tgtEl>
                                          <p:spTgt spid="392062"/>
                                        </p:tgtEl>
                                      </p:cBhvr>
                                    </p:animEffect>
                                  </p:childTnLst>
                                </p:cTn>
                              </p:par>
                            </p:childTnLst>
                          </p:cTn>
                        </p:par>
                      </p:childTnLst>
                    </p:cTn>
                  </p:par>
                  <p:par>
                    <p:cTn id="432" fill="hold">
                      <p:stCondLst>
                        <p:cond delay="indefinite"/>
                      </p:stCondLst>
                      <p:childTnLst>
                        <p:par>
                          <p:cTn id="433" fill="hold">
                            <p:stCondLst>
                              <p:cond delay="0"/>
                            </p:stCondLst>
                            <p:childTnLst>
                              <p:par>
                                <p:cTn id="434" presetID="53" presetClass="entr" presetSubtype="16" fill="hold" grpId="0" nodeType="clickEffect">
                                  <p:stCondLst>
                                    <p:cond delay="0"/>
                                  </p:stCondLst>
                                  <p:childTnLst>
                                    <p:set>
                                      <p:cBhvr>
                                        <p:cTn id="435" dur="1" fill="hold">
                                          <p:stCondLst>
                                            <p:cond delay="0"/>
                                          </p:stCondLst>
                                        </p:cTn>
                                        <p:tgtEl>
                                          <p:spTgt spid="392064"/>
                                        </p:tgtEl>
                                        <p:attrNameLst>
                                          <p:attrName>style.visibility</p:attrName>
                                        </p:attrNameLst>
                                      </p:cBhvr>
                                      <p:to>
                                        <p:strVal val="visible"/>
                                      </p:to>
                                    </p:set>
                                    <p:anim calcmode="lin" valueType="num">
                                      <p:cBhvr>
                                        <p:cTn id="436" dur="500" fill="hold"/>
                                        <p:tgtEl>
                                          <p:spTgt spid="392064"/>
                                        </p:tgtEl>
                                        <p:attrNameLst>
                                          <p:attrName>ppt_w</p:attrName>
                                        </p:attrNameLst>
                                      </p:cBhvr>
                                      <p:tavLst>
                                        <p:tav tm="0">
                                          <p:val>
                                            <p:fltVal val="0.000000"/>
                                          </p:val>
                                        </p:tav>
                                        <p:tav tm="100000">
                                          <p:val>
                                            <p:strVal val="#ppt_w"/>
                                          </p:val>
                                        </p:tav>
                                      </p:tavLst>
                                    </p:anim>
                                    <p:anim calcmode="lin" valueType="num">
                                      <p:cBhvr>
                                        <p:cTn id="437" dur="500" fill="hold"/>
                                        <p:tgtEl>
                                          <p:spTgt spid="392064"/>
                                        </p:tgtEl>
                                        <p:attrNameLst>
                                          <p:attrName>ppt_h</p:attrName>
                                        </p:attrNameLst>
                                      </p:cBhvr>
                                      <p:tavLst>
                                        <p:tav tm="0">
                                          <p:val>
                                            <p:fltVal val="0.000000"/>
                                          </p:val>
                                        </p:tav>
                                        <p:tav tm="100000">
                                          <p:val>
                                            <p:strVal val="#ppt_h"/>
                                          </p:val>
                                        </p:tav>
                                      </p:tavLst>
                                    </p:anim>
                                    <p:animEffect transition="in" filter="fade">
                                      <p:cBhvr>
                                        <p:cTn id="438" dur="500"/>
                                        <p:tgtEl>
                                          <p:spTgt spid="392064"/>
                                        </p:tgtEl>
                                      </p:cBhvr>
                                    </p:animEffect>
                                  </p:childTnLst>
                                </p:cTn>
                              </p:par>
                            </p:childTnLst>
                          </p:cTn>
                        </p:par>
                      </p:childTnLst>
                    </p:cTn>
                  </p:par>
                  <p:par>
                    <p:cTn id="439" fill="hold">
                      <p:stCondLst>
                        <p:cond delay="indefinite"/>
                      </p:stCondLst>
                      <p:childTnLst>
                        <p:par>
                          <p:cTn id="440" fill="hold">
                            <p:stCondLst>
                              <p:cond delay="0"/>
                            </p:stCondLst>
                            <p:childTnLst>
                              <p:par>
                                <p:cTn id="441" presetID="53" presetClass="entr" presetSubtype="16" fill="hold" grpId="0" nodeType="clickEffect">
                                  <p:stCondLst>
                                    <p:cond delay="0"/>
                                  </p:stCondLst>
                                  <p:childTnLst>
                                    <p:set>
                                      <p:cBhvr>
                                        <p:cTn id="442" dur="1" fill="hold">
                                          <p:stCondLst>
                                            <p:cond delay="0"/>
                                          </p:stCondLst>
                                        </p:cTn>
                                        <p:tgtEl>
                                          <p:spTgt spid="392066"/>
                                        </p:tgtEl>
                                        <p:attrNameLst>
                                          <p:attrName>style.visibility</p:attrName>
                                        </p:attrNameLst>
                                      </p:cBhvr>
                                      <p:to>
                                        <p:strVal val="visible"/>
                                      </p:to>
                                    </p:set>
                                    <p:anim calcmode="lin" valueType="num">
                                      <p:cBhvr>
                                        <p:cTn id="443" dur="500" fill="hold"/>
                                        <p:tgtEl>
                                          <p:spTgt spid="392066"/>
                                        </p:tgtEl>
                                        <p:attrNameLst>
                                          <p:attrName>ppt_w</p:attrName>
                                        </p:attrNameLst>
                                      </p:cBhvr>
                                      <p:tavLst>
                                        <p:tav tm="0">
                                          <p:val>
                                            <p:fltVal val="0.000000"/>
                                          </p:val>
                                        </p:tav>
                                        <p:tav tm="100000">
                                          <p:val>
                                            <p:strVal val="#ppt_w"/>
                                          </p:val>
                                        </p:tav>
                                      </p:tavLst>
                                    </p:anim>
                                    <p:anim calcmode="lin" valueType="num">
                                      <p:cBhvr>
                                        <p:cTn id="444" dur="500" fill="hold"/>
                                        <p:tgtEl>
                                          <p:spTgt spid="392066"/>
                                        </p:tgtEl>
                                        <p:attrNameLst>
                                          <p:attrName>ppt_h</p:attrName>
                                        </p:attrNameLst>
                                      </p:cBhvr>
                                      <p:tavLst>
                                        <p:tav tm="0">
                                          <p:val>
                                            <p:fltVal val="0.000000"/>
                                          </p:val>
                                        </p:tav>
                                        <p:tav tm="100000">
                                          <p:val>
                                            <p:strVal val="#ppt_h"/>
                                          </p:val>
                                        </p:tav>
                                      </p:tavLst>
                                    </p:anim>
                                    <p:animEffect transition="in" filter="fade">
                                      <p:cBhvr>
                                        <p:cTn id="445" dur="500"/>
                                        <p:tgtEl>
                                          <p:spTgt spid="392066"/>
                                        </p:tgtEl>
                                      </p:cBhvr>
                                    </p:animEffect>
                                  </p:childTnLst>
                                </p:cTn>
                              </p:par>
                            </p:childTnLst>
                          </p:cTn>
                        </p:par>
                      </p:childTnLst>
                    </p:cTn>
                  </p:par>
                  <p:par>
                    <p:cTn id="446" fill="hold">
                      <p:stCondLst>
                        <p:cond delay="indefinite"/>
                      </p:stCondLst>
                      <p:childTnLst>
                        <p:par>
                          <p:cTn id="447" fill="hold">
                            <p:stCondLst>
                              <p:cond delay="0"/>
                            </p:stCondLst>
                            <p:childTnLst>
                              <p:par>
                                <p:cTn id="448" presetID="53" presetClass="entr" presetSubtype="16" fill="hold" grpId="0" nodeType="clickEffect">
                                  <p:stCondLst>
                                    <p:cond delay="0"/>
                                  </p:stCondLst>
                                  <p:childTnLst>
                                    <p:set>
                                      <p:cBhvr>
                                        <p:cTn id="449" dur="1" fill="hold">
                                          <p:stCondLst>
                                            <p:cond delay="0"/>
                                          </p:stCondLst>
                                        </p:cTn>
                                        <p:tgtEl>
                                          <p:spTgt spid="392068"/>
                                        </p:tgtEl>
                                        <p:attrNameLst>
                                          <p:attrName>style.visibility</p:attrName>
                                        </p:attrNameLst>
                                      </p:cBhvr>
                                      <p:to>
                                        <p:strVal val="visible"/>
                                      </p:to>
                                    </p:set>
                                    <p:anim calcmode="lin" valueType="num">
                                      <p:cBhvr>
                                        <p:cTn id="450" dur="500" fill="hold"/>
                                        <p:tgtEl>
                                          <p:spTgt spid="392068"/>
                                        </p:tgtEl>
                                        <p:attrNameLst>
                                          <p:attrName>ppt_w</p:attrName>
                                        </p:attrNameLst>
                                      </p:cBhvr>
                                      <p:tavLst>
                                        <p:tav tm="0">
                                          <p:val>
                                            <p:fltVal val="0.000000"/>
                                          </p:val>
                                        </p:tav>
                                        <p:tav tm="100000">
                                          <p:val>
                                            <p:strVal val="#ppt_w"/>
                                          </p:val>
                                        </p:tav>
                                      </p:tavLst>
                                    </p:anim>
                                    <p:anim calcmode="lin" valueType="num">
                                      <p:cBhvr>
                                        <p:cTn id="451" dur="500" fill="hold"/>
                                        <p:tgtEl>
                                          <p:spTgt spid="392068"/>
                                        </p:tgtEl>
                                        <p:attrNameLst>
                                          <p:attrName>ppt_h</p:attrName>
                                        </p:attrNameLst>
                                      </p:cBhvr>
                                      <p:tavLst>
                                        <p:tav tm="0">
                                          <p:val>
                                            <p:fltVal val="0.000000"/>
                                          </p:val>
                                        </p:tav>
                                        <p:tav tm="100000">
                                          <p:val>
                                            <p:strVal val="#ppt_h"/>
                                          </p:val>
                                        </p:tav>
                                      </p:tavLst>
                                    </p:anim>
                                    <p:animEffect transition="in" filter="fade">
                                      <p:cBhvr>
                                        <p:cTn id="452" dur="500"/>
                                        <p:tgtEl>
                                          <p:spTgt spid="392068"/>
                                        </p:tgtEl>
                                      </p:cBhvr>
                                    </p:animEffect>
                                  </p:childTnLst>
                                </p:cTn>
                              </p:par>
                            </p:childTnLst>
                          </p:cTn>
                        </p:par>
                      </p:childTnLst>
                    </p:cTn>
                  </p:par>
                  <p:par>
                    <p:cTn id="453" fill="hold">
                      <p:stCondLst>
                        <p:cond delay="indefinite"/>
                      </p:stCondLst>
                      <p:childTnLst>
                        <p:par>
                          <p:cTn id="454" fill="hold">
                            <p:stCondLst>
                              <p:cond delay="0"/>
                            </p:stCondLst>
                            <p:childTnLst>
                              <p:par>
                                <p:cTn id="455" presetID="53" presetClass="entr" presetSubtype="16" fill="hold" grpId="0" nodeType="clickEffect">
                                  <p:stCondLst>
                                    <p:cond delay="0"/>
                                  </p:stCondLst>
                                  <p:childTnLst>
                                    <p:set>
                                      <p:cBhvr>
                                        <p:cTn id="456" dur="1" fill="hold">
                                          <p:stCondLst>
                                            <p:cond delay="0"/>
                                          </p:stCondLst>
                                        </p:cTn>
                                        <p:tgtEl>
                                          <p:spTgt spid="392070"/>
                                        </p:tgtEl>
                                        <p:attrNameLst>
                                          <p:attrName>style.visibility</p:attrName>
                                        </p:attrNameLst>
                                      </p:cBhvr>
                                      <p:to>
                                        <p:strVal val="visible"/>
                                      </p:to>
                                    </p:set>
                                    <p:anim calcmode="lin" valueType="num">
                                      <p:cBhvr>
                                        <p:cTn id="457" dur="500" fill="hold"/>
                                        <p:tgtEl>
                                          <p:spTgt spid="392070"/>
                                        </p:tgtEl>
                                        <p:attrNameLst>
                                          <p:attrName>ppt_w</p:attrName>
                                        </p:attrNameLst>
                                      </p:cBhvr>
                                      <p:tavLst>
                                        <p:tav tm="0">
                                          <p:val>
                                            <p:fltVal val="0.000000"/>
                                          </p:val>
                                        </p:tav>
                                        <p:tav tm="100000">
                                          <p:val>
                                            <p:strVal val="#ppt_w"/>
                                          </p:val>
                                        </p:tav>
                                      </p:tavLst>
                                    </p:anim>
                                    <p:anim calcmode="lin" valueType="num">
                                      <p:cBhvr>
                                        <p:cTn id="458" dur="500" fill="hold"/>
                                        <p:tgtEl>
                                          <p:spTgt spid="392070"/>
                                        </p:tgtEl>
                                        <p:attrNameLst>
                                          <p:attrName>ppt_h</p:attrName>
                                        </p:attrNameLst>
                                      </p:cBhvr>
                                      <p:tavLst>
                                        <p:tav tm="0">
                                          <p:val>
                                            <p:fltVal val="0.000000"/>
                                          </p:val>
                                        </p:tav>
                                        <p:tav tm="100000">
                                          <p:val>
                                            <p:strVal val="#ppt_h"/>
                                          </p:val>
                                        </p:tav>
                                      </p:tavLst>
                                    </p:anim>
                                    <p:animEffect transition="in" filter="fade">
                                      <p:cBhvr>
                                        <p:cTn id="459" dur="500"/>
                                        <p:tgtEl>
                                          <p:spTgt spid="3920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2001" grpId="0"/>
      <p:bldP spid="392002" grpId="0"/>
      <p:bldP spid="392003" grpId="0"/>
      <p:bldP spid="392004" grpId="0"/>
      <p:bldP spid="392005" grpId="0"/>
      <p:bldP spid="392006" grpId="0"/>
      <p:bldP spid="392007" grpId="0"/>
      <p:bldP spid="392008" grpId="0"/>
      <p:bldP spid="392009" grpId="0"/>
      <p:bldP spid="392010" grpId="0"/>
      <p:bldP spid="392011" grpId="0"/>
      <p:bldP spid="392012" grpId="0"/>
      <p:bldP spid="392013" grpId="0"/>
      <p:bldP spid="392014" grpId="0"/>
      <p:bldP spid="392015" grpId="0"/>
      <p:bldP spid="392016" grpId="0"/>
      <p:bldP spid="392017" grpId="0"/>
      <p:bldP spid="392018" grpId="0"/>
      <p:bldP spid="392019" grpId="0"/>
      <p:bldP spid="392020" grpId="0"/>
      <p:bldP spid="392021" grpId="0"/>
      <p:bldP spid="392022" grpId="0"/>
      <p:bldP spid="392023" grpId="0"/>
      <p:bldP spid="392036" grpId="0"/>
      <p:bldP spid="392037" grpId="0"/>
      <p:bldP spid="392038" grpId="0"/>
      <p:bldP spid="392039" grpId="0"/>
      <p:bldP spid="392040" grpId="0"/>
      <p:bldP spid="392041" grpId="0"/>
      <p:bldP spid="392042" grpId="0"/>
      <p:bldP spid="392043" grpId="0"/>
      <p:bldP spid="392044" grpId="0"/>
      <p:bldP spid="392045" grpId="0"/>
      <p:bldP spid="392046" grpId="0"/>
      <p:bldP spid="392047" grpId="0"/>
      <p:bldP spid="392048" grpId="0"/>
      <p:bldP spid="392049" grpId="0"/>
      <p:bldP spid="392051" grpId="0"/>
      <p:bldP spid="392052" grpId="0"/>
      <p:bldP spid="392053" grpId="0"/>
      <p:bldP spid="392054" grpId="0"/>
      <p:bldP spid="392055" grpId="0"/>
      <p:bldP spid="392056" grpId="0"/>
      <p:bldP spid="392057" grpId="0"/>
      <p:bldP spid="392058" grpId="0"/>
      <p:bldP spid="392059" grpId="0"/>
      <p:bldP spid="392060" grpId="0"/>
      <p:bldP spid="392061" grpId="0"/>
      <p:bldP spid="392062" grpId="0"/>
      <p:bldP spid="392063" grpId="0"/>
      <p:bldP spid="392064" grpId="0"/>
      <p:bldP spid="392065" grpId="0"/>
      <p:bldP spid="392066" grpId="0"/>
      <p:bldP spid="392067" grpId="0"/>
      <p:bldP spid="392068" grpId="0"/>
      <p:bldP spid="392069" grpId="0"/>
      <p:bldP spid="39207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98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198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199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199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199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199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199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199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1996" name="Rectangle 15"/>
          <p:cNvSpPr/>
          <p:nvPr/>
        </p:nvSpPr>
        <p:spPr>
          <a:xfrm>
            <a:off x="1547813" y="765175"/>
            <a:ext cx="15652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一、分拣依据</a:t>
            </a:r>
            <a:endParaRPr lang="zh-CN" altLang="en-US" b="1" dirty="0">
              <a:latin typeface="Arial" panose="020B0604020202020204" pitchFamily="34" charset="0"/>
              <a:ea typeface="宋体" panose="02010600030101010101" pitchFamily="2" charset="-122"/>
            </a:endParaRPr>
          </a:p>
        </p:txBody>
      </p:sp>
      <p:sp>
        <p:nvSpPr>
          <p:cNvPr id="41997" name="Rectangle 16"/>
          <p:cNvSpPr/>
          <p:nvPr/>
        </p:nvSpPr>
        <p:spPr>
          <a:xfrm>
            <a:off x="1331913" y="1125538"/>
            <a:ext cx="8788400" cy="366712"/>
          </a:xfrm>
          <a:prstGeom prst="rect">
            <a:avLst/>
          </a:prstGeom>
          <a:noFill/>
          <a:ln w="9525">
            <a:noFill/>
          </a:ln>
        </p:spPr>
        <p:txBody>
          <a:bodyPr anchor="ctr" anchorCtr="0">
            <a:spAutoFit/>
          </a:bodyPr>
          <a:p>
            <a:pPr eaLnBrk="0" hangingPunct="0"/>
            <a:r>
              <a:rPr lang="zh-CN" altLang="en-US" b="1" dirty="0">
                <a:latin typeface="Arial" panose="020B0604020202020204" pitchFamily="34" charset="0"/>
                <a:ea typeface="宋体" panose="02010600030101010101" pitchFamily="2" charset="-122"/>
              </a:rPr>
              <a:t>（三）各地区主要城市邮政编码和电话区号</a:t>
            </a:r>
            <a:endParaRPr lang="zh-CN" altLang="en-US" dirty="0">
              <a:latin typeface="Arial" panose="020B0604020202020204" pitchFamily="34" charset="0"/>
              <a:ea typeface="宋体" panose="02010600030101010101" pitchFamily="2" charset="-122"/>
            </a:endParaRPr>
          </a:p>
        </p:txBody>
      </p:sp>
      <p:sp>
        <p:nvSpPr>
          <p:cNvPr id="41998" name="Rectangle 17"/>
          <p:cNvSpPr/>
          <p:nvPr/>
        </p:nvSpPr>
        <p:spPr>
          <a:xfrm>
            <a:off x="250825" y="1557338"/>
            <a:ext cx="8893175" cy="641350"/>
          </a:xfrm>
          <a:prstGeom prst="rect">
            <a:avLst/>
          </a:prstGeom>
          <a:noFill/>
          <a:ln w="9525">
            <a:noFill/>
          </a:ln>
        </p:spPr>
        <p:txBody>
          <a:bodyPr anchor="t" anchorCtr="0">
            <a:spAutoFit/>
          </a:bodyPr>
          <a:p>
            <a:pPr eaLnBrk="0" hangingPunct="0"/>
            <a:r>
              <a:rPr lang="zh-CN" altLang="en-US" dirty="0">
                <a:latin typeface="Arial" panose="020B0604020202020204" pitchFamily="34" charset="0"/>
                <a:ea typeface="宋体" panose="02010600030101010101" pitchFamily="2" charset="-122"/>
              </a:rPr>
              <a:t>（日常所说的</a:t>
            </a:r>
            <a:r>
              <a:rPr lang="en-US" altLang="zh-CN" dirty="0">
                <a:latin typeface="Arial" panose="020B0604020202020204" pitchFamily="34" charset="0"/>
                <a:ea typeface="宋体" panose="02010600030101010101" pitchFamily="2" charset="-122"/>
              </a:rPr>
              <a:t>010</a:t>
            </a:r>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0571</a:t>
            </a:r>
            <a:r>
              <a:rPr lang="zh-CN" altLang="en-US" dirty="0">
                <a:latin typeface="Arial" panose="020B0604020202020204" pitchFamily="34" charset="0"/>
                <a:ea typeface="宋体" panose="02010600030101010101" pitchFamily="2" charset="-122"/>
              </a:rPr>
              <a:t>等区号前面的</a:t>
            </a:r>
            <a:r>
              <a:rPr lang="en-US" altLang="zh-CN" dirty="0">
                <a:latin typeface="Arial" panose="020B0604020202020204" pitchFamily="34" charset="0"/>
                <a:ea typeface="宋体" panose="02010600030101010101" pitchFamily="2" charset="-122"/>
              </a:rPr>
              <a:t>0</a:t>
            </a:r>
            <a:r>
              <a:rPr lang="zh-CN" altLang="en-US" dirty="0">
                <a:latin typeface="Arial" panose="020B0604020202020204" pitchFamily="34" charset="0"/>
                <a:ea typeface="宋体" panose="02010600030101010101" pitchFamily="2" charset="-122"/>
              </a:rPr>
              <a:t>并非区号的部分，它是中国大陆地区国内长途电话接入码字冠，</a:t>
            </a:r>
            <a:r>
              <a:rPr lang="en-US" altLang="zh-CN" dirty="0">
                <a:latin typeface="Arial" panose="020B0604020202020204" pitchFamily="34" charset="0"/>
                <a:ea typeface="宋体" panose="02010600030101010101" pitchFamily="2" charset="-122"/>
              </a:rPr>
              <a:t>0</a:t>
            </a:r>
            <a:r>
              <a:rPr lang="zh-CN" altLang="en-US" dirty="0">
                <a:latin typeface="Arial" panose="020B0604020202020204" pitchFamily="34" charset="0"/>
                <a:ea typeface="宋体" panose="02010600030101010101" pitchFamily="2" charset="-122"/>
              </a:rPr>
              <a:t>以后才是区号）</a:t>
            </a:r>
            <a:endParaRPr lang="zh-CN" altLang="en-US" dirty="0">
              <a:latin typeface="Arial" panose="020B0604020202020204" pitchFamily="34" charset="0"/>
              <a:ea typeface="宋体" panose="02010600030101010101" pitchFamily="2" charset="-122"/>
            </a:endParaRPr>
          </a:p>
        </p:txBody>
      </p:sp>
      <p:graphicFrame>
        <p:nvGraphicFramePr>
          <p:cNvPr id="393427" name="Group 211"/>
          <p:cNvGraphicFramePr>
            <a:graphicFrameLocks noGrp="1"/>
          </p:cNvGraphicFramePr>
          <p:nvPr/>
        </p:nvGraphicFramePr>
        <p:xfrm>
          <a:off x="1763713" y="2514600"/>
          <a:ext cx="6553200" cy="3362325"/>
        </p:xfrm>
        <a:graphic>
          <a:graphicData uri="http://schemas.openxmlformats.org/drawingml/2006/table">
            <a:tbl>
              <a:tblPr/>
              <a:tblGrid>
                <a:gridCol w="1584325"/>
                <a:gridCol w="1797050"/>
                <a:gridCol w="968375"/>
                <a:gridCol w="2203450"/>
              </a:tblGrid>
              <a:tr h="420688">
                <a:tc rowSpan="8">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广东省</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广州</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510000</a:t>
                      </a:r>
                      <a:endPar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068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深圳</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518000</a:t>
                      </a:r>
                      <a:endPar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91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东莞</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511700</a:t>
                      </a:r>
                      <a:endPar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068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佛山</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528000</a:t>
                      </a:r>
                      <a:endPar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068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中山</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528400</a:t>
                      </a:r>
                      <a:endPar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068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惠州</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516000</a:t>
                      </a:r>
                      <a:endPar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91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珠海</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519000</a:t>
                      </a:r>
                      <a:endPar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068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汕头</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515000</a:t>
                      </a:r>
                      <a:endPar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93428" name="Rectangle 212"/>
          <p:cNvSpPr/>
          <p:nvPr/>
        </p:nvSpPr>
        <p:spPr>
          <a:xfrm>
            <a:off x="5292725" y="2565400"/>
            <a:ext cx="565150" cy="366713"/>
          </a:xfrm>
          <a:prstGeom prst="rect">
            <a:avLst/>
          </a:prstGeom>
          <a:noFill/>
          <a:ln w="9525">
            <a:noFill/>
          </a:ln>
        </p:spPr>
        <p:txBody>
          <a:bodyPr wrap="none" anchor="t" anchorCtr="0">
            <a:spAutoFit/>
          </a:bodyPr>
          <a:p>
            <a:pPr eaLnBrk="0" hangingPunct="0"/>
            <a:r>
              <a:rPr lang="en-US" altLang="zh-CN" dirty="0">
                <a:latin typeface="Arial" panose="020B0604020202020204" pitchFamily="34" charset="0"/>
                <a:ea typeface="宋体" panose="02010600030101010101" pitchFamily="2" charset="-122"/>
              </a:rPr>
              <a:t>020</a:t>
            </a:r>
            <a:endParaRPr lang="en-US" altLang="zh-CN" dirty="0">
              <a:latin typeface="Arial" panose="020B0604020202020204" pitchFamily="34" charset="0"/>
              <a:ea typeface="宋体" panose="02010600030101010101" pitchFamily="2" charset="-122"/>
            </a:endParaRPr>
          </a:p>
        </p:txBody>
      </p:sp>
      <p:sp>
        <p:nvSpPr>
          <p:cNvPr id="393429" name="Rectangle 213"/>
          <p:cNvSpPr/>
          <p:nvPr/>
        </p:nvSpPr>
        <p:spPr>
          <a:xfrm>
            <a:off x="5292725" y="2997200"/>
            <a:ext cx="565150" cy="366713"/>
          </a:xfrm>
          <a:prstGeom prst="rect">
            <a:avLst/>
          </a:prstGeom>
          <a:noFill/>
          <a:ln w="9525">
            <a:noFill/>
          </a:ln>
        </p:spPr>
        <p:txBody>
          <a:bodyPr wrap="none" anchor="t" anchorCtr="0">
            <a:spAutoFit/>
          </a:bodyPr>
          <a:p>
            <a:r>
              <a:rPr lang="en-US" altLang="zh-CN" dirty="0">
                <a:latin typeface="Arial" panose="020B0604020202020204" pitchFamily="34" charset="0"/>
                <a:ea typeface="宋体" panose="02010600030101010101" pitchFamily="2" charset="-122"/>
              </a:rPr>
              <a:t>755</a:t>
            </a:r>
            <a:endParaRPr lang="zh-CN" altLang="en-US" dirty="0">
              <a:latin typeface="Arial" panose="020B0604020202020204" pitchFamily="34" charset="0"/>
              <a:ea typeface="宋体" panose="02010600030101010101" pitchFamily="2" charset="-122"/>
            </a:endParaRPr>
          </a:p>
        </p:txBody>
      </p:sp>
      <p:sp>
        <p:nvSpPr>
          <p:cNvPr id="393430" name="Rectangle 214"/>
          <p:cNvSpPr/>
          <p:nvPr/>
        </p:nvSpPr>
        <p:spPr>
          <a:xfrm>
            <a:off x="5292725" y="3357563"/>
            <a:ext cx="565150" cy="366712"/>
          </a:xfrm>
          <a:prstGeom prst="rect">
            <a:avLst/>
          </a:prstGeom>
          <a:noFill/>
          <a:ln w="9525">
            <a:noFill/>
          </a:ln>
        </p:spPr>
        <p:txBody>
          <a:bodyPr wrap="none" anchor="t" anchorCtr="0">
            <a:spAutoFit/>
          </a:bodyPr>
          <a:p>
            <a:r>
              <a:rPr lang="en-US" altLang="zh-CN" dirty="0">
                <a:latin typeface="Arial" panose="020B0604020202020204" pitchFamily="34" charset="0"/>
                <a:ea typeface="宋体" panose="02010600030101010101" pitchFamily="2" charset="-122"/>
              </a:rPr>
              <a:t>769</a:t>
            </a:r>
            <a:endParaRPr lang="zh-CN" altLang="en-US" dirty="0">
              <a:latin typeface="Arial" panose="020B0604020202020204" pitchFamily="34" charset="0"/>
              <a:ea typeface="宋体" panose="02010600030101010101" pitchFamily="2" charset="-122"/>
            </a:endParaRPr>
          </a:p>
        </p:txBody>
      </p:sp>
      <p:sp>
        <p:nvSpPr>
          <p:cNvPr id="393431" name="Rectangle 215"/>
          <p:cNvSpPr/>
          <p:nvPr/>
        </p:nvSpPr>
        <p:spPr>
          <a:xfrm>
            <a:off x="5292725" y="3789363"/>
            <a:ext cx="565150" cy="366712"/>
          </a:xfrm>
          <a:prstGeom prst="rect">
            <a:avLst/>
          </a:prstGeom>
          <a:noFill/>
          <a:ln w="9525">
            <a:noFill/>
          </a:ln>
        </p:spPr>
        <p:txBody>
          <a:bodyPr wrap="none" anchor="t" anchorCtr="0">
            <a:spAutoFit/>
          </a:bodyPr>
          <a:p>
            <a:r>
              <a:rPr lang="en-US" altLang="zh-CN" dirty="0">
                <a:latin typeface="Arial" panose="020B0604020202020204" pitchFamily="34" charset="0"/>
                <a:ea typeface="宋体" panose="02010600030101010101" pitchFamily="2" charset="-122"/>
              </a:rPr>
              <a:t>757</a:t>
            </a:r>
            <a:endParaRPr lang="zh-CN" altLang="en-US" dirty="0">
              <a:latin typeface="Arial" panose="020B0604020202020204" pitchFamily="34" charset="0"/>
              <a:ea typeface="宋体" panose="02010600030101010101" pitchFamily="2" charset="-122"/>
            </a:endParaRPr>
          </a:p>
        </p:txBody>
      </p:sp>
      <p:sp>
        <p:nvSpPr>
          <p:cNvPr id="393432" name="Rectangle 216"/>
          <p:cNvSpPr/>
          <p:nvPr/>
        </p:nvSpPr>
        <p:spPr>
          <a:xfrm>
            <a:off x="5292725" y="4221163"/>
            <a:ext cx="565150" cy="366712"/>
          </a:xfrm>
          <a:prstGeom prst="rect">
            <a:avLst/>
          </a:prstGeom>
          <a:noFill/>
          <a:ln w="9525">
            <a:noFill/>
          </a:ln>
        </p:spPr>
        <p:txBody>
          <a:bodyPr wrap="none" anchor="t" anchorCtr="0">
            <a:spAutoFit/>
          </a:bodyPr>
          <a:p>
            <a:r>
              <a:rPr lang="en-US" altLang="zh-CN" dirty="0">
                <a:latin typeface="Arial" panose="020B0604020202020204" pitchFamily="34" charset="0"/>
                <a:ea typeface="宋体" panose="02010600030101010101" pitchFamily="2" charset="-122"/>
              </a:rPr>
              <a:t>760</a:t>
            </a:r>
            <a:endParaRPr lang="zh-CN" altLang="en-US" dirty="0">
              <a:latin typeface="Arial" panose="020B0604020202020204" pitchFamily="34" charset="0"/>
              <a:ea typeface="宋体" panose="02010600030101010101" pitchFamily="2" charset="-122"/>
            </a:endParaRPr>
          </a:p>
        </p:txBody>
      </p:sp>
      <p:sp>
        <p:nvSpPr>
          <p:cNvPr id="393433" name="Rectangle 217"/>
          <p:cNvSpPr/>
          <p:nvPr/>
        </p:nvSpPr>
        <p:spPr>
          <a:xfrm>
            <a:off x="5292725" y="4652963"/>
            <a:ext cx="565150" cy="366712"/>
          </a:xfrm>
          <a:prstGeom prst="rect">
            <a:avLst/>
          </a:prstGeom>
          <a:noFill/>
          <a:ln w="9525">
            <a:noFill/>
          </a:ln>
        </p:spPr>
        <p:txBody>
          <a:bodyPr wrap="none" anchor="t" anchorCtr="0">
            <a:spAutoFit/>
          </a:bodyPr>
          <a:p>
            <a:pPr eaLnBrk="0" hangingPunct="0"/>
            <a:r>
              <a:rPr lang="en-US" altLang="zh-CN" dirty="0">
                <a:latin typeface="Arial" panose="020B0604020202020204" pitchFamily="34" charset="0"/>
                <a:ea typeface="宋体" panose="02010600030101010101" pitchFamily="2" charset="-122"/>
              </a:rPr>
              <a:t>752</a:t>
            </a:r>
            <a:endParaRPr lang="en-US" altLang="zh-CN" dirty="0">
              <a:latin typeface="Arial" panose="020B0604020202020204" pitchFamily="34" charset="0"/>
              <a:ea typeface="宋体" panose="02010600030101010101" pitchFamily="2" charset="-122"/>
            </a:endParaRPr>
          </a:p>
        </p:txBody>
      </p:sp>
      <p:sp>
        <p:nvSpPr>
          <p:cNvPr id="393434" name="Rectangle 218"/>
          <p:cNvSpPr/>
          <p:nvPr/>
        </p:nvSpPr>
        <p:spPr>
          <a:xfrm>
            <a:off x="5292725" y="5084763"/>
            <a:ext cx="565150" cy="366712"/>
          </a:xfrm>
          <a:prstGeom prst="rect">
            <a:avLst/>
          </a:prstGeom>
          <a:noFill/>
          <a:ln w="9525">
            <a:noFill/>
          </a:ln>
        </p:spPr>
        <p:txBody>
          <a:bodyPr wrap="none" anchor="t" anchorCtr="0">
            <a:spAutoFit/>
          </a:bodyPr>
          <a:p>
            <a:pPr eaLnBrk="0" hangingPunct="0"/>
            <a:r>
              <a:rPr lang="en-US" altLang="zh-CN" dirty="0">
                <a:latin typeface="Arial" panose="020B0604020202020204" pitchFamily="34" charset="0"/>
                <a:ea typeface="宋体" panose="02010600030101010101" pitchFamily="2" charset="-122"/>
              </a:rPr>
              <a:t>756</a:t>
            </a:r>
            <a:endParaRPr lang="en-US" altLang="zh-CN" dirty="0">
              <a:latin typeface="Arial" panose="020B0604020202020204" pitchFamily="34" charset="0"/>
              <a:ea typeface="宋体" panose="02010600030101010101" pitchFamily="2" charset="-122"/>
            </a:endParaRPr>
          </a:p>
        </p:txBody>
      </p:sp>
      <p:sp>
        <p:nvSpPr>
          <p:cNvPr id="393435" name="Rectangle 219"/>
          <p:cNvSpPr/>
          <p:nvPr/>
        </p:nvSpPr>
        <p:spPr>
          <a:xfrm>
            <a:off x="5292725" y="5516563"/>
            <a:ext cx="565150" cy="366712"/>
          </a:xfrm>
          <a:prstGeom prst="rect">
            <a:avLst/>
          </a:prstGeom>
          <a:noFill/>
          <a:ln w="9525">
            <a:noFill/>
          </a:ln>
        </p:spPr>
        <p:txBody>
          <a:bodyPr wrap="none" anchor="t" anchorCtr="0">
            <a:spAutoFit/>
          </a:bodyPr>
          <a:p>
            <a:pPr eaLnBrk="0" hangingPunct="0"/>
            <a:r>
              <a:rPr lang="en-US" altLang="zh-CN" dirty="0">
                <a:latin typeface="Arial" panose="020B0604020202020204" pitchFamily="34" charset="0"/>
                <a:ea typeface="宋体" panose="02010600030101010101" pitchFamily="2" charset="-122"/>
              </a:rPr>
              <a:t>754</a:t>
            </a:r>
            <a:endParaRPr lang="en-US" altLang="zh-CN"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93428"/>
                                        </p:tgtEl>
                                        <p:attrNameLst>
                                          <p:attrName>style.visibility</p:attrName>
                                        </p:attrNameLst>
                                      </p:cBhvr>
                                      <p:to>
                                        <p:strVal val="visible"/>
                                      </p:to>
                                    </p:set>
                                    <p:anim calcmode="lin" valueType="num">
                                      <p:cBhvr>
                                        <p:cTn id="7" dur="500" fill="hold"/>
                                        <p:tgtEl>
                                          <p:spTgt spid="393428"/>
                                        </p:tgtEl>
                                        <p:attrNameLst>
                                          <p:attrName>ppt_w</p:attrName>
                                        </p:attrNameLst>
                                      </p:cBhvr>
                                      <p:tavLst>
                                        <p:tav tm="0">
                                          <p:val>
                                            <p:fltVal val="0.000000"/>
                                          </p:val>
                                        </p:tav>
                                        <p:tav tm="100000">
                                          <p:val>
                                            <p:strVal val="#ppt_w"/>
                                          </p:val>
                                        </p:tav>
                                      </p:tavLst>
                                    </p:anim>
                                    <p:anim calcmode="lin" valueType="num">
                                      <p:cBhvr>
                                        <p:cTn id="8" dur="500" fill="hold"/>
                                        <p:tgtEl>
                                          <p:spTgt spid="393428"/>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5" presetClass="entr" presetSubtype="0" fill="hold" grpId="0" nodeType="clickEffect">
                                  <p:stCondLst>
                                    <p:cond delay="0"/>
                                  </p:stCondLst>
                                  <p:childTnLst>
                                    <p:set>
                                      <p:cBhvr>
                                        <p:cTn id="12" dur="1" fill="hold">
                                          <p:stCondLst>
                                            <p:cond delay="0"/>
                                          </p:stCondLst>
                                        </p:cTn>
                                        <p:tgtEl>
                                          <p:spTgt spid="393429"/>
                                        </p:tgtEl>
                                        <p:attrNameLst>
                                          <p:attrName>style.visibility</p:attrName>
                                        </p:attrNameLst>
                                      </p:cBhvr>
                                      <p:to>
                                        <p:strVal val="visible"/>
                                      </p:to>
                                    </p:set>
                                    <p:anim calcmode="lin" valueType="num">
                                      <p:cBhvr>
                                        <p:cTn id="13" dur="500" decel="50000" fill="hold">
                                          <p:stCondLst>
                                            <p:cond delay="0"/>
                                          </p:stCondLst>
                                        </p:cTn>
                                        <p:tgtEl>
                                          <p:spTgt spid="393429"/>
                                        </p:tgtEl>
                                        <p:attrNameLst>
                                          <p:attrName>style.rotation</p:attrName>
                                        </p:attrNameLst>
                                      </p:cBhvr>
                                      <p:tavLst>
                                        <p:tav tm="0">
                                          <p:val>
                                            <p:fltVal val="-90.000000"/>
                                          </p:val>
                                        </p:tav>
                                        <p:tav tm="100000">
                                          <p:val>
                                            <p:fltVal val="0.000000"/>
                                          </p:val>
                                        </p:tav>
                                      </p:tavLst>
                                    </p:anim>
                                    <p:anim calcmode="lin" valueType="num">
                                      <p:cBhvr>
                                        <p:cTn id="14" dur="500" decel="50000" fill="hold">
                                          <p:stCondLst>
                                            <p:cond delay="0"/>
                                          </p:stCondLst>
                                        </p:cTn>
                                        <p:tgtEl>
                                          <p:spTgt spid="393429"/>
                                        </p:tgtEl>
                                        <p:attrNameLst>
                                          <p:attrName>ppt_w</p:attrName>
                                        </p:attrNameLst>
                                      </p:cBhvr>
                                      <p:tavLst>
                                        <p:tav tm="0">
                                          <p:val>
                                            <p:strVal val="#ppt_w"/>
                                          </p:val>
                                        </p:tav>
                                        <p:tav tm="100000">
                                          <p:val>
                                            <p:strVal val="#ppt_w*.05"/>
                                          </p:val>
                                        </p:tav>
                                      </p:tavLst>
                                    </p:anim>
                                    <p:anim calcmode="lin" valueType="num">
                                      <p:cBhvr>
                                        <p:cTn id="15" dur="500" accel="50000" fill="hold">
                                          <p:stCondLst>
                                            <p:cond delay="500"/>
                                          </p:stCondLst>
                                        </p:cTn>
                                        <p:tgtEl>
                                          <p:spTgt spid="393429"/>
                                        </p:tgtEl>
                                        <p:attrNameLst>
                                          <p:attrName>ppt_w</p:attrName>
                                        </p:attrNameLst>
                                      </p:cBhvr>
                                      <p:tavLst>
                                        <p:tav tm="0">
                                          <p:val>
                                            <p:strVal val="#ppt_w*.05"/>
                                          </p:val>
                                        </p:tav>
                                        <p:tav tm="100000">
                                          <p:val>
                                            <p:strVal val="#ppt_w"/>
                                          </p:val>
                                        </p:tav>
                                      </p:tavLst>
                                    </p:anim>
                                    <p:anim calcmode="lin" valueType="num">
                                      <p:cBhvr>
                                        <p:cTn id="16" dur="1000" fill="hold"/>
                                        <p:tgtEl>
                                          <p:spTgt spid="393429"/>
                                        </p:tgtEl>
                                        <p:attrNameLst>
                                          <p:attrName>ppt_h</p:attrName>
                                        </p:attrNameLst>
                                      </p:cBhvr>
                                      <p:tavLst>
                                        <p:tav tm="0">
                                          <p:val>
                                            <p:strVal val="#ppt_h"/>
                                          </p:val>
                                        </p:tav>
                                        <p:tav tm="100000">
                                          <p:val>
                                            <p:strVal val="#ppt_h"/>
                                          </p:val>
                                        </p:tav>
                                      </p:tavLst>
                                    </p:anim>
                                    <p:anim calcmode="lin" valueType="num">
                                      <p:cBhvr>
                                        <p:cTn id="17" dur="500" decel="50000" fill="hold">
                                          <p:stCondLst>
                                            <p:cond delay="0"/>
                                          </p:stCondLst>
                                        </p:cTn>
                                        <p:tgtEl>
                                          <p:spTgt spid="393429"/>
                                        </p:tgtEl>
                                        <p:attrNameLst>
                                          <p:attrName>ppt_x</p:attrName>
                                        </p:attrNameLst>
                                      </p:cBhvr>
                                      <p:tavLst>
                                        <p:tav tm="0">
                                          <p:val>
                                            <p:strVal val="#ppt_x+.4"/>
                                          </p:val>
                                        </p:tav>
                                        <p:tav tm="100000">
                                          <p:val>
                                            <p:strVal val="#ppt_x"/>
                                          </p:val>
                                        </p:tav>
                                      </p:tavLst>
                                    </p:anim>
                                    <p:anim calcmode="lin" valueType="num">
                                      <p:cBhvr>
                                        <p:cTn id="18" dur="500" decel="50000" fill="hold">
                                          <p:stCondLst>
                                            <p:cond delay="0"/>
                                          </p:stCondLst>
                                        </p:cTn>
                                        <p:tgtEl>
                                          <p:spTgt spid="393429"/>
                                        </p:tgtEl>
                                        <p:attrNameLst>
                                          <p:attrName>ppt_y</p:attrName>
                                        </p:attrNameLst>
                                      </p:cBhvr>
                                      <p:tavLst>
                                        <p:tav tm="0">
                                          <p:val>
                                            <p:strVal val="#ppt_y-.2"/>
                                          </p:val>
                                        </p:tav>
                                        <p:tav tm="100000">
                                          <p:val>
                                            <p:strVal val="#ppt_y+.1"/>
                                          </p:val>
                                        </p:tav>
                                      </p:tavLst>
                                    </p:anim>
                                    <p:anim calcmode="lin" valueType="num">
                                      <p:cBhvr>
                                        <p:cTn id="19" dur="500" accel="50000" fill="hold">
                                          <p:stCondLst>
                                            <p:cond delay="500"/>
                                          </p:stCondLst>
                                        </p:cTn>
                                        <p:tgtEl>
                                          <p:spTgt spid="393429"/>
                                        </p:tgtEl>
                                        <p:attrNameLst>
                                          <p:attrName>ppt_y</p:attrName>
                                        </p:attrNameLst>
                                      </p:cBhvr>
                                      <p:tavLst>
                                        <p:tav tm="0">
                                          <p:val>
                                            <p:strVal val="#ppt_y+.1"/>
                                          </p:val>
                                        </p:tav>
                                        <p:tav tm="100000">
                                          <p:val>
                                            <p:strVal val="#ppt_y"/>
                                          </p:val>
                                        </p:tav>
                                      </p:tavLst>
                                    </p:anim>
                                    <p:animEffect transition="in" filter="fade">
                                      <p:cBhvr>
                                        <p:cTn id="20" dur="1000" decel="50000">
                                          <p:stCondLst>
                                            <p:cond delay="0"/>
                                          </p:stCondLst>
                                        </p:cTn>
                                        <p:tgtEl>
                                          <p:spTgt spid="393429"/>
                                        </p:tgtEl>
                                      </p:cBhvr>
                                    </p:animEffect>
                                  </p:childTnLst>
                                </p:cTn>
                              </p:par>
                            </p:childTnLst>
                          </p:cTn>
                        </p:par>
                      </p:childTnLst>
                    </p:cTn>
                  </p:par>
                  <p:par>
                    <p:cTn id="21" fill="hold">
                      <p:stCondLst>
                        <p:cond delay="indefinite"/>
                      </p:stCondLst>
                      <p:childTnLst>
                        <p:par>
                          <p:cTn id="22" fill="hold">
                            <p:stCondLst>
                              <p:cond delay="0"/>
                            </p:stCondLst>
                            <p:childTnLst>
                              <p:par>
                                <p:cTn id="23" presetID="49" presetClass="entr" presetSubtype="0" decel="100000" fill="hold" grpId="0" nodeType="clickEffect">
                                  <p:stCondLst>
                                    <p:cond delay="0"/>
                                  </p:stCondLst>
                                  <p:childTnLst>
                                    <p:set>
                                      <p:cBhvr>
                                        <p:cTn id="24" dur="1" fill="hold">
                                          <p:stCondLst>
                                            <p:cond delay="0"/>
                                          </p:stCondLst>
                                        </p:cTn>
                                        <p:tgtEl>
                                          <p:spTgt spid="393430"/>
                                        </p:tgtEl>
                                        <p:attrNameLst>
                                          <p:attrName>style.visibility</p:attrName>
                                        </p:attrNameLst>
                                      </p:cBhvr>
                                      <p:to>
                                        <p:strVal val="visible"/>
                                      </p:to>
                                    </p:set>
                                    <p:anim calcmode="lin" valueType="num">
                                      <p:cBhvr>
                                        <p:cTn id="25" dur="500" fill="hold"/>
                                        <p:tgtEl>
                                          <p:spTgt spid="393430"/>
                                        </p:tgtEl>
                                        <p:attrNameLst>
                                          <p:attrName>ppt_w</p:attrName>
                                        </p:attrNameLst>
                                      </p:cBhvr>
                                      <p:tavLst>
                                        <p:tav tm="0">
                                          <p:val>
                                            <p:fltVal val="0.000000"/>
                                          </p:val>
                                        </p:tav>
                                        <p:tav tm="100000">
                                          <p:val>
                                            <p:strVal val="#ppt_w"/>
                                          </p:val>
                                        </p:tav>
                                      </p:tavLst>
                                    </p:anim>
                                    <p:anim calcmode="lin" valueType="num">
                                      <p:cBhvr>
                                        <p:cTn id="26" dur="500" fill="hold"/>
                                        <p:tgtEl>
                                          <p:spTgt spid="393430"/>
                                        </p:tgtEl>
                                        <p:attrNameLst>
                                          <p:attrName>ppt_h</p:attrName>
                                        </p:attrNameLst>
                                      </p:cBhvr>
                                      <p:tavLst>
                                        <p:tav tm="0">
                                          <p:val>
                                            <p:fltVal val="0.000000"/>
                                          </p:val>
                                        </p:tav>
                                        <p:tav tm="100000">
                                          <p:val>
                                            <p:strVal val="#ppt_h"/>
                                          </p:val>
                                        </p:tav>
                                      </p:tavLst>
                                    </p:anim>
                                    <p:anim calcmode="lin" valueType="num">
                                      <p:cBhvr>
                                        <p:cTn id="27" dur="500" fill="hold"/>
                                        <p:tgtEl>
                                          <p:spTgt spid="393430"/>
                                        </p:tgtEl>
                                        <p:attrNameLst>
                                          <p:attrName>style.rotation</p:attrName>
                                        </p:attrNameLst>
                                      </p:cBhvr>
                                      <p:tavLst>
                                        <p:tav tm="0">
                                          <p:val>
                                            <p:fltVal val="360.000000"/>
                                          </p:val>
                                        </p:tav>
                                        <p:tav tm="100000">
                                          <p:val>
                                            <p:fltVal val="0.000000"/>
                                          </p:val>
                                        </p:tav>
                                      </p:tavLst>
                                    </p:anim>
                                    <p:animEffect transition="in" filter="fade">
                                      <p:cBhvr>
                                        <p:cTn id="28" dur="500"/>
                                        <p:tgtEl>
                                          <p:spTgt spid="393430"/>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93431"/>
                                        </p:tgtEl>
                                        <p:attrNameLst>
                                          <p:attrName>style.visibility</p:attrName>
                                        </p:attrNameLst>
                                      </p:cBhvr>
                                      <p:to>
                                        <p:strVal val="visible"/>
                                      </p:to>
                                    </p:set>
                                    <p:anim calcmode="lin" valueType="num">
                                      <p:cBhvr>
                                        <p:cTn id="33" dur="500" fill="hold"/>
                                        <p:tgtEl>
                                          <p:spTgt spid="393431"/>
                                        </p:tgtEl>
                                        <p:attrNameLst>
                                          <p:attrName>ppt_w</p:attrName>
                                        </p:attrNameLst>
                                      </p:cBhvr>
                                      <p:tavLst>
                                        <p:tav tm="0">
                                          <p:val>
                                            <p:fltVal val="0.000000"/>
                                          </p:val>
                                        </p:tav>
                                        <p:tav tm="100000">
                                          <p:val>
                                            <p:strVal val="#ppt_w"/>
                                          </p:val>
                                        </p:tav>
                                      </p:tavLst>
                                    </p:anim>
                                    <p:anim calcmode="lin" valueType="num">
                                      <p:cBhvr>
                                        <p:cTn id="34" dur="500" fill="hold"/>
                                        <p:tgtEl>
                                          <p:spTgt spid="393431"/>
                                        </p:tgtEl>
                                        <p:attrNameLst>
                                          <p:attrName>ppt_h</p:attrName>
                                        </p:attrNameLst>
                                      </p:cBhvr>
                                      <p:tavLst>
                                        <p:tav tm="0">
                                          <p:val>
                                            <p:fltVal val="0.000000"/>
                                          </p:val>
                                        </p:tav>
                                        <p:tav tm="100000">
                                          <p:val>
                                            <p:strVal val="#ppt_h"/>
                                          </p:val>
                                        </p:tav>
                                      </p:tavLst>
                                    </p:anim>
                                    <p:animEffect transition="in" filter="fade">
                                      <p:cBhvr>
                                        <p:cTn id="35" dur="500"/>
                                        <p:tgtEl>
                                          <p:spTgt spid="393431"/>
                                        </p:tgtEl>
                                      </p:cBhvr>
                                    </p:animEffect>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grpId="0" nodeType="clickEffect">
                                  <p:stCondLst>
                                    <p:cond delay="0"/>
                                  </p:stCondLst>
                                  <p:iterate type="lt">
                                    <p:tmPct val="10000"/>
                                  </p:iterate>
                                  <p:childTnLst>
                                    <p:set>
                                      <p:cBhvr>
                                        <p:cTn id="39" dur="1" fill="hold">
                                          <p:stCondLst>
                                            <p:cond delay="0"/>
                                          </p:stCondLst>
                                        </p:cTn>
                                        <p:tgtEl>
                                          <p:spTgt spid="393432"/>
                                        </p:tgtEl>
                                        <p:attrNameLst>
                                          <p:attrName>style.visibility</p:attrName>
                                        </p:attrNameLst>
                                      </p:cBhvr>
                                      <p:to>
                                        <p:strVal val="visible"/>
                                      </p:to>
                                    </p:set>
                                    <p:anim by="(-#ppt_w*2)" calcmode="lin" valueType="num">
                                      <p:cBhvr rctx="PPT">
                                        <p:cTn id="40" dur="500" autoRev="1" fill="hold">
                                          <p:stCondLst>
                                            <p:cond delay="0"/>
                                          </p:stCondLst>
                                        </p:cTn>
                                        <p:tgtEl>
                                          <p:spTgt spid="393432"/>
                                        </p:tgtEl>
                                        <p:attrNameLst>
                                          <p:attrName>ppt_w</p:attrName>
                                        </p:attrNameLst>
                                      </p:cBhvr>
                                    </p:anim>
                                    <p:anim by="(#ppt_w*0.50)" calcmode="lin" valueType="num">
                                      <p:cBhvr>
                                        <p:cTn id="41" dur="500" decel="50000" autoRev="1" fill="hold">
                                          <p:stCondLst>
                                            <p:cond delay="0"/>
                                          </p:stCondLst>
                                        </p:cTn>
                                        <p:tgtEl>
                                          <p:spTgt spid="393432"/>
                                        </p:tgtEl>
                                        <p:attrNameLst>
                                          <p:attrName>ppt_x</p:attrName>
                                        </p:attrNameLst>
                                      </p:cBhvr>
                                    </p:anim>
                                    <p:anim from="(-#ppt_h/2)" to="(#ppt_y)" calcmode="lin" valueType="num">
                                      <p:cBhvr>
                                        <p:cTn id="42" dur="1000" fill="hold">
                                          <p:stCondLst>
                                            <p:cond delay="0"/>
                                          </p:stCondLst>
                                        </p:cTn>
                                        <p:tgtEl>
                                          <p:spTgt spid="393432"/>
                                        </p:tgtEl>
                                        <p:attrNameLst>
                                          <p:attrName>ppt_y</p:attrName>
                                        </p:attrNameLst>
                                      </p:cBhvr>
                                    </p:anim>
                                    <p:animRot by="21600000">
                                      <p:cBhvr>
                                        <p:cTn id="43" dur="1000" fill="hold">
                                          <p:stCondLst>
                                            <p:cond delay="0"/>
                                          </p:stCondLst>
                                        </p:cTn>
                                        <p:tgtEl>
                                          <p:spTgt spid="393432"/>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17" presetClass="entr" presetSubtype="10" fill="hold" grpId="0" nodeType="clickEffect">
                                  <p:stCondLst>
                                    <p:cond delay="0"/>
                                  </p:stCondLst>
                                  <p:childTnLst>
                                    <p:set>
                                      <p:cBhvr>
                                        <p:cTn id="47" dur="1" fill="hold">
                                          <p:stCondLst>
                                            <p:cond delay="0"/>
                                          </p:stCondLst>
                                        </p:cTn>
                                        <p:tgtEl>
                                          <p:spTgt spid="393433"/>
                                        </p:tgtEl>
                                        <p:attrNameLst>
                                          <p:attrName>style.visibility</p:attrName>
                                        </p:attrNameLst>
                                      </p:cBhvr>
                                      <p:to>
                                        <p:strVal val="visible"/>
                                      </p:to>
                                    </p:set>
                                    <p:anim calcmode="lin" valueType="num">
                                      <p:cBhvr>
                                        <p:cTn id="48" dur="500" fill="hold"/>
                                        <p:tgtEl>
                                          <p:spTgt spid="393433"/>
                                        </p:tgtEl>
                                        <p:attrNameLst>
                                          <p:attrName>ppt_w</p:attrName>
                                        </p:attrNameLst>
                                      </p:cBhvr>
                                      <p:tavLst>
                                        <p:tav tm="0">
                                          <p:val>
                                            <p:fltVal val="0.000000"/>
                                          </p:val>
                                        </p:tav>
                                        <p:tav tm="100000">
                                          <p:val>
                                            <p:strVal val="#ppt_w"/>
                                          </p:val>
                                        </p:tav>
                                      </p:tavLst>
                                    </p:anim>
                                    <p:anim calcmode="lin" valueType="num">
                                      <p:cBhvr>
                                        <p:cTn id="49" dur="500" fill="hold"/>
                                        <p:tgtEl>
                                          <p:spTgt spid="393433"/>
                                        </p:tgtEl>
                                        <p:attrNameLst>
                                          <p:attrName>ppt_h</p:attrName>
                                        </p:attrNameLst>
                                      </p:cBhvr>
                                      <p:tavLst>
                                        <p:tav tm="0">
                                          <p:val>
                                            <p:strVal val="#ppt_h"/>
                                          </p:val>
                                        </p:tav>
                                        <p:tav tm="100000">
                                          <p:val>
                                            <p:strVal val="#ppt_h"/>
                                          </p:val>
                                        </p:tav>
                                      </p:tavLst>
                                    </p:anim>
                                  </p:childTnLst>
                                </p:cTn>
                              </p:par>
                            </p:childTnLst>
                          </p:cTn>
                        </p:par>
                      </p:childTnLst>
                    </p:cTn>
                  </p:par>
                  <p:par>
                    <p:cTn id="50" fill="hold">
                      <p:stCondLst>
                        <p:cond delay="indefinite"/>
                      </p:stCondLst>
                      <p:childTnLst>
                        <p:par>
                          <p:cTn id="51" fill="hold">
                            <p:stCondLst>
                              <p:cond delay="0"/>
                            </p:stCondLst>
                            <p:childTnLst>
                              <p:par>
                                <p:cTn id="52" presetID="48" presetClass="entr" presetSubtype="0" accel="50000" fill="hold" grpId="0" nodeType="clickEffect">
                                  <p:stCondLst>
                                    <p:cond delay="0"/>
                                  </p:stCondLst>
                                  <p:childTnLst>
                                    <p:set>
                                      <p:cBhvr>
                                        <p:cTn id="53" dur="1" fill="hold">
                                          <p:stCondLst>
                                            <p:cond delay="0"/>
                                          </p:stCondLst>
                                        </p:cTn>
                                        <p:tgtEl>
                                          <p:spTgt spid="393434"/>
                                        </p:tgtEl>
                                        <p:attrNameLst>
                                          <p:attrName>style.visibility</p:attrName>
                                        </p:attrNameLst>
                                      </p:cBhvr>
                                      <p:to>
                                        <p:strVal val="visible"/>
                                      </p:to>
                                    </p:set>
                                    <p:anim calcmode="lin" valueType="num">
                                      <p:cBhvr>
                                        <p:cTn id="54" dur="1000" fill="hold"/>
                                        <p:tgtEl>
                                          <p:spTgt spid="393434"/>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55" dur="1000" fill="hold"/>
                                        <p:tgtEl>
                                          <p:spTgt spid="393434"/>
                                        </p:tgtEl>
                                        <p:attrNameLst>
                                          <p:attrName>ppt_x</p:attrName>
                                        </p:attrNameLst>
                                      </p:cBhvr>
                                      <p:tavLst>
                                        <p:tav tm="0">
                                          <p:val>
                                            <p:fltVal val="-1.000000"/>
                                          </p:val>
                                        </p:tav>
                                        <p:tav tm="50000">
                                          <p:val>
                                            <p:fltVal val="0.950000"/>
                                          </p:val>
                                        </p:tav>
                                        <p:tav tm="100000">
                                          <p:val>
                                            <p:strVal val="#ppt_x"/>
                                          </p:val>
                                        </p:tav>
                                      </p:tavLst>
                                    </p:anim>
                                    <p:anim calcmode="lin" valueType="num">
                                      <p:cBhvr>
                                        <p:cTn id="56" dur="1000" fill="hold"/>
                                        <p:tgtEl>
                                          <p:spTgt spid="393434"/>
                                        </p:tgtEl>
                                        <p:attrNameLst>
                                          <p:attrName>ppt_y</p:attrName>
                                        </p:attrNameLst>
                                      </p:cBhvr>
                                      <p:tavLst>
                                        <p:tav tm="0">
                                          <p:val>
                                            <p:strVal val="#ppt_y"/>
                                          </p:val>
                                        </p:tav>
                                        <p:tav tm="100000">
                                          <p:val>
                                            <p:strVal val="#ppt_y"/>
                                          </p:val>
                                        </p:tav>
                                      </p:tavLst>
                                    </p:anim>
                                    <p:animEffect transition="in" filter="fade">
                                      <p:cBhvr>
                                        <p:cTn id="57" dur="1000"/>
                                        <p:tgtEl>
                                          <p:spTgt spid="393434"/>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93435"/>
                                        </p:tgtEl>
                                        <p:attrNameLst>
                                          <p:attrName>style.visibility</p:attrName>
                                        </p:attrNameLst>
                                      </p:cBhvr>
                                      <p:to>
                                        <p:strVal val="visible"/>
                                      </p:to>
                                    </p:set>
                                    <p:animEffect transition="in" filter="fade">
                                      <p:cBhvr>
                                        <p:cTn id="62" dur="1000"/>
                                        <p:tgtEl>
                                          <p:spTgt spid="393435"/>
                                        </p:tgtEl>
                                      </p:cBhvr>
                                    </p:animEffect>
                                    <p:anim calcmode="lin" valueType="num">
                                      <p:cBhvr>
                                        <p:cTn id="63" dur="1000" fill="hold"/>
                                        <p:tgtEl>
                                          <p:spTgt spid="393435"/>
                                        </p:tgtEl>
                                        <p:attrNameLst>
                                          <p:attrName>ppt_x</p:attrName>
                                        </p:attrNameLst>
                                      </p:cBhvr>
                                      <p:tavLst>
                                        <p:tav tm="0">
                                          <p:val>
                                            <p:strVal val="#ppt_x"/>
                                          </p:val>
                                        </p:tav>
                                        <p:tav tm="100000">
                                          <p:val>
                                            <p:strVal val="#ppt_x"/>
                                          </p:val>
                                        </p:tav>
                                      </p:tavLst>
                                    </p:anim>
                                    <p:anim calcmode="lin" valueType="num">
                                      <p:cBhvr>
                                        <p:cTn id="64" dur="1000" fill="hold"/>
                                        <p:tgtEl>
                                          <p:spTgt spid="3934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3428" grpId="0"/>
      <p:bldP spid="393429" grpId="0"/>
      <p:bldP spid="393430" grpId="0"/>
      <p:bldP spid="393431" grpId="0"/>
      <p:bldP spid="393432" grpId="0"/>
      <p:bldP spid="393433" grpId="0"/>
      <p:bldP spid="393434" grpId="0"/>
      <p:bldP spid="39343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301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301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301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301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301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301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301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301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3020" name="Rectangle 15"/>
          <p:cNvSpPr/>
          <p:nvPr/>
        </p:nvSpPr>
        <p:spPr>
          <a:xfrm>
            <a:off x="1547813" y="765175"/>
            <a:ext cx="15652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一、分拣依据</a:t>
            </a:r>
            <a:endParaRPr lang="zh-CN" altLang="en-US" b="1" dirty="0">
              <a:latin typeface="Arial" panose="020B0604020202020204" pitchFamily="34" charset="0"/>
              <a:ea typeface="宋体" panose="02010600030101010101" pitchFamily="2" charset="-122"/>
            </a:endParaRPr>
          </a:p>
        </p:txBody>
      </p:sp>
      <p:sp>
        <p:nvSpPr>
          <p:cNvPr id="43021" name="Rectangle 16"/>
          <p:cNvSpPr/>
          <p:nvPr/>
        </p:nvSpPr>
        <p:spPr>
          <a:xfrm>
            <a:off x="1476375" y="1196975"/>
            <a:ext cx="4097338" cy="366713"/>
          </a:xfrm>
          <a:prstGeom prst="rect">
            <a:avLst/>
          </a:prstGeom>
          <a:noFill/>
          <a:ln w="9525">
            <a:noFill/>
          </a:ln>
        </p:spPr>
        <p:txBody>
          <a:bodyPr wrap="none" anchor="ctr" anchorCtr="0">
            <a:spAutoFit/>
          </a:bodyPr>
          <a:p>
            <a:pPr eaLnBrk="0" hangingPunct="0"/>
            <a:r>
              <a:rPr lang="zh-CN" altLang="en-US" b="1" dirty="0">
                <a:latin typeface="Arial" panose="020B0604020202020204" pitchFamily="34" charset="0"/>
                <a:ea typeface="宋体" panose="02010600030101010101" pitchFamily="2" charset="-122"/>
              </a:rPr>
              <a:t>（四）全国各地区主要城市的航空代码</a:t>
            </a:r>
            <a:endParaRPr lang="zh-CN" altLang="en-US" b="1" dirty="0">
              <a:latin typeface="Arial" panose="020B0604020202020204" pitchFamily="34" charset="0"/>
              <a:ea typeface="宋体" panose="02010600030101010101" pitchFamily="2" charset="-122"/>
            </a:endParaRPr>
          </a:p>
        </p:txBody>
      </p:sp>
      <p:graphicFrame>
        <p:nvGraphicFramePr>
          <p:cNvPr id="395059" name="Group 819"/>
          <p:cNvGraphicFramePr>
            <a:graphicFrameLocks noGrp="1"/>
          </p:cNvGraphicFramePr>
          <p:nvPr/>
        </p:nvGraphicFramePr>
        <p:xfrm>
          <a:off x="323850" y="1700213"/>
          <a:ext cx="8569325" cy="4681538"/>
        </p:xfrm>
        <a:graphic>
          <a:graphicData uri="http://schemas.openxmlformats.org/drawingml/2006/table">
            <a:tbl>
              <a:tblPr/>
              <a:tblGrid>
                <a:gridCol w="1009650"/>
                <a:gridCol w="1654175"/>
                <a:gridCol w="936625"/>
                <a:gridCol w="1295400"/>
                <a:gridCol w="2160588"/>
                <a:gridCol w="1512887"/>
              </a:tblGrid>
              <a:tr h="4683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城市名称</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机场名称</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航空代码</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城市名称</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机场名称</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航空代码</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83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北京</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首都国际机场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PEK</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三亚</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三亚凤凰国际机场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SYX</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83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上海</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上海浦东国际机场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PVG</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昆明</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昆明巫家坝国际机场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KMG</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83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上海</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上海虹桥国际机场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SHA</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贵阳</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贵阳龙家堡机场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KWE</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83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天津</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天津滨海国际机场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TSN</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兰州</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兰州中川机场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LHW</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67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重庆</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重庆江北国际机场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CKG</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合肥</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合肥路岗机场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HFL</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83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广州</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广州白云国际机场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CAN</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西安</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西安咸阳国际机场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XLY/SIA</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83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深圳</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深圳宝安国际机场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SZX</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太原</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太原武宿机场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TYN</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83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长沙</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长沙黄花国际机场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CSX</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石家庄</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石家庄正定机场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SJW</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83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武汉</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武汉天河国际机场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WUH</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沈阳</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沈阳桃仙机场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SHE</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395059"/>
                                        </p:tgtEl>
                                        <p:attrNameLst>
                                          <p:attrName>style.visibility</p:attrName>
                                        </p:attrNameLst>
                                      </p:cBhvr>
                                      <p:to>
                                        <p:strVal val="visible"/>
                                      </p:to>
                                    </p:set>
                                    <p:anim calcmode="lin" valueType="num">
                                      <p:cBhvr>
                                        <p:cTn id="7" dur="500" fill="hold"/>
                                        <p:tgtEl>
                                          <p:spTgt spid="395059"/>
                                        </p:tgtEl>
                                        <p:attrNameLst>
                                          <p:attrName>ppt_w</p:attrName>
                                        </p:attrNameLst>
                                      </p:cBhvr>
                                      <p:tavLst>
                                        <p:tav tm="0">
                                          <p:val>
                                            <p:fltVal val="0.000000"/>
                                          </p:val>
                                        </p:tav>
                                        <p:tav tm="100000">
                                          <p:val>
                                            <p:strVal val="#ppt_w"/>
                                          </p:val>
                                        </p:tav>
                                      </p:tavLst>
                                    </p:anim>
                                    <p:anim calcmode="lin" valueType="num">
                                      <p:cBhvr>
                                        <p:cTn id="8" dur="500" fill="hold"/>
                                        <p:tgtEl>
                                          <p:spTgt spid="39505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403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403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403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403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404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404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404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404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4044" name="Rectangle 15"/>
          <p:cNvSpPr/>
          <p:nvPr/>
        </p:nvSpPr>
        <p:spPr>
          <a:xfrm>
            <a:off x="1547813" y="765175"/>
            <a:ext cx="15652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一、分拣依据</a:t>
            </a:r>
            <a:endParaRPr lang="zh-CN" altLang="en-US" b="1" dirty="0">
              <a:latin typeface="Arial" panose="020B0604020202020204" pitchFamily="34" charset="0"/>
              <a:ea typeface="宋体" panose="02010600030101010101" pitchFamily="2" charset="-122"/>
            </a:endParaRPr>
          </a:p>
        </p:txBody>
      </p:sp>
      <p:sp>
        <p:nvSpPr>
          <p:cNvPr id="44045" name="Rectangle 16"/>
          <p:cNvSpPr/>
          <p:nvPr/>
        </p:nvSpPr>
        <p:spPr>
          <a:xfrm>
            <a:off x="1476375" y="1196975"/>
            <a:ext cx="4097338" cy="366713"/>
          </a:xfrm>
          <a:prstGeom prst="rect">
            <a:avLst/>
          </a:prstGeom>
          <a:noFill/>
          <a:ln w="9525">
            <a:noFill/>
          </a:ln>
        </p:spPr>
        <p:txBody>
          <a:bodyPr wrap="none" anchor="ctr" anchorCtr="0">
            <a:spAutoFit/>
          </a:bodyPr>
          <a:p>
            <a:pPr eaLnBrk="0" hangingPunct="0"/>
            <a:r>
              <a:rPr lang="zh-CN" altLang="en-US" b="1" dirty="0">
                <a:latin typeface="Arial" panose="020B0604020202020204" pitchFamily="34" charset="0"/>
                <a:ea typeface="宋体" panose="02010600030101010101" pitchFamily="2" charset="-122"/>
              </a:rPr>
              <a:t>（四）全国各地区主要城市的航空代码</a:t>
            </a:r>
            <a:endParaRPr lang="zh-CN" altLang="en-US" b="1" dirty="0">
              <a:latin typeface="Arial" panose="020B0604020202020204" pitchFamily="34" charset="0"/>
              <a:ea typeface="宋体" panose="02010600030101010101" pitchFamily="2" charset="-122"/>
            </a:endParaRPr>
          </a:p>
        </p:txBody>
      </p:sp>
      <p:graphicFrame>
        <p:nvGraphicFramePr>
          <p:cNvPr id="420017" name="Group 177"/>
          <p:cNvGraphicFramePr>
            <a:graphicFrameLocks noGrp="1"/>
          </p:cNvGraphicFramePr>
          <p:nvPr/>
        </p:nvGraphicFramePr>
        <p:xfrm>
          <a:off x="250825" y="1700213"/>
          <a:ext cx="8713788" cy="4968875"/>
        </p:xfrm>
        <a:graphic>
          <a:graphicData uri="http://schemas.openxmlformats.org/drawingml/2006/table">
            <a:tbl>
              <a:tblPr/>
              <a:tblGrid>
                <a:gridCol w="1027113"/>
                <a:gridCol w="1854200"/>
                <a:gridCol w="1008062"/>
                <a:gridCol w="1223963"/>
                <a:gridCol w="2232025"/>
                <a:gridCol w="1368425"/>
              </a:tblGrid>
              <a:tr h="4143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城市名称</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机场名称</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航空代码</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城市名称</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机场名称</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航空代码</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43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武汉</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武汉天河国际机场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WUH</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沈阳</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沈阳桃仙机场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SHE</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43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南昌</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南昌昌北机场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KHN</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大连</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大连周水子机场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DLC</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27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福州</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福州长乐国际机场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FOC</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长春</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长春龙嘉国际机场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CGQ</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43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厦门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厦门高崎国际机场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XMN</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哈尔滨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哈尔滨阎家岗国际机场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HRB</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43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杭州</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杭州萧山国际机场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HGH</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呼和浩特</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呼和浩特白塔机场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HET</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43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南京</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南京禄口机场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NKG</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西宁</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西宁曹家堡机场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XNN</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43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济南</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济南遥墙国际机场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TNA</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银川</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银川河东机场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INC</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43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青岛</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青岛流亭国际机场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TAO</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拉萨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拉萨贡嘎机场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LXA</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27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郑州</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郑州新郑机场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CGO</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乌鲁木齐</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乌鲁木齐地窝铺机场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URC</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43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成都</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成都双流国际机场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CTU</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南宁</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南宁吴墟机场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NNG</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43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海口</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海口美兰国际机场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HAK</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桂林</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桂林两江国际机场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KWL</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20017"/>
                                        </p:tgtEl>
                                        <p:attrNameLst>
                                          <p:attrName>style.visibility</p:attrName>
                                        </p:attrNameLst>
                                      </p:cBhvr>
                                      <p:to>
                                        <p:strVal val="visible"/>
                                      </p:to>
                                    </p:set>
                                    <p:animEffect transition="in" filter="checkerboard(across)">
                                      <p:cBhvr>
                                        <p:cTn id="7" dur="500"/>
                                        <p:tgtEl>
                                          <p:spTgt spid="4200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25987" name="Picture 3" descr="h4_1">
            <a:hlinkClick r:id="rId1"/>
          </p:cNvPr>
          <p:cNvPicPr>
            <a:picLocks noChangeAspect="1"/>
          </p:cNvPicPr>
          <p:nvPr/>
        </p:nvPicPr>
        <p:blipFill>
          <a:blip r:embed="rId2"/>
          <a:stretch>
            <a:fillRect/>
          </a:stretch>
        </p:blipFill>
        <p:spPr>
          <a:xfrm>
            <a:off x="1763713" y="4437063"/>
            <a:ext cx="2590800" cy="2133600"/>
          </a:xfrm>
          <a:prstGeom prst="rect">
            <a:avLst/>
          </a:prstGeom>
          <a:noFill/>
          <a:ln w="9525">
            <a:noFill/>
          </a:ln>
        </p:spPr>
      </p:pic>
      <p:pic>
        <p:nvPicPr>
          <p:cNvPr id="425988" name="Picture 4" descr="mu_1">
            <a:hlinkClick r:id="rId3"/>
          </p:cNvPr>
          <p:cNvPicPr>
            <a:picLocks noChangeAspect="1"/>
          </p:cNvPicPr>
          <p:nvPr/>
        </p:nvPicPr>
        <p:blipFill>
          <a:blip r:embed="rId4"/>
          <a:stretch>
            <a:fillRect/>
          </a:stretch>
        </p:blipFill>
        <p:spPr>
          <a:xfrm>
            <a:off x="1619250" y="765175"/>
            <a:ext cx="2057400" cy="2133600"/>
          </a:xfrm>
          <a:prstGeom prst="rect">
            <a:avLst/>
          </a:prstGeom>
          <a:noFill/>
          <a:ln w="9525">
            <a:noFill/>
          </a:ln>
        </p:spPr>
      </p:pic>
      <p:pic>
        <p:nvPicPr>
          <p:cNvPr id="425989" name="Picture 5" descr="4g_1">
            <a:hlinkClick r:id="rId5"/>
          </p:cNvPr>
          <p:cNvPicPr>
            <a:picLocks noChangeAspect="1"/>
          </p:cNvPicPr>
          <p:nvPr/>
        </p:nvPicPr>
        <p:blipFill>
          <a:blip r:embed="rId6"/>
          <a:stretch>
            <a:fillRect/>
          </a:stretch>
        </p:blipFill>
        <p:spPr>
          <a:xfrm>
            <a:off x="6804025" y="765175"/>
            <a:ext cx="2057400" cy="2133600"/>
          </a:xfrm>
          <a:prstGeom prst="rect">
            <a:avLst/>
          </a:prstGeom>
          <a:noFill/>
          <a:ln w="9525">
            <a:noFill/>
          </a:ln>
        </p:spPr>
      </p:pic>
      <p:sp>
        <p:nvSpPr>
          <p:cNvPr id="425990" name="Rectangle 6"/>
          <p:cNvSpPr/>
          <p:nvPr/>
        </p:nvSpPr>
        <p:spPr>
          <a:xfrm>
            <a:off x="4643438" y="5084763"/>
            <a:ext cx="2514600" cy="1190625"/>
          </a:xfrm>
          <a:prstGeom prst="rect">
            <a:avLst/>
          </a:prstGeom>
          <a:noFill/>
          <a:ln w="9525">
            <a:noFill/>
          </a:ln>
        </p:spPr>
        <p:txBody>
          <a:bodyPr anchor="ctr" anchorCtr="0">
            <a:spAutoFit/>
          </a:bodyPr>
          <a:p>
            <a:r>
              <a:rPr lang="zh-CN" altLang="en-US" sz="3600" b="1" dirty="0">
                <a:latin typeface="Arial" panose="020B0604020202020204" pitchFamily="34" charset="0"/>
                <a:ea typeface="宋体" panose="02010600030101010101" pitchFamily="2" charset="-122"/>
              </a:rPr>
              <a:t>海南航空</a:t>
            </a:r>
            <a:endParaRPr lang="zh-CN" altLang="en-US" sz="3600" b="1" dirty="0">
              <a:latin typeface="Arial" panose="020B0604020202020204" pitchFamily="34" charset="0"/>
              <a:ea typeface="宋体" panose="02010600030101010101" pitchFamily="2" charset="-122"/>
            </a:endParaRPr>
          </a:p>
          <a:p>
            <a:r>
              <a:rPr lang="zh-CN" altLang="en-US" sz="3600" b="1" dirty="0">
                <a:latin typeface="Arial" panose="020B0604020202020204" pitchFamily="34" charset="0"/>
                <a:ea typeface="宋体" panose="02010600030101010101" pitchFamily="2" charset="-122"/>
              </a:rPr>
              <a:t>代码 </a:t>
            </a:r>
            <a:r>
              <a:rPr lang="en-US" altLang="zh-CN" sz="3600" b="1" dirty="0">
                <a:latin typeface="Arial" panose="020B0604020202020204" pitchFamily="34" charset="0"/>
                <a:ea typeface="宋体" panose="02010600030101010101" pitchFamily="2" charset="-122"/>
              </a:rPr>
              <a:t>:H4</a:t>
            </a:r>
            <a:endParaRPr lang="en-US" altLang="zh-CN" sz="3600" b="1" dirty="0">
              <a:latin typeface="Arial" panose="020B0604020202020204" pitchFamily="34" charset="0"/>
              <a:ea typeface="宋体" panose="02010600030101010101" pitchFamily="2" charset="-122"/>
            </a:endParaRPr>
          </a:p>
        </p:txBody>
      </p:sp>
      <p:sp>
        <p:nvSpPr>
          <p:cNvPr id="425991" name="Rectangle 7"/>
          <p:cNvSpPr/>
          <p:nvPr/>
        </p:nvSpPr>
        <p:spPr>
          <a:xfrm>
            <a:off x="1116013" y="3068638"/>
            <a:ext cx="3276600" cy="1190625"/>
          </a:xfrm>
          <a:prstGeom prst="rect">
            <a:avLst/>
          </a:prstGeom>
          <a:noFill/>
          <a:ln w="9525">
            <a:noFill/>
          </a:ln>
        </p:spPr>
        <p:txBody>
          <a:bodyPr anchor="ctr" anchorCtr="0">
            <a:spAutoFit/>
          </a:bodyPr>
          <a:p>
            <a:r>
              <a:rPr lang="zh-CN" altLang="en-US" sz="3600" b="1" dirty="0">
                <a:latin typeface="Arial" panose="020B0604020202020204" pitchFamily="34" charset="0"/>
                <a:ea typeface="宋体" panose="02010600030101010101" pitchFamily="2" charset="-122"/>
              </a:rPr>
              <a:t>中国东方航空</a:t>
            </a:r>
            <a:endParaRPr lang="zh-CN" altLang="en-US" sz="3600" b="1" dirty="0">
              <a:latin typeface="Arial" panose="020B0604020202020204" pitchFamily="34" charset="0"/>
              <a:ea typeface="宋体" panose="02010600030101010101" pitchFamily="2" charset="-122"/>
            </a:endParaRPr>
          </a:p>
          <a:p>
            <a:r>
              <a:rPr lang="zh-CN" altLang="en-US" sz="3600" b="1" dirty="0">
                <a:latin typeface="Arial" panose="020B0604020202020204" pitchFamily="34" charset="0"/>
                <a:ea typeface="宋体" panose="02010600030101010101" pitchFamily="2" charset="-122"/>
              </a:rPr>
              <a:t>代码 </a:t>
            </a:r>
            <a:r>
              <a:rPr lang="en-US" altLang="zh-CN" sz="3600" b="1" dirty="0">
                <a:latin typeface="Arial" panose="020B0604020202020204" pitchFamily="34" charset="0"/>
                <a:ea typeface="宋体" panose="02010600030101010101" pitchFamily="2" charset="-122"/>
              </a:rPr>
              <a:t>:MU</a:t>
            </a:r>
            <a:endParaRPr lang="en-US" altLang="zh-CN" sz="3600" b="1" dirty="0">
              <a:latin typeface="Arial" panose="020B0604020202020204" pitchFamily="34" charset="0"/>
              <a:ea typeface="宋体" panose="02010600030101010101" pitchFamily="2" charset="-122"/>
            </a:endParaRPr>
          </a:p>
        </p:txBody>
      </p:sp>
      <p:sp>
        <p:nvSpPr>
          <p:cNvPr id="425992" name="Rectangle 8"/>
          <p:cNvSpPr/>
          <p:nvPr/>
        </p:nvSpPr>
        <p:spPr>
          <a:xfrm>
            <a:off x="6781800" y="3068638"/>
            <a:ext cx="2362200" cy="1190625"/>
          </a:xfrm>
          <a:prstGeom prst="rect">
            <a:avLst/>
          </a:prstGeom>
          <a:noFill/>
          <a:ln w="9525">
            <a:noFill/>
          </a:ln>
        </p:spPr>
        <p:txBody>
          <a:bodyPr anchor="t" anchorCtr="0">
            <a:spAutoFit/>
          </a:bodyPr>
          <a:p>
            <a:r>
              <a:rPr lang="zh-CN" altLang="en-US" sz="3600" b="1" dirty="0">
                <a:latin typeface="Arial" panose="020B0604020202020204" pitchFamily="34" charset="0"/>
                <a:ea typeface="宋体" panose="02010600030101010101" pitchFamily="2" charset="-122"/>
              </a:rPr>
              <a:t>深圳航空</a:t>
            </a:r>
            <a:endParaRPr lang="zh-CN" altLang="en-US" sz="3600" b="1" dirty="0">
              <a:latin typeface="Arial" panose="020B0604020202020204" pitchFamily="34" charset="0"/>
              <a:ea typeface="宋体" panose="02010600030101010101" pitchFamily="2" charset="-122"/>
            </a:endParaRPr>
          </a:p>
          <a:p>
            <a:r>
              <a:rPr lang="zh-CN" altLang="en-US" sz="3600" b="1" dirty="0">
                <a:latin typeface="Arial" panose="020B0604020202020204" pitchFamily="34" charset="0"/>
                <a:ea typeface="宋体" panose="02010600030101010101" pitchFamily="2" charset="-122"/>
              </a:rPr>
              <a:t>代码 </a:t>
            </a:r>
            <a:r>
              <a:rPr lang="en-US" altLang="zh-CN" sz="3600" b="1" dirty="0">
                <a:latin typeface="Arial" panose="020B0604020202020204" pitchFamily="34" charset="0"/>
                <a:ea typeface="宋体" panose="02010600030101010101" pitchFamily="2" charset="-122"/>
              </a:rPr>
              <a:t>:4G</a:t>
            </a:r>
            <a:endParaRPr lang="en-US" altLang="zh-CN" sz="3600" b="1" dirty="0">
              <a:latin typeface="Arial" panose="020B0604020202020204" pitchFamily="34" charset="0"/>
              <a:ea typeface="宋体" panose="02010600030101010101" pitchFamily="2" charset="-122"/>
            </a:endParaRPr>
          </a:p>
        </p:txBody>
      </p:sp>
      <p:sp>
        <p:nvSpPr>
          <p:cNvPr id="45063" name="Text Box 9"/>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5064" name="Text Box 10"/>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25988"/>
                                        </p:tgtEl>
                                        <p:attrNameLst>
                                          <p:attrName>style.visibility</p:attrName>
                                        </p:attrNameLst>
                                      </p:cBhvr>
                                      <p:to>
                                        <p:strVal val="visible"/>
                                      </p:to>
                                    </p:set>
                                    <p:animEffect transition="in" filter="fade">
                                      <p:cBhvr>
                                        <p:cTn id="7" dur="1000"/>
                                        <p:tgtEl>
                                          <p:spTgt spid="425988"/>
                                        </p:tgtEl>
                                      </p:cBhvr>
                                    </p:animEffect>
                                    <p:anim calcmode="lin" valueType="num">
                                      <p:cBhvr>
                                        <p:cTn id="8" dur="1000" fill="hold"/>
                                        <p:tgtEl>
                                          <p:spTgt spid="425988"/>
                                        </p:tgtEl>
                                        <p:attrNameLst>
                                          <p:attrName>ppt_x</p:attrName>
                                        </p:attrNameLst>
                                      </p:cBhvr>
                                      <p:tavLst>
                                        <p:tav tm="0">
                                          <p:val>
                                            <p:strVal val="#ppt_x"/>
                                          </p:val>
                                        </p:tav>
                                        <p:tav tm="100000">
                                          <p:val>
                                            <p:strVal val="#ppt_x"/>
                                          </p:val>
                                        </p:tav>
                                      </p:tavLst>
                                    </p:anim>
                                    <p:anim calcmode="lin" valueType="num">
                                      <p:cBhvr>
                                        <p:cTn id="9" dur="1000" fill="hold"/>
                                        <p:tgtEl>
                                          <p:spTgt spid="42598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425991"/>
                                        </p:tgtEl>
                                        <p:attrNameLst>
                                          <p:attrName>style.visibility</p:attrName>
                                        </p:attrNameLst>
                                      </p:cBhvr>
                                      <p:to>
                                        <p:strVal val="visible"/>
                                      </p:to>
                                    </p:set>
                                    <p:animEffect transition="in" filter="fade">
                                      <p:cBhvr>
                                        <p:cTn id="14" dur="1000"/>
                                        <p:tgtEl>
                                          <p:spTgt spid="425991"/>
                                        </p:tgtEl>
                                      </p:cBhvr>
                                    </p:animEffect>
                                    <p:anim calcmode="lin" valueType="num">
                                      <p:cBhvr>
                                        <p:cTn id="15" dur="1000" fill="hold"/>
                                        <p:tgtEl>
                                          <p:spTgt spid="425991"/>
                                        </p:tgtEl>
                                        <p:attrNameLst>
                                          <p:attrName>ppt_x</p:attrName>
                                        </p:attrNameLst>
                                      </p:cBhvr>
                                      <p:tavLst>
                                        <p:tav tm="0">
                                          <p:val>
                                            <p:strVal val="#ppt_x"/>
                                          </p:val>
                                        </p:tav>
                                        <p:tav tm="100000">
                                          <p:val>
                                            <p:strVal val="#ppt_x"/>
                                          </p:val>
                                        </p:tav>
                                      </p:tavLst>
                                    </p:anim>
                                    <p:anim calcmode="lin" valueType="num">
                                      <p:cBhvr>
                                        <p:cTn id="16" dur="1000" fill="hold"/>
                                        <p:tgtEl>
                                          <p:spTgt spid="42599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6" fill="hold" nodeType="clickEffect">
                                  <p:stCondLst>
                                    <p:cond delay="0"/>
                                  </p:stCondLst>
                                  <p:childTnLst>
                                    <p:set>
                                      <p:cBhvr>
                                        <p:cTn id="20" dur="1" fill="hold">
                                          <p:stCondLst>
                                            <p:cond delay="0"/>
                                          </p:stCondLst>
                                        </p:cTn>
                                        <p:tgtEl>
                                          <p:spTgt spid="425989"/>
                                        </p:tgtEl>
                                        <p:attrNameLst>
                                          <p:attrName>style.visibility</p:attrName>
                                        </p:attrNameLst>
                                      </p:cBhvr>
                                      <p:to>
                                        <p:strVal val="visible"/>
                                      </p:to>
                                    </p:set>
                                    <p:anim calcmode="lin" valueType="num">
                                      <p:cBhvr additive="base">
                                        <p:cTn id="21" dur="500" fill="hold"/>
                                        <p:tgtEl>
                                          <p:spTgt spid="425989"/>
                                        </p:tgtEl>
                                        <p:attrNameLst>
                                          <p:attrName>ppt_x</p:attrName>
                                        </p:attrNameLst>
                                      </p:cBhvr>
                                      <p:tavLst>
                                        <p:tav tm="0">
                                          <p:val>
                                            <p:strVal val="1+#ppt_w/2"/>
                                          </p:val>
                                        </p:tav>
                                        <p:tav tm="100000">
                                          <p:val>
                                            <p:strVal val="#ppt_x"/>
                                          </p:val>
                                        </p:tav>
                                      </p:tavLst>
                                    </p:anim>
                                    <p:anim calcmode="lin" valueType="num">
                                      <p:cBhvr additive="base">
                                        <p:cTn id="22" dur="500" fill="hold"/>
                                        <p:tgtEl>
                                          <p:spTgt spid="425989"/>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6" fill="hold" grpId="0" nodeType="clickEffect">
                                  <p:stCondLst>
                                    <p:cond delay="0"/>
                                  </p:stCondLst>
                                  <p:childTnLst>
                                    <p:set>
                                      <p:cBhvr>
                                        <p:cTn id="26" dur="1" fill="hold">
                                          <p:stCondLst>
                                            <p:cond delay="0"/>
                                          </p:stCondLst>
                                        </p:cTn>
                                        <p:tgtEl>
                                          <p:spTgt spid="425992"/>
                                        </p:tgtEl>
                                        <p:attrNameLst>
                                          <p:attrName>style.visibility</p:attrName>
                                        </p:attrNameLst>
                                      </p:cBhvr>
                                      <p:to>
                                        <p:strVal val="visible"/>
                                      </p:to>
                                    </p:set>
                                    <p:anim calcmode="lin" valueType="num">
                                      <p:cBhvr additive="base">
                                        <p:cTn id="27" dur="500" fill="hold"/>
                                        <p:tgtEl>
                                          <p:spTgt spid="425992"/>
                                        </p:tgtEl>
                                        <p:attrNameLst>
                                          <p:attrName>ppt_x</p:attrName>
                                        </p:attrNameLst>
                                      </p:cBhvr>
                                      <p:tavLst>
                                        <p:tav tm="0">
                                          <p:val>
                                            <p:strVal val="1+#ppt_w/2"/>
                                          </p:val>
                                        </p:tav>
                                        <p:tav tm="100000">
                                          <p:val>
                                            <p:strVal val="#ppt_x"/>
                                          </p:val>
                                        </p:tav>
                                      </p:tavLst>
                                    </p:anim>
                                    <p:anim calcmode="lin" valueType="num">
                                      <p:cBhvr additive="base">
                                        <p:cTn id="28" dur="500" fill="hold"/>
                                        <p:tgtEl>
                                          <p:spTgt spid="42599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nodeType="clickEffect">
                                  <p:stCondLst>
                                    <p:cond delay="0"/>
                                  </p:stCondLst>
                                  <p:childTnLst>
                                    <p:set>
                                      <p:cBhvr>
                                        <p:cTn id="32" dur="1" fill="hold">
                                          <p:stCondLst>
                                            <p:cond delay="0"/>
                                          </p:stCondLst>
                                        </p:cTn>
                                        <p:tgtEl>
                                          <p:spTgt spid="425987"/>
                                        </p:tgtEl>
                                        <p:attrNameLst>
                                          <p:attrName>style.visibility</p:attrName>
                                        </p:attrNameLst>
                                      </p:cBhvr>
                                      <p:to>
                                        <p:strVal val="visible"/>
                                      </p:to>
                                    </p:set>
                                    <p:animEffect transition="in" filter="box(in)">
                                      <p:cBhvr>
                                        <p:cTn id="33" dur="500"/>
                                        <p:tgtEl>
                                          <p:spTgt spid="425987"/>
                                        </p:tgtEl>
                                      </p:cBhvr>
                                    </p:animEffect>
                                  </p:childTnLst>
                                </p:cTn>
                              </p:par>
                            </p:childTnLst>
                          </p:cTn>
                        </p:par>
                      </p:childTnLst>
                    </p:cTn>
                  </p:par>
                  <p:par>
                    <p:cTn id="34" fill="hold">
                      <p:stCondLst>
                        <p:cond delay="indefinite"/>
                      </p:stCondLst>
                      <p:childTnLst>
                        <p:par>
                          <p:cTn id="35" fill="hold">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425990"/>
                                        </p:tgtEl>
                                        <p:attrNameLst>
                                          <p:attrName>style.visibility</p:attrName>
                                        </p:attrNameLst>
                                      </p:cBhvr>
                                      <p:to>
                                        <p:strVal val="visible"/>
                                      </p:to>
                                    </p:set>
                                    <p:animEffect transition="in" filter="box(in)">
                                      <p:cBhvr>
                                        <p:cTn id="38" dur="500"/>
                                        <p:tgtEl>
                                          <p:spTgt spid="4259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5990" grpId="0"/>
      <p:bldP spid="425991" grpId="0"/>
      <p:bldP spid="42599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24963" name="Picture 3" descr="CZ_1">
            <a:hlinkClick r:id="rId1"/>
          </p:cNvPr>
          <p:cNvPicPr>
            <a:picLocks noChangeAspect="1"/>
          </p:cNvPicPr>
          <p:nvPr/>
        </p:nvPicPr>
        <p:blipFill>
          <a:blip r:embed="rId2"/>
          <a:stretch>
            <a:fillRect/>
          </a:stretch>
        </p:blipFill>
        <p:spPr>
          <a:xfrm>
            <a:off x="1692275" y="4076700"/>
            <a:ext cx="3352800" cy="2514600"/>
          </a:xfrm>
          <a:prstGeom prst="rect">
            <a:avLst/>
          </a:prstGeom>
          <a:noFill/>
          <a:ln w="9525">
            <a:noFill/>
          </a:ln>
        </p:spPr>
      </p:pic>
      <p:sp>
        <p:nvSpPr>
          <p:cNvPr id="424964" name="Rectangle 4"/>
          <p:cNvSpPr/>
          <p:nvPr/>
        </p:nvSpPr>
        <p:spPr>
          <a:xfrm>
            <a:off x="5580063" y="5013325"/>
            <a:ext cx="3352800" cy="1190625"/>
          </a:xfrm>
          <a:prstGeom prst="rect">
            <a:avLst/>
          </a:prstGeom>
          <a:noFill/>
          <a:ln w="9525">
            <a:noFill/>
          </a:ln>
        </p:spPr>
        <p:txBody>
          <a:bodyPr anchor="ctr" anchorCtr="0">
            <a:spAutoFit/>
          </a:bodyPr>
          <a:p>
            <a:r>
              <a:rPr lang="zh-CN" altLang="en-US" sz="3600" b="1" dirty="0">
                <a:latin typeface="Arial" panose="020B0604020202020204" pitchFamily="34" charset="0"/>
                <a:ea typeface="宋体" panose="02010600030101010101" pitchFamily="2" charset="-122"/>
              </a:rPr>
              <a:t>中国南方航空</a:t>
            </a:r>
            <a:endParaRPr lang="zh-CN" altLang="en-US" sz="3600" b="1" dirty="0">
              <a:latin typeface="Arial" panose="020B0604020202020204" pitchFamily="34" charset="0"/>
              <a:ea typeface="宋体" panose="02010600030101010101" pitchFamily="2" charset="-122"/>
            </a:endParaRPr>
          </a:p>
          <a:p>
            <a:r>
              <a:rPr lang="zh-CN" altLang="en-US" sz="3600" b="1" dirty="0">
                <a:latin typeface="Arial" panose="020B0604020202020204" pitchFamily="34" charset="0"/>
                <a:ea typeface="宋体" panose="02010600030101010101" pitchFamily="2" charset="-122"/>
              </a:rPr>
              <a:t>代码 </a:t>
            </a:r>
            <a:r>
              <a:rPr lang="en-US" altLang="zh-CN" sz="3600" b="1" dirty="0">
                <a:latin typeface="Arial" panose="020B0604020202020204" pitchFamily="34" charset="0"/>
                <a:ea typeface="宋体" panose="02010600030101010101" pitchFamily="2" charset="-122"/>
              </a:rPr>
              <a:t>:CZ</a:t>
            </a:r>
            <a:endParaRPr lang="en-US" altLang="zh-CN" sz="3600" b="1" dirty="0">
              <a:latin typeface="Arial" panose="020B0604020202020204" pitchFamily="34" charset="0"/>
              <a:ea typeface="宋体" panose="02010600030101010101" pitchFamily="2" charset="-122"/>
            </a:endParaRPr>
          </a:p>
        </p:txBody>
      </p:sp>
      <p:pic>
        <p:nvPicPr>
          <p:cNvPr id="424965" name="Picture 5" descr="index_r1_c1"/>
          <p:cNvPicPr>
            <a:picLocks noChangeAspect="1"/>
          </p:cNvPicPr>
          <p:nvPr/>
        </p:nvPicPr>
        <p:blipFill>
          <a:blip r:embed="rId3"/>
          <a:stretch>
            <a:fillRect/>
          </a:stretch>
        </p:blipFill>
        <p:spPr>
          <a:xfrm>
            <a:off x="1908175" y="836613"/>
            <a:ext cx="3429000" cy="2514600"/>
          </a:xfrm>
          <a:prstGeom prst="rect">
            <a:avLst/>
          </a:prstGeom>
          <a:noFill/>
          <a:ln w="9525">
            <a:noFill/>
          </a:ln>
        </p:spPr>
      </p:pic>
      <p:sp>
        <p:nvSpPr>
          <p:cNvPr id="424966" name="Rectangle 6"/>
          <p:cNvSpPr/>
          <p:nvPr/>
        </p:nvSpPr>
        <p:spPr>
          <a:xfrm>
            <a:off x="5364163" y="1557338"/>
            <a:ext cx="3276600" cy="1190625"/>
          </a:xfrm>
          <a:prstGeom prst="rect">
            <a:avLst/>
          </a:prstGeom>
          <a:noFill/>
          <a:ln w="9525">
            <a:noFill/>
          </a:ln>
        </p:spPr>
        <p:txBody>
          <a:bodyPr anchor="t" anchorCtr="0">
            <a:spAutoFit/>
          </a:bodyPr>
          <a:p>
            <a:r>
              <a:rPr lang="zh-CN" altLang="en-US" sz="3600" b="1" dirty="0">
                <a:latin typeface="Arial" panose="020B0604020202020204" pitchFamily="34" charset="0"/>
                <a:ea typeface="宋体" panose="02010600030101010101" pitchFamily="2" charset="-122"/>
              </a:rPr>
              <a:t>中国国际航空</a:t>
            </a:r>
            <a:endParaRPr lang="zh-CN" altLang="en-US" sz="3600" b="1" dirty="0">
              <a:latin typeface="Arial" panose="020B0604020202020204" pitchFamily="34" charset="0"/>
              <a:ea typeface="宋体" panose="02010600030101010101" pitchFamily="2" charset="-122"/>
            </a:endParaRPr>
          </a:p>
          <a:p>
            <a:r>
              <a:rPr lang="zh-CN" altLang="en-US" sz="3600" b="1" dirty="0">
                <a:latin typeface="Arial" panose="020B0604020202020204" pitchFamily="34" charset="0"/>
                <a:ea typeface="宋体" panose="02010600030101010101" pitchFamily="2" charset="-122"/>
              </a:rPr>
              <a:t>代码</a:t>
            </a:r>
            <a:r>
              <a:rPr lang="en-US" altLang="zh-CN" sz="3600" b="1" dirty="0">
                <a:latin typeface="Arial" panose="020B0604020202020204" pitchFamily="34" charset="0"/>
                <a:ea typeface="宋体" panose="02010600030101010101" pitchFamily="2" charset="-122"/>
              </a:rPr>
              <a:t>:CA</a:t>
            </a:r>
            <a:endParaRPr lang="en-US" altLang="zh-CN" sz="3600" b="1" dirty="0">
              <a:latin typeface="Arial" panose="020B0604020202020204" pitchFamily="34" charset="0"/>
              <a:ea typeface="宋体" panose="02010600030101010101" pitchFamily="2" charset="-122"/>
            </a:endParaRPr>
          </a:p>
        </p:txBody>
      </p:sp>
      <p:sp>
        <p:nvSpPr>
          <p:cNvPr id="46085" name="Text Box 7"/>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6086" name="Text Box 8"/>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24965"/>
                                        </p:tgtEl>
                                        <p:attrNameLst>
                                          <p:attrName>style.visibility</p:attrName>
                                        </p:attrNameLst>
                                      </p:cBhvr>
                                      <p:to>
                                        <p:strVal val="visible"/>
                                      </p:to>
                                    </p:set>
                                    <p:animEffect transition="in" filter="box(in)">
                                      <p:cBhvr>
                                        <p:cTn id="7" dur="500"/>
                                        <p:tgtEl>
                                          <p:spTgt spid="42496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24966"/>
                                        </p:tgtEl>
                                        <p:attrNameLst>
                                          <p:attrName>style.visibility</p:attrName>
                                        </p:attrNameLst>
                                      </p:cBhvr>
                                      <p:to>
                                        <p:strVal val="visible"/>
                                      </p:to>
                                    </p:set>
                                    <p:animEffect transition="in" filter="diamond(in)">
                                      <p:cBhvr>
                                        <p:cTn id="12" dur="2000"/>
                                        <p:tgtEl>
                                          <p:spTgt spid="424966"/>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424963"/>
                                        </p:tgtEl>
                                        <p:attrNameLst>
                                          <p:attrName>style.visibility</p:attrName>
                                        </p:attrNameLst>
                                      </p:cBhvr>
                                      <p:to>
                                        <p:strVal val="visible"/>
                                      </p:to>
                                    </p:set>
                                    <p:animEffect transition="in" filter="wipe(down)">
                                      <p:cBhvr>
                                        <p:cTn id="17" dur="580">
                                          <p:stCondLst>
                                            <p:cond delay="0"/>
                                          </p:stCondLst>
                                        </p:cTn>
                                        <p:tgtEl>
                                          <p:spTgt spid="424963"/>
                                        </p:tgtEl>
                                      </p:cBhvr>
                                    </p:animEffect>
                                    <p:anim calcmode="lin" valueType="num">
                                      <p:cBhvr>
                                        <p:cTn id="18" dur="1822" tmFilter="0,0; 0.14,0.36; 0.43,0.73; 0.71,0.91; 1.0,1.0">
                                          <p:stCondLst>
                                            <p:cond delay="0"/>
                                          </p:stCondLst>
                                        </p:cTn>
                                        <p:tgtEl>
                                          <p:spTgt spid="424963"/>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24963"/>
                                        </p:tgtEl>
                                        <p:attrNameLst>
                                          <p:attrName>ppt_y</p:attrName>
                                        </p:attrNameLst>
                                      </p:cBhvr>
                                      <p:tavLst>
                                        <p:tav tm="0" fmla="#ppt_y-sin(pi*$)/3">
                                          <p:val>
                                            <p:fltVal val="0.500000"/>
                                          </p:val>
                                        </p:tav>
                                        <p:tav tm="100000">
                                          <p:val>
                                            <p:fltVal val="1.000000"/>
                                          </p:val>
                                        </p:tav>
                                      </p:tavLst>
                                    </p:anim>
                                    <p:anim calcmode="lin" valueType="num">
                                      <p:cBhvr>
                                        <p:cTn id="20" dur="664" tmFilter="0, 0; 0.125,0.2665; 0.25,0.4; 0.375,0.465; 0.5,0.5;  0.625,0.535; 0.75,0.6; 0.875,0.7335; 1,1">
                                          <p:stCondLst>
                                            <p:cond delay="664"/>
                                          </p:stCondLst>
                                        </p:cTn>
                                        <p:tgtEl>
                                          <p:spTgt spid="424963"/>
                                        </p:tgtEl>
                                        <p:attrNameLst>
                                          <p:attrName>ppt_y</p:attrName>
                                        </p:attrNameLst>
                                      </p:cBhvr>
                                      <p:tavLst>
                                        <p:tav tm="0" fmla="#ppt_y-sin(pi*$)/9">
                                          <p:val>
                                            <p:fltVal val="0.000000"/>
                                          </p:val>
                                        </p:tav>
                                        <p:tav tm="100000">
                                          <p:val>
                                            <p:fltVal val="1.000000"/>
                                          </p:val>
                                        </p:tav>
                                      </p:tavLst>
                                    </p:anim>
                                    <p:anim calcmode="lin" valueType="num">
                                      <p:cBhvr>
                                        <p:cTn id="21" dur="332" tmFilter="0, 0; 0.125,0.2665; 0.25,0.4; 0.375,0.465; 0.5,0.5;  0.625,0.535; 0.75,0.6; 0.875,0.7335; 1,1">
                                          <p:stCondLst>
                                            <p:cond delay="1324"/>
                                          </p:stCondLst>
                                        </p:cTn>
                                        <p:tgtEl>
                                          <p:spTgt spid="424963"/>
                                        </p:tgtEl>
                                        <p:attrNameLst>
                                          <p:attrName>ppt_y</p:attrName>
                                        </p:attrNameLst>
                                      </p:cBhvr>
                                      <p:tavLst>
                                        <p:tav tm="0" fmla="#ppt_y-sin(pi*$)/27">
                                          <p:val>
                                            <p:fltVal val="0.000000"/>
                                          </p:val>
                                        </p:tav>
                                        <p:tav tm="100000">
                                          <p:val>
                                            <p:fltVal val="1.000000"/>
                                          </p:val>
                                        </p:tav>
                                      </p:tavLst>
                                    </p:anim>
                                    <p:anim calcmode="lin" valueType="num">
                                      <p:cBhvr>
                                        <p:cTn id="22" dur="164" tmFilter="0, 0; 0.125,0.2665; 0.25,0.4; 0.375,0.465; 0.5,0.5;  0.625,0.535; 0.75,0.6; 0.875,0.7335; 1,1">
                                          <p:stCondLst>
                                            <p:cond delay="1656"/>
                                          </p:stCondLst>
                                        </p:cTn>
                                        <p:tgtEl>
                                          <p:spTgt spid="424963"/>
                                        </p:tgtEl>
                                        <p:attrNameLst>
                                          <p:attrName>ppt_y</p:attrName>
                                        </p:attrNameLst>
                                      </p:cBhvr>
                                      <p:tavLst>
                                        <p:tav tm="0" fmla="#ppt_y-sin(pi*$)/81">
                                          <p:val>
                                            <p:fltVal val="0.000000"/>
                                          </p:val>
                                        </p:tav>
                                        <p:tav tm="100000">
                                          <p:val>
                                            <p:fltVal val="1.000000"/>
                                          </p:val>
                                        </p:tav>
                                      </p:tavLst>
                                    </p:anim>
                                    <p:animScale>
                                      <p:cBhvr>
                                        <p:cTn id="23" dur="26">
                                          <p:stCondLst>
                                            <p:cond delay="650"/>
                                          </p:stCondLst>
                                        </p:cTn>
                                        <p:tgtEl>
                                          <p:spTgt spid="424963"/>
                                        </p:tgtEl>
                                      </p:cBhvr>
                                      <p:to x="100000" y="60000"/>
                                    </p:animScale>
                                    <p:animScale>
                                      <p:cBhvr>
                                        <p:cTn id="24" dur="166" decel="50000">
                                          <p:stCondLst>
                                            <p:cond delay="676"/>
                                          </p:stCondLst>
                                        </p:cTn>
                                        <p:tgtEl>
                                          <p:spTgt spid="424963"/>
                                        </p:tgtEl>
                                      </p:cBhvr>
                                      <p:to x="100000" y="100000"/>
                                    </p:animScale>
                                    <p:animScale>
                                      <p:cBhvr>
                                        <p:cTn id="25" dur="26">
                                          <p:stCondLst>
                                            <p:cond delay="1312"/>
                                          </p:stCondLst>
                                        </p:cTn>
                                        <p:tgtEl>
                                          <p:spTgt spid="424963"/>
                                        </p:tgtEl>
                                      </p:cBhvr>
                                      <p:to x="100000" y="80000"/>
                                    </p:animScale>
                                    <p:animScale>
                                      <p:cBhvr>
                                        <p:cTn id="26" dur="166" decel="50000">
                                          <p:stCondLst>
                                            <p:cond delay="1338"/>
                                          </p:stCondLst>
                                        </p:cTn>
                                        <p:tgtEl>
                                          <p:spTgt spid="424963"/>
                                        </p:tgtEl>
                                      </p:cBhvr>
                                      <p:to x="100000" y="100000"/>
                                    </p:animScale>
                                    <p:animScale>
                                      <p:cBhvr>
                                        <p:cTn id="27" dur="26">
                                          <p:stCondLst>
                                            <p:cond delay="1642"/>
                                          </p:stCondLst>
                                        </p:cTn>
                                        <p:tgtEl>
                                          <p:spTgt spid="424963"/>
                                        </p:tgtEl>
                                      </p:cBhvr>
                                      <p:to x="100000" y="90000"/>
                                    </p:animScale>
                                    <p:animScale>
                                      <p:cBhvr>
                                        <p:cTn id="28" dur="166" decel="50000">
                                          <p:stCondLst>
                                            <p:cond delay="1668"/>
                                          </p:stCondLst>
                                        </p:cTn>
                                        <p:tgtEl>
                                          <p:spTgt spid="424963"/>
                                        </p:tgtEl>
                                      </p:cBhvr>
                                      <p:to x="100000" y="100000"/>
                                    </p:animScale>
                                    <p:animScale>
                                      <p:cBhvr>
                                        <p:cTn id="29" dur="26">
                                          <p:stCondLst>
                                            <p:cond delay="1808"/>
                                          </p:stCondLst>
                                        </p:cTn>
                                        <p:tgtEl>
                                          <p:spTgt spid="424963"/>
                                        </p:tgtEl>
                                      </p:cBhvr>
                                      <p:to x="100000" y="95000"/>
                                    </p:animScale>
                                    <p:animScale>
                                      <p:cBhvr>
                                        <p:cTn id="30" dur="166" decel="50000">
                                          <p:stCondLst>
                                            <p:cond delay="1834"/>
                                          </p:stCondLst>
                                        </p:cTn>
                                        <p:tgtEl>
                                          <p:spTgt spid="424963"/>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26" presetClass="entr" presetSubtype="0" fill="hold" grpId="0" nodeType="clickEffect">
                                  <p:stCondLst>
                                    <p:cond delay="0"/>
                                  </p:stCondLst>
                                  <p:childTnLst>
                                    <p:set>
                                      <p:cBhvr>
                                        <p:cTn id="34" dur="1" fill="hold">
                                          <p:stCondLst>
                                            <p:cond delay="0"/>
                                          </p:stCondLst>
                                        </p:cTn>
                                        <p:tgtEl>
                                          <p:spTgt spid="424964"/>
                                        </p:tgtEl>
                                        <p:attrNameLst>
                                          <p:attrName>style.visibility</p:attrName>
                                        </p:attrNameLst>
                                      </p:cBhvr>
                                      <p:to>
                                        <p:strVal val="visible"/>
                                      </p:to>
                                    </p:set>
                                    <p:animEffect transition="in" filter="wipe(down)">
                                      <p:cBhvr>
                                        <p:cTn id="35" dur="580">
                                          <p:stCondLst>
                                            <p:cond delay="0"/>
                                          </p:stCondLst>
                                        </p:cTn>
                                        <p:tgtEl>
                                          <p:spTgt spid="424964"/>
                                        </p:tgtEl>
                                      </p:cBhvr>
                                    </p:animEffect>
                                    <p:anim calcmode="lin" valueType="num">
                                      <p:cBhvr>
                                        <p:cTn id="36" dur="1822" tmFilter="0,0; 0.14,0.36; 0.43,0.73; 0.71,0.91; 1.0,1.0">
                                          <p:stCondLst>
                                            <p:cond delay="0"/>
                                          </p:stCondLst>
                                        </p:cTn>
                                        <p:tgtEl>
                                          <p:spTgt spid="424964"/>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424964"/>
                                        </p:tgtEl>
                                        <p:attrNameLst>
                                          <p:attrName>ppt_y</p:attrName>
                                        </p:attrNameLst>
                                      </p:cBhvr>
                                      <p:tavLst>
                                        <p:tav tm="0" fmla="#ppt_y-sin(pi*$)/3">
                                          <p:val>
                                            <p:fltVal val="0.500000"/>
                                          </p:val>
                                        </p:tav>
                                        <p:tav tm="100000">
                                          <p:val>
                                            <p:fltVal val="1.000000"/>
                                          </p:val>
                                        </p:tav>
                                      </p:tavLst>
                                    </p:anim>
                                    <p:anim calcmode="lin" valueType="num">
                                      <p:cBhvr>
                                        <p:cTn id="38" dur="664" tmFilter="0, 0; 0.125,0.2665; 0.25,0.4; 0.375,0.465; 0.5,0.5;  0.625,0.535; 0.75,0.6; 0.875,0.7335; 1,1">
                                          <p:stCondLst>
                                            <p:cond delay="664"/>
                                          </p:stCondLst>
                                        </p:cTn>
                                        <p:tgtEl>
                                          <p:spTgt spid="424964"/>
                                        </p:tgtEl>
                                        <p:attrNameLst>
                                          <p:attrName>ppt_y</p:attrName>
                                        </p:attrNameLst>
                                      </p:cBhvr>
                                      <p:tavLst>
                                        <p:tav tm="0" fmla="#ppt_y-sin(pi*$)/9">
                                          <p:val>
                                            <p:fltVal val="0.000000"/>
                                          </p:val>
                                        </p:tav>
                                        <p:tav tm="100000">
                                          <p:val>
                                            <p:fltVal val="1.000000"/>
                                          </p:val>
                                        </p:tav>
                                      </p:tavLst>
                                    </p:anim>
                                    <p:anim calcmode="lin" valueType="num">
                                      <p:cBhvr>
                                        <p:cTn id="39" dur="332" tmFilter="0, 0; 0.125,0.2665; 0.25,0.4; 0.375,0.465; 0.5,0.5;  0.625,0.535; 0.75,0.6; 0.875,0.7335; 1,1">
                                          <p:stCondLst>
                                            <p:cond delay="1324"/>
                                          </p:stCondLst>
                                        </p:cTn>
                                        <p:tgtEl>
                                          <p:spTgt spid="424964"/>
                                        </p:tgtEl>
                                        <p:attrNameLst>
                                          <p:attrName>ppt_y</p:attrName>
                                        </p:attrNameLst>
                                      </p:cBhvr>
                                      <p:tavLst>
                                        <p:tav tm="0" fmla="#ppt_y-sin(pi*$)/27">
                                          <p:val>
                                            <p:fltVal val="0.000000"/>
                                          </p:val>
                                        </p:tav>
                                        <p:tav tm="100000">
                                          <p:val>
                                            <p:fltVal val="1.000000"/>
                                          </p:val>
                                        </p:tav>
                                      </p:tavLst>
                                    </p:anim>
                                    <p:anim calcmode="lin" valueType="num">
                                      <p:cBhvr>
                                        <p:cTn id="40" dur="164" tmFilter="0, 0; 0.125,0.2665; 0.25,0.4; 0.375,0.465; 0.5,0.5;  0.625,0.535; 0.75,0.6; 0.875,0.7335; 1,1">
                                          <p:stCondLst>
                                            <p:cond delay="1656"/>
                                          </p:stCondLst>
                                        </p:cTn>
                                        <p:tgtEl>
                                          <p:spTgt spid="424964"/>
                                        </p:tgtEl>
                                        <p:attrNameLst>
                                          <p:attrName>ppt_y</p:attrName>
                                        </p:attrNameLst>
                                      </p:cBhvr>
                                      <p:tavLst>
                                        <p:tav tm="0" fmla="#ppt_y-sin(pi*$)/81">
                                          <p:val>
                                            <p:fltVal val="0.000000"/>
                                          </p:val>
                                        </p:tav>
                                        <p:tav tm="100000">
                                          <p:val>
                                            <p:fltVal val="1.000000"/>
                                          </p:val>
                                        </p:tav>
                                      </p:tavLst>
                                    </p:anim>
                                    <p:animScale>
                                      <p:cBhvr>
                                        <p:cTn id="41" dur="26">
                                          <p:stCondLst>
                                            <p:cond delay="650"/>
                                          </p:stCondLst>
                                        </p:cTn>
                                        <p:tgtEl>
                                          <p:spTgt spid="424964"/>
                                        </p:tgtEl>
                                      </p:cBhvr>
                                      <p:to x="100000" y="60000"/>
                                    </p:animScale>
                                    <p:animScale>
                                      <p:cBhvr>
                                        <p:cTn id="42" dur="166" decel="50000">
                                          <p:stCondLst>
                                            <p:cond delay="676"/>
                                          </p:stCondLst>
                                        </p:cTn>
                                        <p:tgtEl>
                                          <p:spTgt spid="424964"/>
                                        </p:tgtEl>
                                      </p:cBhvr>
                                      <p:to x="100000" y="100000"/>
                                    </p:animScale>
                                    <p:animScale>
                                      <p:cBhvr>
                                        <p:cTn id="43" dur="26">
                                          <p:stCondLst>
                                            <p:cond delay="1312"/>
                                          </p:stCondLst>
                                        </p:cTn>
                                        <p:tgtEl>
                                          <p:spTgt spid="424964"/>
                                        </p:tgtEl>
                                      </p:cBhvr>
                                      <p:to x="100000" y="80000"/>
                                    </p:animScale>
                                    <p:animScale>
                                      <p:cBhvr>
                                        <p:cTn id="44" dur="166" decel="50000">
                                          <p:stCondLst>
                                            <p:cond delay="1338"/>
                                          </p:stCondLst>
                                        </p:cTn>
                                        <p:tgtEl>
                                          <p:spTgt spid="424964"/>
                                        </p:tgtEl>
                                      </p:cBhvr>
                                      <p:to x="100000" y="100000"/>
                                    </p:animScale>
                                    <p:animScale>
                                      <p:cBhvr>
                                        <p:cTn id="45" dur="26">
                                          <p:stCondLst>
                                            <p:cond delay="1642"/>
                                          </p:stCondLst>
                                        </p:cTn>
                                        <p:tgtEl>
                                          <p:spTgt spid="424964"/>
                                        </p:tgtEl>
                                      </p:cBhvr>
                                      <p:to x="100000" y="90000"/>
                                    </p:animScale>
                                    <p:animScale>
                                      <p:cBhvr>
                                        <p:cTn id="46" dur="166" decel="50000">
                                          <p:stCondLst>
                                            <p:cond delay="1668"/>
                                          </p:stCondLst>
                                        </p:cTn>
                                        <p:tgtEl>
                                          <p:spTgt spid="424964"/>
                                        </p:tgtEl>
                                      </p:cBhvr>
                                      <p:to x="100000" y="100000"/>
                                    </p:animScale>
                                    <p:animScale>
                                      <p:cBhvr>
                                        <p:cTn id="47" dur="26">
                                          <p:stCondLst>
                                            <p:cond delay="1808"/>
                                          </p:stCondLst>
                                        </p:cTn>
                                        <p:tgtEl>
                                          <p:spTgt spid="424964"/>
                                        </p:tgtEl>
                                      </p:cBhvr>
                                      <p:to x="100000" y="95000"/>
                                    </p:animScale>
                                    <p:animScale>
                                      <p:cBhvr>
                                        <p:cTn id="48" dur="166" decel="50000">
                                          <p:stCondLst>
                                            <p:cond delay="1834"/>
                                          </p:stCondLst>
                                        </p:cTn>
                                        <p:tgtEl>
                                          <p:spTgt spid="42496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4964" grpId="0"/>
      <p:bldP spid="42496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27011" name="Picture 3" descr="mf_1">
            <a:hlinkClick r:id="rId1"/>
          </p:cNvPr>
          <p:cNvPicPr>
            <a:picLocks noChangeAspect="1"/>
          </p:cNvPicPr>
          <p:nvPr/>
        </p:nvPicPr>
        <p:blipFill>
          <a:blip r:embed="rId2"/>
          <a:stretch>
            <a:fillRect/>
          </a:stretch>
        </p:blipFill>
        <p:spPr>
          <a:xfrm>
            <a:off x="4572000" y="4797425"/>
            <a:ext cx="1676400" cy="1752600"/>
          </a:xfrm>
          <a:prstGeom prst="rect">
            <a:avLst/>
          </a:prstGeom>
          <a:noFill/>
          <a:ln w="9525">
            <a:noFill/>
          </a:ln>
        </p:spPr>
      </p:pic>
      <p:pic>
        <p:nvPicPr>
          <p:cNvPr id="427012" name="Picture 4" descr="sc_1">
            <a:hlinkClick r:id="rId3"/>
          </p:cNvPr>
          <p:cNvPicPr>
            <a:picLocks noChangeAspect="1"/>
          </p:cNvPicPr>
          <p:nvPr/>
        </p:nvPicPr>
        <p:blipFill>
          <a:blip r:embed="rId4"/>
          <a:stretch>
            <a:fillRect/>
          </a:stretch>
        </p:blipFill>
        <p:spPr>
          <a:xfrm>
            <a:off x="4427538" y="692150"/>
            <a:ext cx="1828800" cy="2286000"/>
          </a:xfrm>
          <a:prstGeom prst="rect">
            <a:avLst/>
          </a:prstGeom>
          <a:noFill/>
          <a:ln w="9525">
            <a:noFill/>
          </a:ln>
        </p:spPr>
      </p:pic>
      <p:pic>
        <p:nvPicPr>
          <p:cNvPr id="427013" name="Picture 5" descr="FM_1">
            <a:hlinkClick r:id="rId5"/>
          </p:cNvPr>
          <p:cNvPicPr>
            <a:picLocks noChangeAspect="1"/>
          </p:cNvPicPr>
          <p:nvPr/>
        </p:nvPicPr>
        <p:blipFill>
          <a:blip r:embed="rId6"/>
          <a:stretch>
            <a:fillRect/>
          </a:stretch>
        </p:blipFill>
        <p:spPr>
          <a:xfrm>
            <a:off x="0" y="1773238"/>
            <a:ext cx="2438400" cy="1752600"/>
          </a:xfrm>
          <a:prstGeom prst="rect">
            <a:avLst/>
          </a:prstGeom>
          <a:noFill/>
          <a:ln w="9525">
            <a:noFill/>
          </a:ln>
        </p:spPr>
      </p:pic>
      <p:sp>
        <p:nvSpPr>
          <p:cNvPr id="427014" name="Rectangle 6"/>
          <p:cNvSpPr/>
          <p:nvPr/>
        </p:nvSpPr>
        <p:spPr>
          <a:xfrm>
            <a:off x="6172200" y="4876800"/>
            <a:ext cx="2362200" cy="1677988"/>
          </a:xfrm>
          <a:prstGeom prst="rect">
            <a:avLst/>
          </a:prstGeom>
          <a:noFill/>
          <a:ln w="9525">
            <a:noFill/>
          </a:ln>
        </p:spPr>
        <p:txBody>
          <a:bodyPr anchor="ctr" anchorCtr="0">
            <a:spAutoFit/>
          </a:bodyPr>
          <a:p>
            <a:r>
              <a:rPr lang="zh-CN" altLang="en-US" sz="3600" b="1" dirty="0">
                <a:latin typeface="Arial" panose="020B0604020202020204" pitchFamily="34" charset="0"/>
                <a:ea typeface="宋体" panose="02010600030101010101" pitchFamily="2" charset="-122"/>
              </a:rPr>
              <a:t>厦门航空</a:t>
            </a:r>
            <a:endParaRPr lang="zh-CN" altLang="en-US" sz="3600" b="1" dirty="0">
              <a:latin typeface="Arial" panose="020B0604020202020204" pitchFamily="34" charset="0"/>
              <a:ea typeface="宋体" panose="02010600030101010101" pitchFamily="2" charset="-122"/>
            </a:endParaRPr>
          </a:p>
          <a:p>
            <a:r>
              <a:rPr lang="zh-CN" altLang="en-US" sz="3600" b="1" dirty="0">
                <a:latin typeface="Arial" panose="020B0604020202020204" pitchFamily="34" charset="0"/>
                <a:ea typeface="宋体" panose="02010600030101010101" pitchFamily="2" charset="-122"/>
              </a:rPr>
              <a:t>代码 </a:t>
            </a:r>
            <a:r>
              <a:rPr lang="en-US" altLang="zh-CN" sz="3600" b="1" dirty="0">
                <a:latin typeface="Arial" panose="020B0604020202020204" pitchFamily="34" charset="0"/>
                <a:ea typeface="宋体" panose="02010600030101010101" pitchFamily="2" charset="-122"/>
              </a:rPr>
              <a:t>:MF</a:t>
            </a:r>
            <a:endParaRPr lang="en-US" altLang="zh-CN" sz="3600" b="1" dirty="0">
              <a:latin typeface="Arial" panose="020B0604020202020204" pitchFamily="34" charset="0"/>
              <a:ea typeface="宋体" panose="02010600030101010101" pitchFamily="2" charset="-122"/>
            </a:endParaRPr>
          </a:p>
          <a:p>
            <a:r>
              <a:rPr lang="en-US" altLang="zh-CN" sz="3200" b="1" dirty="0">
                <a:latin typeface="Arial" panose="020B0604020202020204" pitchFamily="34" charset="0"/>
                <a:ea typeface="宋体" panose="02010600030101010101" pitchFamily="2" charset="-122"/>
              </a:rPr>
              <a:t> </a:t>
            </a:r>
            <a:endParaRPr lang="en-US" altLang="zh-CN" sz="3200" b="1" dirty="0">
              <a:latin typeface="Arial" panose="020B0604020202020204" pitchFamily="34" charset="0"/>
              <a:ea typeface="宋体" panose="02010600030101010101" pitchFamily="2" charset="-122"/>
            </a:endParaRPr>
          </a:p>
        </p:txBody>
      </p:sp>
      <p:sp>
        <p:nvSpPr>
          <p:cNvPr id="427015" name="Rectangle 7"/>
          <p:cNvSpPr/>
          <p:nvPr/>
        </p:nvSpPr>
        <p:spPr>
          <a:xfrm>
            <a:off x="0" y="3573463"/>
            <a:ext cx="2362200" cy="1739900"/>
          </a:xfrm>
          <a:prstGeom prst="rect">
            <a:avLst/>
          </a:prstGeom>
          <a:noFill/>
          <a:ln w="9525">
            <a:noFill/>
          </a:ln>
        </p:spPr>
        <p:txBody>
          <a:bodyPr anchor="t" anchorCtr="0">
            <a:spAutoFit/>
          </a:bodyPr>
          <a:p>
            <a:r>
              <a:rPr lang="zh-CN" altLang="en-US" sz="3600" b="1" dirty="0">
                <a:latin typeface="Arial" panose="020B0604020202020204" pitchFamily="34" charset="0"/>
                <a:ea typeface="宋体" panose="02010600030101010101" pitchFamily="2" charset="-122"/>
              </a:rPr>
              <a:t>上海航空</a:t>
            </a:r>
            <a:endParaRPr lang="zh-CN" altLang="en-US" sz="3600" b="1" dirty="0">
              <a:latin typeface="Arial" panose="020B0604020202020204" pitchFamily="34" charset="0"/>
              <a:ea typeface="宋体" panose="02010600030101010101" pitchFamily="2" charset="-122"/>
            </a:endParaRPr>
          </a:p>
          <a:p>
            <a:r>
              <a:rPr lang="zh-CN" altLang="en-US" sz="3600" b="1" dirty="0">
                <a:latin typeface="Arial" panose="020B0604020202020204" pitchFamily="34" charset="0"/>
                <a:ea typeface="宋体" panose="02010600030101010101" pitchFamily="2" charset="-122"/>
              </a:rPr>
              <a:t>代码 </a:t>
            </a:r>
            <a:r>
              <a:rPr lang="en-US" altLang="zh-CN" sz="3600" b="1" dirty="0">
                <a:latin typeface="Arial" panose="020B0604020202020204" pitchFamily="34" charset="0"/>
                <a:ea typeface="宋体" panose="02010600030101010101" pitchFamily="2" charset="-122"/>
              </a:rPr>
              <a:t>:FM</a:t>
            </a:r>
            <a:endParaRPr lang="en-US" altLang="zh-CN" sz="3600" b="1" dirty="0">
              <a:latin typeface="Arial" panose="020B0604020202020204" pitchFamily="34" charset="0"/>
              <a:ea typeface="宋体" panose="02010600030101010101" pitchFamily="2" charset="-122"/>
            </a:endParaRPr>
          </a:p>
          <a:p>
            <a:endParaRPr lang="zh-CN" altLang="en-US" sz="3600" b="1" dirty="0">
              <a:latin typeface="Arial" panose="020B0604020202020204" pitchFamily="34" charset="0"/>
              <a:ea typeface="宋体" panose="02010600030101010101" pitchFamily="2" charset="-122"/>
            </a:endParaRPr>
          </a:p>
        </p:txBody>
      </p:sp>
      <p:sp>
        <p:nvSpPr>
          <p:cNvPr id="427016" name="Rectangle 8"/>
          <p:cNvSpPr/>
          <p:nvPr/>
        </p:nvSpPr>
        <p:spPr>
          <a:xfrm>
            <a:off x="6227763" y="1052513"/>
            <a:ext cx="2514600" cy="1677987"/>
          </a:xfrm>
          <a:prstGeom prst="rect">
            <a:avLst/>
          </a:prstGeom>
          <a:noFill/>
          <a:ln w="9525">
            <a:noFill/>
          </a:ln>
        </p:spPr>
        <p:txBody>
          <a:bodyPr anchor="ctr" anchorCtr="0">
            <a:spAutoFit/>
          </a:bodyPr>
          <a:p>
            <a:r>
              <a:rPr lang="zh-CN" altLang="en-US" sz="3600" b="1" dirty="0">
                <a:latin typeface="Arial" panose="020B0604020202020204" pitchFamily="34" charset="0"/>
                <a:ea typeface="宋体" panose="02010600030101010101" pitchFamily="2" charset="-122"/>
              </a:rPr>
              <a:t>山东航空</a:t>
            </a:r>
            <a:endParaRPr lang="zh-CN" altLang="en-US" sz="3600" b="1" dirty="0">
              <a:latin typeface="Arial" panose="020B0604020202020204" pitchFamily="34" charset="0"/>
              <a:ea typeface="宋体" panose="02010600030101010101" pitchFamily="2" charset="-122"/>
            </a:endParaRPr>
          </a:p>
          <a:p>
            <a:r>
              <a:rPr lang="zh-CN" altLang="en-US" sz="3600" b="1" dirty="0">
                <a:latin typeface="Arial" panose="020B0604020202020204" pitchFamily="34" charset="0"/>
                <a:ea typeface="宋体" panose="02010600030101010101" pitchFamily="2" charset="-122"/>
              </a:rPr>
              <a:t>代码 </a:t>
            </a:r>
            <a:r>
              <a:rPr lang="en-US" altLang="zh-CN" sz="3600" b="1" dirty="0">
                <a:latin typeface="Arial" panose="020B0604020202020204" pitchFamily="34" charset="0"/>
                <a:ea typeface="宋体" panose="02010600030101010101" pitchFamily="2" charset="-122"/>
              </a:rPr>
              <a:t>:SC</a:t>
            </a:r>
            <a:endParaRPr lang="en-US" altLang="zh-CN" sz="3600" b="1" dirty="0">
              <a:latin typeface="Arial" panose="020B0604020202020204" pitchFamily="34" charset="0"/>
              <a:ea typeface="宋体" panose="02010600030101010101" pitchFamily="2" charset="-122"/>
            </a:endParaRPr>
          </a:p>
          <a:p>
            <a:r>
              <a:rPr lang="en-US" altLang="zh-CN" sz="3200" b="1" dirty="0">
                <a:latin typeface="Arial" panose="020B0604020202020204" pitchFamily="34" charset="0"/>
                <a:ea typeface="宋体" panose="02010600030101010101" pitchFamily="2" charset="-122"/>
              </a:rPr>
              <a:t> </a:t>
            </a:r>
            <a:endParaRPr lang="en-US" altLang="zh-CN" sz="3200" b="1" dirty="0">
              <a:latin typeface="Arial" panose="020B0604020202020204" pitchFamily="34" charset="0"/>
              <a:ea typeface="宋体" panose="02010600030101010101" pitchFamily="2" charset="-122"/>
            </a:endParaRPr>
          </a:p>
        </p:txBody>
      </p:sp>
      <p:sp>
        <p:nvSpPr>
          <p:cNvPr id="47111" name="Text Box 9"/>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7112" name="Text Box 10"/>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27013"/>
                                        </p:tgtEl>
                                        <p:attrNameLst>
                                          <p:attrName>style.visibility</p:attrName>
                                        </p:attrNameLst>
                                      </p:cBhvr>
                                      <p:to>
                                        <p:strVal val="visible"/>
                                      </p:to>
                                    </p:set>
                                    <p:animEffect transition="in" filter="plus(in)">
                                      <p:cBhvr>
                                        <p:cTn id="7" dur="1000"/>
                                        <p:tgtEl>
                                          <p:spTgt spid="427013"/>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427015"/>
                                        </p:tgtEl>
                                        <p:attrNameLst>
                                          <p:attrName>style.visibility</p:attrName>
                                        </p:attrNameLst>
                                      </p:cBhvr>
                                      <p:to>
                                        <p:strVal val="visible"/>
                                      </p:to>
                                    </p:set>
                                    <p:animEffect transition="in" filter="plus(in)">
                                      <p:cBhvr>
                                        <p:cTn id="12" dur="1000"/>
                                        <p:tgtEl>
                                          <p:spTgt spid="427015"/>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427012"/>
                                        </p:tgtEl>
                                        <p:attrNameLst>
                                          <p:attrName>style.visibility</p:attrName>
                                        </p:attrNameLst>
                                      </p:cBhvr>
                                      <p:to>
                                        <p:strVal val="visible"/>
                                      </p:to>
                                    </p:set>
                                    <p:animEffect transition="in" filter="wipe(down)">
                                      <p:cBhvr>
                                        <p:cTn id="17" dur="580">
                                          <p:stCondLst>
                                            <p:cond delay="0"/>
                                          </p:stCondLst>
                                        </p:cTn>
                                        <p:tgtEl>
                                          <p:spTgt spid="427012"/>
                                        </p:tgtEl>
                                      </p:cBhvr>
                                    </p:animEffect>
                                    <p:anim calcmode="lin" valueType="num">
                                      <p:cBhvr>
                                        <p:cTn id="18" dur="1822" tmFilter="0,0; 0.14,0.36; 0.43,0.73; 0.71,0.91; 1.0,1.0">
                                          <p:stCondLst>
                                            <p:cond delay="0"/>
                                          </p:stCondLst>
                                        </p:cTn>
                                        <p:tgtEl>
                                          <p:spTgt spid="427012"/>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27012"/>
                                        </p:tgtEl>
                                        <p:attrNameLst>
                                          <p:attrName>ppt_y</p:attrName>
                                        </p:attrNameLst>
                                      </p:cBhvr>
                                      <p:tavLst>
                                        <p:tav tm="0" fmla="#ppt_y-sin(pi*$)/3">
                                          <p:val>
                                            <p:fltVal val="0.500000"/>
                                          </p:val>
                                        </p:tav>
                                        <p:tav tm="100000">
                                          <p:val>
                                            <p:fltVal val="1.000000"/>
                                          </p:val>
                                        </p:tav>
                                      </p:tavLst>
                                    </p:anim>
                                    <p:anim calcmode="lin" valueType="num">
                                      <p:cBhvr>
                                        <p:cTn id="20" dur="664" tmFilter="0, 0; 0.125,0.2665; 0.25,0.4; 0.375,0.465; 0.5,0.5;  0.625,0.535; 0.75,0.6; 0.875,0.7335; 1,1">
                                          <p:stCondLst>
                                            <p:cond delay="664"/>
                                          </p:stCondLst>
                                        </p:cTn>
                                        <p:tgtEl>
                                          <p:spTgt spid="427012"/>
                                        </p:tgtEl>
                                        <p:attrNameLst>
                                          <p:attrName>ppt_y</p:attrName>
                                        </p:attrNameLst>
                                      </p:cBhvr>
                                      <p:tavLst>
                                        <p:tav tm="0" fmla="#ppt_y-sin(pi*$)/9">
                                          <p:val>
                                            <p:fltVal val="0.000000"/>
                                          </p:val>
                                        </p:tav>
                                        <p:tav tm="100000">
                                          <p:val>
                                            <p:fltVal val="1.000000"/>
                                          </p:val>
                                        </p:tav>
                                      </p:tavLst>
                                    </p:anim>
                                    <p:anim calcmode="lin" valueType="num">
                                      <p:cBhvr>
                                        <p:cTn id="21" dur="332" tmFilter="0, 0; 0.125,0.2665; 0.25,0.4; 0.375,0.465; 0.5,0.5;  0.625,0.535; 0.75,0.6; 0.875,0.7335; 1,1">
                                          <p:stCondLst>
                                            <p:cond delay="1324"/>
                                          </p:stCondLst>
                                        </p:cTn>
                                        <p:tgtEl>
                                          <p:spTgt spid="427012"/>
                                        </p:tgtEl>
                                        <p:attrNameLst>
                                          <p:attrName>ppt_y</p:attrName>
                                        </p:attrNameLst>
                                      </p:cBhvr>
                                      <p:tavLst>
                                        <p:tav tm="0" fmla="#ppt_y-sin(pi*$)/27">
                                          <p:val>
                                            <p:fltVal val="0.000000"/>
                                          </p:val>
                                        </p:tav>
                                        <p:tav tm="100000">
                                          <p:val>
                                            <p:fltVal val="1.000000"/>
                                          </p:val>
                                        </p:tav>
                                      </p:tavLst>
                                    </p:anim>
                                    <p:anim calcmode="lin" valueType="num">
                                      <p:cBhvr>
                                        <p:cTn id="22" dur="164" tmFilter="0, 0; 0.125,0.2665; 0.25,0.4; 0.375,0.465; 0.5,0.5;  0.625,0.535; 0.75,0.6; 0.875,0.7335; 1,1">
                                          <p:stCondLst>
                                            <p:cond delay="1656"/>
                                          </p:stCondLst>
                                        </p:cTn>
                                        <p:tgtEl>
                                          <p:spTgt spid="427012"/>
                                        </p:tgtEl>
                                        <p:attrNameLst>
                                          <p:attrName>ppt_y</p:attrName>
                                        </p:attrNameLst>
                                      </p:cBhvr>
                                      <p:tavLst>
                                        <p:tav tm="0" fmla="#ppt_y-sin(pi*$)/81">
                                          <p:val>
                                            <p:fltVal val="0.000000"/>
                                          </p:val>
                                        </p:tav>
                                        <p:tav tm="100000">
                                          <p:val>
                                            <p:fltVal val="1.000000"/>
                                          </p:val>
                                        </p:tav>
                                      </p:tavLst>
                                    </p:anim>
                                    <p:animScale>
                                      <p:cBhvr>
                                        <p:cTn id="23" dur="26">
                                          <p:stCondLst>
                                            <p:cond delay="650"/>
                                          </p:stCondLst>
                                        </p:cTn>
                                        <p:tgtEl>
                                          <p:spTgt spid="427012"/>
                                        </p:tgtEl>
                                      </p:cBhvr>
                                      <p:to x="100000" y="60000"/>
                                    </p:animScale>
                                    <p:animScale>
                                      <p:cBhvr>
                                        <p:cTn id="24" dur="166" decel="50000">
                                          <p:stCondLst>
                                            <p:cond delay="676"/>
                                          </p:stCondLst>
                                        </p:cTn>
                                        <p:tgtEl>
                                          <p:spTgt spid="427012"/>
                                        </p:tgtEl>
                                      </p:cBhvr>
                                      <p:to x="100000" y="100000"/>
                                    </p:animScale>
                                    <p:animScale>
                                      <p:cBhvr>
                                        <p:cTn id="25" dur="26">
                                          <p:stCondLst>
                                            <p:cond delay="1312"/>
                                          </p:stCondLst>
                                        </p:cTn>
                                        <p:tgtEl>
                                          <p:spTgt spid="427012"/>
                                        </p:tgtEl>
                                      </p:cBhvr>
                                      <p:to x="100000" y="80000"/>
                                    </p:animScale>
                                    <p:animScale>
                                      <p:cBhvr>
                                        <p:cTn id="26" dur="166" decel="50000">
                                          <p:stCondLst>
                                            <p:cond delay="1338"/>
                                          </p:stCondLst>
                                        </p:cTn>
                                        <p:tgtEl>
                                          <p:spTgt spid="427012"/>
                                        </p:tgtEl>
                                      </p:cBhvr>
                                      <p:to x="100000" y="100000"/>
                                    </p:animScale>
                                    <p:animScale>
                                      <p:cBhvr>
                                        <p:cTn id="27" dur="26">
                                          <p:stCondLst>
                                            <p:cond delay="1642"/>
                                          </p:stCondLst>
                                        </p:cTn>
                                        <p:tgtEl>
                                          <p:spTgt spid="427012"/>
                                        </p:tgtEl>
                                      </p:cBhvr>
                                      <p:to x="100000" y="90000"/>
                                    </p:animScale>
                                    <p:animScale>
                                      <p:cBhvr>
                                        <p:cTn id="28" dur="166" decel="50000">
                                          <p:stCondLst>
                                            <p:cond delay="1668"/>
                                          </p:stCondLst>
                                        </p:cTn>
                                        <p:tgtEl>
                                          <p:spTgt spid="427012"/>
                                        </p:tgtEl>
                                      </p:cBhvr>
                                      <p:to x="100000" y="100000"/>
                                    </p:animScale>
                                    <p:animScale>
                                      <p:cBhvr>
                                        <p:cTn id="29" dur="26">
                                          <p:stCondLst>
                                            <p:cond delay="1808"/>
                                          </p:stCondLst>
                                        </p:cTn>
                                        <p:tgtEl>
                                          <p:spTgt spid="427012"/>
                                        </p:tgtEl>
                                      </p:cBhvr>
                                      <p:to x="100000" y="95000"/>
                                    </p:animScale>
                                    <p:animScale>
                                      <p:cBhvr>
                                        <p:cTn id="30" dur="166" decel="50000">
                                          <p:stCondLst>
                                            <p:cond delay="1834"/>
                                          </p:stCondLst>
                                        </p:cTn>
                                        <p:tgtEl>
                                          <p:spTgt spid="427012"/>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26" presetClass="entr" presetSubtype="0" fill="hold" grpId="0" nodeType="clickEffect">
                                  <p:stCondLst>
                                    <p:cond delay="0"/>
                                  </p:stCondLst>
                                  <p:childTnLst>
                                    <p:set>
                                      <p:cBhvr>
                                        <p:cTn id="34" dur="1" fill="hold">
                                          <p:stCondLst>
                                            <p:cond delay="0"/>
                                          </p:stCondLst>
                                        </p:cTn>
                                        <p:tgtEl>
                                          <p:spTgt spid="427016"/>
                                        </p:tgtEl>
                                        <p:attrNameLst>
                                          <p:attrName>style.visibility</p:attrName>
                                        </p:attrNameLst>
                                      </p:cBhvr>
                                      <p:to>
                                        <p:strVal val="visible"/>
                                      </p:to>
                                    </p:set>
                                    <p:animEffect transition="in" filter="wipe(down)">
                                      <p:cBhvr>
                                        <p:cTn id="35" dur="580">
                                          <p:stCondLst>
                                            <p:cond delay="0"/>
                                          </p:stCondLst>
                                        </p:cTn>
                                        <p:tgtEl>
                                          <p:spTgt spid="427016"/>
                                        </p:tgtEl>
                                      </p:cBhvr>
                                    </p:animEffect>
                                    <p:anim calcmode="lin" valueType="num">
                                      <p:cBhvr>
                                        <p:cTn id="36" dur="1822" tmFilter="0,0; 0.14,0.36; 0.43,0.73; 0.71,0.91; 1.0,1.0">
                                          <p:stCondLst>
                                            <p:cond delay="0"/>
                                          </p:stCondLst>
                                        </p:cTn>
                                        <p:tgtEl>
                                          <p:spTgt spid="427016"/>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427016"/>
                                        </p:tgtEl>
                                        <p:attrNameLst>
                                          <p:attrName>ppt_y</p:attrName>
                                        </p:attrNameLst>
                                      </p:cBhvr>
                                      <p:tavLst>
                                        <p:tav tm="0" fmla="#ppt_y-sin(pi*$)/3">
                                          <p:val>
                                            <p:fltVal val="0.500000"/>
                                          </p:val>
                                        </p:tav>
                                        <p:tav tm="100000">
                                          <p:val>
                                            <p:fltVal val="1.000000"/>
                                          </p:val>
                                        </p:tav>
                                      </p:tavLst>
                                    </p:anim>
                                    <p:anim calcmode="lin" valueType="num">
                                      <p:cBhvr>
                                        <p:cTn id="38" dur="664" tmFilter="0, 0; 0.125,0.2665; 0.25,0.4; 0.375,0.465; 0.5,0.5;  0.625,0.535; 0.75,0.6; 0.875,0.7335; 1,1">
                                          <p:stCondLst>
                                            <p:cond delay="664"/>
                                          </p:stCondLst>
                                        </p:cTn>
                                        <p:tgtEl>
                                          <p:spTgt spid="427016"/>
                                        </p:tgtEl>
                                        <p:attrNameLst>
                                          <p:attrName>ppt_y</p:attrName>
                                        </p:attrNameLst>
                                      </p:cBhvr>
                                      <p:tavLst>
                                        <p:tav tm="0" fmla="#ppt_y-sin(pi*$)/9">
                                          <p:val>
                                            <p:fltVal val="0.000000"/>
                                          </p:val>
                                        </p:tav>
                                        <p:tav tm="100000">
                                          <p:val>
                                            <p:fltVal val="1.000000"/>
                                          </p:val>
                                        </p:tav>
                                      </p:tavLst>
                                    </p:anim>
                                    <p:anim calcmode="lin" valueType="num">
                                      <p:cBhvr>
                                        <p:cTn id="39" dur="332" tmFilter="0, 0; 0.125,0.2665; 0.25,0.4; 0.375,0.465; 0.5,0.5;  0.625,0.535; 0.75,0.6; 0.875,0.7335; 1,1">
                                          <p:stCondLst>
                                            <p:cond delay="1324"/>
                                          </p:stCondLst>
                                        </p:cTn>
                                        <p:tgtEl>
                                          <p:spTgt spid="427016"/>
                                        </p:tgtEl>
                                        <p:attrNameLst>
                                          <p:attrName>ppt_y</p:attrName>
                                        </p:attrNameLst>
                                      </p:cBhvr>
                                      <p:tavLst>
                                        <p:tav tm="0" fmla="#ppt_y-sin(pi*$)/27">
                                          <p:val>
                                            <p:fltVal val="0.000000"/>
                                          </p:val>
                                        </p:tav>
                                        <p:tav tm="100000">
                                          <p:val>
                                            <p:fltVal val="1.000000"/>
                                          </p:val>
                                        </p:tav>
                                      </p:tavLst>
                                    </p:anim>
                                    <p:anim calcmode="lin" valueType="num">
                                      <p:cBhvr>
                                        <p:cTn id="40" dur="164" tmFilter="0, 0; 0.125,0.2665; 0.25,0.4; 0.375,0.465; 0.5,0.5;  0.625,0.535; 0.75,0.6; 0.875,0.7335; 1,1">
                                          <p:stCondLst>
                                            <p:cond delay="1656"/>
                                          </p:stCondLst>
                                        </p:cTn>
                                        <p:tgtEl>
                                          <p:spTgt spid="427016"/>
                                        </p:tgtEl>
                                        <p:attrNameLst>
                                          <p:attrName>ppt_y</p:attrName>
                                        </p:attrNameLst>
                                      </p:cBhvr>
                                      <p:tavLst>
                                        <p:tav tm="0" fmla="#ppt_y-sin(pi*$)/81">
                                          <p:val>
                                            <p:fltVal val="0.000000"/>
                                          </p:val>
                                        </p:tav>
                                        <p:tav tm="100000">
                                          <p:val>
                                            <p:fltVal val="1.000000"/>
                                          </p:val>
                                        </p:tav>
                                      </p:tavLst>
                                    </p:anim>
                                    <p:animScale>
                                      <p:cBhvr>
                                        <p:cTn id="41" dur="26">
                                          <p:stCondLst>
                                            <p:cond delay="650"/>
                                          </p:stCondLst>
                                        </p:cTn>
                                        <p:tgtEl>
                                          <p:spTgt spid="427016"/>
                                        </p:tgtEl>
                                      </p:cBhvr>
                                      <p:to x="100000" y="60000"/>
                                    </p:animScale>
                                    <p:animScale>
                                      <p:cBhvr>
                                        <p:cTn id="42" dur="166" decel="50000">
                                          <p:stCondLst>
                                            <p:cond delay="676"/>
                                          </p:stCondLst>
                                        </p:cTn>
                                        <p:tgtEl>
                                          <p:spTgt spid="427016"/>
                                        </p:tgtEl>
                                      </p:cBhvr>
                                      <p:to x="100000" y="100000"/>
                                    </p:animScale>
                                    <p:animScale>
                                      <p:cBhvr>
                                        <p:cTn id="43" dur="26">
                                          <p:stCondLst>
                                            <p:cond delay="1312"/>
                                          </p:stCondLst>
                                        </p:cTn>
                                        <p:tgtEl>
                                          <p:spTgt spid="427016"/>
                                        </p:tgtEl>
                                      </p:cBhvr>
                                      <p:to x="100000" y="80000"/>
                                    </p:animScale>
                                    <p:animScale>
                                      <p:cBhvr>
                                        <p:cTn id="44" dur="166" decel="50000">
                                          <p:stCondLst>
                                            <p:cond delay="1338"/>
                                          </p:stCondLst>
                                        </p:cTn>
                                        <p:tgtEl>
                                          <p:spTgt spid="427016"/>
                                        </p:tgtEl>
                                      </p:cBhvr>
                                      <p:to x="100000" y="100000"/>
                                    </p:animScale>
                                    <p:animScale>
                                      <p:cBhvr>
                                        <p:cTn id="45" dur="26">
                                          <p:stCondLst>
                                            <p:cond delay="1642"/>
                                          </p:stCondLst>
                                        </p:cTn>
                                        <p:tgtEl>
                                          <p:spTgt spid="427016"/>
                                        </p:tgtEl>
                                      </p:cBhvr>
                                      <p:to x="100000" y="90000"/>
                                    </p:animScale>
                                    <p:animScale>
                                      <p:cBhvr>
                                        <p:cTn id="46" dur="166" decel="50000">
                                          <p:stCondLst>
                                            <p:cond delay="1668"/>
                                          </p:stCondLst>
                                        </p:cTn>
                                        <p:tgtEl>
                                          <p:spTgt spid="427016"/>
                                        </p:tgtEl>
                                      </p:cBhvr>
                                      <p:to x="100000" y="100000"/>
                                    </p:animScale>
                                    <p:animScale>
                                      <p:cBhvr>
                                        <p:cTn id="47" dur="26">
                                          <p:stCondLst>
                                            <p:cond delay="1808"/>
                                          </p:stCondLst>
                                        </p:cTn>
                                        <p:tgtEl>
                                          <p:spTgt spid="427016"/>
                                        </p:tgtEl>
                                      </p:cBhvr>
                                      <p:to x="100000" y="95000"/>
                                    </p:animScale>
                                    <p:animScale>
                                      <p:cBhvr>
                                        <p:cTn id="48" dur="166" decel="50000">
                                          <p:stCondLst>
                                            <p:cond delay="1834"/>
                                          </p:stCondLst>
                                        </p:cTn>
                                        <p:tgtEl>
                                          <p:spTgt spid="427016"/>
                                        </p:tgtEl>
                                      </p:cBhvr>
                                      <p:to x="100000" y="100000"/>
                                    </p:animScale>
                                  </p:childTnLst>
                                </p:cTn>
                              </p:par>
                            </p:childTnLst>
                          </p:cTn>
                        </p:par>
                      </p:childTnLst>
                    </p:cTn>
                  </p:par>
                  <p:par>
                    <p:cTn id="49" fill="hold">
                      <p:stCondLst>
                        <p:cond delay="indefinite"/>
                      </p:stCondLst>
                      <p:childTnLst>
                        <p:par>
                          <p:cTn id="50" fill="hold">
                            <p:stCondLst>
                              <p:cond delay="0"/>
                            </p:stCondLst>
                            <p:childTnLst>
                              <p:par>
                                <p:cTn id="51" presetID="8" presetClass="entr" presetSubtype="16" fill="hold" nodeType="clickEffect">
                                  <p:stCondLst>
                                    <p:cond delay="0"/>
                                  </p:stCondLst>
                                  <p:childTnLst>
                                    <p:set>
                                      <p:cBhvr>
                                        <p:cTn id="52" dur="1" fill="hold">
                                          <p:stCondLst>
                                            <p:cond delay="0"/>
                                          </p:stCondLst>
                                        </p:cTn>
                                        <p:tgtEl>
                                          <p:spTgt spid="427011"/>
                                        </p:tgtEl>
                                        <p:attrNameLst>
                                          <p:attrName>style.visibility</p:attrName>
                                        </p:attrNameLst>
                                      </p:cBhvr>
                                      <p:to>
                                        <p:strVal val="visible"/>
                                      </p:to>
                                    </p:set>
                                    <p:animEffect transition="in" filter="diamond(in)">
                                      <p:cBhvr>
                                        <p:cTn id="53" dur="2000"/>
                                        <p:tgtEl>
                                          <p:spTgt spid="427011"/>
                                        </p:tgtEl>
                                      </p:cBhvr>
                                    </p:animEffect>
                                  </p:childTnLst>
                                </p:cTn>
                              </p:par>
                            </p:childTnLst>
                          </p:cTn>
                        </p:par>
                      </p:childTnLst>
                    </p:cTn>
                  </p:par>
                  <p:par>
                    <p:cTn id="54" fill="hold">
                      <p:stCondLst>
                        <p:cond delay="indefinite"/>
                      </p:stCondLst>
                      <p:childTnLst>
                        <p:par>
                          <p:cTn id="55" fill="hold">
                            <p:stCondLst>
                              <p:cond delay="0"/>
                            </p:stCondLst>
                            <p:childTnLst>
                              <p:par>
                                <p:cTn id="56" presetID="8" presetClass="entr" presetSubtype="32" fill="hold" grpId="0" nodeType="clickEffect">
                                  <p:stCondLst>
                                    <p:cond delay="0"/>
                                  </p:stCondLst>
                                  <p:childTnLst>
                                    <p:set>
                                      <p:cBhvr>
                                        <p:cTn id="57" dur="1" fill="hold">
                                          <p:stCondLst>
                                            <p:cond delay="0"/>
                                          </p:stCondLst>
                                        </p:cTn>
                                        <p:tgtEl>
                                          <p:spTgt spid="427014"/>
                                        </p:tgtEl>
                                        <p:attrNameLst>
                                          <p:attrName>style.visibility</p:attrName>
                                        </p:attrNameLst>
                                      </p:cBhvr>
                                      <p:to>
                                        <p:strVal val="visible"/>
                                      </p:to>
                                    </p:set>
                                    <p:animEffect transition="in" filter="diamond(out)">
                                      <p:cBhvr>
                                        <p:cTn id="58" dur="2000"/>
                                        <p:tgtEl>
                                          <p:spTgt spid="4270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7014" grpId="0"/>
      <p:bldP spid="427015" grpId="0"/>
      <p:bldP spid="42701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28035" name="Picture 3" descr="3u_1">
            <a:hlinkClick r:id="rId1"/>
          </p:cNvPr>
          <p:cNvPicPr>
            <a:picLocks noChangeAspect="1"/>
          </p:cNvPicPr>
          <p:nvPr/>
        </p:nvPicPr>
        <p:blipFill>
          <a:blip r:embed="rId2"/>
          <a:stretch>
            <a:fillRect/>
          </a:stretch>
        </p:blipFill>
        <p:spPr>
          <a:xfrm>
            <a:off x="1403350" y="765175"/>
            <a:ext cx="1752600" cy="2057400"/>
          </a:xfrm>
          <a:prstGeom prst="rect">
            <a:avLst/>
          </a:prstGeom>
          <a:noFill/>
          <a:ln w="9525">
            <a:noFill/>
          </a:ln>
        </p:spPr>
      </p:pic>
      <p:sp>
        <p:nvSpPr>
          <p:cNvPr id="428036" name="Rectangle 4"/>
          <p:cNvSpPr/>
          <p:nvPr/>
        </p:nvSpPr>
        <p:spPr>
          <a:xfrm>
            <a:off x="1187450" y="3284538"/>
            <a:ext cx="1905000" cy="1066800"/>
          </a:xfrm>
          <a:prstGeom prst="rect">
            <a:avLst/>
          </a:prstGeom>
          <a:noFill/>
          <a:ln w="9525">
            <a:noFill/>
          </a:ln>
        </p:spPr>
        <p:txBody>
          <a:bodyPr anchor="t" anchorCtr="0">
            <a:spAutoFit/>
          </a:bodyPr>
          <a:p>
            <a:r>
              <a:rPr lang="zh-CN" altLang="en-US" sz="3200" b="1" dirty="0">
                <a:latin typeface="Arial" panose="020B0604020202020204" pitchFamily="34" charset="0"/>
                <a:ea typeface="宋体" panose="02010600030101010101" pitchFamily="2" charset="-122"/>
              </a:rPr>
              <a:t>四川航空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:3U</a:t>
            </a:r>
            <a:endParaRPr lang="en-US" altLang="zh-CN" sz="3200" b="1" dirty="0">
              <a:latin typeface="Arial" panose="020B0604020202020204" pitchFamily="34" charset="0"/>
              <a:ea typeface="宋体" panose="02010600030101010101" pitchFamily="2" charset="-122"/>
            </a:endParaRPr>
          </a:p>
        </p:txBody>
      </p:sp>
      <p:pic>
        <p:nvPicPr>
          <p:cNvPr id="428037" name="Picture 5" descr="9c_1">
            <a:hlinkClick r:id="rId3"/>
          </p:cNvPr>
          <p:cNvPicPr>
            <a:picLocks noChangeAspect="1"/>
          </p:cNvPicPr>
          <p:nvPr/>
        </p:nvPicPr>
        <p:blipFill>
          <a:blip r:embed="rId4"/>
          <a:stretch>
            <a:fillRect/>
          </a:stretch>
        </p:blipFill>
        <p:spPr>
          <a:xfrm>
            <a:off x="4500563" y="765175"/>
            <a:ext cx="1752600" cy="2057400"/>
          </a:xfrm>
          <a:prstGeom prst="rect">
            <a:avLst/>
          </a:prstGeom>
          <a:noFill/>
          <a:ln w="9525">
            <a:noFill/>
          </a:ln>
        </p:spPr>
      </p:pic>
      <p:sp>
        <p:nvSpPr>
          <p:cNvPr id="428038" name="Rectangle 6"/>
          <p:cNvSpPr/>
          <p:nvPr/>
        </p:nvSpPr>
        <p:spPr>
          <a:xfrm>
            <a:off x="4140200" y="3213100"/>
            <a:ext cx="1981200" cy="1066800"/>
          </a:xfrm>
          <a:prstGeom prst="rect">
            <a:avLst/>
          </a:prstGeom>
          <a:noFill/>
          <a:ln w="9525">
            <a:noFill/>
          </a:ln>
        </p:spPr>
        <p:txBody>
          <a:bodyPr anchor="t" anchorCtr="0">
            <a:spAutoFit/>
          </a:bodyPr>
          <a:p>
            <a:r>
              <a:rPr lang="zh-CN" altLang="en-US" sz="3200" b="1" dirty="0">
                <a:latin typeface="Arial" panose="020B0604020202020204" pitchFamily="34" charset="0"/>
                <a:ea typeface="宋体" panose="02010600030101010101" pitchFamily="2" charset="-122"/>
              </a:rPr>
              <a:t>春秋航空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:9C</a:t>
            </a:r>
            <a:endParaRPr lang="en-US" altLang="zh-CN" sz="3200" b="1" dirty="0">
              <a:latin typeface="Arial" panose="020B0604020202020204" pitchFamily="34" charset="0"/>
              <a:ea typeface="宋体" panose="02010600030101010101" pitchFamily="2" charset="-122"/>
            </a:endParaRPr>
          </a:p>
        </p:txBody>
      </p:sp>
      <p:pic>
        <p:nvPicPr>
          <p:cNvPr id="428039" name="Picture 7" descr="NX_1">
            <a:hlinkClick r:id="rId5"/>
          </p:cNvPr>
          <p:cNvPicPr>
            <a:picLocks noChangeAspect="1"/>
          </p:cNvPicPr>
          <p:nvPr/>
        </p:nvPicPr>
        <p:blipFill>
          <a:blip r:embed="rId6"/>
          <a:stretch>
            <a:fillRect/>
          </a:stretch>
        </p:blipFill>
        <p:spPr>
          <a:xfrm>
            <a:off x="7164388" y="765175"/>
            <a:ext cx="1752600" cy="2057400"/>
          </a:xfrm>
          <a:prstGeom prst="rect">
            <a:avLst/>
          </a:prstGeom>
          <a:noFill/>
          <a:ln w="9525">
            <a:noFill/>
          </a:ln>
        </p:spPr>
      </p:pic>
      <p:sp>
        <p:nvSpPr>
          <p:cNvPr id="428040" name="Rectangle 8"/>
          <p:cNvSpPr/>
          <p:nvPr/>
        </p:nvSpPr>
        <p:spPr>
          <a:xfrm>
            <a:off x="7019925" y="3141663"/>
            <a:ext cx="1905000" cy="1066800"/>
          </a:xfrm>
          <a:prstGeom prst="rect">
            <a:avLst/>
          </a:prstGeom>
          <a:noFill/>
          <a:ln w="9525">
            <a:noFill/>
          </a:ln>
        </p:spPr>
        <p:txBody>
          <a:bodyPr anchor="t" anchorCtr="0">
            <a:spAutoFit/>
          </a:bodyPr>
          <a:p>
            <a:r>
              <a:rPr lang="zh-CN" altLang="en-US" sz="3200" b="1" dirty="0">
                <a:latin typeface="Arial" panose="020B0604020202020204" pitchFamily="34" charset="0"/>
                <a:ea typeface="宋体" panose="02010600030101010101" pitchFamily="2" charset="-122"/>
              </a:rPr>
              <a:t>澳门航空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:9C</a:t>
            </a:r>
            <a:endParaRPr lang="en-US" altLang="zh-CN" sz="3200" b="1" dirty="0">
              <a:latin typeface="Arial" panose="020B0604020202020204" pitchFamily="34" charset="0"/>
              <a:ea typeface="宋体" panose="02010600030101010101" pitchFamily="2" charset="-122"/>
            </a:endParaRPr>
          </a:p>
        </p:txBody>
      </p:sp>
      <p:pic>
        <p:nvPicPr>
          <p:cNvPr id="428041" name="Picture 9" descr="8l_1">
            <a:hlinkClick r:id="rId7"/>
          </p:cNvPr>
          <p:cNvPicPr>
            <a:picLocks noChangeAspect="1"/>
          </p:cNvPicPr>
          <p:nvPr/>
        </p:nvPicPr>
        <p:blipFill>
          <a:blip r:embed="rId8"/>
          <a:stretch>
            <a:fillRect/>
          </a:stretch>
        </p:blipFill>
        <p:spPr>
          <a:xfrm>
            <a:off x="3059113" y="4800600"/>
            <a:ext cx="1752600" cy="2057400"/>
          </a:xfrm>
          <a:prstGeom prst="rect">
            <a:avLst/>
          </a:prstGeom>
          <a:noFill/>
          <a:ln w="9525">
            <a:noFill/>
          </a:ln>
        </p:spPr>
      </p:pic>
      <p:sp>
        <p:nvSpPr>
          <p:cNvPr id="428042" name="Rectangle 10"/>
          <p:cNvSpPr/>
          <p:nvPr/>
        </p:nvSpPr>
        <p:spPr>
          <a:xfrm>
            <a:off x="179388" y="5300663"/>
            <a:ext cx="2952750" cy="1066800"/>
          </a:xfrm>
          <a:prstGeom prst="rect">
            <a:avLst/>
          </a:prstGeom>
          <a:noFill/>
          <a:ln w="9525">
            <a:noFill/>
          </a:ln>
        </p:spPr>
        <p:txBody>
          <a:bodyPr anchor="t" anchorCtr="0">
            <a:spAutoFit/>
          </a:bodyPr>
          <a:p>
            <a:r>
              <a:rPr lang="zh-CN" altLang="en-US" sz="3200" b="1" dirty="0">
                <a:latin typeface="Arial" panose="020B0604020202020204" pitchFamily="34" charset="0"/>
                <a:ea typeface="宋体" panose="02010600030101010101" pitchFamily="2" charset="-122"/>
              </a:rPr>
              <a:t>云南祥鹏航空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:8L</a:t>
            </a:r>
            <a:endParaRPr lang="en-US" altLang="zh-CN" sz="3200" b="1" dirty="0">
              <a:latin typeface="Arial" panose="020B0604020202020204" pitchFamily="34" charset="0"/>
              <a:ea typeface="宋体" panose="02010600030101010101" pitchFamily="2" charset="-122"/>
            </a:endParaRPr>
          </a:p>
        </p:txBody>
      </p:sp>
      <p:pic>
        <p:nvPicPr>
          <p:cNvPr id="428043" name="Picture 11" descr="8c_1">
            <a:hlinkClick r:id="rId9"/>
          </p:cNvPr>
          <p:cNvPicPr>
            <a:picLocks noChangeAspect="1"/>
          </p:cNvPicPr>
          <p:nvPr/>
        </p:nvPicPr>
        <p:blipFill>
          <a:blip r:embed="rId10"/>
          <a:stretch>
            <a:fillRect/>
          </a:stretch>
        </p:blipFill>
        <p:spPr>
          <a:xfrm>
            <a:off x="7596188" y="4800600"/>
            <a:ext cx="1752600" cy="2057400"/>
          </a:xfrm>
          <a:prstGeom prst="rect">
            <a:avLst/>
          </a:prstGeom>
          <a:noFill/>
          <a:ln w="9525">
            <a:noFill/>
          </a:ln>
        </p:spPr>
      </p:pic>
      <p:sp>
        <p:nvSpPr>
          <p:cNvPr id="428044" name="Rectangle 12"/>
          <p:cNvSpPr/>
          <p:nvPr/>
        </p:nvSpPr>
        <p:spPr>
          <a:xfrm>
            <a:off x="5219700" y="5516563"/>
            <a:ext cx="1981200" cy="1066800"/>
          </a:xfrm>
          <a:prstGeom prst="rect">
            <a:avLst/>
          </a:prstGeom>
          <a:noFill/>
          <a:ln w="9525">
            <a:noFill/>
          </a:ln>
        </p:spPr>
        <p:txBody>
          <a:bodyPr anchor="t" anchorCtr="0">
            <a:spAutoFit/>
          </a:bodyPr>
          <a:p>
            <a:r>
              <a:rPr lang="zh-CN" altLang="en-US" sz="3200" b="1" dirty="0">
                <a:latin typeface="Arial" panose="020B0604020202020204" pitchFamily="34" charset="0"/>
                <a:ea typeface="宋体" panose="02010600030101010101" pitchFamily="2" charset="-122"/>
              </a:rPr>
              <a:t>东星航空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:8C</a:t>
            </a:r>
            <a:endParaRPr lang="en-US" altLang="zh-CN" sz="3200" b="1" dirty="0">
              <a:latin typeface="Arial" panose="020B0604020202020204" pitchFamily="34" charset="0"/>
              <a:ea typeface="宋体" panose="02010600030101010101" pitchFamily="2" charset="-122"/>
            </a:endParaRPr>
          </a:p>
        </p:txBody>
      </p:sp>
      <p:sp>
        <p:nvSpPr>
          <p:cNvPr id="48139" name="Text Box 13"/>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8140" name="Text Box 14"/>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28035"/>
                                        </p:tgtEl>
                                        <p:attrNameLst>
                                          <p:attrName>style.visibility</p:attrName>
                                        </p:attrNameLst>
                                      </p:cBhvr>
                                      <p:to>
                                        <p:strVal val="visible"/>
                                      </p:to>
                                    </p:set>
                                    <p:animEffect transition="in" filter="fade">
                                      <p:cBhvr>
                                        <p:cTn id="7" dur="1000"/>
                                        <p:tgtEl>
                                          <p:spTgt spid="428035"/>
                                        </p:tgtEl>
                                      </p:cBhvr>
                                    </p:animEffect>
                                    <p:anim calcmode="lin" valueType="num">
                                      <p:cBhvr>
                                        <p:cTn id="8" dur="1000" fill="hold"/>
                                        <p:tgtEl>
                                          <p:spTgt spid="428035"/>
                                        </p:tgtEl>
                                        <p:attrNameLst>
                                          <p:attrName>ppt_x</p:attrName>
                                        </p:attrNameLst>
                                      </p:cBhvr>
                                      <p:tavLst>
                                        <p:tav tm="0">
                                          <p:val>
                                            <p:strVal val="#ppt_x"/>
                                          </p:val>
                                        </p:tav>
                                        <p:tav tm="100000">
                                          <p:val>
                                            <p:strVal val="#ppt_x"/>
                                          </p:val>
                                        </p:tav>
                                      </p:tavLst>
                                    </p:anim>
                                    <p:anim calcmode="lin" valueType="num">
                                      <p:cBhvr>
                                        <p:cTn id="9" dur="1000" fill="hold"/>
                                        <p:tgtEl>
                                          <p:spTgt spid="42803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428036"/>
                                        </p:tgtEl>
                                        <p:attrNameLst>
                                          <p:attrName>style.visibility</p:attrName>
                                        </p:attrNameLst>
                                      </p:cBhvr>
                                      <p:to>
                                        <p:strVal val="visible"/>
                                      </p:to>
                                    </p:set>
                                    <p:animEffect transition="in" filter="fade">
                                      <p:cBhvr>
                                        <p:cTn id="14" dur="1000"/>
                                        <p:tgtEl>
                                          <p:spTgt spid="428036"/>
                                        </p:tgtEl>
                                      </p:cBhvr>
                                    </p:animEffect>
                                    <p:anim calcmode="lin" valueType="num">
                                      <p:cBhvr>
                                        <p:cTn id="15" dur="1000" fill="hold"/>
                                        <p:tgtEl>
                                          <p:spTgt spid="428036"/>
                                        </p:tgtEl>
                                        <p:attrNameLst>
                                          <p:attrName>ppt_x</p:attrName>
                                        </p:attrNameLst>
                                      </p:cBhvr>
                                      <p:tavLst>
                                        <p:tav tm="0">
                                          <p:val>
                                            <p:strVal val="#ppt_x"/>
                                          </p:val>
                                        </p:tav>
                                        <p:tav tm="100000">
                                          <p:val>
                                            <p:strVal val="#ppt_x"/>
                                          </p:val>
                                        </p:tav>
                                      </p:tavLst>
                                    </p:anim>
                                    <p:anim calcmode="lin" valueType="num">
                                      <p:cBhvr>
                                        <p:cTn id="16" dur="1000" fill="hold"/>
                                        <p:tgtEl>
                                          <p:spTgt spid="42803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428037"/>
                                        </p:tgtEl>
                                        <p:attrNameLst>
                                          <p:attrName>style.visibility</p:attrName>
                                        </p:attrNameLst>
                                      </p:cBhvr>
                                      <p:to>
                                        <p:strVal val="visible"/>
                                      </p:to>
                                    </p:set>
                                    <p:animEffect transition="in" filter="wipe(down)">
                                      <p:cBhvr>
                                        <p:cTn id="21" dur="500"/>
                                        <p:tgtEl>
                                          <p:spTgt spid="428037"/>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428038"/>
                                        </p:tgtEl>
                                        <p:attrNameLst>
                                          <p:attrName>style.visibility</p:attrName>
                                        </p:attrNameLst>
                                      </p:cBhvr>
                                      <p:to>
                                        <p:strVal val="visible"/>
                                      </p:to>
                                    </p:set>
                                    <p:animEffect transition="in" filter="wipe(down)">
                                      <p:cBhvr>
                                        <p:cTn id="26" dur="500"/>
                                        <p:tgtEl>
                                          <p:spTgt spid="428038"/>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4" fill="hold" nodeType="clickEffect">
                                  <p:stCondLst>
                                    <p:cond delay="0"/>
                                  </p:stCondLst>
                                  <p:childTnLst>
                                    <p:set>
                                      <p:cBhvr>
                                        <p:cTn id="30" dur="1" fill="hold">
                                          <p:stCondLst>
                                            <p:cond delay="0"/>
                                          </p:stCondLst>
                                        </p:cTn>
                                        <p:tgtEl>
                                          <p:spTgt spid="428039"/>
                                        </p:tgtEl>
                                        <p:attrNameLst>
                                          <p:attrName>style.visibility</p:attrName>
                                        </p:attrNameLst>
                                      </p:cBhvr>
                                      <p:to>
                                        <p:strVal val="visible"/>
                                      </p:to>
                                    </p:set>
                                    <p:animEffect transition="in" filter="wheel(4)">
                                      <p:cBhvr>
                                        <p:cTn id="31" dur="2000"/>
                                        <p:tgtEl>
                                          <p:spTgt spid="428039"/>
                                        </p:tgtEl>
                                      </p:cBhvr>
                                    </p:animEffect>
                                  </p:childTnLst>
                                </p:cTn>
                              </p:par>
                            </p:childTnLst>
                          </p:cTn>
                        </p:par>
                      </p:childTnLst>
                    </p:cTn>
                  </p:par>
                  <p:par>
                    <p:cTn id="32" fill="hold">
                      <p:stCondLst>
                        <p:cond delay="indefinite"/>
                      </p:stCondLst>
                      <p:childTnLst>
                        <p:par>
                          <p:cTn id="33" fill="hold">
                            <p:stCondLst>
                              <p:cond delay="0"/>
                            </p:stCondLst>
                            <p:childTnLst>
                              <p:par>
                                <p:cTn id="34" presetID="21" presetClass="entr" presetSubtype="4" fill="hold" grpId="0" nodeType="clickEffect">
                                  <p:stCondLst>
                                    <p:cond delay="0"/>
                                  </p:stCondLst>
                                  <p:childTnLst>
                                    <p:set>
                                      <p:cBhvr>
                                        <p:cTn id="35" dur="1" fill="hold">
                                          <p:stCondLst>
                                            <p:cond delay="0"/>
                                          </p:stCondLst>
                                        </p:cTn>
                                        <p:tgtEl>
                                          <p:spTgt spid="428040"/>
                                        </p:tgtEl>
                                        <p:attrNameLst>
                                          <p:attrName>style.visibility</p:attrName>
                                        </p:attrNameLst>
                                      </p:cBhvr>
                                      <p:to>
                                        <p:strVal val="visible"/>
                                      </p:to>
                                    </p:set>
                                    <p:animEffect transition="in" filter="wheel(4)">
                                      <p:cBhvr>
                                        <p:cTn id="36" dur="2000"/>
                                        <p:tgtEl>
                                          <p:spTgt spid="428040"/>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6" fill="hold" nodeType="clickEffect">
                                  <p:stCondLst>
                                    <p:cond delay="0"/>
                                  </p:stCondLst>
                                  <p:childTnLst>
                                    <p:set>
                                      <p:cBhvr>
                                        <p:cTn id="40" dur="1" fill="hold">
                                          <p:stCondLst>
                                            <p:cond delay="0"/>
                                          </p:stCondLst>
                                        </p:cTn>
                                        <p:tgtEl>
                                          <p:spTgt spid="428041"/>
                                        </p:tgtEl>
                                        <p:attrNameLst>
                                          <p:attrName>style.visibility</p:attrName>
                                        </p:attrNameLst>
                                      </p:cBhvr>
                                      <p:to>
                                        <p:strVal val="visible"/>
                                      </p:to>
                                    </p:set>
                                    <p:animEffect transition="in" filter="barn(inHorizontal)">
                                      <p:cBhvr>
                                        <p:cTn id="41" dur="500"/>
                                        <p:tgtEl>
                                          <p:spTgt spid="428041"/>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6" fill="hold" grpId="0" nodeType="clickEffect">
                                  <p:stCondLst>
                                    <p:cond delay="0"/>
                                  </p:stCondLst>
                                  <p:childTnLst>
                                    <p:set>
                                      <p:cBhvr>
                                        <p:cTn id="45" dur="1" fill="hold">
                                          <p:stCondLst>
                                            <p:cond delay="0"/>
                                          </p:stCondLst>
                                        </p:cTn>
                                        <p:tgtEl>
                                          <p:spTgt spid="428042"/>
                                        </p:tgtEl>
                                        <p:attrNameLst>
                                          <p:attrName>style.visibility</p:attrName>
                                        </p:attrNameLst>
                                      </p:cBhvr>
                                      <p:to>
                                        <p:strVal val="visible"/>
                                      </p:to>
                                    </p:set>
                                    <p:animEffect transition="in" filter="barn(inHorizontal)">
                                      <p:cBhvr>
                                        <p:cTn id="46" dur="500"/>
                                        <p:tgtEl>
                                          <p:spTgt spid="428042"/>
                                        </p:tgtEl>
                                      </p:cBhvr>
                                    </p:animEffect>
                                  </p:childTnLst>
                                </p:cTn>
                              </p:par>
                            </p:childTnLst>
                          </p:cTn>
                        </p:par>
                      </p:childTnLst>
                    </p:cTn>
                  </p:par>
                  <p:par>
                    <p:cTn id="47" fill="hold">
                      <p:stCondLst>
                        <p:cond delay="indefinite"/>
                      </p:stCondLst>
                      <p:childTnLst>
                        <p:par>
                          <p:cTn id="48" fill="hold">
                            <p:stCondLst>
                              <p:cond delay="0"/>
                            </p:stCondLst>
                            <p:childTnLst>
                              <p:par>
                                <p:cTn id="49" presetID="24" presetClass="entr" presetSubtype="0" fill="hold" nodeType="clickEffect">
                                  <p:stCondLst>
                                    <p:cond delay="0"/>
                                  </p:stCondLst>
                                  <p:childTnLst>
                                    <p:set>
                                      <p:cBhvr>
                                        <p:cTn id="50" dur="1" fill="hold">
                                          <p:stCondLst>
                                            <p:cond delay="0"/>
                                          </p:stCondLst>
                                        </p:cTn>
                                        <p:tgtEl>
                                          <p:spTgt spid="428043"/>
                                        </p:tgtEl>
                                        <p:attrNameLst>
                                          <p:attrName>style.visibility</p:attrName>
                                        </p:attrNameLst>
                                      </p:cBhvr>
                                      <p:to>
                                        <p:strVal val="visible"/>
                                      </p:to>
                                    </p:set>
                                    <p:anim to="" calcmode="lin" valueType="num">
                                      <p:cBhvr>
                                        <p:cTn id="51" dur="1" fill="hold"/>
                                        <p:tgtEl>
                                          <p:spTgt spid="428043"/>
                                        </p:tgtEl>
                                        <p:attrNameLst>
                                          <p:attrName>style.visibility</p:attrName>
                                        </p:attrNameLst>
                                      </p:cBhvr>
                                    </p:anim>
                                  </p:childTnLst>
                                </p:cTn>
                              </p:par>
                            </p:childTnLst>
                          </p:cTn>
                        </p:par>
                      </p:childTnLst>
                    </p:cTn>
                  </p:par>
                  <p:par>
                    <p:cTn id="52" fill="hold">
                      <p:stCondLst>
                        <p:cond delay="indefinite"/>
                      </p:stCondLst>
                      <p:childTnLst>
                        <p:par>
                          <p:cTn id="53" fill="hold">
                            <p:stCondLst>
                              <p:cond delay="0"/>
                            </p:stCondLst>
                            <p:childTnLst>
                              <p:par>
                                <p:cTn id="54" presetID="24" presetClass="entr" presetSubtype="0" fill="hold" grpId="0" nodeType="clickEffect">
                                  <p:stCondLst>
                                    <p:cond delay="0"/>
                                  </p:stCondLst>
                                  <p:childTnLst>
                                    <p:set>
                                      <p:cBhvr>
                                        <p:cTn id="55" dur="1" fill="hold">
                                          <p:stCondLst>
                                            <p:cond delay="0"/>
                                          </p:stCondLst>
                                        </p:cTn>
                                        <p:tgtEl>
                                          <p:spTgt spid="428044"/>
                                        </p:tgtEl>
                                        <p:attrNameLst>
                                          <p:attrName>style.visibility</p:attrName>
                                        </p:attrNameLst>
                                      </p:cBhvr>
                                      <p:to>
                                        <p:strVal val="visible"/>
                                      </p:to>
                                    </p:set>
                                    <p:anim to="" calcmode="lin" valueType="num">
                                      <p:cBhvr>
                                        <p:cTn id="56" dur="1" fill="hold"/>
                                        <p:tgtEl>
                                          <p:spTgt spid="428044"/>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8036" grpId="0"/>
      <p:bldP spid="428038" grpId="0"/>
      <p:bldP spid="428040" grpId="0"/>
      <p:bldP spid="428042" grpId="0"/>
      <p:bldP spid="42804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29059" name="Picture 3" descr="club_03"/>
          <p:cNvPicPr>
            <a:picLocks noChangeAspect="1"/>
          </p:cNvPicPr>
          <p:nvPr/>
        </p:nvPicPr>
        <p:blipFill>
          <a:blip r:embed="rId1"/>
          <a:stretch>
            <a:fillRect/>
          </a:stretch>
        </p:blipFill>
        <p:spPr>
          <a:xfrm>
            <a:off x="250825" y="1557338"/>
            <a:ext cx="2590800" cy="1600200"/>
          </a:xfrm>
          <a:prstGeom prst="rect">
            <a:avLst/>
          </a:prstGeom>
          <a:noFill/>
          <a:ln w="9525">
            <a:noFill/>
          </a:ln>
        </p:spPr>
      </p:pic>
      <p:sp>
        <p:nvSpPr>
          <p:cNvPr id="429060" name="Rectangle 4"/>
          <p:cNvSpPr/>
          <p:nvPr/>
        </p:nvSpPr>
        <p:spPr>
          <a:xfrm>
            <a:off x="611188" y="2997200"/>
            <a:ext cx="19050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中华航空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:3U</a:t>
            </a:r>
            <a:endParaRPr lang="en-US" altLang="zh-CN" sz="3200" b="1" dirty="0">
              <a:latin typeface="Arial" panose="020B0604020202020204" pitchFamily="34" charset="0"/>
              <a:ea typeface="宋体" panose="02010600030101010101" pitchFamily="2" charset="-122"/>
            </a:endParaRPr>
          </a:p>
        </p:txBody>
      </p:sp>
      <p:pic>
        <p:nvPicPr>
          <p:cNvPr id="429061" name="Picture 5" descr="uo_1">
            <a:hlinkClick r:id="rId2"/>
          </p:cNvPr>
          <p:cNvPicPr>
            <a:picLocks noChangeAspect="1"/>
          </p:cNvPicPr>
          <p:nvPr/>
        </p:nvPicPr>
        <p:blipFill>
          <a:blip r:embed="rId3"/>
          <a:stretch>
            <a:fillRect/>
          </a:stretch>
        </p:blipFill>
        <p:spPr>
          <a:xfrm>
            <a:off x="3348038" y="765175"/>
            <a:ext cx="2590800" cy="1600200"/>
          </a:xfrm>
          <a:prstGeom prst="rect">
            <a:avLst/>
          </a:prstGeom>
          <a:noFill/>
          <a:ln w="9525">
            <a:noFill/>
          </a:ln>
        </p:spPr>
      </p:pic>
      <p:sp>
        <p:nvSpPr>
          <p:cNvPr id="429062" name="Rectangle 6"/>
          <p:cNvSpPr/>
          <p:nvPr/>
        </p:nvSpPr>
        <p:spPr>
          <a:xfrm>
            <a:off x="3200400" y="2362200"/>
            <a:ext cx="2819400" cy="1066800"/>
          </a:xfrm>
          <a:prstGeom prst="rect">
            <a:avLst/>
          </a:prstGeom>
          <a:noFill/>
          <a:ln w="9525">
            <a:noFill/>
          </a:ln>
        </p:spPr>
        <p:txBody>
          <a:bodyPr anchor="t" anchorCtr="0">
            <a:spAutoFit/>
          </a:bodyPr>
          <a:p>
            <a:r>
              <a:rPr lang="zh-CN" altLang="en-US" sz="3200" b="1" dirty="0">
                <a:latin typeface="Arial" panose="020B0604020202020204" pitchFamily="34" charset="0"/>
                <a:ea typeface="宋体" panose="02010600030101010101" pitchFamily="2" charset="-122"/>
              </a:rPr>
              <a:t>香港港联航空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:HX</a:t>
            </a:r>
            <a:endParaRPr lang="en-US" altLang="zh-CN" sz="3200" b="1" dirty="0">
              <a:latin typeface="Arial" panose="020B0604020202020204" pitchFamily="34" charset="0"/>
              <a:ea typeface="宋体" panose="02010600030101010101" pitchFamily="2" charset="-122"/>
            </a:endParaRPr>
          </a:p>
        </p:txBody>
      </p:sp>
      <p:pic>
        <p:nvPicPr>
          <p:cNvPr id="429063" name="Picture 7" descr="kn_1">
            <a:hlinkClick r:id="rId4"/>
          </p:cNvPr>
          <p:cNvPicPr>
            <a:picLocks noChangeAspect="1"/>
          </p:cNvPicPr>
          <p:nvPr/>
        </p:nvPicPr>
        <p:blipFill>
          <a:blip r:embed="rId5"/>
          <a:stretch>
            <a:fillRect/>
          </a:stretch>
        </p:blipFill>
        <p:spPr>
          <a:xfrm>
            <a:off x="6553200" y="765175"/>
            <a:ext cx="2590800" cy="1600200"/>
          </a:xfrm>
          <a:prstGeom prst="rect">
            <a:avLst/>
          </a:prstGeom>
          <a:noFill/>
          <a:ln w="9525">
            <a:noFill/>
          </a:ln>
        </p:spPr>
      </p:pic>
      <p:sp>
        <p:nvSpPr>
          <p:cNvPr id="429064" name="Rectangle 8"/>
          <p:cNvSpPr/>
          <p:nvPr/>
        </p:nvSpPr>
        <p:spPr>
          <a:xfrm>
            <a:off x="6443663" y="2492375"/>
            <a:ext cx="2700337" cy="1066800"/>
          </a:xfrm>
          <a:prstGeom prst="rect">
            <a:avLst/>
          </a:prstGeom>
          <a:noFill/>
          <a:ln w="9525">
            <a:noFill/>
          </a:ln>
        </p:spPr>
        <p:txBody>
          <a:bodyPr anchor="t" anchorCtr="0">
            <a:spAutoFit/>
          </a:bodyPr>
          <a:p>
            <a:r>
              <a:rPr lang="zh-CN" altLang="en-US" sz="3200" b="1" dirty="0">
                <a:latin typeface="Arial" panose="020B0604020202020204" pitchFamily="34" charset="0"/>
                <a:ea typeface="宋体" panose="02010600030101010101" pitchFamily="2" charset="-122"/>
              </a:rPr>
              <a:t>中国联合航空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:HR</a:t>
            </a:r>
            <a:endParaRPr lang="en-US" altLang="zh-CN" sz="3200" b="1" dirty="0">
              <a:latin typeface="Arial" panose="020B0604020202020204" pitchFamily="34" charset="0"/>
              <a:ea typeface="宋体" panose="02010600030101010101" pitchFamily="2" charset="-122"/>
            </a:endParaRPr>
          </a:p>
        </p:txBody>
      </p:sp>
      <p:sp>
        <p:nvSpPr>
          <p:cNvPr id="429065" name="Rectangle 9"/>
          <p:cNvSpPr/>
          <p:nvPr/>
        </p:nvSpPr>
        <p:spPr>
          <a:xfrm>
            <a:off x="6858000" y="5084763"/>
            <a:ext cx="22860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港龙航空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:KA</a:t>
            </a:r>
            <a:endParaRPr lang="en-US" altLang="zh-CN" sz="3200" b="1" dirty="0">
              <a:latin typeface="Arial" panose="020B0604020202020204" pitchFamily="34" charset="0"/>
              <a:ea typeface="宋体" panose="02010600030101010101" pitchFamily="2" charset="-122"/>
            </a:endParaRPr>
          </a:p>
        </p:txBody>
      </p:sp>
      <p:pic>
        <p:nvPicPr>
          <p:cNvPr id="429066" name="Picture 10" descr="CX_1">
            <a:hlinkClick r:id="rId6"/>
          </p:cNvPr>
          <p:cNvPicPr>
            <a:picLocks noChangeAspect="1"/>
          </p:cNvPicPr>
          <p:nvPr/>
        </p:nvPicPr>
        <p:blipFill>
          <a:blip r:embed="rId7"/>
          <a:stretch>
            <a:fillRect/>
          </a:stretch>
        </p:blipFill>
        <p:spPr>
          <a:xfrm>
            <a:off x="323850" y="4221163"/>
            <a:ext cx="2590800" cy="1600200"/>
          </a:xfrm>
          <a:prstGeom prst="rect">
            <a:avLst/>
          </a:prstGeom>
          <a:noFill/>
          <a:ln w="9525">
            <a:noFill/>
          </a:ln>
        </p:spPr>
      </p:pic>
      <p:sp>
        <p:nvSpPr>
          <p:cNvPr id="429067" name="Rectangle 11"/>
          <p:cNvSpPr/>
          <p:nvPr/>
        </p:nvSpPr>
        <p:spPr>
          <a:xfrm>
            <a:off x="611188" y="5791200"/>
            <a:ext cx="2209800" cy="1066800"/>
          </a:xfrm>
          <a:prstGeom prst="rect">
            <a:avLst/>
          </a:prstGeom>
          <a:noFill/>
          <a:ln w="9525">
            <a:noFill/>
          </a:ln>
        </p:spPr>
        <p:txBody>
          <a:bodyPr anchor="t" anchorCtr="0">
            <a:spAutoFit/>
          </a:bodyPr>
          <a:p>
            <a:r>
              <a:rPr lang="zh-CN" altLang="en-US" sz="3200" b="1" dirty="0">
                <a:latin typeface="Arial" panose="020B0604020202020204" pitchFamily="34" charset="0"/>
                <a:ea typeface="宋体" panose="02010600030101010101" pitchFamily="2" charset="-122"/>
              </a:rPr>
              <a:t>国泰航空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:CX</a:t>
            </a:r>
            <a:endParaRPr lang="en-US" altLang="zh-CN" sz="3200" b="1" dirty="0">
              <a:latin typeface="Arial" panose="020B0604020202020204" pitchFamily="34" charset="0"/>
              <a:ea typeface="宋体" panose="02010600030101010101" pitchFamily="2" charset="-122"/>
            </a:endParaRPr>
          </a:p>
        </p:txBody>
      </p:sp>
      <p:pic>
        <p:nvPicPr>
          <p:cNvPr id="429068" name="Picture 12" descr="e8112b2ac21a572b5343c1fe">
            <a:hlinkClick r:id="rId8"/>
          </p:cNvPr>
          <p:cNvPicPr>
            <a:picLocks noChangeAspect="1"/>
          </p:cNvPicPr>
          <p:nvPr/>
        </p:nvPicPr>
        <p:blipFill>
          <a:blip r:embed="rId9"/>
          <a:stretch>
            <a:fillRect/>
          </a:stretch>
        </p:blipFill>
        <p:spPr>
          <a:xfrm>
            <a:off x="5003800" y="4038600"/>
            <a:ext cx="1905000" cy="2819400"/>
          </a:xfrm>
          <a:prstGeom prst="rect">
            <a:avLst/>
          </a:prstGeom>
          <a:noFill/>
          <a:ln w="9525">
            <a:noFill/>
          </a:ln>
        </p:spPr>
      </p:pic>
      <p:sp>
        <p:nvSpPr>
          <p:cNvPr id="49163" name="Text Box 13"/>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9164" name="Text Box 14"/>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429059"/>
                                        </p:tgtEl>
                                        <p:attrNameLst>
                                          <p:attrName>style.visibility</p:attrName>
                                        </p:attrNameLst>
                                      </p:cBhvr>
                                      <p:to>
                                        <p:strVal val="visible"/>
                                      </p:to>
                                    </p:set>
                                    <p:animEffect transition="in" filter="strips(downLeft)">
                                      <p:cBhvr>
                                        <p:cTn id="7" dur="500"/>
                                        <p:tgtEl>
                                          <p:spTgt spid="429059"/>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429060"/>
                                        </p:tgtEl>
                                        <p:attrNameLst>
                                          <p:attrName>style.visibility</p:attrName>
                                        </p:attrNameLst>
                                      </p:cBhvr>
                                      <p:to>
                                        <p:strVal val="visible"/>
                                      </p:to>
                                    </p:set>
                                    <p:animEffect transition="in" filter="strips(downLeft)">
                                      <p:cBhvr>
                                        <p:cTn id="12" dur="500"/>
                                        <p:tgtEl>
                                          <p:spTgt spid="429060"/>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nodeType="clickEffect">
                                  <p:stCondLst>
                                    <p:cond delay="0"/>
                                  </p:stCondLst>
                                  <p:childTnLst>
                                    <p:set>
                                      <p:cBhvr>
                                        <p:cTn id="16" dur="1" fill="hold">
                                          <p:stCondLst>
                                            <p:cond delay="0"/>
                                          </p:stCondLst>
                                        </p:cTn>
                                        <p:tgtEl>
                                          <p:spTgt spid="429061"/>
                                        </p:tgtEl>
                                        <p:attrNameLst>
                                          <p:attrName>style.visibility</p:attrName>
                                        </p:attrNameLst>
                                      </p:cBhvr>
                                      <p:to>
                                        <p:strVal val="visible"/>
                                      </p:to>
                                    </p:set>
                                    <p:animEffect transition="in" filter="fade">
                                      <p:cBhvr>
                                        <p:cTn id="17" dur="1000"/>
                                        <p:tgtEl>
                                          <p:spTgt spid="429061"/>
                                        </p:tgtEl>
                                      </p:cBhvr>
                                    </p:animEffect>
                                    <p:anim calcmode="lin" valueType="num">
                                      <p:cBhvr>
                                        <p:cTn id="18" dur="1000" fill="hold"/>
                                        <p:tgtEl>
                                          <p:spTgt spid="429061"/>
                                        </p:tgtEl>
                                        <p:attrNameLst>
                                          <p:attrName>ppt_x</p:attrName>
                                        </p:attrNameLst>
                                      </p:cBhvr>
                                      <p:tavLst>
                                        <p:tav tm="0">
                                          <p:val>
                                            <p:strVal val="#ppt_x"/>
                                          </p:val>
                                        </p:tav>
                                        <p:tav tm="100000">
                                          <p:val>
                                            <p:strVal val="#ppt_x"/>
                                          </p:val>
                                        </p:tav>
                                      </p:tavLst>
                                    </p:anim>
                                    <p:anim calcmode="lin" valueType="num">
                                      <p:cBhvr>
                                        <p:cTn id="19" dur="1000" fill="hold"/>
                                        <p:tgtEl>
                                          <p:spTgt spid="429061"/>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7" presetClass="entr" presetSubtype="0" fill="hold" grpId="0" nodeType="clickEffect">
                                  <p:stCondLst>
                                    <p:cond delay="0"/>
                                  </p:stCondLst>
                                  <p:childTnLst>
                                    <p:set>
                                      <p:cBhvr>
                                        <p:cTn id="23" dur="1" fill="hold">
                                          <p:stCondLst>
                                            <p:cond delay="0"/>
                                          </p:stCondLst>
                                        </p:cTn>
                                        <p:tgtEl>
                                          <p:spTgt spid="429062"/>
                                        </p:tgtEl>
                                        <p:attrNameLst>
                                          <p:attrName>style.visibility</p:attrName>
                                        </p:attrNameLst>
                                      </p:cBhvr>
                                      <p:to>
                                        <p:strVal val="visible"/>
                                      </p:to>
                                    </p:set>
                                    <p:animEffect transition="in" filter="fade">
                                      <p:cBhvr>
                                        <p:cTn id="24" dur="1000"/>
                                        <p:tgtEl>
                                          <p:spTgt spid="429062"/>
                                        </p:tgtEl>
                                      </p:cBhvr>
                                    </p:animEffect>
                                    <p:anim calcmode="lin" valueType="num">
                                      <p:cBhvr>
                                        <p:cTn id="25" dur="1000" fill="hold"/>
                                        <p:tgtEl>
                                          <p:spTgt spid="429062"/>
                                        </p:tgtEl>
                                        <p:attrNameLst>
                                          <p:attrName>ppt_x</p:attrName>
                                        </p:attrNameLst>
                                      </p:cBhvr>
                                      <p:tavLst>
                                        <p:tav tm="0">
                                          <p:val>
                                            <p:strVal val="#ppt_x"/>
                                          </p:val>
                                        </p:tav>
                                        <p:tav tm="100000">
                                          <p:val>
                                            <p:strVal val="#ppt_x"/>
                                          </p:val>
                                        </p:tav>
                                      </p:tavLst>
                                    </p:anim>
                                    <p:anim calcmode="lin" valueType="num">
                                      <p:cBhvr>
                                        <p:cTn id="26" dur="1000" fill="hold"/>
                                        <p:tgtEl>
                                          <p:spTgt spid="429062"/>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nodeType="clickEffect">
                                  <p:stCondLst>
                                    <p:cond delay="0"/>
                                  </p:stCondLst>
                                  <p:childTnLst>
                                    <p:set>
                                      <p:cBhvr>
                                        <p:cTn id="30" dur="1" fill="hold">
                                          <p:stCondLst>
                                            <p:cond delay="0"/>
                                          </p:stCondLst>
                                        </p:cTn>
                                        <p:tgtEl>
                                          <p:spTgt spid="429063"/>
                                        </p:tgtEl>
                                        <p:attrNameLst>
                                          <p:attrName>style.visibility</p:attrName>
                                        </p:attrNameLst>
                                      </p:cBhvr>
                                      <p:to>
                                        <p:strVal val="visible"/>
                                      </p:to>
                                    </p:set>
                                    <p:animEffect transition="in" filter="checkerboard(across)">
                                      <p:cBhvr>
                                        <p:cTn id="31" dur="500"/>
                                        <p:tgtEl>
                                          <p:spTgt spid="429063"/>
                                        </p:tgtEl>
                                      </p:cBhvr>
                                    </p:animEffect>
                                  </p:childTnLst>
                                </p:cTn>
                              </p:par>
                            </p:childTnLst>
                          </p:cTn>
                        </p:par>
                      </p:childTnLst>
                    </p:cTn>
                  </p:par>
                  <p:par>
                    <p:cTn id="32" fill="hold">
                      <p:stCondLst>
                        <p:cond delay="indefinite"/>
                      </p:stCondLst>
                      <p:childTnLst>
                        <p:par>
                          <p:cTn id="33" fill="hold">
                            <p:stCondLst>
                              <p:cond delay="0"/>
                            </p:stCondLst>
                            <p:childTnLst>
                              <p:par>
                                <p:cTn id="34" presetID="5" presetClass="entr" presetSubtype="10" fill="hold" grpId="0" nodeType="clickEffect">
                                  <p:stCondLst>
                                    <p:cond delay="0"/>
                                  </p:stCondLst>
                                  <p:childTnLst>
                                    <p:set>
                                      <p:cBhvr>
                                        <p:cTn id="35" dur="1" fill="hold">
                                          <p:stCondLst>
                                            <p:cond delay="0"/>
                                          </p:stCondLst>
                                        </p:cTn>
                                        <p:tgtEl>
                                          <p:spTgt spid="429064"/>
                                        </p:tgtEl>
                                        <p:attrNameLst>
                                          <p:attrName>style.visibility</p:attrName>
                                        </p:attrNameLst>
                                      </p:cBhvr>
                                      <p:to>
                                        <p:strVal val="visible"/>
                                      </p:to>
                                    </p:set>
                                    <p:animEffect transition="in" filter="checkerboard(across)">
                                      <p:cBhvr>
                                        <p:cTn id="36" dur="500"/>
                                        <p:tgtEl>
                                          <p:spTgt spid="429064"/>
                                        </p:tgtEl>
                                      </p:cBhvr>
                                    </p:animEffect>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nodeType="clickEffect">
                                  <p:stCondLst>
                                    <p:cond delay="0"/>
                                  </p:stCondLst>
                                  <p:childTnLst>
                                    <p:set>
                                      <p:cBhvr>
                                        <p:cTn id="40" dur="1" fill="hold">
                                          <p:stCondLst>
                                            <p:cond delay="0"/>
                                          </p:stCondLst>
                                        </p:cTn>
                                        <p:tgtEl>
                                          <p:spTgt spid="429068"/>
                                        </p:tgtEl>
                                        <p:attrNameLst>
                                          <p:attrName>style.visibility</p:attrName>
                                        </p:attrNameLst>
                                      </p:cBhvr>
                                      <p:to>
                                        <p:strVal val="visible"/>
                                      </p:to>
                                    </p:set>
                                    <p:animEffect transition="in" filter="circle(in)">
                                      <p:cBhvr>
                                        <p:cTn id="41" dur="2000"/>
                                        <p:tgtEl>
                                          <p:spTgt spid="429068"/>
                                        </p:tgtEl>
                                      </p:cBhvr>
                                    </p:animEffect>
                                  </p:childTnLst>
                                </p:cTn>
                              </p:par>
                            </p:childTnLst>
                          </p:cTn>
                        </p:par>
                      </p:childTnLst>
                    </p:cTn>
                  </p:par>
                  <p:par>
                    <p:cTn id="42" fill="hold">
                      <p:stCondLst>
                        <p:cond delay="indefinite"/>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429065"/>
                                        </p:tgtEl>
                                        <p:attrNameLst>
                                          <p:attrName>style.visibility</p:attrName>
                                        </p:attrNameLst>
                                      </p:cBhvr>
                                      <p:to>
                                        <p:strVal val="visible"/>
                                      </p:to>
                                    </p:set>
                                    <p:animEffect transition="in" filter="circle(in)">
                                      <p:cBhvr>
                                        <p:cTn id="46" dur="2000"/>
                                        <p:tgtEl>
                                          <p:spTgt spid="429065"/>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4" fill="hold" nodeType="clickEffect">
                                  <p:stCondLst>
                                    <p:cond delay="0"/>
                                  </p:stCondLst>
                                  <p:childTnLst>
                                    <p:set>
                                      <p:cBhvr>
                                        <p:cTn id="50" dur="1" fill="hold">
                                          <p:stCondLst>
                                            <p:cond delay="0"/>
                                          </p:stCondLst>
                                        </p:cTn>
                                        <p:tgtEl>
                                          <p:spTgt spid="429066"/>
                                        </p:tgtEl>
                                        <p:attrNameLst>
                                          <p:attrName>style.visibility</p:attrName>
                                        </p:attrNameLst>
                                      </p:cBhvr>
                                      <p:to>
                                        <p:strVal val="visible"/>
                                      </p:to>
                                    </p:set>
                                    <p:animEffect transition="in" filter="slide(fromBottom)">
                                      <p:cBhvr>
                                        <p:cTn id="51" dur="500"/>
                                        <p:tgtEl>
                                          <p:spTgt spid="429066"/>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4" fill="hold" grpId="0" nodeType="clickEffect">
                                  <p:stCondLst>
                                    <p:cond delay="0"/>
                                  </p:stCondLst>
                                  <p:childTnLst>
                                    <p:set>
                                      <p:cBhvr>
                                        <p:cTn id="55" dur="1" fill="hold">
                                          <p:stCondLst>
                                            <p:cond delay="0"/>
                                          </p:stCondLst>
                                        </p:cTn>
                                        <p:tgtEl>
                                          <p:spTgt spid="429067"/>
                                        </p:tgtEl>
                                        <p:attrNameLst>
                                          <p:attrName>style.visibility</p:attrName>
                                        </p:attrNameLst>
                                      </p:cBhvr>
                                      <p:to>
                                        <p:strVal val="visible"/>
                                      </p:to>
                                    </p:set>
                                    <p:animEffect transition="in" filter="slide(fromBottom)">
                                      <p:cBhvr>
                                        <p:cTn id="56" dur="500"/>
                                        <p:tgtEl>
                                          <p:spTgt spid="4290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9060" grpId="0"/>
      <p:bldP spid="429062" grpId="0"/>
      <p:bldP spid="429064" grpId="0"/>
      <p:bldP spid="429065" grpId="0"/>
      <p:bldP spid="42906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0083" name="Picture 3" descr="bk_1">
            <a:hlinkClick r:id="rId1"/>
          </p:cNvPr>
          <p:cNvPicPr>
            <a:picLocks noChangeAspect="1"/>
          </p:cNvPicPr>
          <p:nvPr/>
        </p:nvPicPr>
        <p:blipFill>
          <a:blip r:embed="rId2"/>
          <a:stretch>
            <a:fillRect/>
          </a:stretch>
        </p:blipFill>
        <p:spPr>
          <a:xfrm>
            <a:off x="2411413" y="3500438"/>
            <a:ext cx="1981200" cy="1981200"/>
          </a:xfrm>
          <a:prstGeom prst="rect">
            <a:avLst/>
          </a:prstGeom>
          <a:noFill/>
          <a:ln w="9525">
            <a:noFill/>
          </a:ln>
        </p:spPr>
      </p:pic>
      <p:sp>
        <p:nvSpPr>
          <p:cNvPr id="430084" name="Rectangle 4"/>
          <p:cNvSpPr/>
          <p:nvPr/>
        </p:nvSpPr>
        <p:spPr>
          <a:xfrm>
            <a:off x="1476375" y="5589588"/>
            <a:ext cx="2286000" cy="1066800"/>
          </a:xfrm>
          <a:prstGeom prst="rect">
            <a:avLst/>
          </a:prstGeom>
          <a:noFill/>
          <a:ln w="9525">
            <a:noFill/>
          </a:ln>
        </p:spPr>
        <p:txBody>
          <a:bodyPr anchor="t" anchorCtr="0">
            <a:spAutoFit/>
          </a:bodyPr>
          <a:p>
            <a:r>
              <a:rPr lang="zh-CN" altLang="en-US" sz="3200" b="1" dirty="0">
                <a:latin typeface="Arial" panose="020B0604020202020204" pitchFamily="34" charset="0"/>
                <a:ea typeface="宋体" panose="02010600030101010101" pitchFamily="2" charset="-122"/>
              </a:rPr>
              <a:t>奥凯航空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:BK</a:t>
            </a:r>
            <a:endParaRPr lang="en-US" altLang="zh-CN" sz="3200" b="1" dirty="0">
              <a:latin typeface="Arial" panose="020B0604020202020204" pitchFamily="34" charset="0"/>
              <a:ea typeface="宋体" panose="02010600030101010101" pitchFamily="2" charset="-122"/>
            </a:endParaRPr>
          </a:p>
        </p:txBody>
      </p:sp>
      <p:pic>
        <p:nvPicPr>
          <p:cNvPr id="430085" name="Picture 5" descr="eu_1">
            <a:hlinkClick r:id="rId3"/>
          </p:cNvPr>
          <p:cNvPicPr>
            <a:picLocks noChangeAspect="1"/>
          </p:cNvPicPr>
          <p:nvPr/>
        </p:nvPicPr>
        <p:blipFill>
          <a:blip r:embed="rId4"/>
          <a:stretch>
            <a:fillRect/>
          </a:stretch>
        </p:blipFill>
        <p:spPr>
          <a:xfrm>
            <a:off x="7162800" y="3500438"/>
            <a:ext cx="1981200" cy="1981200"/>
          </a:xfrm>
          <a:prstGeom prst="rect">
            <a:avLst/>
          </a:prstGeom>
          <a:noFill/>
          <a:ln w="9525">
            <a:noFill/>
          </a:ln>
        </p:spPr>
      </p:pic>
      <p:sp>
        <p:nvSpPr>
          <p:cNvPr id="430086" name="Rectangle 6"/>
          <p:cNvSpPr/>
          <p:nvPr/>
        </p:nvSpPr>
        <p:spPr>
          <a:xfrm>
            <a:off x="6705600" y="5516563"/>
            <a:ext cx="2438400" cy="1066800"/>
          </a:xfrm>
          <a:prstGeom prst="rect">
            <a:avLst/>
          </a:prstGeom>
          <a:noFill/>
          <a:ln w="9525">
            <a:noFill/>
          </a:ln>
        </p:spPr>
        <p:txBody>
          <a:bodyPr anchor="t" anchorCtr="0">
            <a:spAutoFit/>
          </a:bodyPr>
          <a:p>
            <a:r>
              <a:rPr lang="zh-CN" altLang="en-US" sz="3200" b="1" dirty="0">
                <a:latin typeface="Arial" panose="020B0604020202020204" pitchFamily="34" charset="0"/>
                <a:ea typeface="宋体" panose="02010600030101010101" pitchFamily="2" charset="-122"/>
              </a:rPr>
              <a:t>鹰联航空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:EU</a:t>
            </a:r>
            <a:endParaRPr lang="en-US" altLang="zh-CN" sz="3200" b="1" dirty="0">
              <a:latin typeface="Arial" panose="020B0604020202020204" pitchFamily="34" charset="0"/>
              <a:ea typeface="宋体" panose="02010600030101010101" pitchFamily="2" charset="-122"/>
            </a:endParaRPr>
          </a:p>
        </p:txBody>
      </p:sp>
      <p:pic>
        <p:nvPicPr>
          <p:cNvPr id="430087" name="Picture 7" descr="EVA-"/>
          <p:cNvPicPr>
            <a:picLocks noChangeAspect="1"/>
          </p:cNvPicPr>
          <p:nvPr/>
        </p:nvPicPr>
        <p:blipFill>
          <a:blip r:embed="rId5"/>
          <a:stretch>
            <a:fillRect/>
          </a:stretch>
        </p:blipFill>
        <p:spPr>
          <a:xfrm>
            <a:off x="1835150" y="765175"/>
            <a:ext cx="3048000" cy="1524000"/>
          </a:xfrm>
          <a:prstGeom prst="rect">
            <a:avLst/>
          </a:prstGeom>
          <a:noFill/>
          <a:ln w="9525">
            <a:noFill/>
          </a:ln>
        </p:spPr>
      </p:pic>
      <p:sp>
        <p:nvSpPr>
          <p:cNvPr id="430088" name="Rectangle 8"/>
          <p:cNvSpPr/>
          <p:nvPr/>
        </p:nvSpPr>
        <p:spPr>
          <a:xfrm>
            <a:off x="323850" y="2205038"/>
            <a:ext cx="25146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长荣航空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:BR</a:t>
            </a:r>
            <a:endParaRPr lang="en-US" altLang="zh-CN" sz="3200" b="1" dirty="0">
              <a:latin typeface="Arial" panose="020B0604020202020204" pitchFamily="34" charset="0"/>
              <a:ea typeface="宋体" panose="02010600030101010101" pitchFamily="2" charset="-122"/>
            </a:endParaRPr>
          </a:p>
        </p:txBody>
      </p:sp>
      <p:sp>
        <p:nvSpPr>
          <p:cNvPr id="430089" name="Rectangle 9"/>
          <p:cNvSpPr/>
          <p:nvPr/>
        </p:nvSpPr>
        <p:spPr>
          <a:xfrm>
            <a:off x="4427538" y="2492375"/>
            <a:ext cx="27432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上海吉祥航空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:HO</a:t>
            </a:r>
            <a:endParaRPr lang="en-US" altLang="zh-CN" sz="3200" b="1" dirty="0">
              <a:latin typeface="Arial" panose="020B0604020202020204" pitchFamily="34" charset="0"/>
              <a:ea typeface="宋体" panose="02010600030101010101" pitchFamily="2" charset="-122"/>
            </a:endParaRPr>
          </a:p>
        </p:txBody>
      </p:sp>
      <p:pic>
        <p:nvPicPr>
          <p:cNvPr id="430090" name="Picture 10" descr="d1571724f747f90cd40742a3">
            <a:hlinkClick r:id="rId6"/>
          </p:cNvPr>
          <p:cNvPicPr>
            <a:picLocks noChangeAspect="1"/>
          </p:cNvPicPr>
          <p:nvPr/>
        </p:nvPicPr>
        <p:blipFill>
          <a:blip r:embed="rId7"/>
          <a:stretch>
            <a:fillRect/>
          </a:stretch>
        </p:blipFill>
        <p:spPr>
          <a:xfrm>
            <a:off x="5795963" y="1052513"/>
            <a:ext cx="3048000" cy="1524000"/>
          </a:xfrm>
          <a:prstGeom prst="rect">
            <a:avLst/>
          </a:prstGeom>
          <a:noFill/>
          <a:ln w="9525">
            <a:noFill/>
          </a:ln>
        </p:spPr>
      </p:pic>
      <p:sp>
        <p:nvSpPr>
          <p:cNvPr id="50185" name="Text Box 11"/>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0186" name="Text Box 12"/>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30087"/>
                                        </p:tgtEl>
                                        <p:attrNameLst>
                                          <p:attrName>style.visibility</p:attrName>
                                        </p:attrNameLst>
                                      </p:cBhvr>
                                      <p:to>
                                        <p:strVal val="visible"/>
                                      </p:to>
                                    </p:set>
                                    <p:animEffect transition="in" filter="slide(fromBottom)">
                                      <p:cBhvr>
                                        <p:cTn id="7" dur="500"/>
                                        <p:tgtEl>
                                          <p:spTgt spid="430087"/>
                                        </p:tgtEl>
                                      </p:cBhvr>
                                    </p:animEffect>
                                  </p:childTnLst>
                                </p:cTn>
                              </p:par>
                              <p:par>
                                <p:cTn id="8" presetID="12" presetClass="entr" presetSubtype="4" fill="hold" nodeType="withEffect">
                                  <p:stCondLst>
                                    <p:cond delay="0"/>
                                  </p:stCondLst>
                                  <p:childTnLst>
                                    <p:set>
                                      <p:cBhvr>
                                        <p:cTn id="9" dur="1" fill="hold">
                                          <p:stCondLst>
                                            <p:cond delay="0"/>
                                          </p:stCondLst>
                                        </p:cTn>
                                        <p:tgtEl>
                                          <p:spTgt spid="430090"/>
                                        </p:tgtEl>
                                        <p:attrNameLst>
                                          <p:attrName>style.visibility</p:attrName>
                                        </p:attrNameLst>
                                      </p:cBhvr>
                                      <p:to>
                                        <p:strVal val="visible"/>
                                      </p:to>
                                    </p:set>
                                    <p:animEffect transition="in" filter="slide(fromBottom)">
                                      <p:cBhvr>
                                        <p:cTn id="10" dur="500"/>
                                        <p:tgtEl>
                                          <p:spTgt spid="430090"/>
                                        </p:tgtEl>
                                      </p:cBhvr>
                                    </p:animEffect>
                                  </p:childTnLst>
                                </p:cTn>
                              </p:par>
                              <p:par>
                                <p:cTn id="11" presetID="12" presetClass="entr" presetSubtype="4" fill="hold" nodeType="withEffect">
                                  <p:stCondLst>
                                    <p:cond delay="0"/>
                                  </p:stCondLst>
                                  <p:childTnLst>
                                    <p:set>
                                      <p:cBhvr>
                                        <p:cTn id="12" dur="1" fill="hold">
                                          <p:stCondLst>
                                            <p:cond delay="0"/>
                                          </p:stCondLst>
                                        </p:cTn>
                                        <p:tgtEl>
                                          <p:spTgt spid="430083"/>
                                        </p:tgtEl>
                                        <p:attrNameLst>
                                          <p:attrName>style.visibility</p:attrName>
                                        </p:attrNameLst>
                                      </p:cBhvr>
                                      <p:to>
                                        <p:strVal val="visible"/>
                                      </p:to>
                                    </p:set>
                                    <p:animEffect transition="in" filter="slide(fromBottom)">
                                      <p:cBhvr>
                                        <p:cTn id="13" dur="500"/>
                                        <p:tgtEl>
                                          <p:spTgt spid="430083"/>
                                        </p:tgtEl>
                                      </p:cBhvr>
                                    </p:animEffect>
                                  </p:childTnLst>
                                </p:cTn>
                              </p:par>
                              <p:par>
                                <p:cTn id="14" presetID="12" presetClass="entr" presetSubtype="4" fill="hold" nodeType="withEffect">
                                  <p:stCondLst>
                                    <p:cond delay="0"/>
                                  </p:stCondLst>
                                  <p:childTnLst>
                                    <p:set>
                                      <p:cBhvr>
                                        <p:cTn id="15" dur="1" fill="hold">
                                          <p:stCondLst>
                                            <p:cond delay="0"/>
                                          </p:stCondLst>
                                        </p:cTn>
                                        <p:tgtEl>
                                          <p:spTgt spid="430085"/>
                                        </p:tgtEl>
                                        <p:attrNameLst>
                                          <p:attrName>style.visibility</p:attrName>
                                        </p:attrNameLst>
                                      </p:cBhvr>
                                      <p:to>
                                        <p:strVal val="visible"/>
                                      </p:to>
                                    </p:set>
                                    <p:animEffect transition="in" filter="slide(fromBottom)">
                                      <p:cBhvr>
                                        <p:cTn id="16" dur="500"/>
                                        <p:tgtEl>
                                          <p:spTgt spid="430085"/>
                                        </p:tgtEl>
                                      </p:cBhvr>
                                    </p:animEffect>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430088"/>
                                        </p:tgtEl>
                                        <p:attrNameLst>
                                          <p:attrName>style.visibility</p:attrName>
                                        </p:attrNameLst>
                                      </p:cBhvr>
                                      <p:to>
                                        <p:strVal val="visible"/>
                                      </p:to>
                                    </p:set>
                                    <p:animEffect transition="in" filter="fade">
                                      <p:cBhvr>
                                        <p:cTn id="21" dur="1000"/>
                                        <p:tgtEl>
                                          <p:spTgt spid="430088"/>
                                        </p:tgtEl>
                                      </p:cBhvr>
                                    </p:animEffect>
                                    <p:anim calcmode="lin" valueType="num">
                                      <p:cBhvr>
                                        <p:cTn id="22" dur="1000" fill="hold"/>
                                        <p:tgtEl>
                                          <p:spTgt spid="430088"/>
                                        </p:tgtEl>
                                        <p:attrNameLst>
                                          <p:attrName>ppt_x</p:attrName>
                                        </p:attrNameLst>
                                      </p:cBhvr>
                                      <p:tavLst>
                                        <p:tav tm="0">
                                          <p:val>
                                            <p:strVal val="#ppt_x"/>
                                          </p:val>
                                        </p:tav>
                                        <p:tav tm="100000">
                                          <p:val>
                                            <p:strVal val="#ppt_x"/>
                                          </p:val>
                                        </p:tav>
                                      </p:tavLst>
                                    </p:anim>
                                    <p:anim calcmode="lin" valueType="num">
                                      <p:cBhvr>
                                        <p:cTn id="23" dur="1000" fill="hold"/>
                                        <p:tgtEl>
                                          <p:spTgt spid="430088"/>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430089"/>
                                        </p:tgtEl>
                                        <p:attrNameLst>
                                          <p:attrName>style.visibility</p:attrName>
                                        </p:attrNameLst>
                                      </p:cBhvr>
                                      <p:to>
                                        <p:strVal val="visible"/>
                                      </p:to>
                                    </p:set>
                                    <p:animEffect transition="in" filter="fade">
                                      <p:cBhvr>
                                        <p:cTn id="26" dur="1000"/>
                                        <p:tgtEl>
                                          <p:spTgt spid="430089"/>
                                        </p:tgtEl>
                                      </p:cBhvr>
                                    </p:animEffect>
                                    <p:anim calcmode="lin" valueType="num">
                                      <p:cBhvr>
                                        <p:cTn id="27" dur="1000" fill="hold"/>
                                        <p:tgtEl>
                                          <p:spTgt spid="430089"/>
                                        </p:tgtEl>
                                        <p:attrNameLst>
                                          <p:attrName>ppt_x</p:attrName>
                                        </p:attrNameLst>
                                      </p:cBhvr>
                                      <p:tavLst>
                                        <p:tav tm="0">
                                          <p:val>
                                            <p:strVal val="#ppt_x"/>
                                          </p:val>
                                        </p:tav>
                                        <p:tav tm="100000">
                                          <p:val>
                                            <p:strVal val="#ppt_x"/>
                                          </p:val>
                                        </p:tav>
                                      </p:tavLst>
                                    </p:anim>
                                    <p:anim calcmode="lin" valueType="num">
                                      <p:cBhvr>
                                        <p:cTn id="28" dur="1000" fill="hold"/>
                                        <p:tgtEl>
                                          <p:spTgt spid="430089"/>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430086"/>
                                        </p:tgtEl>
                                        <p:attrNameLst>
                                          <p:attrName>style.visibility</p:attrName>
                                        </p:attrNameLst>
                                      </p:cBhvr>
                                      <p:to>
                                        <p:strVal val="visible"/>
                                      </p:to>
                                    </p:set>
                                    <p:animEffect transition="in" filter="fade">
                                      <p:cBhvr>
                                        <p:cTn id="31" dur="1000"/>
                                        <p:tgtEl>
                                          <p:spTgt spid="430086"/>
                                        </p:tgtEl>
                                      </p:cBhvr>
                                    </p:animEffect>
                                    <p:anim calcmode="lin" valueType="num">
                                      <p:cBhvr>
                                        <p:cTn id="32" dur="1000" fill="hold"/>
                                        <p:tgtEl>
                                          <p:spTgt spid="430086"/>
                                        </p:tgtEl>
                                        <p:attrNameLst>
                                          <p:attrName>ppt_x</p:attrName>
                                        </p:attrNameLst>
                                      </p:cBhvr>
                                      <p:tavLst>
                                        <p:tav tm="0">
                                          <p:val>
                                            <p:strVal val="#ppt_x"/>
                                          </p:val>
                                        </p:tav>
                                        <p:tav tm="100000">
                                          <p:val>
                                            <p:strVal val="#ppt_x"/>
                                          </p:val>
                                        </p:tav>
                                      </p:tavLst>
                                    </p:anim>
                                    <p:anim calcmode="lin" valueType="num">
                                      <p:cBhvr>
                                        <p:cTn id="33" dur="1000" fill="hold"/>
                                        <p:tgtEl>
                                          <p:spTgt spid="430086"/>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430084"/>
                                        </p:tgtEl>
                                        <p:attrNameLst>
                                          <p:attrName>style.visibility</p:attrName>
                                        </p:attrNameLst>
                                      </p:cBhvr>
                                      <p:to>
                                        <p:strVal val="visible"/>
                                      </p:to>
                                    </p:set>
                                    <p:animEffect transition="in" filter="fade">
                                      <p:cBhvr>
                                        <p:cTn id="36" dur="1000"/>
                                        <p:tgtEl>
                                          <p:spTgt spid="430084"/>
                                        </p:tgtEl>
                                      </p:cBhvr>
                                    </p:animEffect>
                                    <p:anim calcmode="lin" valueType="num">
                                      <p:cBhvr>
                                        <p:cTn id="37" dur="1000" fill="hold"/>
                                        <p:tgtEl>
                                          <p:spTgt spid="430084"/>
                                        </p:tgtEl>
                                        <p:attrNameLst>
                                          <p:attrName>ppt_x</p:attrName>
                                        </p:attrNameLst>
                                      </p:cBhvr>
                                      <p:tavLst>
                                        <p:tav tm="0">
                                          <p:val>
                                            <p:strVal val="#ppt_x"/>
                                          </p:val>
                                        </p:tav>
                                        <p:tav tm="100000">
                                          <p:val>
                                            <p:strVal val="#ppt_x"/>
                                          </p:val>
                                        </p:tav>
                                      </p:tavLst>
                                    </p:anim>
                                    <p:anim calcmode="lin" valueType="num">
                                      <p:cBhvr>
                                        <p:cTn id="38" dur="1000" fill="hold"/>
                                        <p:tgtEl>
                                          <p:spTgt spid="4300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084" grpId="0"/>
      <p:bldP spid="430086" grpId="0"/>
      <p:bldP spid="430088" grpId="0"/>
      <p:bldP spid="43008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1107" name="Picture 3" descr="UA_1">
            <a:hlinkClick r:id="rId1"/>
          </p:cNvPr>
          <p:cNvPicPr>
            <a:picLocks noChangeAspect="1"/>
          </p:cNvPicPr>
          <p:nvPr/>
        </p:nvPicPr>
        <p:blipFill>
          <a:blip r:embed="rId2"/>
          <a:stretch>
            <a:fillRect/>
          </a:stretch>
        </p:blipFill>
        <p:spPr>
          <a:xfrm>
            <a:off x="2051050" y="723900"/>
            <a:ext cx="2743200" cy="1447800"/>
          </a:xfrm>
          <a:prstGeom prst="rect">
            <a:avLst/>
          </a:prstGeom>
          <a:noFill/>
          <a:ln w="9525">
            <a:noFill/>
          </a:ln>
        </p:spPr>
      </p:pic>
      <p:sp>
        <p:nvSpPr>
          <p:cNvPr id="431108" name="Rectangle 4"/>
          <p:cNvSpPr/>
          <p:nvPr/>
        </p:nvSpPr>
        <p:spPr>
          <a:xfrm>
            <a:off x="1804988" y="2330450"/>
            <a:ext cx="29718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美国联合航空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:UA</a:t>
            </a:r>
            <a:endParaRPr lang="en-US" altLang="zh-CN" sz="3200" b="1" dirty="0">
              <a:latin typeface="Arial" panose="020B0604020202020204" pitchFamily="34" charset="0"/>
              <a:ea typeface="宋体" panose="02010600030101010101" pitchFamily="2" charset="-122"/>
            </a:endParaRPr>
          </a:p>
        </p:txBody>
      </p:sp>
      <p:pic>
        <p:nvPicPr>
          <p:cNvPr id="431109" name="Picture 5" descr="NORTHWEST-"/>
          <p:cNvPicPr>
            <a:picLocks noChangeAspect="1"/>
          </p:cNvPicPr>
          <p:nvPr/>
        </p:nvPicPr>
        <p:blipFill>
          <a:blip r:embed="rId3"/>
          <a:stretch>
            <a:fillRect/>
          </a:stretch>
        </p:blipFill>
        <p:spPr>
          <a:xfrm>
            <a:off x="381000" y="3789363"/>
            <a:ext cx="2743200" cy="1447800"/>
          </a:xfrm>
          <a:prstGeom prst="rect">
            <a:avLst/>
          </a:prstGeom>
          <a:noFill/>
          <a:ln w="9525">
            <a:noFill/>
          </a:ln>
        </p:spPr>
      </p:pic>
      <p:sp>
        <p:nvSpPr>
          <p:cNvPr id="431110" name="Rectangle 6"/>
          <p:cNvSpPr/>
          <p:nvPr/>
        </p:nvSpPr>
        <p:spPr>
          <a:xfrm>
            <a:off x="395288" y="5300663"/>
            <a:ext cx="29718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美国西北航空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:NW</a:t>
            </a:r>
            <a:endParaRPr lang="en-US" altLang="zh-CN" sz="3200" b="1" dirty="0">
              <a:latin typeface="Arial" panose="020B0604020202020204" pitchFamily="34" charset="0"/>
              <a:ea typeface="宋体" panose="02010600030101010101" pitchFamily="2" charset="-122"/>
            </a:endParaRPr>
          </a:p>
        </p:txBody>
      </p:sp>
      <p:pic>
        <p:nvPicPr>
          <p:cNvPr id="431111" name="Picture 7" descr="EG-"/>
          <p:cNvPicPr>
            <a:picLocks noChangeAspect="1"/>
          </p:cNvPicPr>
          <p:nvPr/>
        </p:nvPicPr>
        <p:blipFill>
          <a:blip r:embed="rId4"/>
          <a:stretch>
            <a:fillRect/>
          </a:stretch>
        </p:blipFill>
        <p:spPr>
          <a:xfrm>
            <a:off x="6019800" y="723900"/>
            <a:ext cx="3124200" cy="1447800"/>
          </a:xfrm>
          <a:prstGeom prst="rect">
            <a:avLst/>
          </a:prstGeom>
          <a:noFill/>
          <a:ln w="9525">
            <a:noFill/>
          </a:ln>
        </p:spPr>
      </p:pic>
      <p:sp>
        <p:nvSpPr>
          <p:cNvPr id="431112" name="Rectangle 8"/>
          <p:cNvSpPr/>
          <p:nvPr/>
        </p:nvSpPr>
        <p:spPr>
          <a:xfrm>
            <a:off x="6557963" y="2257425"/>
            <a:ext cx="20574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英国航空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:BA</a:t>
            </a:r>
            <a:endParaRPr lang="en-US" altLang="zh-CN" sz="3200" b="1" dirty="0">
              <a:latin typeface="Arial" panose="020B0604020202020204" pitchFamily="34" charset="0"/>
              <a:ea typeface="宋体" panose="02010600030101010101" pitchFamily="2" charset="-122"/>
            </a:endParaRPr>
          </a:p>
        </p:txBody>
      </p:sp>
      <p:pic>
        <p:nvPicPr>
          <p:cNvPr id="431113" name="Picture 9" descr="FA-"/>
          <p:cNvPicPr>
            <a:picLocks noChangeAspect="1"/>
          </p:cNvPicPr>
          <p:nvPr/>
        </p:nvPicPr>
        <p:blipFill>
          <a:blip r:embed="rId5"/>
          <a:stretch>
            <a:fillRect/>
          </a:stretch>
        </p:blipFill>
        <p:spPr>
          <a:xfrm>
            <a:off x="3505200" y="3768725"/>
            <a:ext cx="2743200" cy="1447800"/>
          </a:xfrm>
          <a:prstGeom prst="rect">
            <a:avLst/>
          </a:prstGeom>
          <a:noFill/>
          <a:ln w="9525">
            <a:noFill/>
          </a:ln>
        </p:spPr>
      </p:pic>
      <p:sp>
        <p:nvSpPr>
          <p:cNvPr id="431114" name="Rectangle 10"/>
          <p:cNvSpPr/>
          <p:nvPr/>
        </p:nvSpPr>
        <p:spPr>
          <a:xfrm>
            <a:off x="3779838" y="5281613"/>
            <a:ext cx="24384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法国航空 </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:AF</a:t>
            </a:r>
            <a:endParaRPr lang="en-US" altLang="zh-CN" sz="3200" b="1" dirty="0">
              <a:latin typeface="Arial" panose="020B0604020202020204" pitchFamily="34" charset="0"/>
              <a:ea typeface="宋体" panose="02010600030101010101" pitchFamily="2" charset="-122"/>
            </a:endParaRPr>
          </a:p>
        </p:txBody>
      </p:sp>
      <p:sp>
        <p:nvSpPr>
          <p:cNvPr id="51209" name="Text Box 11"/>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1210" name="Text Box 12"/>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31107"/>
                                        </p:tgtEl>
                                        <p:attrNameLst>
                                          <p:attrName>style.visibility</p:attrName>
                                        </p:attrNameLst>
                                      </p:cBhvr>
                                      <p:to>
                                        <p:strVal val="visible"/>
                                      </p:to>
                                    </p:set>
                                    <p:animEffect transition="in" filter="wipe(down)">
                                      <p:cBhvr>
                                        <p:cTn id="7" dur="500"/>
                                        <p:tgtEl>
                                          <p:spTgt spid="431107"/>
                                        </p:tgtEl>
                                      </p:cBhvr>
                                    </p:animEffect>
                                  </p:childTnLst>
                                </p:cTn>
                              </p:par>
                              <p:par>
                                <p:cTn id="8" presetID="22" presetClass="entr" presetSubtype="4" fill="hold" nodeType="withEffect">
                                  <p:stCondLst>
                                    <p:cond delay="0"/>
                                  </p:stCondLst>
                                  <p:childTnLst>
                                    <p:set>
                                      <p:cBhvr>
                                        <p:cTn id="9" dur="1" fill="hold">
                                          <p:stCondLst>
                                            <p:cond delay="0"/>
                                          </p:stCondLst>
                                        </p:cTn>
                                        <p:tgtEl>
                                          <p:spTgt spid="431111"/>
                                        </p:tgtEl>
                                        <p:attrNameLst>
                                          <p:attrName>style.visibility</p:attrName>
                                        </p:attrNameLst>
                                      </p:cBhvr>
                                      <p:to>
                                        <p:strVal val="visible"/>
                                      </p:to>
                                    </p:set>
                                    <p:animEffect transition="in" filter="wipe(down)">
                                      <p:cBhvr>
                                        <p:cTn id="10" dur="500"/>
                                        <p:tgtEl>
                                          <p:spTgt spid="431111"/>
                                        </p:tgtEl>
                                      </p:cBhvr>
                                    </p:animEffect>
                                  </p:childTnLst>
                                </p:cTn>
                              </p:par>
                              <p:par>
                                <p:cTn id="11" presetID="22" presetClass="entr" presetSubtype="4" fill="hold" nodeType="withEffect">
                                  <p:stCondLst>
                                    <p:cond delay="0"/>
                                  </p:stCondLst>
                                  <p:childTnLst>
                                    <p:set>
                                      <p:cBhvr>
                                        <p:cTn id="12" dur="1" fill="hold">
                                          <p:stCondLst>
                                            <p:cond delay="0"/>
                                          </p:stCondLst>
                                        </p:cTn>
                                        <p:tgtEl>
                                          <p:spTgt spid="431113"/>
                                        </p:tgtEl>
                                        <p:attrNameLst>
                                          <p:attrName>style.visibility</p:attrName>
                                        </p:attrNameLst>
                                      </p:cBhvr>
                                      <p:to>
                                        <p:strVal val="visible"/>
                                      </p:to>
                                    </p:set>
                                    <p:animEffect transition="in" filter="wipe(down)">
                                      <p:cBhvr>
                                        <p:cTn id="13" dur="500"/>
                                        <p:tgtEl>
                                          <p:spTgt spid="431113"/>
                                        </p:tgtEl>
                                      </p:cBhvr>
                                    </p:animEffect>
                                  </p:childTnLst>
                                </p:cTn>
                              </p:par>
                              <p:par>
                                <p:cTn id="14" presetID="22" presetClass="entr" presetSubtype="4" fill="hold" nodeType="withEffect">
                                  <p:stCondLst>
                                    <p:cond delay="0"/>
                                  </p:stCondLst>
                                  <p:childTnLst>
                                    <p:set>
                                      <p:cBhvr>
                                        <p:cTn id="15" dur="1" fill="hold">
                                          <p:stCondLst>
                                            <p:cond delay="0"/>
                                          </p:stCondLst>
                                        </p:cTn>
                                        <p:tgtEl>
                                          <p:spTgt spid="431109"/>
                                        </p:tgtEl>
                                        <p:attrNameLst>
                                          <p:attrName>style.visibility</p:attrName>
                                        </p:attrNameLst>
                                      </p:cBhvr>
                                      <p:to>
                                        <p:strVal val="visible"/>
                                      </p:to>
                                    </p:set>
                                    <p:animEffect transition="in" filter="wipe(down)">
                                      <p:cBhvr>
                                        <p:cTn id="16" dur="500"/>
                                        <p:tgtEl>
                                          <p:spTgt spid="431109"/>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6" fill="hold" grpId="0" nodeType="clickEffect">
                                  <p:stCondLst>
                                    <p:cond delay="0"/>
                                  </p:stCondLst>
                                  <p:childTnLst>
                                    <p:set>
                                      <p:cBhvr>
                                        <p:cTn id="20" dur="1" fill="hold">
                                          <p:stCondLst>
                                            <p:cond delay="0"/>
                                          </p:stCondLst>
                                        </p:cTn>
                                        <p:tgtEl>
                                          <p:spTgt spid="431108"/>
                                        </p:tgtEl>
                                        <p:attrNameLst>
                                          <p:attrName>style.visibility</p:attrName>
                                        </p:attrNameLst>
                                      </p:cBhvr>
                                      <p:to>
                                        <p:strVal val="visible"/>
                                      </p:to>
                                    </p:set>
                                    <p:animEffect transition="in" filter="barn(inHorizontal)">
                                      <p:cBhvr>
                                        <p:cTn id="21" dur="500"/>
                                        <p:tgtEl>
                                          <p:spTgt spid="431108"/>
                                        </p:tgtEl>
                                      </p:cBhvr>
                                    </p:animEffect>
                                  </p:childTnLst>
                                </p:cTn>
                              </p:par>
                              <p:par>
                                <p:cTn id="22" presetID="16" presetClass="entr" presetSubtype="26" fill="hold" grpId="0" nodeType="withEffect">
                                  <p:stCondLst>
                                    <p:cond delay="0"/>
                                  </p:stCondLst>
                                  <p:childTnLst>
                                    <p:set>
                                      <p:cBhvr>
                                        <p:cTn id="23" dur="1" fill="hold">
                                          <p:stCondLst>
                                            <p:cond delay="0"/>
                                          </p:stCondLst>
                                        </p:cTn>
                                        <p:tgtEl>
                                          <p:spTgt spid="431112"/>
                                        </p:tgtEl>
                                        <p:attrNameLst>
                                          <p:attrName>style.visibility</p:attrName>
                                        </p:attrNameLst>
                                      </p:cBhvr>
                                      <p:to>
                                        <p:strVal val="visible"/>
                                      </p:to>
                                    </p:set>
                                    <p:animEffect transition="in" filter="barn(inHorizontal)">
                                      <p:cBhvr>
                                        <p:cTn id="24" dur="500"/>
                                        <p:tgtEl>
                                          <p:spTgt spid="431112"/>
                                        </p:tgtEl>
                                      </p:cBhvr>
                                    </p:animEffect>
                                  </p:childTnLst>
                                </p:cTn>
                              </p:par>
                              <p:par>
                                <p:cTn id="25" presetID="16" presetClass="entr" presetSubtype="26" fill="hold" grpId="0" nodeType="withEffect">
                                  <p:stCondLst>
                                    <p:cond delay="0"/>
                                  </p:stCondLst>
                                  <p:childTnLst>
                                    <p:set>
                                      <p:cBhvr>
                                        <p:cTn id="26" dur="1" fill="hold">
                                          <p:stCondLst>
                                            <p:cond delay="0"/>
                                          </p:stCondLst>
                                        </p:cTn>
                                        <p:tgtEl>
                                          <p:spTgt spid="431114"/>
                                        </p:tgtEl>
                                        <p:attrNameLst>
                                          <p:attrName>style.visibility</p:attrName>
                                        </p:attrNameLst>
                                      </p:cBhvr>
                                      <p:to>
                                        <p:strVal val="visible"/>
                                      </p:to>
                                    </p:set>
                                    <p:animEffect transition="in" filter="barn(inHorizontal)">
                                      <p:cBhvr>
                                        <p:cTn id="27" dur="500"/>
                                        <p:tgtEl>
                                          <p:spTgt spid="431114"/>
                                        </p:tgtEl>
                                      </p:cBhvr>
                                    </p:animEffect>
                                  </p:childTnLst>
                                </p:cTn>
                              </p:par>
                              <p:par>
                                <p:cTn id="28" presetID="16" presetClass="entr" presetSubtype="26" fill="hold" grpId="0" nodeType="withEffect">
                                  <p:stCondLst>
                                    <p:cond delay="0"/>
                                  </p:stCondLst>
                                  <p:childTnLst>
                                    <p:set>
                                      <p:cBhvr>
                                        <p:cTn id="29" dur="1" fill="hold">
                                          <p:stCondLst>
                                            <p:cond delay="0"/>
                                          </p:stCondLst>
                                        </p:cTn>
                                        <p:tgtEl>
                                          <p:spTgt spid="431110"/>
                                        </p:tgtEl>
                                        <p:attrNameLst>
                                          <p:attrName>style.visibility</p:attrName>
                                        </p:attrNameLst>
                                      </p:cBhvr>
                                      <p:to>
                                        <p:strVal val="visible"/>
                                      </p:to>
                                    </p:set>
                                    <p:animEffect transition="in" filter="barn(inHorizontal)">
                                      <p:cBhvr>
                                        <p:cTn id="30" dur="500"/>
                                        <p:tgtEl>
                                          <p:spTgt spid="431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1108" grpId="0"/>
      <p:bldP spid="431110" grpId="0"/>
      <p:bldP spid="431112" grpId="0"/>
      <p:bldP spid="43111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2131" name="Picture 3" descr="gr_logo_qantas"/>
          <p:cNvPicPr>
            <a:picLocks noChangeAspect="1"/>
          </p:cNvPicPr>
          <p:nvPr/>
        </p:nvPicPr>
        <p:blipFill>
          <a:blip r:embed="rId1"/>
          <a:stretch>
            <a:fillRect/>
          </a:stretch>
        </p:blipFill>
        <p:spPr>
          <a:xfrm>
            <a:off x="2339975" y="739775"/>
            <a:ext cx="2895600" cy="1524000"/>
          </a:xfrm>
          <a:prstGeom prst="rect">
            <a:avLst/>
          </a:prstGeom>
          <a:noFill/>
          <a:ln w="9525">
            <a:noFill/>
          </a:ln>
        </p:spPr>
      </p:pic>
      <p:pic>
        <p:nvPicPr>
          <p:cNvPr id="432132" name="Picture 4" descr="jl_1">
            <a:hlinkClick r:id="rId2"/>
          </p:cNvPr>
          <p:cNvPicPr>
            <a:picLocks noChangeAspect="1"/>
          </p:cNvPicPr>
          <p:nvPr/>
        </p:nvPicPr>
        <p:blipFill>
          <a:blip r:embed="rId3"/>
          <a:stretch>
            <a:fillRect/>
          </a:stretch>
        </p:blipFill>
        <p:spPr>
          <a:xfrm>
            <a:off x="5940425" y="739775"/>
            <a:ext cx="2895600" cy="1524000"/>
          </a:xfrm>
          <a:prstGeom prst="rect">
            <a:avLst/>
          </a:prstGeom>
          <a:noFill/>
          <a:ln w="9525">
            <a:noFill/>
          </a:ln>
        </p:spPr>
      </p:pic>
      <p:sp>
        <p:nvSpPr>
          <p:cNvPr id="432133" name="Rectangle 5"/>
          <p:cNvSpPr/>
          <p:nvPr/>
        </p:nvSpPr>
        <p:spPr>
          <a:xfrm>
            <a:off x="6084888" y="2279650"/>
            <a:ext cx="2209800" cy="1066800"/>
          </a:xfrm>
          <a:prstGeom prst="rect">
            <a:avLst/>
          </a:prstGeom>
          <a:noFill/>
          <a:ln w="9525">
            <a:noFill/>
          </a:ln>
        </p:spPr>
        <p:txBody>
          <a:bodyPr anchor="t" anchorCtr="0">
            <a:spAutoFit/>
          </a:bodyPr>
          <a:p>
            <a:r>
              <a:rPr lang="zh-CN" altLang="en-US" sz="3200" b="1" dirty="0">
                <a:latin typeface="Arial" panose="020B0604020202020204" pitchFamily="34" charset="0"/>
                <a:ea typeface="宋体" panose="02010600030101010101" pitchFamily="2" charset="-122"/>
              </a:rPr>
              <a:t>日本航空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:JL</a:t>
            </a:r>
            <a:endParaRPr lang="en-US" altLang="zh-CN" sz="3200" b="1" dirty="0">
              <a:latin typeface="Arial" panose="020B0604020202020204" pitchFamily="34" charset="0"/>
              <a:ea typeface="宋体" panose="02010600030101010101" pitchFamily="2" charset="-122"/>
            </a:endParaRPr>
          </a:p>
        </p:txBody>
      </p:sp>
      <p:pic>
        <p:nvPicPr>
          <p:cNvPr id="432134" name="Picture 6" descr="HA-"/>
          <p:cNvPicPr>
            <a:picLocks noChangeAspect="1"/>
          </p:cNvPicPr>
          <p:nvPr/>
        </p:nvPicPr>
        <p:blipFill>
          <a:blip r:embed="rId4"/>
          <a:stretch>
            <a:fillRect/>
          </a:stretch>
        </p:blipFill>
        <p:spPr>
          <a:xfrm>
            <a:off x="468313" y="3860800"/>
            <a:ext cx="2895600" cy="1524000"/>
          </a:xfrm>
          <a:prstGeom prst="rect">
            <a:avLst/>
          </a:prstGeom>
          <a:noFill/>
          <a:ln w="9525">
            <a:noFill/>
          </a:ln>
        </p:spPr>
      </p:pic>
      <p:sp>
        <p:nvSpPr>
          <p:cNvPr id="432135" name="Rectangle 7"/>
          <p:cNvSpPr/>
          <p:nvPr/>
        </p:nvSpPr>
        <p:spPr>
          <a:xfrm>
            <a:off x="539750" y="5445125"/>
            <a:ext cx="33528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德国汉莎航空 </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:LH</a:t>
            </a:r>
            <a:endParaRPr lang="en-US" altLang="zh-CN" sz="3200" b="1" dirty="0">
              <a:latin typeface="Arial" panose="020B0604020202020204" pitchFamily="34" charset="0"/>
              <a:ea typeface="宋体" panose="02010600030101010101" pitchFamily="2" charset="-122"/>
            </a:endParaRPr>
          </a:p>
        </p:txBody>
      </p:sp>
      <p:pic>
        <p:nvPicPr>
          <p:cNvPr id="432136" name="Picture 8" descr="KE-"/>
          <p:cNvPicPr>
            <a:picLocks noChangeAspect="1"/>
          </p:cNvPicPr>
          <p:nvPr/>
        </p:nvPicPr>
        <p:blipFill>
          <a:blip r:embed="rId5"/>
          <a:stretch>
            <a:fillRect/>
          </a:stretch>
        </p:blipFill>
        <p:spPr>
          <a:xfrm>
            <a:off x="4211638" y="3835400"/>
            <a:ext cx="2895600" cy="1524000"/>
          </a:xfrm>
          <a:prstGeom prst="rect">
            <a:avLst/>
          </a:prstGeom>
          <a:noFill/>
          <a:ln w="9525">
            <a:noFill/>
          </a:ln>
        </p:spPr>
      </p:pic>
      <p:sp>
        <p:nvSpPr>
          <p:cNvPr id="432137" name="Rectangle 9"/>
          <p:cNvSpPr/>
          <p:nvPr/>
        </p:nvSpPr>
        <p:spPr>
          <a:xfrm>
            <a:off x="4716463" y="5489575"/>
            <a:ext cx="26670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大韩航空 </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:KE</a:t>
            </a:r>
            <a:endParaRPr lang="en-US" altLang="zh-CN" sz="3200" b="1" dirty="0">
              <a:latin typeface="Arial" panose="020B0604020202020204" pitchFamily="34" charset="0"/>
              <a:ea typeface="宋体" panose="02010600030101010101" pitchFamily="2" charset="-122"/>
            </a:endParaRPr>
          </a:p>
        </p:txBody>
      </p:sp>
      <p:sp>
        <p:nvSpPr>
          <p:cNvPr id="432138" name="Rectangle 10"/>
          <p:cNvSpPr/>
          <p:nvPr/>
        </p:nvSpPr>
        <p:spPr>
          <a:xfrm>
            <a:off x="2700338" y="2279650"/>
            <a:ext cx="1816100" cy="1066800"/>
          </a:xfrm>
          <a:prstGeom prst="rect">
            <a:avLst/>
          </a:prstGeom>
          <a:noFill/>
          <a:ln w="9525">
            <a:noFill/>
          </a:ln>
        </p:spPr>
        <p:txBody>
          <a:bodyPr wrap="none" anchor="ctr" anchorCtr="0">
            <a:spAutoFit/>
          </a:bodyPr>
          <a:p>
            <a:r>
              <a:rPr lang="zh-CN" altLang="en-US" sz="3200" b="1" dirty="0">
                <a:latin typeface="Arial" panose="020B0604020202020204" pitchFamily="34" charset="0"/>
                <a:ea typeface="宋体" panose="02010600030101010101" pitchFamily="2" charset="-122"/>
              </a:rPr>
              <a:t>澳洲航空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:QF</a:t>
            </a:r>
            <a:endParaRPr lang="en-US" altLang="zh-CN" sz="3200" b="1" dirty="0">
              <a:latin typeface="Arial" panose="020B0604020202020204" pitchFamily="34" charset="0"/>
              <a:ea typeface="宋体" panose="02010600030101010101" pitchFamily="2" charset="-122"/>
            </a:endParaRPr>
          </a:p>
        </p:txBody>
      </p:sp>
      <p:sp>
        <p:nvSpPr>
          <p:cNvPr id="52233" name="Text Box 11"/>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2234" name="Text Box 12"/>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32131"/>
                                        </p:tgtEl>
                                        <p:attrNameLst>
                                          <p:attrName>style.visibility</p:attrName>
                                        </p:attrNameLst>
                                      </p:cBhvr>
                                      <p:to>
                                        <p:strVal val="visible"/>
                                      </p:to>
                                    </p:set>
                                    <p:anim to="" calcmode="lin" valueType="num">
                                      <p:cBhvr>
                                        <p:cTn id="7" dur="1" fill="hold"/>
                                        <p:tgtEl>
                                          <p:spTgt spid="432131"/>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432132"/>
                                        </p:tgtEl>
                                        <p:attrNameLst>
                                          <p:attrName>style.visibility</p:attrName>
                                        </p:attrNameLst>
                                      </p:cBhvr>
                                      <p:to>
                                        <p:strVal val="visible"/>
                                      </p:to>
                                    </p:set>
                                    <p:anim to="" calcmode="lin" valueType="num">
                                      <p:cBhvr>
                                        <p:cTn id="10" dur="1" fill="hold"/>
                                        <p:tgtEl>
                                          <p:spTgt spid="432132"/>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432136"/>
                                        </p:tgtEl>
                                        <p:attrNameLst>
                                          <p:attrName>style.visibility</p:attrName>
                                        </p:attrNameLst>
                                      </p:cBhvr>
                                      <p:to>
                                        <p:strVal val="visible"/>
                                      </p:to>
                                    </p:set>
                                    <p:anim to="" calcmode="lin" valueType="num">
                                      <p:cBhvr>
                                        <p:cTn id="13" dur="1" fill="hold"/>
                                        <p:tgtEl>
                                          <p:spTgt spid="432136"/>
                                        </p:tgtEl>
                                        <p:attrNameLst>
                                          <p:attrName>style.visibility</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432134"/>
                                        </p:tgtEl>
                                        <p:attrNameLst>
                                          <p:attrName>style.visibility</p:attrName>
                                        </p:attrNameLst>
                                      </p:cBhvr>
                                      <p:to>
                                        <p:strVal val="visible"/>
                                      </p:to>
                                    </p:set>
                                    <p:anim to="" calcmode="lin" valueType="num">
                                      <p:cBhvr>
                                        <p:cTn id="16" dur="1" fill="hold"/>
                                        <p:tgtEl>
                                          <p:spTgt spid="432134"/>
                                        </p:tgtEl>
                                        <p:attrNameLst>
                                          <p:attrName>style.visibility</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432138"/>
                                        </p:tgtEl>
                                        <p:attrNameLst>
                                          <p:attrName>style.visibility</p:attrName>
                                        </p:attrNameLst>
                                      </p:cBhvr>
                                      <p:to>
                                        <p:strVal val="visible"/>
                                      </p:to>
                                    </p:set>
                                    <p:anim to="" calcmode="lin" valueType="num">
                                      <p:cBhvr>
                                        <p:cTn id="21" dur="1" fill="hold"/>
                                        <p:tgtEl>
                                          <p:spTgt spid="432138"/>
                                        </p:tgtEl>
                                        <p:attrNameLst>
                                          <p:attrName>style.visibility</p:attrName>
                                        </p:attrNameLst>
                                      </p:cBhvr>
                                    </p:anim>
                                  </p:childTnLst>
                                </p:cTn>
                              </p:par>
                              <p:par>
                                <p:cTn id="22" presetID="24" presetClass="entr" presetSubtype="0" fill="hold" grpId="0" nodeType="withEffect">
                                  <p:stCondLst>
                                    <p:cond delay="0"/>
                                  </p:stCondLst>
                                  <p:childTnLst>
                                    <p:set>
                                      <p:cBhvr>
                                        <p:cTn id="23" dur="1" fill="hold">
                                          <p:stCondLst>
                                            <p:cond delay="0"/>
                                          </p:stCondLst>
                                        </p:cTn>
                                        <p:tgtEl>
                                          <p:spTgt spid="432133"/>
                                        </p:tgtEl>
                                        <p:attrNameLst>
                                          <p:attrName>style.visibility</p:attrName>
                                        </p:attrNameLst>
                                      </p:cBhvr>
                                      <p:to>
                                        <p:strVal val="visible"/>
                                      </p:to>
                                    </p:set>
                                    <p:anim to="" calcmode="lin" valueType="num">
                                      <p:cBhvr>
                                        <p:cTn id="24" dur="1" fill="hold"/>
                                        <p:tgtEl>
                                          <p:spTgt spid="432133"/>
                                        </p:tgtEl>
                                        <p:attrNameLst>
                                          <p:attrName>style.visibility</p:attrName>
                                        </p:attrNameLst>
                                      </p:cBhvr>
                                    </p:anim>
                                  </p:childTnLst>
                                </p:cTn>
                              </p:par>
                              <p:par>
                                <p:cTn id="25" presetID="24" presetClass="entr" presetSubtype="0" fill="hold" grpId="0" nodeType="withEffect">
                                  <p:stCondLst>
                                    <p:cond delay="0"/>
                                  </p:stCondLst>
                                  <p:childTnLst>
                                    <p:set>
                                      <p:cBhvr>
                                        <p:cTn id="26" dur="1" fill="hold">
                                          <p:stCondLst>
                                            <p:cond delay="0"/>
                                          </p:stCondLst>
                                        </p:cTn>
                                        <p:tgtEl>
                                          <p:spTgt spid="432137"/>
                                        </p:tgtEl>
                                        <p:attrNameLst>
                                          <p:attrName>style.visibility</p:attrName>
                                        </p:attrNameLst>
                                      </p:cBhvr>
                                      <p:to>
                                        <p:strVal val="visible"/>
                                      </p:to>
                                    </p:set>
                                    <p:anim to="" calcmode="lin" valueType="num">
                                      <p:cBhvr>
                                        <p:cTn id="27" dur="1" fill="hold"/>
                                        <p:tgtEl>
                                          <p:spTgt spid="432137"/>
                                        </p:tgtEl>
                                        <p:attrNameLst>
                                          <p:attrName>style.visibility</p:attrName>
                                        </p:attrNameLst>
                                      </p:cBhvr>
                                    </p:anim>
                                  </p:childTnLst>
                                </p:cTn>
                              </p:par>
                              <p:par>
                                <p:cTn id="28" presetID="24" presetClass="entr" presetSubtype="0" fill="hold" grpId="0" nodeType="withEffect">
                                  <p:stCondLst>
                                    <p:cond delay="0"/>
                                  </p:stCondLst>
                                  <p:childTnLst>
                                    <p:set>
                                      <p:cBhvr>
                                        <p:cTn id="29" dur="1" fill="hold">
                                          <p:stCondLst>
                                            <p:cond delay="0"/>
                                          </p:stCondLst>
                                        </p:cTn>
                                        <p:tgtEl>
                                          <p:spTgt spid="432135"/>
                                        </p:tgtEl>
                                        <p:attrNameLst>
                                          <p:attrName>style.visibility</p:attrName>
                                        </p:attrNameLst>
                                      </p:cBhvr>
                                      <p:to>
                                        <p:strVal val="visible"/>
                                      </p:to>
                                    </p:set>
                                    <p:anim to="" calcmode="lin" valueType="num">
                                      <p:cBhvr>
                                        <p:cTn id="30" dur="1" fill="hold"/>
                                        <p:tgtEl>
                                          <p:spTgt spid="432135"/>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2133" grpId="0"/>
      <p:bldP spid="432135" grpId="0"/>
      <p:bldP spid="432137" grpId="0"/>
      <p:bldP spid="43213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3155" name="Picture 3" descr="MA-"/>
          <p:cNvPicPr>
            <a:picLocks noChangeAspect="1"/>
          </p:cNvPicPr>
          <p:nvPr/>
        </p:nvPicPr>
        <p:blipFill>
          <a:blip r:embed="rId1"/>
          <a:stretch>
            <a:fillRect/>
          </a:stretch>
        </p:blipFill>
        <p:spPr>
          <a:xfrm>
            <a:off x="1331913" y="2360613"/>
            <a:ext cx="2743200" cy="1219200"/>
          </a:xfrm>
          <a:prstGeom prst="rect">
            <a:avLst/>
          </a:prstGeom>
          <a:noFill/>
          <a:ln w="9525">
            <a:noFill/>
          </a:ln>
        </p:spPr>
      </p:pic>
      <p:sp>
        <p:nvSpPr>
          <p:cNvPr id="433156" name="Rectangle 4"/>
          <p:cNvSpPr/>
          <p:nvPr/>
        </p:nvSpPr>
        <p:spPr>
          <a:xfrm>
            <a:off x="1354138" y="3843338"/>
            <a:ext cx="32004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马来西亚航空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:MH</a:t>
            </a:r>
            <a:endParaRPr lang="en-US" altLang="zh-CN" sz="3200" b="1" dirty="0">
              <a:latin typeface="Arial" panose="020B0604020202020204" pitchFamily="34" charset="0"/>
              <a:ea typeface="宋体" panose="02010600030101010101" pitchFamily="2" charset="-122"/>
            </a:endParaRPr>
          </a:p>
        </p:txBody>
      </p:sp>
      <p:pic>
        <p:nvPicPr>
          <p:cNvPr id="433157" name="Picture 5" descr="TA-"/>
          <p:cNvPicPr>
            <a:picLocks noChangeAspect="1"/>
          </p:cNvPicPr>
          <p:nvPr/>
        </p:nvPicPr>
        <p:blipFill>
          <a:blip r:embed="rId2"/>
          <a:stretch>
            <a:fillRect/>
          </a:stretch>
        </p:blipFill>
        <p:spPr>
          <a:xfrm>
            <a:off x="4787900" y="2471738"/>
            <a:ext cx="2743200" cy="1143000"/>
          </a:xfrm>
          <a:prstGeom prst="rect">
            <a:avLst/>
          </a:prstGeom>
          <a:noFill/>
          <a:ln w="9525">
            <a:noFill/>
          </a:ln>
        </p:spPr>
      </p:pic>
      <p:sp>
        <p:nvSpPr>
          <p:cNvPr id="433158" name="Rectangle 6"/>
          <p:cNvSpPr/>
          <p:nvPr/>
        </p:nvSpPr>
        <p:spPr>
          <a:xfrm>
            <a:off x="4859338" y="3832225"/>
            <a:ext cx="30480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泰国国际航空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:TG</a:t>
            </a:r>
            <a:endParaRPr lang="en-US" altLang="zh-CN" sz="3200" b="1" dirty="0">
              <a:latin typeface="Arial" panose="020B0604020202020204" pitchFamily="34" charset="0"/>
              <a:ea typeface="宋体" panose="02010600030101010101" pitchFamily="2" charset="-122"/>
            </a:endParaRPr>
          </a:p>
        </p:txBody>
      </p:sp>
      <p:pic>
        <p:nvPicPr>
          <p:cNvPr id="433159" name="Picture 7" descr="virginlogo"/>
          <p:cNvPicPr>
            <a:picLocks noChangeAspect="1"/>
          </p:cNvPicPr>
          <p:nvPr/>
        </p:nvPicPr>
        <p:blipFill>
          <a:blip r:embed="rId3"/>
          <a:stretch>
            <a:fillRect/>
          </a:stretch>
        </p:blipFill>
        <p:spPr>
          <a:xfrm>
            <a:off x="2195513" y="5084763"/>
            <a:ext cx="2886075" cy="1066800"/>
          </a:xfrm>
          <a:prstGeom prst="rect">
            <a:avLst/>
          </a:prstGeom>
          <a:noFill/>
          <a:ln w="9525">
            <a:noFill/>
          </a:ln>
        </p:spPr>
      </p:pic>
      <p:sp>
        <p:nvSpPr>
          <p:cNvPr id="433160" name="Rectangle 8"/>
          <p:cNvSpPr/>
          <p:nvPr/>
        </p:nvSpPr>
        <p:spPr>
          <a:xfrm>
            <a:off x="5508625" y="5229225"/>
            <a:ext cx="25146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维珍航空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:VS</a:t>
            </a:r>
            <a:endParaRPr lang="en-US" altLang="zh-CN" sz="3200" b="1" dirty="0">
              <a:latin typeface="Arial" panose="020B0604020202020204" pitchFamily="34" charset="0"/>
              <a:ea typeface="宋体" panose="02010600030101010101" pitchFamily="2" charset="-122"/>
            </a:endParaRPr>
          </a:p>
        </p:txBody>
      </p:sp>
      <p:sp>
        <p:nvSpPr>
          <p:cNvPr id="53255" name="Text Box 9"/>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3256" name="Text Box 10"/>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33155"/>
                                        </p:tgtEl>
                                        <p:attrNameLst>
                                          <p:attrName>style.visibility</p:attrName>
                                        </p:attrNameLst>
                                      </p:cBhvr>
                                      <p:to>
                                        <p:strVal val="visible"/>
                                      </p:to>
                                    </p:set>
                                    <p:anim to="" calcmode="lin" valueType="num">
                                      <p:cBhvr>
                                        <p:cTn id="7" dur="1" fill="hold"/>
                                        <p:tgtEl>
                                          <p:spTgt spid="433155"/>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433157"/>
                                        </p:tgtEl>
                                        <p:attrNameLst>
                                          <p:attrName>style.visibility</p:attrName>
                                        </p:attrNameLst>
                                      </p:cBhvr>
                                      <p:to>
                                        <p:strVal val="visible"/>
                                      </p:to>
                                    </p:set>
                                    <p:anim to="" calcmode="lin" valueType="num">
                                      <p:cBhvr>
                                        <p:cTn id="10" dur="1" fill="hold"/>
                                        <p:tgtEl>
                                          <p:spTgt spid="433157"/>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433159"/>
                                        </p:tgtEl>
                                        <p:attrNameLst>
                                          <p:attrName>style.visibility</p:attrName>
                                        </p:attrNameLst>
                                      </p:cBhvr>
                                      <p:to>
                                        <p:strVal val="visible"/>
                                      </p:to>
                                    </p:set>
                                    <p:anim to="" calcmode="lin" valueType="num">
                                      <p:cBhvr>
                                        <p:cTn id="13" dur="1" fill="hold"/>
                                        <p:tgtEl>
                                          <p:spTgt spid="433159"/>
                                        </p:tgtEl>
                                        <p:attrNameLst>
                                          <p:attrName>style.visibility</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433156"/>
                                        </p:tgtEl>
                                        <p:attrNameLst>
                                          <p:attrName>style.visibility</p:attrName>
                                        </p:attrNameLst>
                                      </p:cBhvr>
                                      <p:to>
                                        <p:strVal val="visible"/>
                                      </p:to>
                                    </p:set>
                                    <p:anim to="" calcmode="lin" valueType="num">
                                      <p:cBhvr>
                                        <p:cTn id="18" dur="1" fill="hold"/>
                                        <p:tgtEl>
                                          <p:spTgt spid="433156"/>
                                        </p:tgtEl>
                                        <p:attrNameLst>
                                          <p:attrName>style.visibility</p:attrName>
                                        </p:attrNameLst>
                                      </p:cBhvr>
                                    </p:anim>
                                  </p:childTnLst>
                                </p:cTn>
                              </p:par>
                              <p:par>
                                <p:cTn id="19" presetID="24" presetClass="entr" presetSubtype="0" fill="hold" grpId="0" nodeType="withEffect">
                                  <p:stCondLst>
                                    <p:cond delay="0"/>
                                  </p:stCondLst>
                                  <p:childTnLst>
                                    <p:set>
                                      <p:cBhvr>
                                        <p:cTn id="20" dur="1" fill="hold">
                                          <p:stCondLst>
                                            <p:cond delay="0"/>
                                          </p:stCondLst>
                                        </p:cTn>
                                        <p:tgtEl>
                                          <p:spTgt spid="433158"/>
                                        </p:tgtEl>
                                        <p:attrNameLst>
                                          <p:attrName>style.visibility</p:attrName>
                                        </p:attrNameLst>
                                      </p:cBhvr>
                                      <p:to>
                                        <p:strVal val="visible"/>
                                      </p:to>
                                    </p:set>
                                    <p:anim to="" calcmode="lin" valueType="num">
                                      <p:cBhvr>
                                        <p:cTn id="21" dur="1" fill="hold"/>
                                        <p:tgtEl>
                                          <p:spTgt spid="433158"/>
                                        </p:tgtEl>
                                        <p:attrNameLst>
                                          <p:attrName>style.visibility</p:attrName>
                                        </p:attrNameLst>
                                      </p:cBhvr>
                                    </p:anim>
                                  </p:childTnLst>
                                </p:cTn>
                              </p:par>
                              <p:par>
                                <p:cTn id="22" presetID="24" presetClass="entr" presetSubtype="0" fill="hold" grpId="0" nodeType="withEffect">
                                  <p:stCondLst>
                                    <p:cond delay="0"/>
                                  </p:stCondLst>
                                  <p:childTnLst>
                                    <p:set>
                                      <p:cBhvr>
                                        <p:cTn id="23" dur="1" fill="hold">
                                          <p:stCondLst>
                                            <p:cond delay="0"/>
                                          </p:stCondLst>
                                        </p:cTn>
                                        <p:tgtEl>
                                          <p:spTgt spid="433160"/>
                                        </p:tgtEl>
                                        <p:attrNameLst>
                                          <p:attrName>style.visibility</p:attrName>
                                        </p:attrNameLst>
                                      </p:cBhvr>
                                      <p:to>
                                        <p:strVal val="visible"/>
                                      </p:to>
                                    </p:set>
                                    <p:anim to="" calcmode="lin" valueType="num">
                                      <p:cBhvr>
                                        <p:cTn id="24" dur="1" fill="hold"/>
                                        <p:tgtEl>
                                          <p:spTgt spid="433160"/>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3156" grpId="0"/>
      <p:bldP spid="433158" grpId="0"/>
      <p:bldP spid="433160"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4179" name="Picture 3" descr="header_logo"/>
          <p:cNvPicPr>
            <a:picLocks noChangeAspect="1"/>
          </p:cNvPicPr>
          <p:nvPr/>
        </p:nvPicPr>
        <p:blipFill>
          <a:blip r:embed="rId1"/>
          <a:stretch>
            <a:fillRect/>
          </a:stretch>
        </p:blipFill>
        <p:spPr>
          <a:xfrm>
            <a:off x="303213" y="1671638"/>
            <a:ext cx="2590800" cy="1295400"/>
          </a:xfrm>
          <a:prstGeom prst="rect">
            <a:avLst/>
          </a:prstGeom>
          <a:noFill/>
          <a:ln w="9525">
            <a:noFill/>
          </a:ln>
        </p:spPr>
      </p:pic>
      <p:sp>
        <p:nvSpPr>
          <p:cNvPr id="434180" name="Rectangle 4"/>
          <p:cNvSpPr/>
          <p:nvPr/>
        </p:nvSpPr>
        <p:spPr>
          <a:xfrm>
            <a:off x="539750" y="3078163"/>
            <a:ext cx="22860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芬兰航空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:AY</a:t>
            </a:r>
            <a:endParaRPr lang="en-US" altLang="zh-CN" sz="3200" b="1" dirty="0">
              <a:latin typeface="Arial" panose="020B0604020202020204" pitchFamily="34" charset="0"/>
              <a:ea typeface="宋体" panose="02010600030101010101" pitchFamily="2" charset="-122"/>
            </a:endParaRPr>
          </a:p>
        </p:txBody>
      </p:sp>
      <p:pic>
        <p:nvPicPr>
          <p:cNvPr id="434181" name="Picture 5" descr="kl"/>
          <p:cNvPicPr>
            <a:picLocks noChangeAspect="1"/>
          </p:cNvPicPr>
          <p:nvPr/>
        </p:nvPicPr>
        <p:blipFill>
          <a:blip r:embed="rId2"/>
          <a:stretch>
            <a:fillRect/>
          </a:stretch>
        </p:blipFill>
        <p:spPr>
          <a:xfrm>
            <a:off x="3255963" y="733425"/>
            <a:ext cx="2590800" cy="1295400"/>
          </a:xfrm>
          <a:prstGeom prst="rect">
            <a:avLst/>
          </a:prstGeom>
          <a:noFill/>
          <a:ln w="9525">
            <a:noFill/>
          </a:ln>
        </p:spPr>
      </p:pic>
      <p:sp>
        <p:nvSpPr>
          <p:cNvPr id="434182" name="Rectangle 6"/>
          <p:cNvSpPr/>
          <p:nvPr/>
        </p:nvSpPr>
        <p:spPr>
          <a:xfrm>
            <a:off x="3276600" y="2366963"/>
            <a:ext cx="30480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荷兰皇家航空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:KL</a:t>
            </a:r>
            <a:endParaRPr lang="en-US" altLang="zh-CN" sz="3200" b="1" dirty="0">
              <a:latin typeface="Arial" panose="020B0604020202020204" pitchFamily="34" charset="0"/>
              <a:ea typeface="宋体" panose="02010600030101010101" pitchFamily="2" charset="-122"/>
            </a:endParaRPr>
          </a:p>
        </p:txBody>
      </p:sp>
      <p:pic>
        <p:nvPicPr>
          <p:cNvPr id="434183" name="Picture 7" descr="CA-"/>
          <p:cNvPicPr>
            <a:picLocks noChangeAspect="1"/>
          </p:cNvPicPr>
          <p:nvPr/>
        </p:nvPicPr>
        <p:blipFill>
          <a:blip r:embed="rId3"/>
          <a:stretch>
            <a:fillRect/>
          </a:stretch>
        </p:blipFill>
        <p:spPr>
          <a:xfrm>
            <a:off x="6227763" y="736600"/>
            <a:ext cx="2590800" cy="1295400"/>
          </a:xfrm>
          <a:prstGeom prst="rect">
            <a:avLst/>
          </a:prstGeom>
          <a:noFill/>
          <a:ln w="9525">
            <a:noFill/>
          </a:ln>
        </p:spPr>
      </p:pic>
      <p:sp>
        <p:nvSpPr>
          <p:cNvPr id="434184" name="Rectangle 8"/>
          <p:cNvSpPr/>
          <p:nvPr/>
        </p:nvSpPr>
        <p:spPr>
          <a:xfrm>
            <a:off x="6400800" y="2376488"/>
            <a:ext cx="27432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加拿大航空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:CP</a:t>
            </a:r>
            <a:endParaRPr lang="en-US" altLang="zh-CN" sz="3200" b="1" dirty="0">
              <a:latin typeface="Arial" panose="020B0604020202020204" pitchFamily="34" charset="0"/>
              <a:ea typeface="宋体" panose="02010600030101010101" pitchFamily="2" charset="-122"/>
            </a:endParaRPr>
          </a:p>
        </p:txBody>
      </p:sp>
      <p:pic>
        <p:nvPicPr>
          <p:cNvPr id="434185" name="Picture 9" descr="splash_logo_os"/>
          <p:cNvPicPr>
            <a:picLocks noChangeAspect="1"/>
          </p:cNvPicPr>
          <p:nvPr/>
        </p:nvPicPr>
        <p:blipFill>
          <a:blip r:embed="rId4"/>
          <a:stretch>
            <a:fillRect/>
          </a:stretch>
        </p:blipFill>
        <p:spPr>
          <a:xfrm>
            <a:off x="323850" y="4005263"/>
            <a:ext cx="2590800" cy="1295400"/>
          </a:xfrm>
          <a:prstGeom prst="rect">
            <a:avLst/>
          </a:prstGeom>
          <a:noFill/>
          <a:ln w="9525">
            <a:noFill/>
          </a:ln>
        </p:spPr>
      </p:pic>
      <p:sp>
        <p:nvSpPr>
          <p:cNvPr id="434186" name="Rectangle 10"/>
          <p:cNvSpPr/>
          <p:nvPr/>
        </p:nvSpPr>
        <p:spPr>
          <a:xfrm>
            <a:off x="457200" y="5516563"/>
            <a:ext cx="27432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奥地利航空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:OS</a:t>
            </a:r>
            <a:endParaRPr lang="en-US" altLang="zh-CN" sz="3200" b="1" dirty="0">
              <a:latin typeface="Arial" panose="020B0604020202020204" pitchFamily="34" charset="0"/>
              <a:ea typeface="宋体" panose="02010600030101010101" pitchFamily="2" charset="-122"/>
            </a:endParaRPr>
          </a:p>
        </p:txBody>
      </p:sp>
      <p:sp>
        <p:nvSpPr>
          <p:cNvPr id="434187" name="Rectangle 11"/>
          <p:cNvSpPr/>
          <p:nvPr/>
        </p:nvSpPr>
        <p:spPr>
          <a:xfrm>
            <a:off x="3505200" y="5475288"/>
            <a:ext cx="28956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意大利航空 </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:AZ</a:t>
            </a:r>
            <a:endParaRPr lang="en-US" altLang="zh-CN" sz="3200" b="1" dirty="0">
              <a:latin typeface="Arial" panose="020B0604020202020204" pitchFamily="34" charset="0"/>
              <a:ea typeface="宋体" panose="02010600030101010101" pitchFamily="2" charset="-122"/>
            </a:endParaRPr>
          </a:p>
        </p:txBody>
      </p:sp>
      <p:pic>
        <p:nvPicPr>
          <p:cNvPr id="434188" name="Picture 12" descr="Logo Alitalia"/>
          <p:cNvPicPr>
            <a:picLocks noChangeAspect="1"/>
          </p:cNvPicPr>
          <p:nvPr/>
        </p:nvPicPr>
        <p:blipFill>
          <a:blip r:embed="rId5"/>
          <a:stretch>
            <a:fillRect/>
          </a:stretch>
        </p:blipFill>
        <p:spPr>
          <a:xfrm>
            <a:off x="3348038" y="3971925"/>
            <a:ext cx="2590800" cy="1295400"/>
          </a:xfrm>
          <a:prstGeom prst="rect">
            <a:avLst/>
          </a:prstGeom>
          <a:noFill/>
          <a:ln w="9525">
            <a:noFill/>
          </a:ln>
        </p:spPr>
      </p:pic>
      <p:sp>
        <p:nvSpPr>
          <p:cNvPr id="434189" name="Rectangle 13"/>
          <p:cNvSpPr/>
          <p:nvPr/>
        </p:nvSpPr>
        <p:spPr>
          <a:xfrm>
            <a:off x="6477000" y="5510213"/>
            <a:ext cx="26670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新西兰航空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:NZ</a:t>
            </a:r>
            <a:endParaRPr lang="en-US" altLang="zh-CN" sz="3200" b="1" dirty="0">
              <a:latin typeface="Arial" panose="020B0604020202020204" pitchFamily="34" charset="0"/>
              <a:ea typeface="宋体" panose="02010600030101010101" pitchFamily="2" charset="-122"/>
            </a:endParaRPr>
          </a:p>
        </p:txBody>
      </p:sp>
      <p:pic>
        <p:nvPicPr>
          <p:cNvPr id="434190" name="Picture 14" descr="bf4875637409db790c33faec">
            <a:hlinkClick r:id="rId6"/>
          </p:cNvPr>
          <p:cNvPicPr>
            <a:picLocks noChangeAspect="1"/>
          </p:cNvPicPr>
          <p:nvPr/>
        </p:nvPicPr>
        <p:blipFill>
          <a:blip r:embed="rId7"/>
          <a:stretch>
            <a:fillRect/>
          </a:stretch>
        </p:blipFill>
        <p:spPr>
          <a:xfrm>
            <a:off x="6324600" y="4010025"/>
            <a:ext cx="2590800" cy="1295400"/>
          </a:xfrm>
          <a:prstGeom prst="rect">
            <a:avLst/>
          </a:prstGeom>
          <a:noFill/>
          <a:ln w="9525">
            <a:noFill/>
          </a:ln>
        </p:spPr>
      </p:pic>
      <p:sp>
        <p:nvSpPr>
          <p:cNvPr id="54285" name="Text Box 15"/>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4286" name="Text Box 16"/>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pull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34179"/>
                                        </p:tgtEl>
                                        <p:attrNameLst>
                                          <p:attrName>style.visibility</p:attrName>
                                        </p:attrNameLst>
                                      </p:cBhvr>
                                      <p:to>
                                        <p:strVal val="visible"/>
                                      </p:to>
                                    </p:set>
                                    <p:anim to="" calcmode="lin" valueType="num">
                                      <p:cBhvr>
                                        <p:cTn id="7" dur="1" fill="hold"/>
                                        <p:tgtEl>
                                          <p:spTgt spid="434179"/>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434181"/>
                                        </p:tgtEl>
                                        <p:attrNameLst>
                                          <p:attrName>style.visibility</p:attrName>
                                        </p:attrNameLst>
                                      </p:cBhvr>
                                      <p:to>
                                        <p:strVal val="visible"/>
                                      </p:to>
                                    </p:set>
                                    <p:anim to="" calcmode="lin" valueType="num">
                                      <p:cBhvr>
                                        <p:cTn id="10" dur="1" fill="hold"/>
                                        <p:tgtEl>
                                          <p:spTgt spid="434181"/>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434183"/>
                                        </p:tgtEl>
                                        <p:attrNameLst>
                                          <p:attrName>style.visibility</p:attrName>
                                        </p:attrNameLst>
                                      </p:cBhvr>
                                      <p:to>
                                        <p:strVal val="visible"/>
                                      </p:to>
                                    </p:set>
                                    <p:anim to="" calcmode="lin" valueType="num">
                                      <p:cBhvr>
                                        <p:cTn id="13" dur="1" fill="hold"/>
                                        <p:tgtEl>
                                          <p:spTgt spid="434183"/>
                                        </p:tgtEl>
                                        <p:attrNameLst>
                                          <p:attrName>style.visibility</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434190"/>
                                        </p:tgtEl>
                                        <p:attrNameLst>
                                          <p:attrName>style.visibility</p:attrName>
                                        </p:attrNameLst>
                                      </p:cBhvr>
                                      <p:to>
                                        <p:strVal val="visible"/>
                                      </p:to>
                                    </p:set>
                                    <p:anim to="" calcmode="lin" valueType="num">
                                      <p:cBhvr>
                                        <p:cTn id="16" dur="1" fill="hold"/>
                                        <p:tgtEl>
                                          <p:spTgt spid="434190"/>
                                        </p:tgtEl>
                                        <p:attrNameLst>
                                          <p:attrName>style.visibility</p:attrName>
                                        </p:attrNameLst>
                                      </p:cBhvr>
                                    </p:anim>
                                  </p:childTnLst>
                                </p:cTn>
                              </p:par>
                              <p:par>
                                <p:cTn id="17" presetID="24" presetClass="entr" presetSubtype="0" fill="hold" nodeType="withEffect">
                                  <p:stCondLst>
                                    <p:cond delay="0"/>
                                  </p:stCondLst>
                                  <p:childTnLst>
                                    <p:set>
                                      <p:cBhvr>
                                        <p:cTn id="18" dur="1" fill="hold">
                                          <p:stCondLst>
                                            <p:cond delay="0"/>
                                          </p:stCondLst>
                                        </p:cTn>
                                        <p:tgtEl>
                                          <p:spTgt spid="434188"/>
                                        </p:tgtEl>
                                        <p:attrNameLst>
                                          <p:attrName>style.visibility</p:attrName>
                                        </p:attrNameLst>
                                      </p:cBhvr>
                                      <p:to>
                                        <p:strVal val="visible"/>
                                      </p:to>
                                    </p:set>
                                    <p:anim to="" calcmode="lin" valueType="num">
                                      <p:cBhvr>
                                        <p:cTn id="19" dur="1" fill="hold"/>
                                        <p:tgtEl>
                                          <p:spTgt spid="434188"/>
                                        </p:tgtEl>
                                        <p:attrNameLst>
                                          <p:attrName>style.visibility</p:attrName>
                                        </p:attrNameLst>
                                      </p:cBhvr>
                                    </p:anim>
                                  </p:childTnLst>
                                </p:cTn>
                              </p:par>
                              <p:par>
                                <p:cTn id="20" presetID="24" presetClass="entr" presetSubtype="0" fill="hold" nodeType="withEffect">
                                  <p:stCondLst>
                                    <p:cond delay="0"/>
                                  </p:stCondLst>
                                  <p:childTnLst>
                                    <p:set>
                                      <p:cBhvr>
                                        <p:cTn id="21" dur="1" fill="hold">
                                          <p:stCondLst>
                                            <p:cond delay="0"/>
                                          </p:stCondLst>
                                        </p:cTn>
                                        <p:tgtEl>
                                          <p:spTgt spid="434185"/>
                                        </p:tgtEl>
                                        <p:attrNameLst>
                                          <p:attrName>style.visibility</p:attrName>
                                        </p:attrNameLst>
                                      </p:cBhvr>
                                      <p:to>
                                        <p:strVal val="visible"/>
                                      </p:to>
                                    </p:set>
                                    <p:anim to="" calcmode="lin" valueType="num">
                                      <p:cBhvr>
                                        <p:cTn id="22" dur="1" fill="hold"/>
                                        <p:tgtEl>
                                          <p:spTgt spid="434185"/>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434180"/>
                                        </p:tgtEl>
                                        <p:attrNameLst>
                                          <p:attrName>style.visibility</p:attrName>
                                        </p:attrNameLst>
                                      </p:cBhvr>
                                      <p:to>
                                        <p:strVal val="visible"/>
                                      </p:to>
                                    </p:set>
                                    <p:anim to="" calcmode="lin" valueType="num">
                                      <p:cBhvr>
                                        <p:cTn id="27" dur="1" fill="hold"/>
                                        <p:tgtEl>
                                          <p:spTgt spid="434180"/>
                                        </p:tgtEl>
                                        <p:attrNameLst>
                                          <p:attrName>style.visibility</p:attrName>
                                        </p:attrNameLst>
                                      </p:cBhvr>
                                    </p:anim>
                                  </p:childTnLst>
                                </p:cTn>
                              </p:par>
                              <p:par>
                                <p:cTn id="28" presetID="24" presetClass="entr" presetSubtype="0" fill="hold" grpId="0" nodeType="withEffect">
                                  <p:stCondLst>
                                    <p:cond delay="0"/>
                                  </p:stCondLst>
                                  <p:childTnLst>
                                    <p:set>
                                      <p:cBhvr>
                                        <p:cTn id="29" dur="1" fill="hold">
                                          <p:stCondLst>
                                            <p:cond delay="0"/>
                                          </p:stCondLst>
                                        </p:cTn>
                                        <p:tgtEl>
                                          <p:spTgt spid="434182"/>
                                        </p:tgtEl>
                                        <p:attrNameLst>
                                          <p:attrName>style.visibility</p:attrName>
                                        </p:attrNameLst>
                                      </p:cBhvr>
                                      <p:to>
                                        <p:strVal val="visible"/>
                                      </p:to>
                                    </p:set>
                                    <p:anim to="" calcmode="lin" valueType="num">
                                      <p:cBhvr>
                                        <p:cTn id="30" dur="1" fill="hold"/>
                                        <p:tgtEl>
                                          <p:spTgt spid="434182"/>
                                        </p:tgtEl>
                                        <p:attrNameLst>
                                          <p:attrName>style.visibility</p:attrName>
                                        </p:attrNameLst>
                                      </p:cBhvr>
                                    </p:anim>
                                  </p:childTnLst>
                                </p:cTn>
                              </p:par>
                              <p:par>
                                <p:cTn id="31" presetID="24" presetClass="entr" presetSubtype="0" fill="hold" grpId="0" nodeType="withEffect">
                                  <p:stCondLst>
                                    <p:cond delay="0"/>
                                  </p:stCondLst>
                                  <p:childTnLst>
                                    <p:set>
                                      <p:cBhvr>
                                        <p:cTn id="32" dur="1" fill="hold">
                                          <p:stCondLst>
                                            <p:cond delay="0"/>
                                          </p:stCondLst>
                                        </p:cTn>
                                        <p:tgtEl>
                                          <p:spTgt spid="434184"/>
                                        </p:tgtEl>
                                        <p:attrNameLst>
                                          <p:attrName>style.visibility</p:attrName>
                                        </p:attrNameLst>
                                      </p:cBhvr>
                                      <p:to>
                                        <p:strVal val="visible"/>
                                      </p:to>
                                    </p:set>
                                    <p:anim to="" calcmode="lin" valueType="num">
                                      <p:cBhvr>
                                        <p:cTn id="33" dur="1" fill="hold"/>
                                        <p:tgtEl>
                                          <p:spTgt spid="434184"/>
                                        </p:tgtEl>
                                        <p:attrNameLst>
                                          <p:attrName>style.visibility</p:attrName>
                                        </p:attrNameLst>
                                      </p:cBhvr>
                                    </p:anim>
                                  </p:childTnLst>
                                </p:cTn>
                              </p:par>
                              <p:par>
                                <p:cTn id="34" presetID="24" presetClass="entr" presetSubtype="0" fill="hold" grpId="0" nodeType="withEffect">
                                  <p:stCondLst>
                                    <p:cond delay="0"/>
                                  </p:stCondLst>
                                  <p:childTnLst>
                                    <p:set>
                                      <p:cBhvr>
                                        <p:cTn id="35" dur="1" fill="hold">
                                          <p:stCondLst>
                                            <p:cond delay="0"/>
                                          </p:stCondLst>
                                        </p:cTn>
                                        <p:tgtEl>
                                          <p:spTgt spid="434189"/>
                                        </p:tgtEl>
                                        <p:attrNameLst>
                                          <p:attrName>style.visibility</p:attrName>
                                        </p:attrNameLst>
                                      </p:cBhvr>
                                      <p:to>
                                        <p:strVal val="visible"/>
                                      </p:to>
                                    </p:set>
                                    <p:anim to="" calcmode="lin" valueType="num">
                                      <p:cBhvr>
                                        <p:cTn id="36" dur="1" fill="hold"/>
                                        <p:tgtEl>
                                          <p:spTgt spid="434189"/>
                                        </p:tgtEl>
                                        <p:attrNameLst>
                                          <p:attrName>style.visibility</p:attrName>
                                        </p:attrNameLst>
                                      </p:cBhvr>
                                    </p:anim>
                                  </p:childTnLst>
                                </p:cTn>
                              </p:par>
                              <p:par>
                                <p:cTn id="37" presetID="24" presetClass="entr" presetSubtype="0" fill="hold" grpId="0" nodeType="withEffect">
                                  <p:stCondLst>
                                    <p:cond delay="0"/>
                                  </p:stCondLst>
                                  <p:childTnLst>
                                    <p:set>
                                      <p:cBhvr>
                                        <p:cTn id="38" dur="1" fill="hold">
                                          <p:stCondLst>
                                            <p:cond delay="0"/>
                                          </p:stCondLst>
                                        </p:cTn>
                                        <p:tgtEl>
                                          <p:spTgt spid="434187"/>
                                        </p:tgtEl>
                                        <p:attrNameLst>
                                          <p:attrName>style.visibility</p:attrName>
                                        </p:attrNameLst>
                                      </p:cBhvr>
                                      <p:to>
                                        <p:strVal val="visible"/>
                                      </p:to>
                                    </p:set>
                                    <p:anim to="" calcmode="lin" valueType="num">
                                      <p:cBhvr>
                                        <p:cTn id="39" dur="1" fill="hold"/>
                                        <p:tgtEl>
                                          <p:spTgt spid="434187"/>
                                        </p:tgtEl>
                                        <p:attrNameLst>
                                          <p:attrName>style.visibility</p:attrName>
                                        </p:attrNameLst>
                                      </p:cBhvr>
                                    </p:anim>
                                  </p:childTnLst>
                                </p:cTn>
                              </p:par>
                              <p:par>
                                <p:cTn id="40" presetID="24" presetClass="entr" presetSubtype="0" fill="hold" grpId="0" nodeType="withEffect">
                                  <p:stCondLst>
                                    <p:cond delay="0"/>
                                  </p:stCondLst>
                                  <p:childTnLst>
                                    <p:set>
                                      <p:cBhvr>
                                        <p:cTn id="41" dur="1" fill="hold">
                                          <p:stCondLst>
                                            <p:cond delay="0"/>
                                          </p:stCondLst>
                                        </p:cTn>
                                        <p:tgtEl>
                                          <p:spTgt spid="434186"/>
                                        </p:tgtEl>
                                        <p:attrNameLst>
                                          <p:attrName>style.visibility</p:attrName>
                                        </p:attrNameLst>
                                      </p:cBhvr>
                                      <p:to>
                                        <p:strVal val="visible"/>
                                      </p:to>
                                    </p:set>
                                    <p:anim to="" calcmode="lin" valueType="num">
                                      <p:cBhvr>
                                        <p:cTn id="42" dur="1" fill="hold"/>
                                        <p:tgtEl>
                                          <p:spTgt spid="434186"/>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4180" grpId="0"/>
      <p:bldP spid="434182" grpId="0"/>
      <p:bldP spid="434184" grpId="0"/>
      <p:bldP spid="434186" grpId="0"/>
      <p:bldP spid="434187" grpId="0"/>
      <p:bldP spid="43418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5203" name="Rectangle 3"/>
          <p:cNvSpPr/>
          <p:nvPr/>
        </p:nvSpPr>
        <p:spPr>
          <a:xfrm>
            <a:off x="2328863" y="2306638"/>
            <a:ext cx="25146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印度航空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:AI</a:t>
            </a:r>
            <a:endParaRPr lang="en-US" altLang="zh-CN" sz="3200" b="1" dirty="0">
              <a:latin typeface="Arial" panose="020B0604020202020204" pitchFamily="34" charset="0"/>
              <a:ea typeface="宋体" panose="02010600030101010101" pitchFamily="2" charset="-122"/>
            </a:endParaRPr>
          </a:p>
        </p:txBody>
      </p:sp>
      <p:sp>
        <p:nvSpPr>
          <p:cNvPr id="435204" name="Rectangle 4"/>
          <p:cNvSpPr/>
          <p:nvPr/>
        </p:nvSpPr>
        <p:spPr>
          <a:xfrm>
            <a:off x="5148263" y="2295525"/>
            <a:ext cx="32004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汶莱皇家航空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:BI</a:t>
            </a:r>
            <a:endParaRPr lang="en-US" altLang="zh-CN" sz="3200" b="1" dirty="0">
              <a:latin typeface="Arial" panose="020B0604020202020204" pitchFamily="34" charset="0"/>
              <a:ea typeface="宋体" panose="02010600030101010101" pitchFamily="2" charset="-122"/>
            </a:endParaRPr>
          </a:p>
        </p:txBody>
      </p:sp>
      <p:sp>
        <p:nvSpPr>
          <p:cNvPr id="435205" name="Rectangle 5"/>
          <p:cNvSpPr/>
          <p:nvPr/>
        </p:nvSpPr>
        <p:spPr>
          <a:xfrm>
            <a:off x="2124075" y="5229225"/>
            <a:ext cx="27432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美国大陆航空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:CO</a:t>
            </a:r>
            <a:endParaRPr lang="en-US" altLang="zh-CN" sz="3200" b="1" dirty="0">
              <a:latin typeface="Arial" panose="020B0604020202020204" pitchFamily="34" charset="0"/>
              <a:ea typeface="宋体" panose="02010600030101010101" pitchFamily="2" charset="-122"/>
            </a:endParaRPr>
          </a:p>
        </p:txBody>
      </p:sp>
      <p:pic>
        <p:nvPicPr>
          <p:cNvPr id="435206" name="Picture 6" descr="4651a71252b3d9d4c3fd78ce">
            <a:hlinkClick r:id="rId1"/>
          </p:cNvPr>
          <p:cNvPicPr>
            <a:picLocks noChangeAspect="1"/>
          </p:cNvPicPr>
          <p:nvPr/>
        </p:nvPicPr>
        <p:blipFill>
          <a:blip r:embed="rId2"/>
          <a:stretch>
            <a:fillRect/>
          </a:stretch>
        </p:blipFill>
        <p:spPr>
          <a:xfrm>
            <a:off x="2200275" y="817563"/>
            <a:ext cx="2743200" cy="1295400"/>
          </a:xfrm>
          <a:prstGeom prst="rect">
            <a:avLst/>
          </a:prstGeom>
          <a:noFill/>
          <a:ln w="9525">
            <a:noFill/>
          </a:ln>
        </p:spPr>
      </p:pic>
      <p:pic>
        <p:nvPicPr>
          <p:cNvPr id="435207" name="Picture 7" descr="834344af01557cddfbed50a5">
            <a:hlinkClick r:id="rId3"/>
          </p:cNvPr>
          <p:cNvPicPr>
            <a:picLocks noChangeAspect="1"/>
          </p:cNvPicPr>
          <p:nvPr/>
        </p:nvPicPr>
        <p:blipFill>
          <a:blip r:embed="rId4"/>
          <a:stretch>
            <a:fillRect/>
          </a:stretch>
        </p:blipFill>
        <p:spPr>
          <a:xfrm>
            <a:off x="5256213" y="817563"/>
            <a:ext cx="2743200" cy="1295400"/>
          </a:xfrm>
          <a:prstGeom prst="rect">
            <a:avLst/>
          </a:prstGeom>
          <a:noFill/>
          <a:ln w="9525">
            <a:noFill/>
          </a:ln>
        </p:spPr>
      </p:pic>
      <p:pic>
        <p:nvPicPr>
          <p:cNvPr id="435208" name="Picture 8" descr="966aca078670fce97b89478b">
            <a:hlinkClick r:id="rId5"/>
          </p:cNvPr>
          <p:cNvPicPr>
            <a:picLocks noChangeAspect="1"/>
          </p:cNvPicPr>
          <p:nvPr/>
        </p:nvPicPr>
        <p:blipFill>
          <a:blip r:embed="rId6"/>
          <a:stretch>
            <a:fillRect/>
          </a:stretch>
        </p:blipFill>
        <p:spPr>
          <a:xfrm>
            <a:off x="2051050" y="3789363"/>
            <a:ext cx="2743200" cy="1295400"/>
          </a:xfrm>
          <a:prstGeom prst="rect">
            <a:avLst/>
          </a:prstGeom>
          <a:noFill/>
          <a:ln w="9525">
            <a:noFill/>
          </a:ln>
        </p:spPr>
      </p:pic>
      <p:pic>
        <p:nvPicPr>
          <p:cNvPr id="435209" name="Picture 9" descr="a28d62d9afe242f038012f28">
            <a:hlinkClick r:id="rId7"/>
          </p:cNvPr>
          <p:cNvPicPr>
            <a:picLocks noChangeAspect="1"/>
          </p:cNvPicPr>
          <p:nvPr/>
        </p:nvPicPr>
        <p:blipFill>
          <a:blip r:embed="rId8"/>
          <a:stretch>
            <a:fillRect/>
          </a:stretch>
        </p:blipFill>
        <p:spPr>
          <a:xfrm>
            <a:off x="5292725" y="3770313"/>
            <a:ext cx="2743200" cy="1257300"/>
          </a:xfrm>
          <a:prstGeom prst="rect">
            <a:avLst/>
          </a:prstGeom>
          <a:noFill/>
          <a:ln w="9525">
            <a:noFill/>
          </a:ln>
        </p:spPr>
      </p:pic>
      <p:sp>
        <p:nvSpPr>
          <p:cNvPr id="435210" name="Rectangle 10"/>
          <p:cNvSpPr/>
          <p:nvPr/>
        </p:nvSpPr>
        <p:spPr>
          <a:xfrm>
            <a:off x="5508625" y="5202238"/>
            <a:ext cx="28956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阿联酋航空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:EK</a:t>
            </a:r>
            <a:endParaRPr lang="en-US" altLang="zh-CN" sz="3200" b="1" dirty="0">
              <a:latin typeface="Arial" panose="020B0604020202020204" pitchFamily="34" charset="0"/>
              <a:ea typeface="宋体" panose="02010600030101010101" pitchFamily="2" charset="-122"/>
            </a:endParaRPr>
          </a:p>
        </p:txBody>
      </p:sp>
      <p:sp>
        <p:nvSpPr>
          <p:cNvPr id="55305" name="Text Box 11"/>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5306" name="Text Box 12"/>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35206"/>
                                        </p:tgtEl>
                                        <p:attrNameLst>
                                          <p:attrName>style.visibility</p:attrName>
                                        </p:attrNameLst>
                                      </p:cBhvr>
                                      <p:to>
                                        <p:strVal val="visible"/>
                                      </p:to>
                                    </p:set>
                                    <p:anim to="" calcmode="lin" valueType="num">
                                      <p:cBhvr>
                                        <p:cTn id="7" dur="1" fill="hold"/>
                                        <p:tgtEl>
                                          <p:spTgt spid="435206"/>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435207"/>
                                        </p:tgtEl>
                                        <p:attrNameLst>
                                          <p:attrName>style.visibility</p:attrName>
                                        </p:attrNameLst>
                                      </p:cBhvr>
                                      <p:to>
                                        <p:strVal val="visible"/>
                                      </p:to>
                                    </p:set>
                                    <p:anim to="" calcmode="lin" valueType="num">
                                      <p:cBhvr>
                                        <p:cTn id="10" dur="1" fill="hold"/>
                                        <p:tgtEl>
                                          <p:spTgt spid="435207"/>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435209"/>
                                        </p:tgtEl>
                                        <p:attrNameLst>
                                          <p:attrName>style.visibility</p:attrName>
                                        </p:attrNameLst>
                                      </p:cBhvr>
                                      <p:to>
                                        <p:strVal val="visible"/>
                                      </p:to>
                                    </p:set>
                                    <p:anim to="" calcmode="lin" valueType="num">
                                      <p:cBhvr>
                                        <p:cTn id="13" dur="1" fill="hold"/>
                                        <p:tgtEl>
                                          <p:spTgt spid="435209"/>
                                        </p:tgtEl>
                                        <p:attrNameLst>
                                          <p:attrName>style.visibility</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435208"/>
                                        </p:tgtEl>
                                        <p:attrNameLst>
                                          <p:attrName>style.visibility</p:attrName>
                                        </p:attrNameLst>
                                      </p:cBhvr>
                                      <p:to>
                                        <p:strVal val="visible"/>
                                      </p:to>
                                    </p:set>
                                    <p:anim to="" calcmode="lin" valueType="num">
                                      <p:cBhvr>
                                        <p:cTn id="16" dur="1" fill="hold"/>
                                        <p:tgtEl>
                                          <p:spTgt spid="435208"/>
                                        </p:tgtEl>
                                        <p:attrNameLst>
                                          <p:attrName>style.visibility</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435203"/>
                                        </p:tgtEl>
                                        <p:attrNameLst>
                                          <p:attrName>style.visibility</p:attrName>
                                        </p:attrNameLst>
                                      </p:cBhvr>
                                      <p:to>
                                        <p:strVal val="visible"/>
                                      </p:to>
                                    </p:set>
                                    <p:anim to="" calcmode="lin" valueType="num">
                                      <p:cBhvr>
                                        <p:cTn id="21" dur="1" fill="hold"/>
                                        <p:tgtEl>
                                          <p:spTgt spid="435203"/>
                                        </p:tgtEl>
                                        <p:attrNameLst>
                                          <p:attrName>style.visibility</p:attrName>
                                        </p:attrNameLst>
                                      </p:cBhvr>
                                    </p:anim>
                                  </p:childTnLst>
                                </p:cTn>
                              </p:par>
                              <p:par>
                                <p:cTn id="22" presetID="24" presetClass="entr" presetSubtype="0" fill="hold" grpId="0" nodeType="withEffect">
                                  <p:stCondLst>
                                    <p:cond delay="0"/>
                                  </p:stCondLst>
                                  <p:childTnLst>
                                    <p:set>
                                      <p:cBhvr>
                                        <p:cTn id="23" dur="1" fill="hold">
                                          <p:stCondLst>
                                            <p:cond delay="0"/>
                                          </p:stCondLst>
                                        </p:cTn>
                                        <p:tgtEl>
                                          <p:spTgt spid="435204"/>
                                        </p:tgtEl>
                                        <p:attrNameLst>
                                          <p:attrName>style.visibility</p:attrName>
                                        </p:attrNameLst>
                                      </p:cBhvr>
                                      <p:to>
                                        <p:strVal val="visible"/>
                                      </p:to>
                                    </p:set>
                                    <p:anim to="" calcmode="lin" valueType="num">
                                      <p:cBhvr>
                                        <p:cTn id="24" dur="1" fill="hold"/>
                                        <p:tgtEl>
                                          <p:spTgt spid="435204"/>
                                        </p:tgtEl>
                                        <p:attrNameLst>
                                          <p:attrName>style.visibility</p:attrName>
                                        </p:attrNameLst>
                                      </p:cBhvr>
                                    </p:anim>
                                  </p:childTnLst>
                                </p:cTn>
                              </p:par>
                              <p:par>
                                <p:cTn id="25" presetID="24" presetClass="entr" presetSubtype="0" fill="hold" grpId="0" nodeType="withEffect">
                                  <p:stCondLst>
                                    <p:cond delay="0"/>
                                  </p:stCondLst>
                                  <p:childTnLst>
                                    <p:set>
                                      <p:cBhvr>
                                        <p:cTn id="26" dur="1" fill="hold">
                                          <p:stCondLst>
                                            <p:cond delay="0"/>
                                          </p:stCondLst>
                                        </p:cTn>
                                        <p:tgtEl>
                                          <p:spTgt spid="435210"/>
                                        </p:tgtEl>
                                        <p:attrNameLst>
                                          <p:attrName>style.visibility</p:attrName>
                                        </p:attrNameLst>
                                      </p:cBhvr>
                                      <p:to>
                                        <p:strVal val="visible"/>
                                      </p:to>
                                    </p:set>
                                    <p:anim to="" calcmode="lin" valueType="num">
                                      <p:cBhvr>
                                        <p:cTn id="27" dur="1" fill="hold"/>
                                        <p:tgtEl>
                                          <p:spTgt spid="435210"/>
                                        </p:tgtEl>
                                        <p:attrNameLst>
                                          <p:attrName>style.visibility</p:attrName>
                                        </p:attrNameLst>
                                      </p:cBhvr>
                                    </p:anim>
                                  </p:childTnLst>
                                </p:cTn>
                              </p:par>
                              <p:par>
                                <p:cTn id="28" presetID="24" presetClass="entr" presetSubtype="0" fill="hold" grpId="0" nodeType="withEffect">
                                  <p:stCondLst>
                                    <p:cond delay="0"/>
                                  </p:stCondLst>
                                  <p:childTnLst>
                                    <p:set>
                                      <p:cBhvr>
                                        <p:cTn id="29" dur="1" fill="hold">
                                          <p:stCondLst>
                                            <p:cond delay="0"/>
                                          </p:stCondLst>
                                        </p:cTn>
                                        <p:tgtEl>
                                          <p:spTgt spid="435205"/>
                                        </p:tgtEl>
                                        <p:attrNameLst>
                                          <p:attrName>style.visibility</p:attrName>
                                        </p:attrNameLst>
                                      </p:cBhvr>
                                      <p:to>
                                        <p:strVal val="visible"/>
                                      </p:to>
                                    </p:set>
                                    <p:anim to="" calcmode="lin" valueType="num">
                                      <p:cBhvr>
                                        <p:cTn id="30" dur="1" fill="hold"/>
                                        <p:tgtEl>
                                          <p:spTgt spid="435205"/>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5203" grpId="0"/>
      <p:bldP spid="435204" grpId="0"/>
      <p:bldP spid="435205" grpId="0"/>
      <p:bldP spid="4352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6227" name="Picture 3" descr="a54e55fb4d3d837e024f564f">
            <a:hlinkClick r:id="rId1"/>
          </p:cNvPr>
          <p:cNvPicPr>
            <a:picLocks noChangeAspect="1"/>
          </p:cNvPicPr>
          <p:nvPr/>
        </p:nvPicPr>
        <p:blipFill>
          <a:blip r:embed="rId2"/>
          <a:stretch>
            <a:fillRect/>
          </a:stretch>
        </p:blipFill>
        <p:spPr>
          <a:xfrm>
            <a:off x="239713" y="1471613"/>
            <a:ext cx="2743200" cy="1371600"/>
          </a:xfrm>
          <a:prstGeom prst="rect">
            <a:avLst/>
          </a:prstGeom>
          <a:noFill/>
          <a:ln w="9525">
            <a:noFill/>
          </a:ln>
        </p:spPr>
      </p:pic>
      <p:sp>
        <p:nvSpPr>
          <p:cNvPr id="436228" name="Rectangle 4"/>
          <p:cNvSpPr/>
          <p:nvPr/>
        </p:nvSpPr>
        <p:spPr>
          <a:xfrm>
            <a:off x="149225" y="3014663"/>
            <a:ext cx="25146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埃及航空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:MS</a:t>
            </a:r>
            <a:endParaRPr lang="en-US" altLang="zh-CN" sz="3200" b="1" dirty="0">
              <a:latin typeface="Arial" panose="020B0604020202020204" pitchFamily="34" charset="0"/>
              <a:ea typeface="宋体" panose="02010600030101010101" pitchFamily="2" charset="-122"/>
            </a:endParaRPr>
          </a:p>
        </p:txBody>
      </p:sp>
      <p:pic>
        <p:nvPicPr>
          <p:cNvPr id="436229" name="Picture 5" descr="d872d6954887905fd0135e7d">
            <a:hlinkClick r:id="rId3"/>
          </p:cNvPr>
          <p:cNvPicPr>
            <a:picLocks noChangeAspect="1"/>
          </p:cNvPicPr>
          <p:nvPr/>
        </p:nvPicPr>
        <p:blipFill>
          <a:blip r:embed="rId4"/>
          <a:stretch>
            <a:fillRect/>
          </a:stretch>
        </p:blipFill>
        <p:spPr>
          <a:xfrm>
            <a:off x="3260725" y="752475"/>
            <a:ext cx="2743200" cy="1371600"/>
          </a:xfrm>
          <a:prstGeom prst="rect">
            <a:avLst/>
          </a:prstGeom>
          <a:noFill/>
          <a:ln w="9525">
            <a:noFill/>
          </a:ln>
        </p:spPr>
      </p:pic>
      <p:sp>
        <p:nvSpPr>
          <p:cNvPr id="436230" name="Rectangle 6"/>
          <p:cNvSpPr/>
          <p:nvPr/>
        </p:nvSpPr>
        <p:spPr>
          <a:xfrm>
            <a:off x="3482975" y="2439988"/>
            <a:ext cx="23622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波兰航空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:LO</a:t>
            </a:r>
            <a:endParaRPr lang="en-US" altLang="zh-CN" sz="3200" b="1" dirty="0">
              <a:latin typeface="Arial" panose="020B0604020202020204" pitchFamily="34" charset="0"/>
              <a:ea typeface="宋体" panose="02010600030101010101" pitchFamily="2" charset="-122"/>
            </a:endParaRPr>
          </a:p>
        </p:txBody>
      </p:sp>
      <p:sp>
        <p:nvSpPr>
          <p:cNvPr id="436231" name="Rectangle 7"/>
          <p:cNvSpPr/>
          <p:nvPr/>
        </p:nvSpPr>
        <p:spPr>
          <a:xfrm>
            <a:off x="6477000" y="2439988"/>
            <a:ext cx="26670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冰岛航空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:FI</a:t>
            </a:r>
            <a:endParaRPr lang="en-US" altLang="zh-CN" sz="3200" b="1" dirty="0">
              <a:latin typeface="Arial" panose="020B0604020202020204" pitchFamily="34" charset="0"/>
              <a:ea typeface="宋体" panose="02010600030101010101" pitchFamily="2" charset="-122"/>
            </a:endParaRPr>
          </a:p>
        </p:txBody>
      </p:sp>
      <p:pic>
        <p:nvPicPr>
          <p:cNvPr id="436232" name="Picture 8" descr="b258f5c409c169b38226ac84">
            <a:hlinkClick r:id="rId5"/>
          </p:cNvPr>
          <p:cNvPicPr>
            <a:picLocks noChangeAspect="1"/>
          </p:cNvPicPr>
          <p:nvPr/>
        </p:nvPicPr>
        <p:blipFill>
          <a:blip r:embed="rId6"/>
          <a:stretch>
            <a:fillRect/>
          </a:stretch>
        </p:blipFill>
        <p:spPr>
          <a:xfrm>
            <a:off x="250825" y="3933825"/>
            <a:ext cx="2743200" cy="1371600"/>
          </a:xfrm>
          <a:prstGeom prst="rect">
            <a:avLst/>
          </a:prstGeom>
          <a:noFill/>
          <a:ln w="9525">
            <a:noFill/>
          </a:ln>
        </p:spPr>
      </p:pic>
      <p:sp>
        <p:nvSpPr>
          <p:cNvPr id="436233" name="Rectangle 9"/>
          <p:cNvSpPr/>
          <p:nvPr/>
        </p:nvSpPr>
        <p:spPr>
          <a:xfrm>
            <a:off x="685800" y="5516563"/>
            <a:ext cx="21336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海湾航空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:GF</a:t>
            </a:r>
            <a:endParaRPr lang="en-US" altLang="zh-CN" sz="3200" b="1" dirty="0">
              <a:latin typeface="Arial" panose="020B0604020202020204" pitchFamily="34" charset="0"/>
              <a:ea typeface="宋体" panose="02010600030101010101" pitchFamily="2" charset="-122"/>
            </a:endParaRPr>
          </a:p>
        </p:txBody>
      </p:sp>
      <p:pic>
        <p:nvPicPr>
          <p:cNvPr id="436234" name="Picture 10" descr="566d0fdf6890d92663279897">
            <a:hlinkClick r:id="rId7"/>
          </p:cNvPr>
          <p:cNvPicPr>
            <a:picLocks noChangeAspect="1"/>
          </p:cNvPicPr>
          <p:nvPr/>
        </p:nvPicPr>
        <p:blipFill>
          <a:blip r:embed="rId8"/>
          <a:stretch>
            <a:fillRect/>
          </a:stretch>
        </p:blipFill>
        <p:spPr>
          <a:xfrm>
            <a:off x="3203575" y="3905250"/>
            <a:ext cx="2743200" cy="1371600"/>
          </a:xfrm>
          <a:prstGeom prst="rect">
            <a:avLst/>
          </a:prstGeom>
          <a:noFill/>
          <a:ln w="9525">
            <a:noFill/>
          </a:ln>
        </p:spPr>
      </p:pic>
      <p:sp>
        <p:nvSpPr>
          <p:cNvPr id="436235" name="Rectangle 11"/>
          <p:cNvSpPr/>
          <p:nvPr/>
        </p:nvSpPr>
        <p:spPr>
          <a:xfrm>
            <a:off x="3429000" y="5546725"/>
            <a:ext cx="27432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嘉鲁达航空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:GA</a:t>
            </a:r>
            <a:endParaRPr lang="en-US" altLang="zh-CN" sz="3200" b="1" dirty="0">
              <a:latin typeface="Arial" panose="020B0604020202020204" pitchFamily="34" charset="0"/>
              <a:ea typeface="宋体" panose="02010600030101010101" pitchFamily="2" charset="-122"/>
            </a:endParaRPr>
          </a:p>
        </p:txBody>
      </p:sp>
      <p:pic>
        <p:nvPicPr>
          <p:cNvPr id="436236" name="Picture 12" descr="5202e5f211dd3f0ab17ec543">
            <a:hlinkClick r:id="rId9"/>
          </p:cNvPr>
          <p:cNvPicPr>
            <a:picLocks noChangeAspect="1"/>
          </p:cNvPicPr>
          <p:nvPr/>
        </p:nvPicPr>
        <p:blipFill>
          <a:blip r:embed="rId10"/>
          <a:stretch>
            <a:fillRect/>
          </a:stretch>
        </p:blipFill>
        <p:spPr>
          <a:xfrm>
            <a:off x="6156325" y="3876675"/>
            <a:ext cx="2743200" cy="1371600"/>
          </a:xfrm>
          <a:prstGeom prst="rect">
            <a:avLst/>
          </a:prstGeom>
          <a:noFill/>
          <a:ln w="9525">
            <a:noFill/>
          </a:ln>
        </p:spPr>
      </p:pic>
      <p:sp>
        <p:nvSpPr>
          <p:cNvPr id="436237" name="Rectangle 13"/>
          <p:cNvSpPr/>
          <p:nvPr/>
        </p:nvSpPr>
        <p:spPr>
          <a:xfrm>
            <a:off x="6400800" y="5576888"/>
            <a:ext cx="25908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西班牙航空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:JK</a:t>
            </a:r>
            <a:endParaRPr lang="en-US" altLang="zh-CN" sz="3200" b="1" dirty="0">
              <a:latin typeface="Arial" panose="020B0604020202020204" pitchFamily="34" charset="0"/>
              <a:ea typeface="宋体" panose="02010600030101010101" pitchFamily="2" charset="-122"/>
            </a:endParaRPr>
          </a:p>
        </p:txBody>
      </p:sp>
      <p:pic>
        <p:nvPicPr>
          <p:cNvPr id="436238" name="Picture 14" descr="2f3295d462a0ab22a08bb745">
            <a:hlinkClick r:id="rId11"/>
          </p:cNvPr>
          <p:cNvPicPr>
            <a:picLocks noChangeAspect="1"/>
          </p:cNvPicPr>
          <p:nvPr/>
        </p:nvPicPr>
        <p:blipFill>
          <a:blip r:embed="rId12"/>
          <a:stretch>
            <a:fillRect/>
          </a:stretch>
        </p:blipFill>
        <p:spPr>
          <a:xfrm>
            <a:off x="6156325" y="750888"/>
            <a:ext cx="2743200" cy="1371600"/>
          </a:xfrm>
          <a:prstGeom prst="rect">
            <a:avLst/>
          </a:prstGeom>
          <a:noFill/>
          <a:ln w="9525">
            <a:noFill/>
          </a:ln>
        </p:spPr>
      </p:pic>
      <p:sp>
        <p:nvSpPr>
          <p:cNvPr id="56333" name="Text Box 15"/>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6334" name="Text Box 16"/>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36227"/>
                                        </p:tgtEl>
                                        <p:attrNameLst>
                                          <p:attrName>style.visibility</p:attrName>
                                        </p:attrNameLst>
                                      </p:cBhvr>
                                      <p:to>
                                        <p:strVal val="visible"/>
                                      </p:to>
                                    </p:set>
                                    <p:anim to="" calcmode="lin" valueType="num">
                                      <p:cBhvr>
                                        <p:cTn id="7" dur="1" fill="hold"/>
                                        <p:tgtEl>
                                          <p:spTgt spid="436227"/>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436229"/>
                                        </p:tgtEl>
                                        <p:attrNameLst>
                                          <p:attrName>style.visibility</p:attrName>
                                        </p:attrNameLst>
                                      </p:cBhvr>
                                      <p:to>
                                        <p:strVal val="visible"/>
                                      </p:to>
                                    </p:set>
                                    <p:anim to="" calcmode="lin" valueType="num">
                                      <p:cBhvr>
                                        <p:cTn id="10" dur="1" fill="hold"/>
                                        <p:tgtEl>
                                          <p:spTgt spid="436229"/>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436238"/>
                                        </p:tgtEl>
                                        <p:attrNameLst>
                                          <p:attrName>style.visibility</p:attrName>
                                        </p:attrNameLst>
                                      </p:cBhvr>
                                      <p:to>
                                        <p:strVal val="visible"/>
                                      </p:to>
                                    </p:set>
                                    <p:anim to="" calcmode="lin" valueType="num">
                                      <p:cBhvr>
                                        <p:cTn id="13" dur="1" fill="hold"/>
                                        <p:tgtEl>
                                          <p:spTgt spid="436238"/>
                                        </p:tgtEl>
                                        <p:attrNameLst>
                                          <p:attrName>style.visibility</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436236"/>
                                        </p:tgtEl>
                                        <p:attrNameLst>
                                          <p:attrName>style.visibility</p:attrName>
                                        </p:attrNameLst>
                                      </p:cBhvr>
                                      <p:to>
                                        <p:strVal val="visible"/>
                                      </p:to>
                                    </p:set>
                                    <p:anim to="" calcmode="lin" valueType="num">
                                      <p:cBhvr>
                                        <p:cTn id="16" dur="1" fill="hold"/>
                                        <p:tgtEl>
                                          <p:spTgt spid="436236"/>
                                        </p:tgtEl>
                                        <p:attrNameLst>
                                          <p:attrName>style.visibility</p:attrName>
                                        </p:attrNameLst>
                                      </p:cBhvr>
                                    </p:anim>
                                  </p:childTnLst>
                                </p:cTn>
                              </p:par>
                              <p:par>
                                <p:cTn id="17" presetID="24" presetClass="entr" presetSubtype="0" fill="hold" nodeType="withEffect">
                                  <p:stCondLst>
                                    <p:cond delay="0"/>
                                  </p:stCondLst>
                                  <p:childTnLst>
                                    <p:set>
                                      <p:cBhvr>
                                        <p:cTn id="18" dur="1" fill="hold">
                                          <p:stCondLst>
                                            <p:cond delay="0"/>
                                          </p:stCondLst>
                                        </p:cTn>
                                        <p:tgtEl>
                                          <p:spTgt spid="436234"/>
                                        </p:tgtEl>
                                        <p:attrNameLst>
                                          <p:attrName>style.visibility</p:attrName>
                                        </p:attrNameLst>
                                      </p:cBhvr>
                                      <p:to>
                                        <p:strVal val="visible"/>
                                      </p:to>
                                    </p:set>
                                    <p:anim to="" calcmode="lin" valueType="num">
                                      <p:cBhvr>
                                        <p:cTn id="19" dur="1" fill="hold"/>
                                        <p:tgtEl>
                                          <p:spTgt spid="436234"/>
                                        </p:tgtEl>
                                        <p:attrNameLst>
                                          <p:attrName>style.visibility</p:attrName>
                                        </p:attrNameLst>
                                      </p:cBhvr>
                                    </p:anim>
                                  </p:childTnLst>
                                </p:cTn>
                              </p:par>
                              <p:par>
                                <p:cTn id="20" presetID="24" presetClass="entr" presetSubtype="0" fill="hold" nodeType="withEffect">
                                  <p:stCondLst>
                                    <p:cond delay="0"/>
                                  </p:stCondLst>
                                  <p:childTnLst>
                                    <p:set>
                                      <p:cBhvr>
                                        <p:cTn id="21" dur="1" fill="hold">
                                          <p:stCondLst>
                                            <p:cond delay="0"/>
                                          </p:stCondLst>
                                        </p:cTn>
                                        <p:tgtEl>
                                          <p:spTgt spid="436232"/>
                                        </p:tgtEl>
                                        <p:attrNameLst>
                                          <p:attrName>style.visibility</p:attrName>
                                        </p:attrNameLst>
                                      </p:cBhvr>
                                      <p:to>
                                        <p:strVal val="visible"/>
                                      </p:to>
                                    </p:set>
                                    <p:anim to="" calcmode="lin" valueType="num">
                                      <p:cBhvr>
                                        <p:cTn id="22" dur="1" fill="hold"/>
                                        <p:tgtEl>
                                          <p:spTgt spid="436232"/>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436228"/>
                                        </p:tgtEl>
                                        <p:attrNameLst>
                                          <p:attrName>style.visibility</p:attrName>
                                        </p:attrNameLst>
                                      </p:cBhvr>
                                      <p:to>
                                        <p:strVal val="visible"/>
                                      </p:to>
                                    </p:set>
                                    <p:anim to="" calcmode="lin" valueType="num">
                                      <p:cBhvr>
                                        <p:cTn id="27" dur="1" fill="hold"/>
                                        <p:tgtEl>
                                          <p:spTgt spid="436228"/>
                                        </p:tgtEl>
                                        <p:attrNameLst>
                                          <p:attrName>style.visibility</p:attrName>
                                        </p:attrNameLst>
                                      </p:cBhvr>
                                    </p:anim>
                                  </p:childTnLst>
                                </p:cTn>
                              </p:par>
                              <p:par>
                                <p:cTn id="28" presetID="24" presetClass="entr" presetSubtype="0" fill="hold" grpId="0" nodeType="withEffect">
                                  <p:stCondLst>
                                    <p:cond delay="0"/>
                                  </p:stCondLst>
                                  <p:childTnLst>
                                    <p:set>
                                      <p:cBhvr>
                                        <p:cTn id="29" dur="1" fill="hold">
                                          <p:stCondLst>
                                            <p:cond delay="0"/>
                                          </p:stCondLst>
                                        </p:cTn>
                                        <p:tgtEl>
                                          <p:spTgt spid="436230"/>
                                        </p:tgtEl>
                                        <p:attrNameLst>
                                          <p:attrName>style.visibility</p:attrName>
                                        </p:attrNameLst>
                                      </p:cBhvr>
                                      <p:to>
                                        <p:strVal val="visible"/>
                                      </p:to>
                                    </p:set>
                                    <p:anim to="" calcmode="lin" valueType="num">
                                      <p:cBhvr>
                                        <p:cTn id="30" dur="1" fill="hold"/>
                                        <p:tgtEl>
                                          <p:spTgt spid="436230"/>
                                        </p:tgtEl>
                                        <p:attrNameLst>
                                          <p:attrName>style.visibility</p:attrName>
                                        </p:attrNameLst>
                                      </p:cBhvr>
                                    </p:anim>
                                  </p:childTnLst>
                                </p:cTn>
                              </p:par>
                              <p:par>
                                <p:cTn id="31" presetID="24" presetClass="entr" presetSubtype="0" fill="hold" grpId="0" nodeType="withEffect">
                                  <p:stCondLst>
                                    <p:cond delay="0"/>
                                  </p:stCondLst>
                                  <p:childTnLst>
                                    <p:set>
                                      <p:cBhvr>
                                        <p:cTn id="32" dur="1" fill="hold">
                                          <p:stCondLst>
                                            <p:cond delay="0"/>
                                          </p:stCondLst>
                                        </p:cTn>
                                        <p:tgtEl>
                                          <p:spTgt spid="436231"/>
                                        </p:tgtEl>
                                        <p:attrNameLst>
                                          <p:attrName>style.visibility</p:attrName>
                                        </p:attrNameLst>
                                      </p:cBhvr>
                                      <p:to>
                                        <p:strVal val="visible"/>
                                      </p:to>
                                    </p:set>
                                    <p:anim to="" calcmode="lin" valueType="num">
                                      <p:cBhvr>
                                        <p:cTn id="33" dur="1" fill="hold"/>
                                        <p:tgtEl>
                                          <p:spTgt spid="436231"/>
                                        </p:tgtEl>
                                        <p:attrNameLst>
                                          <p:attrName>style.visibility</p:attrName>
                                        </p:attrNameLst>
                                      </p:cBhvr>
                                    </p:anim>
                                  </p:childTnLst>
                                </p:cTn>
                              </p:par>
                              <p:par>
                                <p:cTn id="34" presetID="24" presetClass="entr" presetSubtype="0" fill="hold" grpId="0" nodeType="withEffect">
                                  <p:stCondLst>
                                    <p:cond delay="0"/>
                                  </p:stCondLst>
                                  <p:childTnLst>
                                    <p:set>
                                      <p:cBhvr>
                                        <p:cTn id="35" dur="1" fill="hold">
                                          <p:stCondLst>
                                            <p:cond delay="0"/>
                                          </p:stCondLst>
                                        </p:cTn>
                                        <p:tgtEl>
                                          <p:spTgt spid="436237"/>
                                        </p:tgtEl>
                                        <p:attrNameLst>
                                          <p:attrName>style.visibility</p:attrName>
                                        </p:attrNameLst>
                                      </p:cBhvr>
                                      <p:to>
                                        <p:strVal val="visible"/>
                                      </p:to>
                                    </p:set>
                                    <p:anim to="" calcmode="lin" valueType="num">
                                      <p:cBhvr>
                                        <p:cTn id="36" dur="1" fill="hold"/>
                                        <p:tgtEl>
                                          <p:spTgt spid="436237"/>
                                        </p:tgtEl>
                                        <p:attrNameLst>
                                          <p:attrName>style.visibility</p:attrName>
                                        </p:attrNameLst>
                                      </p:cBhvr>
                                    </p:anim>
                                  </p:childTnLst>
                                </p:cTn>
                              </p:par>
                              <p:par>
                                <p:cTn id="37" presetID="24" presetClass="entr" presetSubtype="0" fill="hold" grpId="0" nodeType="withEffect">
                                  <p:stCondLst>
                                    <p:cond delay="0"/>
                                  </p:stCondLst>
                                  <p:childTnLst>
                                    <p:set>
                                      <p:cBhvr>
                                        <p:cTn id="38" dur="1" fill="hold">
                                          <p:stCondLst>
                                            <p:cond delay="0"/>
                                          </p:stCondLst>
                                        </p:cTn>
                                        <p:tgtEl>
                                          <p:spTgt spid="436235"/>
                                        </p:tgtEl>
                                        <p:attrNameLst>
                                          <p:attrName>style.visibility</p:attrName>
                                        </p:attrNameLst>
                                      </p:cBhvr>
                                      <p:to>
                                        <p:strVal val="visible"/>
                                      </p:to>
                                    </p:set>
                                    <p:anim to="" calcmode="lin" valueType="num">
                                      <p:cBhvr>
                                        <p:cTn id="39" dur="1" fill="hold"/>
                                        <p:tgtEl>
                                          <p:spTgt spid="436235"/>
                                        </p:tgtEl>
                                        <p:attrNameLst>
                                          <p:attrName>style.visibility</p:attrName>
                                        </p:attrNameLst>
                                      </p:cBhvr>
                                    </p:anim>
                                  </p:childTnLst>
                                </p:cTn>
                              </p:par>
                              <p:par>
                                <p:cTn id="40" presetID="24" presetClass="entr" presetSubtype="0" fill="hold" grpId="0" nodeType="withEffect">
                                  <p:stCondLst>
                                    <p:cond delay="0"/>
                                  </p:stCondLst>
                                  <p:childTnLst>
                                    <p:set>
                                      <p:cBhvr>
                                        <p:cTn id="41" dur="1" fill="hold">
                                          <p:stCondLst>
                                            <p:cond delay="0"/>
                                          </p:stCondLst>
                                        </p:cTn>
                                        <p:tgtEl>
                                          <p:spTgt spid="436233"/>
                                        </p:tgtEl>
                                        <p:attrNameLst>
                                          <p:attrName>style.visibility</p:attrName>
                                        </p:attrNameLst>
                                      </p:cBhvr>
                                      <p:to>
                                        <p:strVal val="visible"/>
                                      </p:to>
                                    </p:set>
                                    <p:anim to="" calcmode="lin" valueType="num">
                                      <p:cBhvr>
                                        <p:cTn id="42" dur="1" fill="hold"/>
                                        <p:tgtEl>
                                          <p:spTgt spid="436233"/>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6228" grpId="0"/>
      <p:bldP spid="436230" grpId="0"/>
      <p:bldP spid="436231" grpId="0"/>
      <p:bldP spid="436233" grpId="0"/>
      <p:bldP spid="436235" grpId="0"/>
      <p:bldP spid="43623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7251" name="Picture 3" descr="b8405490db47b0aea977a4cd">
            <a:hlinkClick r:id="rId1"/>
          </p:cNvPr>
          <p:cNvPicPr>
            <a:picLocks noChangeAspect="1"/>
          </p:cNvPicPr>
          <p:nvPr/>
        </p:nvPicPr>
        <p:blipFill>
          <a:blip r:embed="rId2"/>
          <a:stretch>
            <a:fillRect/>
          </a:stretch>
        </p:blipFill>
        <p:spPr>
          <a:xfrm>
            <a:off x="0" y="1587500"/>
            <a:ext cx="2514600" cy="1371600"/>
          </a:xfrm>
          <a:prstGeom prst="rect">
            <a:avLst/>
          </a:prstGeom>
          <a:noFill/>
          <a:ln w="9525">
            <a:noFill/>
          </a:ln>
        </p:spPr>
      </p:pic>
      <p:sp>
        <p:nvSpPr>
          <p:cNvPr id="437252" name="Rectangle 4"/>
          <p:cNvSpPr/>
          <p:nvPr/>
        </p:nvSpPr>
        <p:spPr>
          <a:xfrm>
            <a:off x="0" y="2820988"/>
            <a:ext cx="27432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科威特航空 </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:KU</a:t>
            </a:r>
            <a:endParaRPr lang="en-US" altLang="zh-CN" sz="3200" b="1" dirty="0">
              <a:latin typeface="Arial" panose="020B0604020202020204" pitchFamily="34" charset="0"/>
              <a:ea typeface="宋体" panose="02010600030101010101" pitchFamily="2" charset="-122"/>
            </a:endParaRPr>
          </a:p>
        </p:txBody>
      </p:sp>
      <p:pic>
        <p:nvPicPr>
          <p:cNvPr id="437253" name="Picture 5" descr="bd7faf350b47e092a71e1273">
            <a:hlinkClick r:id="rId3"/>
          </p:cNvPr>
          <p:cNvPicPr>
            <a:picLocks noChangeAspect="1"/>
          </p:cNvPicPr>
          <p:nvPr/>
        </p:nvPicPr>
        <p:blipFill>
          <a:blip r:embed="rId4"/>
          <a:stretch>
            <a:fillRect/>
          </a:stretch>
        </p:blipFill>
        <p:spPr>
          <a:xfrm>
            <a:off x="381000" y="4149725"/>
            <a:ext cx="2514600" cy="1371600"/>
          </a:xfrm>
          <a:prstGeom prst="rect">
            <a:avLst/>
          </a:prstGeom>
          <a:noFill/>
          <a:ln w="9525">
            <a:noFill/>
          </a:ln>
        </p:spPr>
      </p:pic>
      <p:sp>
        <p:nvSpPr>
          <p:cNvPr id="437254" name="Rectangle 6"/>
          <p:cNvSpPr/>
          <p:nvPr/>
        </p:nvSpPr>
        <p:spPr>
          <a:xfrm>
            <a:off x="457200" y="5445125"/>
            <a:ext cx="27432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以色列航空 </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:LY</a:t>
            </a:r>
            <a:endParaRPr lang="en-US" altLang="zh-CN" sz="3200" b="1" dirty="0">
              <a:latin typeface="Arial" panose="020B0604020202020204" pitchFamily="34" charset="0"/>
              <a:ea typeface="宋体" panose="02010600030101010101" pitchFamily="2" charset="-122"/>
            </a:endParaRPr>
          </a:p>
        </p:txBody>
      </p:sp>
      <p:pic>
        <p:nvPicPr>
          <p:cNvPr id="437255" name="Picture 7" descr="964b2e4eee2a42e9d1c86afe">
            <a:hlinkClick r:id="rId5"/>
          </p:cNvPr>
          <p:cNvPicPr>
            <a:picLocks noChangeAspect="1"/>
          </p:cNvPicPr>
          <p:nvPr/>
        </p:nvPicPr>
        <p:blipFill>
          <a:blip r:embed="rId6"/>
          <a:stretch>
            <a:fillRect/>
          </a:stretch>
        </p:blipFill>
        <p:spPr>
          <a:xfrm>
            <a:off x="3429000" y="2922588"/>
            <a:ext cx="2514600" cy="1371600"/>
          </a:xfrm>
          <a:prstGeom prst="rect">
            <a:avLst/>
          </a:prstGeom>
          <a:noFill/>
          <a:ln w="9525">
            <a:noFill/>
          </a:ln>
        </p:spPr>
      </p:pic>
      <p:sp>
        <p:nvSpPr>
          <p:cNvPr id="437256" name="Rectangle 8"/>
          <p:cNvSpPr/>
          <p:nvPr/>
        </p:nvSpPr>
        <p:spPr>
          <a:xfrm>
            <a:off x="3352800" y="4311650"/>
            <a:ext cx="26670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匈牙利航空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:MA</a:t>
            </a:r>
            <a:endParaRPr lang="en-US" altLang="zh-CN" sz="3200" b="1" dirty="0">
              <a:latin typeface="Arial" panose="020B0604020202020204" pitchFamily="34" charset="0"/>
              <a:ea typeface="宋体" panose="02010600030101010101" pitchFamily="2" charset="-122"/>
            </a:endParaRPr>
          </a:p>
        </p:txBody>
      </p:sp>
      <p:pic>
        <p:nvPicPr>
          <p:cNvPr id="437257" name="Picture 9" descr="7e7f79091442bcd73bc763bd">
            <a:hlinkClick r:id="rId7"/>
          </p:cNvPr>
          <p:cNvPicPr>
            <a:picLocks noChangeAspect="1"/>
          </p:cNvPicPr>
          <p:nvPr/>
        </p:nvPicPr>
        <p:blipFill>
          <a:blip r:embed="rId8"/>
          <a:stretch>
            <a:fillRect/>
          </a:stretch>
        </p:blipFill>
        <p:spPr>
          <a:xfrm>
            <a:off x="6248400" y="4184650"/>
            <a:ext cx="2514600" cy="1371600"/>
          </a:xfrm>
          <a:prstGeom prst="rect">
            <a:avLst/>
          </a:prstGeom>
          <a:noFill/>
          <a:ln w="9525">
            <a:noFill/>
          </a:ln>
        </p:spPr>
      </p:pic>
      <p:sp>
        <p:nvSpPr>
          <p:cNvPr id="437258" name="Rectangle 10"/>
          <p:cNvSpPr/>
          <p:nvPr/>
        </p:nvSpPr>
        <p:spPr>
          <a:xfrm>
            <a:off x="6400800" y="5418138"/>
            <a:ext cx="27432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全日空航空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:NH</a:t>
            </a:r>
            <a:endParaRPr lang="en-US" altLang="zh-CN" sz="3200" b="1" dirty="0">
              <a:latin typeface="Arial" panose="020B0604020202020204" pitchFamily="34" charset="0"/>
              <a:ea typeface="宋体" panose="02010600030101010101" pitchFamily="2" charset="-122"/>
            </a:endParaRPr>
          </a:p>
        </p:txBody>
      </p:sp>
      <p:pic>
        <p:nvPicPr>
          <p:cNvPr id="437259" name="Picture 11" descr="58c3acb75b8cdcdb31add1fb">
            <a:hlinkClick r:id="rId9"/>
          </p:cNvPr>
          <p:cNvPicPr>
            <a:picLocks noChangeAspect="1"/>
          </p:cNvPicPr>
          <p:nvPr/>
        </p:nvPicPr>
        <p:blipFill>
          <a:blip r:embed="rId10"/>
          <a:stretch>
            <a:fillRect/>
          </a:stretch>
        </p:blipFill>
        <p:spPr>
          <a:xfrm>
            <a:off x="4067175" y="1011238"/>
            <a:ext cx="2438400" cy="1752600"/>
          </a:xfrm>
          <a:prstGeom prst="rect">
            <a:avLst/>
          </a:prstGeom>
          <a:noFill/>
          <a:ln w="9525">
            <a:noFill/>
          </a:ln>
        </p:spPr>
      </p:pic>
      <p:sp>
        <p:nvSpPr>
          <p:cNvPr id="437260" name="Rectangle 12"/>
          <p:cNvSpPr/>
          <p:nvPr/>
        </p:nvSpPr>
        <p:spPr>
          <a:xfrm>
            <a:off x="6516688" y="1020763"/>
            <a:ext cx="22860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蒙古航空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无代码 </a:t>
            </a:r>
            <a:endParaRPr lang="zh-CN" altLang="en-US" sz="3200" b="1" dirty="0">
              <a:latin typeface="Arial" panose="020B0604020202020204" pitchFamily="34" charset="0"/>
              <a:ea typeface="宋体" panose="02010600030101010101" pitchFamily="2" charset="-122"/>
            </a:endParaRPr>
          </a:p>
        </p:txBody>
      </p:sp>
      <p:sp>
        <p:nvSpPr>
          <p:cNvPr id="57355" name="Text Box 13"/>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7356" name="Text Box 14"/>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wheel spokes="4"/>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37251"/>
                                        </p:tgtEl>
                                        <p:attrNameLst>
                                          <p:attrName>style.visibility</p:attrName>
                                        </p:attrNameLst>
                                      </p:cBhvr>
                                      <p:to>
                                        <p:strVal val="visible"/>
                                      </p:to>
                                    </p:set>
                                    <p:anim to="" calcmode="lin" valueType="num">
                                      <p:cBhvr>
                                        <p:cTn id="7" dur="1" fill="hold"/>
                                        <p:tgtEl>
                                          <p:spTgt spid="437251"/>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437259"/>
                                        </p:tgtEl>
                                        <p:attrNameLst>
                                          <p:attrName>style.visibility</p:attrName>
                                        </p:attrNameLst>
                                      </p:cBhvr>
                                      <p:to>
                                        <p:strVal val="visible"/>
                                      </p:to>
                                    </p:set>
                                    <p:anim to="" calcmode="lin" valueType="num">
                                      <p:cBhvr>
                                        <p:cTn id="10" dur="1" fill="hold"/>
                                        <p:tgtEl>
                                          <p:spTgt spid="437259"/>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437255"/>
                                        </p:tgtEl>
                                        <p:attrNameLst>
                                          <p:attrName>style.visibility</p:attrName>
                                        </p:attrNameLst>
                                      </p:cBhvr>
                                      <p:to>
                                        <p:strVal val="visible"/>
                                      </p:to>
                                    </p:set>
                                    <p:anim to="" calcmode="lin" valueType="num">
                                      <p:cBhvr>
                                        <p:cTn id="13" dur="1" fill="hold"/>
                                        <p:tgtEl>
                                          <p:spTgt spid="437255"/>
                                        </p:tgtEl>
                                        <p:attrNameLst>
                                          <p:attrName>style.visibility</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437257"/>
                                        </p:tgtEl>
                                        <p:attrNameLst>
                                          <p:attrName>style.visibility</p:attrName>
                                        </p:attrNameLst>
                                      </p:cBhvr>
                                      <p:to>
                                        <p:strVal val="visible"/>
                                      </p:to>
                                    </p:set>
                                    <p:anim to="" calcmode="lin" valueType="num">
                                      <p:cBhvr>
                                        <p:cTn id="16" dur="1" fill="hold"/>
                                        <p:tgtEl>
                                          <p:spTgt spid="437257"/>
                                        </p:tgtEl>
                                        <p:attrNameLst>
                                          <p:attrName>style.visibility</p:attrName>
                                        </p:attrNameLst>
                                      </p:cBhvr>
                                    </p:anim>
                                  </p:childTnLst>
                                </p:cTn>
                              </p:par>
                              <p:par>
                                <p:cTn id="17" presetID="24" presetClass="entr" presetSubtype="0" fill="hold" nodeType="withEffect">
                                  <p:stCondLst>
                                    <p:cond delay="0"/>
                                  </p:stCondLst>
                                  <p:childTnLst>
                                    <p:set>
                                      <p:cBhvr>
                                        <p:cTn id="18" dur="1" fill="hold">
                                          <p:stCondLst>
                                            <p:cond delay="0"/>
                                          </p:stCondLst>
                                        </p:cTn>
                                        <p:tgtEl>
                                          <p:spTgt spid="437253"/>
                                        </p:tgtEl>
                                        <p:attrNameLst>
                                          <p:attrName>style.visibility</p:attrName>
                                        </p:attrNameLst>
                                      </p:cBhvr>
                                      <p:to>
                                        <p:strVal val="visible"/>
                                      </p:to>
                                    </p:set>
                                    <p:anim to="" calcmode="lin" valueType="num">
                                      <p:cBhvr>
                                        <p:cTn id="19" dur="1" fill="hold"/>
                                        <p:tgtEl>
                                          <p:spTgt spid="437253"/>
                                        </p:tgtEl>
                                        <p:attrNameLst>
                                          <p:attrName>style.visibility</p:attrName>
                                        </p:attrNameLst>
                                      </p:cBhvr>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grpId="0" nodeType="clickEffect">
                                  <p:stCondLst>
                                    <p:cond delay="0"/>
                                  </p:stCondLst>
                                  <p:childTnLst>
                                    <p:set>
                                      <p:cBhvr>
                                        <p:cTn id="23" dur="1" fill="hold">
                                          <p:stCondLst>
                                            <p:cond delay="0"/>
                                          </p:stCondLst>
                                        </p:cTn>
                                        <p:tgtEl>
                                          <p:spTgt spid="437252"/>
                                        </p:tgtEl>
                                        <p:attrNameLst>
                                          <p:attrName>style.visibility</p:attrName>
                                        </p:attrNameLst>
                                      </p:cBhvr>
                                      <p:to>
                                        <p:strVal val="visible"/>
                                      </p:to>
                                    </p:set>
                                    <p:anim to="" calcmode="lin" valueType="num">
                                      <p:cBhvr>
                                        <p:cTn id="24" dur="1" fill="hold"/>
                                        <p:tgtEl>
                                          <p:spTgt spid="437252"/>
                                        </p:tgtEl>
                                        <p:attrNameLst>
                                          <p:attrName>style.visibility</p:attrName>
                                        </p:attrNameLst>
                                      </p:cBhvr>
                                    </p:anim>
                                  </p:childTnLst>
                                </p:cTn>
                              </p:par>
                              <p:par>
                                <p:cTn id="25" presetID="24" presetClass="entr" presetSubtype="0" fill="hold" grpId="0" nodeType="withEffect">
                                  <p:stCondLst>
                                    <p:cond delay="0"/>
                                  </p:stCondLst>
                                  <p:childTnLst>
                                    <p:set>
                                      <p:cBhvr>
                                        <p:cTn id="26" dur="1" fill="hold">
                                          <p:stCondLst>
                                            <p:cond delay="0"/>
                                          </p:stCondLst>
                                        </p:cTn>
                                        <p:tgtEl>
                                          <p:spTgt spid="437260"/>
                                        </p:tgtEl>
                                        <p:attrNameLst>
                                          <p:attrName>style.visibility</p:attrName>
                                        </p:attrNameLst>
                                      </p:cBhvr>
                                      <p:to>
                                        <p:strVal val="visible"/>
                                      </p:to>
                                    </p:set>
                                    <p:anim to="" calcmode="lin" valueType="num">
                                      <p:cBhvr>
                                        <p:cTn id="27" dur="1" fill="hold"/>
                                        <p:tgtEl>
                                          <p:spTgt spid="437260"/>
                                        </p:tgtEl>
                                        <p:attrNameLst>
                                          <p:attrName>style.visibility</p:attrName>
                                        </p:attrNameLst>
                                      </p:cBhvr>
                                    </p:anim>
                                  </p:childTnLst>
                                </p:cTn>
                              </p:par>
                              <p:par>
                                <p:cTn id="28" presetID="24" presetClass="entr" presetSubtype="0" fill="hold" grpId="0" nodeType="withEffect">
                                  <p:stCondLst>
                                    <p:cond delay="0"/>
                                  </p:stCondLst>
                                  <p:childTnLst>
                                    <p:set>
                                      <p:cBhvr>
                                        <p:cTn id="29" dur="1" fill="hold">
                                          <p:stCondLst>
                                            <p:cond delay="0"/>
                                          </p:stCondLst>
                                        </p:cTn>
                                        <p:tgtEl>
                                          <p:spTgt spid="437256"/>
                                        </p:tgtEl>
                                        <p:attrNameLst>
                                          <p:attrName>style.visibility</p:attrName>
                                        </p:attrNameLst>
                                      </p:cBhvr>
                                      <p:to>
                                        <p:strVal val="visible"/>
                                      </p:to>
                                    </p:set>
                                    <p:anim to="" calcmode="lin" valueType="num">
                                      <p:cBhvr>
                                        <p:cTn id="30" dur="1" fill="hold"/>
                                        <p:tgtEl>
                                          <p:spTgt spid="437256"/>
                                        </p:tgtEl>
                                        <p:attrNameLst>
                                          <p:attrName>style.visibility</p:attrName>
                                        </p:attrNameLst>
                                      </p:cBhvr>
                                    </p:anim>
                                  </p:childTnLst>
                                </p:cTn>
                              </p:par>
                              <p:par>
                                <p:cTn id="31" presetID="24" presetClass="entr" presetSubtype="0" fill="hold" grpId="0" nodeType="withEffect">
                                  <p:stCondLst>
                                    <p:cond delay="0"/>
                                  </p:stCondLst>
                                  <p:childTnLst>
                                    <p:set>
                                      <p:cBhvr>
                                        <p:cTn id="32" dur="1" fill="hold">
                                          <p:stCondLst>
                                            <p:cond delay="0"/>
                                          </p:stCondLst>
                                        </p:cTn>
                                        <p:tgtEl>
                                          <p:spTgt spid="437258"/>
                                        </p:tgtEl>
                                        <p:attrNameLst>
                                          <p:attrName>style.visibility</p:attrName>
                                        </p:attrNameLst>
                                      </p:cBhvr>
                                      <p:to>
                                        <p:strVal val="visible"/>
                                      </p:to>
                                    </p:set>
                                    <p:anim to="" calcmode="lin" valueType="num">
                                      <p:cBhvr>
                                        <p:cTn id="33" dur="1" fill="hold"/>
                                        <p:tgtEl>
                                          <p:spTgt spid="437258"/>
                                        </p:tgtEl>
                                        <p:attrNameLst>
                                          <p:attrName>style.visibility</p:attrName>
                                        </p:attrNameLst>
                                      </p:cBhvr>
                                    </p:anim>
                                  </p:childTnLst>
                                </p:cTn>
                              </p:par>
                              <p:par>
                                <p:cTn id="34" presetID="24" presetClass="entr" presetSubtype="0" fill="hold" grpId="0" nodeType="withEffect">
                                  <p:stCondLst>
                                    <p:cond delay="0"/>
                                  </p:stCondLst>
                                  <p:childTnLst>
                                    <p:set>
                                      <p:cBhvr>
                                        <p:cTn id="35" dur="1" fill="hold">
                                          <p:stCondLst>
                                            <p:cond delay="0"/>
                                          </p:stCondLst>
                                        </p:cTn>
                                        <p:tgtEl>
                                          <p:spTgt spid="437254"/>
                                        </p:tgtEl>
                                        <p:attrNameLst>
                                          <p:attrName>style.visibility</p:attrName>
                                        </p:attrNameLst>
                                      </p:cBhvr>
                                      <p:to>
                                        <p:strVal val="visible"/>
                                      </p:to>
                                    </p:set>
                                    <p:anim to="" calcmode="lin" valueType="num">
                                      <p:cBhvr>
                                        <p:cTn id="36" dur="1" fill="hold"/>
                                        <p:tgtEl>
                                          <p:spTgt spid="437254"/>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7252" grpId="0"/>
      <p:bldP spid="437254" grpId="0"/>
      <p:bldP spid="437256" grpId="0"/>
      <p:bldP spid="437258" grpId="0"/>
      <p:bldP spid="437260"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8275" name="Picture 3" descr="34bbf8cd8cfc46490fb345ab">
            <a:hlinkClick r:id="rId1"/>
          </p:cNvPr>
          <p:cNvPicPr>
            <a:picLocks noChangeAspect="1"/>
          </p:cNvPicPr>
          <p:nvPr/>
        </p:nvPicPr>
        <p:blipFill>
          <a:blip r:embed="rId2"/>
          <a:stretch>
            <a:fillRect/>
          </a:stretch>
        </p:blipFill>
        <p:spPr>
          <a:xfrm>
            <a:off x="1168400" y="1033463"/>
            <a:ext cx="2362200" cy="1295400"/>
          </a:xfrm>
          <a:prstGeom prst="rect">
            <a:avLst/>
          </a:prstGeom>
          <a:noFill/>
          <a:ln w="9525">
            <a:noFill/>
          </a:ln>
        </p:spPr>
      </p:pic>
      <p:sp>
        <p:nvSpPr>
          <p:cNvPr id="438276" name="Rectangle 4"/>
          <p:cNvSpPr/>
          <p:nvPr/>
        </p:nvSpPr>
        <p:spPr>
          <a:xfrm>
            <a:off x="1492250" y="2543175"/>
            <a:ext cx="22860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韩亚航空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:OZ</a:t>
            </a:r>
            <a:endParaRPr lang="en-US" altLang="zh-CN" sz="3200" b="1" dirty="0">
              <a:latin typeface="Arial" panose="020B0604020202020204" pitchFamily="34" charset="0"/>
              <a:ea typeface="宋体" panose="02010600030101010101" pitchFamily="2" charset="-122"/>
            </a:endParaRPr>
          </a:p>
        </p:txBody>
      </p:sp>
      <p:pic>
        <p:nvPicPr>
          <p:cNvPr id="438277" name="Picture 5" descr="566d0fdf4a18bb376227983e">
            <a:hlinkClick r:id="rId3"/>
          </p:cNvPr>
          <p:cNvPicPr>
            <a:picLocks noChangeAspect="1"/>
          </p:cNvPicPr>
          <p:nvPr/>
        </p:nvPicPr>
        <p:blipFill>
          <a:blip r:embed="rId4"/>
          <a:stretch>
            <a:fillRect/>
          </a:stretch>
        </p:blipFill>
        <p:spPr>
          <a:xfrm>
            <a:off x="4140200" y="1033463"/>
            <a:ext cx="2362200" cy="1295400"/>
          </a:xfrm>
          <a:prstGeom prst="rect">
            <a:avLst/>
          </a:prstGeom>
          <a:noFill/>
          <a:ln w="9525">
            <a:noFill/>
          </a:ln>
        </p:spPr>
      </p:pic>
      <p:sp>
        <p:nvSpPr>
          <p:cNvPr id="438278" name="Rectangle 6"/>
          <p:cNvSpPr/>
          <p:nvPr/>
        </p:nvSpPr>
        <p:spPr>
          <a:xfrm>
            <a:off x="4078288" y="2543175"/>
            <a:ext cx="32004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巴基斯坦航空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:PK</a:t>
            </a:r>
            <a:endParaRPr lang="en-US" altLang="zh-CN" sz="3200" b="1" dirty="0">
              <a:latin typeface="Arial" panose="020B0604020202020204" pitchFamily="34" charset="0"/>
              <a:ea typeface="宋体" panose="02010600030101010101" pitchFamily="2" charset="-122"/>
            </a:endParaRPr>
          </a:p>
        </p:txBody>
      </p:sp>
      <p:pic>
        <p:nvPicPr>
          <p:cNvPr id="438279" name="Picture 7" descr="245e8bca401cb49cc817684b">
            <a:hlinkClick r:id="rId5"/>
          </p:cNvPr>
          <p:cNvPicPr>
            <a:picLocks noChangeAspect="1"/>
          </p:cNvPicPr>
          <p:nvPr/>
        </p:nvPicPr>
        <p:blipFill>
          <a:blip r:embed="rId6"/>
          <a:stretch>
            <a:fillRect/>
          </a:stretch>
        </p:blipFill>
        <p:spPr>
          <a:xfrm>
            <a:off x="6781800" y="889000"/>
            <a:ext cx="2362200" cy="1295400"/>
          </a:xfrm>
          <a:prstGeom prst="rect">
            <a:avLst/>
          </a:prstGeom>
          <a:noFill/>
          <a:ln w="9525">
            <a:noFill/>
          </a:ln>
        </p:spPr>
      </p:pic>
      <p:sp>
        <p:nvSpPr>
          <p:cNvPr id="438280" name="Rectangle 8"/>
          <p:cNvSpPr/>
          <p:nvPr/>
        </p:nvSpPr>
        <p:spPr>
          <a:xfrm>
            <a:off x="7031038" y="2636838"/>
            <a:ext cx="25908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菲律宾航空 </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:PR</a:t>
            </a:r>
            <a:endParaRPr lang="en-US" altLang="zh-CN" sz="3200" b="1" dirty="0">
              <a:latin typeface="Arial" panose="020B0604020202020204" pitchFamily="34" charset="0"/>
              <a:ea typeface="宋体" panose="02010600030101010101" pitchFamily="2" charset="-122"/>
            </a:endParaRPr>
          </a:p>
        </p:txBody>
      </p:sp>
      <p:pic>
        <p:nvPicPr>
          <p:cNvPr id="438281" name="Picture 9" descr="aa251d4fba0be82caec3ab33">
            <a:hlinkClick r:id="rId7"/>
          </p:cNvPr>
          <p:cNvPicPr>
            <a:picLocks noChangeAspect="1"/>
          </p:cNvPicPr>
          <p:nvPr/>
        </p:nvPicPr>
        <p:blipFill>
          <a:blip r:embed="rId8"/>
          <a:stretch>
            <a:fillRect/>
          </a:stretch>
        </p:blipFill>
        <p:spPr>
          <a:xfrm>
            <a:off x="2711450" y="4005263"/>
            <a:ext cx="2362200" cy="1295400"/>
          </a:xfrm>
          <a:prstGeom prst="rect">
            <a:avLst/>
          </a:prstGeom>
          <a:noFill/>
          <a:ln w="9525">
            <a:noFill/>
          </a:ln>
        </p:spPr>
      </p:pic>
      <p:pic>
        <p:nvPicPr>
          <p:cNvPr id="438283" name="Picture 11" descr="476217f7fa16260f720eecd7">
            <a:hlinkClick r:id="rId9"/>
          </p:cNvPr>
          <p:cNvPicPr>
            <a:picLocks noChangeAspect="1"/>
          </p:cNvPicPr>
          <p:nvPr/>
        </p:nvPicPr>
        <p:blipFill>
          <a:blip r:embed="rId10"/>
          <a:stretch>
            <a:fillRect/>
          </a:stretch>
        </p:blipFill>
        <p:spPr>
          <a:xfrm>
            <a:off x="6292850" y="4005263"/>
            <a:ext cx="2362200" cy="1295400"/>
          </a:xfrm>
          <a:prstGeom prst="rect">
            <a:avLst/>
          </a:prstGeom>
          <a:noFill/>
          <a:ln w="9525">
            <a:noFill/>
          </a:ln>
        </p:spPr>
      </p:pic>
      <p:sp>
        <p:nvSpPr>
          <p:cNvPr id="438284" name="Rectangle 12"/>
          <p:cNvSpPr/>
          <p:nvPr/>
        </p:nvSpPr>
        <p:spPr>
          <a:xfrm>
            <a:off x="6227763" y="5373688"/>
            <a:ext cx="25146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阿达航空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:ZY</a:t>
            </a:r>
            <a:endParaRPr lang="en-US" altLang="zh-CN" sz="3200" b="1" dirty="0">
              <a:latin typeface="Arial" panose="020B0604020202020204" pitchFamily="34" charset="0"/>
              <a:ea typeface="宋体" panose="02010600030101010101" pitchFamily="2" charset="-122"/>
            </a:endParaRPr>
          </a:p>
        </p:txBody>
      </p:sp>
      <p:sp>
        <p:nvSpPr>
          <p:cNvPr id="438285" name="Rectangle 13"/>
          <p:cNvSpPr/>
          <p:nvPr/>
        </p:nvSpPr>
        <p:spPr>
          <a:xfrm>
            <a:off x="2195513" y="5229225"/>
            <a:ext cx="2736850" cy="1066800"/>
          </a:xfrm>
          <a:prstGeom prst="rect">
            <a:avLst/>
          </a:prstGeom>
          <a:noFill/>
          <a:ln w="9525">
            <a:noFill/>
          </a:ln>
        </p:spPr>
        <p:txBody>
          <a:bodyPr anchor="t" anchorCtr="0">
            <a:spAutoFit/>
          </a:bodyPr>
          <a:p>
            <a:r>
              <a:rPr lang="zh-CN" altLang="en-US" sz="3200" b="1" dirty="0">
                <a:latin typeface="Arial" panose="020B0604020202020204" pitchFamily="34" charset="0"/>
                <a:ea typeface="宋体" panose="02010600030101010101" pitchFamily="2" charset="-122"/>
              </a:rPr>
              <a:t>卡塔尔航空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:QR</a:t>
            </a:r>
            <a:endParaRPr lang="en-US" altLang="zh-CN" sz="3200" b="1" dirty="0">
              <a:latin typeface="Arial" panose="020B0604020202020204" pitchFamily="34" charset="0"/>
              <a:ea typeface="宋体" panose="02010600030101010101" pitchFamily="2" charset="-122"/>
            </a:endParaRPr>
          </a:p>
        </p:txBody>
      </p:sp>
      <p:sp>
        <p:nvSpPr>
          <p:cNvPr id="58379" name="Text Box 1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8380" name="Text Box 1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38275"/>
                                        </p:tgtEl>
                                        <p:attrNameLst>
                                          <p:attrName>style.visibility</p:attrName>
                                        </p:attrNameLst>
                                      </p:cBhvr>
                                      <p:to>
                                        <p:strVal val="visible"/>
                                      </p:to>
                                    </p:set>
                                    <p:anim to="" calcmode="lin" valueType="num">
                                      <p:cBhvr>
                                        <p:cTn id="7" dur="1" fill="hold"/>
                                        <p:tgtEl>
                                          <p:spTgt spid="438275"/>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438277"/>
                                        </p:tgtEl>
                                        <p:attrNameLst>
                                          <p:attrName>style.visibility</p:attrName>
                                        </p:attrNameLst>
                                      </p:cBhvr>
                                      <p:to>
                                        <p:strVal val="visible"/>
                                      </p:to>
                                    </p:set>
                                    <p:anim to="" calcmode="lin" valueType="num">
                                      <p:cBhvr>
                                        <p:cTn id="10" dur="1" fill="hold"/>
                                        <p:tgtEl>
                                          <p:spTgt spid="438277"/>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438279"/>
                                        </p:tgtEl>
                                        <p:attrNameLst>
                                          <p:attrName>style.visibility</p:attrName>
                                        </p:attrNameLst>
                                      </p:cBhvr>
                                      <p:to>
                                        <p:strVal val="visible"/>
                                      </p:to>
                                    </p:set>
                                    <p:anim to="" calcmode="lin" valueType="num">
                                      <p:cBhvr>
                                        <p:cTn id="13" dur="1" fill="hold"/>
                                        <p:tgtEl>
                                          <p:spTgt spid="438279"/>
                                        </p:tgtEl>
                                        <p:attrNameLst>
                                          <p:attrName>style.visibility</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438283"/>
                                        </p:tgtEl>
                                        <p:attrNameLst>
                                          <p:attrName>style.visibility</p:attrName>
                                        </p:attrNameLst>
                                      </p:cBhvr>
                                      <p:to>
                                        <p:strVal val="visible"/>
                                      </p:to>
                                    </p:set>
                                    <p:anim to="" calcmode="lin" valueType="num">
                                      <p:cBhvr>
                                        <p:cTn id="16" dur="1" fill="hold"/>
                                        <p:tgtEl>
                                          <p:spTgt spid="438283"/>
                                        </p:tgtEl>
                                        <p:attrNameLst>
                                          <p:attrName>style.visibility</p:attrName>
                                        </p:attrNameLst>
                                      </p:cBhvr>
                                    </p:anim>
                                  </p:childTnLst>
                                </p:cTn>
                              </p:par>
                              <p:par>
                                <p:cTn id="17" presetID="24" presetClass="entr" presetSubtype="0" fill="hold" nodeType="withEffect">
                                  <p:stCondLst>
                                    <p:cond delay="0"/>
                                  </p:stCondLst>
                                  <p:childTnLst>
                                    <p:set>
                                      <p:cBhvr>
                                        <p:cTn id="18" dur="1" fill="hold">
                                          <p:stCondLst>
                                            <p:cond delay="0"/>
                                          </p:stCondLst>
                                        </p:cTn>
                                        <p:tgtEl>
                                          <p:spTgt spid="438281"/>
                                        </p:tgtEl>
                                        <p:attrNameLst>
                                          <p:attrName>style.visibility</p:attrName>
                                        </p:attrNameLst>
                                      </p:cBhvr>
                                      <p:to>
                                        <p:strVal val="visible"/>
                                      </p:to>
                                    </p:set>
                                    <p:anim to="" calcmode="lin" valueType="num">
                                      <p:cBhvr>
                                        <p:cTn id="19" dur="1" fill="hold"/>
                                        <p:tgtEl>
                                          <p:spTgt spid="438281"/>
                                        </p:tgtEl>
                                        <p:attrNameLst>
                                          <p:attrName>style.visibility</p:attrName>
                                        </p:attrNameLst>
                                      </p:cBhvr>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grpId="0" nodeType="clickEffect">
                                  <p:stCondLst>
                                    <p:cond delay="0"/>
                                  </p:stCondLst>
                                  <p:childTnLst>
                                    <p:set>
                                      <p:cBhvr>
                                        <p:cTn id="23" dur="1" fill="hold">
                                          <p:stCondLst>
                                            <p:cond delay="0"/>
                                          </p:stCondLst>
                                        </p:cTn>
                                        <p:tgtEl>
                                          <p:spTgt spid="438276"/>
                                        </p:tgtEl>
                                        <p:attrNameLst>
                                          <p:attrName>style.visibility</p:attrName>
                                        </p:attrNameLst>
                                      </p:cBhvr>
                                      <p:to>
                                        <p:strVal val="visible"/>
                                      </p:to>
                                    </p:set>
                                    <p:anim to="" calcmode="lin" valueType="num">
                                      <p:cBhvr>
                                        <p:cTn id="24" dur="1" fill="hold"/>
                                        <p:tgtEl>
                                          <p:spTgt spid="438276"/>
                                        </p:tgtEl>
                                        <p:attrNameLst>
                                          <p:attrName>style.visibility</p:attrName>
                                        </p:attrNameLst>
                                      </p:cBhvr>
                                    </p:anim>
                                  </p:childTnLst>
                                </p:cTn>
                              </p:par>
                              <p:par>
                                <p:cTn id="25" presetID="24" presetClass="entr" presetSubtype="0" fill="hold" grpId="0" nodeType="withEffect">
                                  <p:stCondLst>
                                    <p:cond delay="0"/>
                                  </p:stCondLst>
                                  <p:childTnLst>
                                    <p:set>
                                      <p:cBhvr>
                                        <p:cTn id="26" dur="1" fill="hold">
                                          <p:stCondLst>
                                            <p:cond delay="0"/>
                                          </p:stCondLst>
                                        </p:cTn>
                                        <p:tgtEl>
                                          <p:spTgt spid="438278"/>
                                        </p:tgtEl>
                                        <p:attrNameLst>
                                          <p:attrName>style.visibility</p:attrName>
                                        </p:attrNameLst>
                                      </p:cBhvr>
                                      <p:to>
                                        <p:strVal val="visible"/>
                                      </p:to>
                                    </p:set>
                                    <p:anim to="" calcmode="lin" valueType="num">
                                      <p:cBhvr>
                                        <p:cTn id="27" dur="1" fill="hold"/>
                                        <p:tgtEl>
                                          <p:spTgt spid="438278"/>
                                        </p:tgtEl>
                                        <p:attrNameLst>
                                          <p:attrName>style.visibility</p:attrName>
                                        </p:attrNameLst>
                                      </p:cBhvr>
                                    </p:anim>
                                  </p:childTnLst>
                                </p:cTn>
                              </p:par>
                              <p:par>
                                <p:cTn id="28" presetID="24" presetClass="entr" presetSubtype="0" fill="hold" grpId="0" nodeType="withEffect">
                                  <p:stCondLst>
                                    <p:cond delay="0"/>
                                  </p:stCondLst>
                                  <p:childTnLst>
                                    <p:set>
                                      <p:cBhvr>
                                        <p:cTn id="29" dur="1" fill="hold">
                                          <p:stCondLst>
                                            <p:cond delay="0"/>
                                          </p:stCondLst>
                                        </p:cTn>
                                        <p:tgtEl>
                                          <p:spTgt spid="438280"/>
                                        </p:tgtEl>
                                        <p:attrNameLst>
                                          <p:attrName>style.visibility</p:attrName>
                                        </p:attrNameLst>
                                      </p:cBhvr>
                                      <p:to>
                                        <p:strVal val="visible"/>
                                      </p:to>
                                    </p:set>
                                    <p:anim to="" calcmode="lin" valueType="num">
                                      <p:cBhvr>
                                        <p:cTn id="30" dur="1" fill="hold"/>
                                        <p:tgtEl>
                                          <p:spTgt spid="438280"/>
                                        </p:tgtEl>
                                        <p:attrNameLst>
                                          <p:attrName>style.visibility</p:attrName>
                                        </p:attrNameLst>
                                      </p:cBhvr>
                                    </p:anim>
                                  </p:childTnLst>
                                </p:cTn>
                              </p:par>
                              <p:par>
                                <p:cTn id="31" presetID="24" presetClass="entr" presetSubtype="0" fill="hold" grpId="0" nodeType="withEffect">
                                  <p:stCondLst>
                                    <p:cond delay="0"/>
                                  </p:stCondLst>
                                  <p:childTnLst>
                                    <p:set>
                                      <p:cBhvr>
                                        <p:cTn id="32" dur="1" fill="hold">
                                          <p:stCondLst>
                                            <p:cond delay="0"/>
                                          </p:stCondLst>
                                        </p:cTn>
                                        <p:tgtEl>
                                          <p:spTgt spid="438284"/>
                                        </p:tgtEl>
                                        <p:attrNameLst>
                                          <p:attrName>style.visibility</p:attrName>
                                        </p:attrNameLst>
                                      </p:cBhvr>
                                      <p:to>
                                        <p:strVal val="visible"/>
                                      </p:to>
                                    </p:set>
                                    <p:anim to="" calcmode="lin" valueType="num">
                                      <p:cBhvr>
                                        <p:cTn id="33" dur="1" fill="hold"/>
                                        <p:tgtEl>
                                          <p:spTgt spid="438284"/>
                                        </p:tgtEl>
                                        <p:attrNameLst>
                                          <p:attrName>style.visibility</p:attrName>
                                        </p:attrNameLst>
                                      </p:cBhvr>
                                    </p:anim>
                                  </p:childTnLst>
                                </p:cTn>
                              </p:par>
                              <p:par>
                                <p:cTn id="34" presetID="24" presetClass="entr" presetSubtype="0" fill="hold" grpId="0" nodeType="withEffect">
                                  <p:stCondLst>
                                    <p:cond delay="0"/>
                                  </p:stCondLst>
                                  <p:childTnLst>
                                    <p:set>
                                      <p:cBhvr>
                                        <p:cTn id="35" dur="1" fill="hold">
                                          <p:stCondLst>
                                            <p:cond delay="0"/>
                                          </p:stCondLst>
                                        </p:cTn>
                                        <p:tgtEl>
                                          <p:spTgt spid="438285"/>
                                        </p:tgtEl>
                                        <p:attrNameLst>
                                          <p:attrName>style.visibility</p:attrName>
                                        </p:attrNameLst>
                                      </p:cBhvr>
                                      <p:to>
                                        <p:strVal val="visible"/>
                                      </p:to>
                                    </p:set>
                                    <p:anim to="" calcmode="lin" valueType="num">
                                      <p:cBhvr>
                                        <p:cTn id="36" dur="1" fill="hold"/>
                                        <p:tgtEl>
                                          <p:spTgt spid="438285"/>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8276" grpId="0"/>
      <p:bldP spid="438278" grpId="0"/>
      <p:bldP spid="438280" grpId="0"/>
      <p:bldP spid="438284" grpId="0"/>
      <p:bldP spid="43828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9299" name="Picture 3" descr="ac0acf131e15ee265baf532e">
            <a:hlinkClick r:id="rId1"/>
          </p:cNvPr>
          <p:cNvPicPr>
            <a:picLocks noChangeAspect="1"/>
          </p:cNvPicPr>
          <p:nvPr/>
        </p:nvPicPr>
        <p:blipFill>
          <a:blip r:embed="rId2"/>
          <a:stretch>
            <a:fillRect/>
          </a:stretch>
        </p:blipFill>
        <p:spPr>
          <a:xfrm>
            <a:off x="5559425" y="765175"/>
            <a:ext cx="2667000" cy="1295400"/>
          </a:xfrm>
          <a:prstGeom prst="rect">
            <a:avLst/>
          </a:prstGeom>
          <a:noFill/>
          <a:ln w="9525">
            <a:noFill/>
          </a:ln>
        </p:spPr>
      </p:pic>
      <p:sp>
        <p:nvSpPr>
          <p:cNvPr id="439300" name="Rectangle 4"/>
          <p:cNvSpPr/>
          <p:nvPr/>
        </p:nvSpPr>
        <p:spPr>
          <a:xfrm>
            <a:off x="1790700" y="762000"/>
            <a:ext cx="40386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巴西约格朗德航空 </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:RG</a:t>
            </a:r>
            <a:endParaRPr lang="en-US" altLang="zh-CN" sz="3200" b="1" dirty="0">
              <a:latin typeface="Arial" panose="020B0604020202020204" pitchFamily="34" charset="0"/>
              <a:ea typeface="宋体" panose="02010600030101010101" pitchFamily="2" charset="-122"/>
            </a:endParaRPr>
          </a:p>
        </p:txBody>
      </p:sp>
      <p:pic>
        <p:nvPicPr>
          <p:cNvPr id="439301" name="Picture 5" descr="d66b7e593f52f6302834f0be">
            <a:hlinkClick r:id="rId3"/>
          </p:cNvPr>
          <p:cNvPicPr>
            <a:picLocks noChangeAspect="1"/>
          </p:cNvPicPr>
          <p:nvPr/>
        </p:nvPicPr>
        <p:blipFill>
          <a:blip r:embed="rId4"/>
          <a:stretch>
            <a:fillRect/>
          </a:stretch>
        </p:blipFill>
        <p:spPr>
          <a:xfrm>
            <a:off x="317500" y="2997200"/>
            <a:ext cx="2667000" cy="1524000"/>
          </a:xfrm>
          <a:prstGeom prst="rect">
            <a:avLst/>
          </a:prstGeom>
          <a:noFill/>
          <a:ln w="9525">
            <a:noFill/>
          </a:ln>
        </p:spPr>
      </p:pic>
      <p:sp>
        <p:nvSpPr>
          <p:cNvPr id="439302" name="Rectangle 6"/>
          <p:cNvSpPr/>
          <p:nvPr/>
        </p:nvSpPr>
        <p:spPr>
          <a:xfrm>
            <a:off x="358775" y="4724400"/>
            <a:ext cx="24384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南非航空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:SA</a:t>
            </a:r>
            <a:endParaRPr lang="en-US" altLang="zh-CN" sz="3200" b="1" dirty="0">
              <a:latin typeface="Arial" panose="020B0604020202020204" pitchFamily="34" charset="0"/>
              <a:ea typeface="宋体" panose="02010600030101010101" pitchFamily="2" charset="-122"/>
            </a:endParaRPr>
          </a:p>
        </p:txBody>
      </p:sp>
      <p:pic>
        <p:nvPicPr>
          <p:cNvPr id="439303" name="Picture 7" descr="2cb4fefefd459c285c6008de">
            <a:hlinkClick r:id="rId5"/>
          </p:cNvPr>
          <p:cNvPicPr>
            <a:picLocks noChangeAspect="1"/>
          </p:cNvPicPr>
          <p:nvPr/>
        </p:nvPicPr>
        <p:blipFill>
          <a:blip r:embed="rId6"/>
          <a:stretch>
            <a:fillRect/>
          </a:stretch>
        </p:blipFill>
        <p:spPr>
          <a:xfrm>
            <a:off x="6227763" y="3429000"/>
            <a:ext cx="2667000" cy="1447800"/>
          </a:xfrm>
          <a:prstGeom prst="rect">
            <a:avLst/>
          </a:prstGeom>
          <a:noFill/>
          <a:ln w="9525">
            <a:noFill/>
          </a:ln>
        </p:spPr>
      </p:pic>
      <p:sp>
        <p:nvSpPr>
          <p:cNvPr id="439304" name="Rectangle 8"/>
          <p:cNvSpPr/>
          <p:nvPr/>
        </p:nvSpPr>
        <p:spPr>
          <a:xfrm>
            <a:off x="6588125" y="4876800"/>
            <a:ext cx="22098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北欧航空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:SK</a:t>
            </a:r>
            <a:endParaRPr lang="en-US" altLang="zh-CN" sz="3200" b="1" dirty="0">
              <a:latin typeface="Arial" panose="020B0604020202020204" pitchFamily="34" charset="0"/>
              <a:ea typeface="宋体" panose="02010600030101010101" pitchFamily="2" charset="-122"/>
            </a:endParaRPr>
          </a:p>
        </p:txBody>
      </p:sp>
      <p:sp>
        <p:nvSpPr>
          <p:cNvPr id="59399" name="Text Box 9"/>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9400" name="Text Box 10"/>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pic>
        <p:nvPicPr>
          <p:cNvPr id="439307" name="Picture 11" descr="2f3295d4aab66318a08bb761">
            <a:hlinkClick r:id="rId7"/>
          </p:cNvPr>
          <p:cNvPicPr>
            <a:picLocks noChangeAspect="1"/>
          </p:cNvPicPr>
          <p:nvPr/>
        </p:nvPicPr>
        <p:blipFill>
          <a:blip r:embed="rId8"/>
          <a:stretch>
            <a:fillRect/>
          </a:stretch>
        </p:blipFill>
        <p:spPr>
          <a:xfrm>
            <a:off x="3398838" y="1844675"/>
            <a:ext cx="2514600" cy="1447800"/>
          </a:xfrm>
          <a:prstGeom prst="rect">
            <a:avLst/>
          </a:prstGeom>
          <a:noFill/>
          <a:ln w="9525">
            <a:noFill/>
          </a:ln>
        </p:spPr>
      </p:pic>
      <p:sp>
        <p:nvSpPr>
          <p:cNvPr id="439308" name="Rectangle 12"/>
          <p:cNvSpPr/>
          <p:nvPr/>
        </p:nvSpPr>
        <p:spPr>
          <a:xfrm>
            <a:off x="3762375" y="3284538"/>
            <a:ext cx="22098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越南航空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:VN</a:t>
            </a:r>
            <a:endParaRPr lang="en-US" altLang="zh-CN" sz="3200" b="1" dirty="0">
              <a:latin typeface="Arial" panose="020B0604020202020204" pitchFamily="34" charset="0"/>
              <a:ea typeface="宋体" panose="02010600030101010101" pitchFamily="2" charset="-122"/>
            </a:endParaRPr>
          </a:p>
        </p:txBody>
      </p:sp>
      <p:pic>
        <p:nvPicPr>
          <p:cNvPr id="439309" name="Picture 13" descr="ae8267317d31dd3aebc4afad">
            <a:hlinkClick r:id="rId9"/>
          </p:cNvPr>
          <p:cNvPicPr>
            <a:picLocks noChangeAspect="1"/>
          </p:cNvPicPr>
          <p:nvPr/>
        </p:nvPicPr>
        <p:blipFill>
          <a:blip r:embed="rId10"/>
          <a:stretch>
            <a:fillRect/>
          </a:stretch>
        </p:blipFill>
        <p:spPr>
          <a:xfrm>
            <a:off x="3492500" y="4365625"/>
            <a:ext cx="2514600" cy="1447800"/>
          </a:xfrm>
          <a:prstGeom prst="rect">
            <a:avLst/>
          </a:prstGeom>
          <a:noFill/>
          <a:ln w="9525">
            <a:noFill/>
          </a:ln>
        </p:spPr>
      </p:pic>
      <p:sp>
        <p:nvSpPr>
          <p:cNvPr id="439310" name="Rectangle 14"/>
          <p:cNvSpPr/>
          <p:nvPr/>
        </p:nvSpPr>
        <p:spPr>
          <a:xfrm>
            <a:off x="3454400" y="5791200"/>
            <a:ext cx="26670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乌克兰航空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:6U</a:t>
            </a:r>
            <a:endParaRPr lang="en-US" altLang="zh-CN" sz="3200" b="1" dirty="0">
              <a:latin typeface="Arial" panose="020B0604020202020204" pitchFamily="34" charset="0"/>
              <a:ea typeface="宋体" panose="02010600030101010101" pitchFamily="2" charset="-122"/>
            </a:endParaRPr>
          </a:p>
        </p:txBody>
      </p:sp>
    </p:spTree>
  </p:cSld>
  <p:clrMapOvr>
    <a:masterClrMapping/>
  </p:clrMapOvr>
  <p:transition spd="med">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39301"/>
                                        </p:tgtEl>
                                        <p:attrNameLst>
                                          <p:attrName>style.visibility</p:attrName>
                                        </p:attrNameLst>
                                      </p:cBhvr>
                                      <p:to>
                                        <p:strVal val="visible"/>
                                      </p:to>
                                    </p:set>
                                    <p:anim to="" calcmode="lin" valueType="num">
                                      <p:cBhvr>
                                        <p:cTn id="7" dur="1" fill="hold"/>
                                        <p:tgtEl>
                                          <p:spTgt spid="439301"/>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439307"/>
                                        </p:tgtEl>
                                        <p:attrNameLst>
                                          <p:attrName>style.visibility</p:attrName>
                                        </p:attrNameLst>
                                      </p:cBhvr>
                                      <p:to>
                                        <p:strVal val="visible"/>
                                      </p:to>
                                    </p:set>
                                    <p:anim to="" calcmode="lin" valueType="num">
                                      <p:cBhvr>
                                        <p:cTn id="10" dur="1" fill="hold"/>
                                        <p:tgtEl>
                                          <p:spTgt spid="439307"/>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439299"/>
                                        </p:tgtEl>
                                        <p:attrNameLst>
                                          <p:attrName>style.visibility</p:attrName>
                                        </p:attrNameLst>
                                      </p:cBhvr>
                                      <p:to>
                                        <p:strVal val="visible"/>
                                      </p:to>
                                    </p:set>
                                    <p:anim to="" calcmode="lin" valueType="num">
                                      <p:cBhvr>
                                        <p:cTn id="13" dur="1" fill="hold"/>
                                        <p:tgtEl>
                                          <p:spTgt spid="439299"/>
                                        </p:tgtEl>
                                        <p:attrNameLst>
                                          <p:attrName>style.visibility</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439303"/>
                                        </p:tgtEl>
                                        <p:attrNameLst>
                                          <p:attrName>style.visibility</p:attrName>
                                        </p:attrNameLst>
                                      </p:cBhvr>
                                      <p:to>
                                        <p:strVal val="visible"/>
                                      </p:to>
                                    </p:set>
                                    <p:anim to="" calcmode="lin" valueType="num">
                                      <p:cBhvr>
                                        <p:cTn id="16" dur="1" fill="hold"/>
                                        <p:tgtEl>
                                          <p:spTgt spid="439303"/>
                                        </p:tgtEl>
                                        <p:attrNameLst>
                                          <p:attrName>style.visibility</p:attrName>
                                        </p:attrNameLst>
                                      </p:cBhvr>
                                    </p:anim>
                                  </p:childTnLst>
                                </p:cTn>
                              </p:par>
                              <p:par>
                                <p:cTn id="17" presetID="24" presetClass="entr" presetSubtype="0" fill="hold" nodeType="withEffect">
                                  <p:stCondLst>
                                    <p:cond delay="0"/>
                                  </p:stCondLst>
                                  <p:childTnLst>
                                    <p:set>
                                      <p:cBhvr>
                                        <p:cTn id="18" dur="1" fill="hold">
                                          <p:stCondLst>
                                            <p:cond delay="0"/>
                                          </p:stCondLst>
                                        </p:cTn>
                                        <p:tgtEl>
                                          <p:spTgt spid="439309"/>
                                        </p:tgtEl>
                                        <p:attrNameLst>
                                          <p:attrName>style.visibility</p:attrName>
                                        </p:attrNameLst>
                                      </p:cBhvr>
                                      <p:to>
                                        <p:strVal val="visible"/>
                                      </p:to>
                                    </p:set>
                                    <p:anim to="" calcmode="lin" valueType="num">
                                      <p:cBhvr>
                                        <p:cTn id="19" dur="1" fill="hold"/>
                                        <p:tgtEl>
                                          <p:spTgt spid="439309"/>
                                        </p:tgtEl>
                                        <p:attrNameLst>
                                          <p:attrName>style.visibility</p:attrName>
                                        </p:attrNameLst>
                                      </p:cBhvr>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grpId="0" nodeType="clickEffect">
                                  <p:stCondLst>
                                    <p:cond delay="0"/>
                                  </p:stCondLst>
                                  <p:childTnLst>
                                    <p:set>
                                      <p:cBhvr>
                                        <p:cTn id="23" dur="1" fill="hold">
                                          <p:stCondLst>
                                            <p:cond delay="0"/>
                                          </p:stCondLst>
                                        </p:cTn>
                                        <p:tgtEl>
                                          <p:spTgt spid="439300"/>
                                        </p:tgtEl>
                                        <p:attrNameLst>
                                          <p:attrName>style.visibility</p:attrName>
                                        </p:attrNameLst>
                                      </p:cBhvr>
                                      <p:to>
                                        <p:strVal val="visible"/>
                                      </p:to>
                                    </p:set>
                                    <p:anim to="" calcmode="lin" valueType="num">
                                      <p:cBhvr>
                                        <p:cTn id="24" dur="1" fill="hold"/>
                                        <p:tgtEl>
                                          <p:spTgt spid="439300"/>
                                        </p:tgtEl>
                                        <p:attrNameLst>
                                          <p:attrName>style.visibility</p:attrName>
                                        </p:attrNameLst>
                                      </p:cBhvr>
                                    </p:anim>
                                  </p:childTnLst>
                                </p:cTn>
                              </p:par>
                              <p:par>
                                <p:cTn id="25" presetID="24" presetClass="entr" presetSubtype="0" fill="hold" grpId="0" nodeType="withEffect">
                                  <p:stCondLst>
                                    <p:cond delay="0"/>
                                  </p:stCondLst>
                                  <p:childTnLst>
                                    <p:set>
                                      <p:cBhvr>
                                        <p:cTn id="26" dur="1" fill="hold">
                                          <p:stCondLst>
                                            <p:cond delay="0"/>
                                          </p:stCondLst>
                                        </p:cTn>
                                        <p:tgtEl>
                                          <p:spTgt spid="439308"/>
                                        </p:tgtEl>
                                        <p:attrNameLst>
                                          <p:attrName>style.visibility</p:attrName>
                                        </p:attrNameLst>
                                      </p:cBhvr>
                                      <p:to>
                                        <p:strVal val="visible"/>
                                      </p:to>
                                    </p:set>
                                    <p:anim to="" calcmode="lin" valueType="num">
                                      <p:cBhvr>
                                        <p:cTn id="27" dur="1" fill="hold"/>
                                        <p:tgtEl>
                                          <p:spTgt spid="439308"/>
                                        </p:tgtEl>
                                        <p:attrNameLst>
                                          <p:attrName>style.visibility</p:attrName>
                                        </p:attrNameLst>
                                      </p:cBhvr>
                                    </p:anim>
                                  </p:childTnLst>
                                </p:cTn>
                              </p:par>
                              <p:par>
                                <p:cTn id="28" presetID="24" presetClass="entr" presetSubtype="0" fill="hold" grpId="0" nodeType="withEffect">
                                  <p:stCondLst>
                                    <p:cond delay="0"/>
                                  </p:stCondLst>
                                  <p:childTnLst>
                                    <p:set>
                                      <p:cBhvr>
                                        <p:cTn id="29" dur="1" fill="hold">
                                          <p:stCondLst>
                                            <p:cond delay="0"/>
                                          </p:stCondLst>
                                        </p:cTn>
                                        <p:tgtEl>
                                          <p:spTgt spid="439302"/>
                                        </p:tgtEl>
                                        <p:attrNameLst>
                                          <p:attrName>style.visibility</p:attrName>
                                        </p:attrNameLst>
                                      </p:cBhvr>
                                      <p:to>
                                        <p:strVal val="visible"/>
                                      </p:to>
                                    </p:set>
                                    <p:anim to="" calcmode="lin" valueType="num">
                                      <p:cBhvr>
                                        <p:cTn id="30" dur="1" fill="hold"/>
                                        <p:tgtEl>
                                          <p:spTgt spid="439302"/>
                                        </p:tgtEl>
                                        <p:attrNameLst>
                                          <p:attrName>style.visibility</p:attrName>
                                        </p:attrNameLst>
                                      </p:cBhvr>
                                    </p:anim>
                                  </p:childTnLst>
                                </p:cTn>
                              </p:par>
                              <p:par>
                                <p:cTn id="31" presetID="24" presetClass="entr" presetSubtype="0" fill="hold" grpId="0" nodeType="withEffect">
                                  <p:stCondLst>
                                    <p:cond delay="0"/>
                                  </p:stCondLst>
                                  <p:childTnLst>
                                    <p:set>
                                      <p:cBhvr>
                                        <p:cTn id="32" dur="1" fill="hold">
                                          <p:stCondLst>
                                            <p:cond delay="0"/>
                                          </p:stCondLst>
                                        </p:cTn>
                                        <p:tgtEl>
                                          <p:spTgt spid="439310"/>
                                        </p:tgtEl>
                                        <p:attrNameLst>
                                          <p:attrName>style.visibility</p:attrName>
                                        </p:attrNameLst>
                                      </p:cBhvr>
                                      <p:to>
                                        <p:strVal val="visible"/>
                                      </p:to>
                                    </p:set>
                                    <p:anim to="" calcmode="lin" valueType="num">
                                      <p:cBhvr>
                                        <p:cTn id="33" dur="1" fill="hold"/>
                                        <p:tgtEl>
                                          <p:spTgt spid="439310"/>
                                        </p:tgtEl>
                                        <p:attrNameLst>
                                          <p:attrName>style.visibility</p:attrName>
                                        </p:attrNameLst>
                                      </p:cBhvr>
                                    </p:anim>
                                  </p:childTnLst>
                                </p:cTn>
                              </p:par>
                              <p:par>
                                <p:cTn id="34" presetID="24" presetClass="entr" presetSubtype="0" fill="hold" grpId="0" nodeType="withEffect">
                                  <p:stCondLst>
                                    <p:cond delay="0"/>
                                  </p:stCondLst>
                                  <p:childTnLst>
                                    <p:set>
                                      <p:cBhvr>
                                        <p:cTn id="35" dur="1" fill="hold">
                                          <p:stCondLst>
                                            <p:cond delay="0"/>
                                          </p:stCondLst>
                                        </p:cTn>
                                        <p:tgtEl>
                                          <p:spTgt spid="439304"/>
                                        </p:tgtEl>
                                        <p:attrNameLst>
                                          <p:attrName>style.visibility</p:attrName>
                                        </p:attrNameLst>
                                      </p:cBhvr>
                                      <p:to>
                                        <p:strVal val="visible"/>
                                      </p:to>
                                    </p:set>
                                    <p:anim to="" calcmode="lin" valueType="num">
                                      <p:cBhvr>
                                        <p:cTn id="36" dur="1" fill="hold"/>
                                        <p:tgtEl>
                                          <p:spTgt spid="439304"/>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9300" grpId="0"/>
      <p:bldP spid="439302" grpId="0"/>
      <p:bldP spid="439304" grpId="0"/>
      <p:bldP spid="439308" grpId="0"/>
      <p:bldP spid="439310"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40323" name="Picture 3" descr="09bb4f3db00fdef63d6d9796">
            <a:hlinkClick r:id="rId1"/>
          </p:cNvPr>
          <p:cNvPicPr>
            <a:picLocks noChangeAspect="1"/>
          </p:cNvPicPr>
          <p:nvPr/>
        </p:nvPicPr>
        <p:blipFill>
          <a:blip r:embed="rId2"/>
          <a:stretch>
            <a:fillRect/>
          </a:stretch>
        </p:blipFill>
        <p:spPr>
          <a:xfrm>
            <a:off x="2195513" y="836613"/>
            <a:ext cx="2895600" cy="1752600"/>
          </a:xfrm>
          <a:prstGeom prst="rect">
            <a:avLst/>
          </a:prstGeom>
          <a:noFill/>
          <a:ln w="9525">
            <a:noFill/>
          </a:ln>
        </p:spPr>
      </p:pic>
      <p:sp>
        <p:nvSpPr>
          <p:cNvPr id="440324" name="Rectangle 4"/>
          <p:cNvSpPr/>
          <p:nvPr/>
        </p:nvSpPr>
        <p:spPr>
          <a:xfrm>
            <a:off x="2409825" y="2695575"/>
            <a:ext cx="26670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新加坡航空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:SQ</a:t>
            </a:r>
            <a:endParaRPr lang="en-US" altLang="zh-CN" sz="3200" b="1" dirty="0">
              <a:latin typeface="Arial" panose="020B0604020202020204" pitchFamily="34" charset="0"/>
              <a:ea typeface="宋体" panose="02010600030101010101" pitchFamily="2" charset="-122"/>
            </a:endParaRPr>
          </a:p>
        </p:txBody>
      </p:sp>
      <p:pic>
        <p:nvPicPr>
          <p:cNvPr id="440325" name="Picture 5" descr="e49cf9117930fae2a6ef3f21">
            <a:hlinkClick r:id="rId3"/>
          </p:cNvPr>
          <p:cNvPicPr>
            <a:picLocks noChangeAspect="1"/>
          </p:cNvPicPr>
          <p:nvPr/>
        </p:nvPicPr>
        <p:blipFill>
          <a:blip r:embed="rId4"/>
          <a:stretch>
            <a:fillRect/>
          </a:stretch>
        </p:blipFill>
        <p:spPr>
          <a:xfrm>
            <a:off x="6248400" y="836613"/>
            <a:ext cx="2895600" cy="1676400"/>
          </a:xfrm>
          <a:prstGeom prst="rect">
            <a:avLst/>
          </a:prstGeom>
          <a:noFill/>
          <a:ln w="9525">
            <a:noFill/>
          </a:ln>
        </p:spPr>
      </p:pic>
      <p:sp>
        <p:nvSpPr>
          <p:cNvPr id="440326" name="Rectangle 6"/>
          <p:cNvSpPr/>
          <p:nvPr/>
        </p:nvSpPr>
        <p:spPr>
          <a:xfrm>
            <a:off x="6372225" y="2595563"/>
            <a:ext cx="30480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津巴布韦航空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:UM</a:t>
            </a:r>
            <a:endParaRPr lang="en-US" altLang="zh-CN" sz="3200" b="1" dirty="0">
              <a:latin typeface="Arial" panose="020B0604020202020204" pitchFamily="34" charset="0"/>
              <a:ea typeface="宋体" panose="02010600030101010101" pitchFamily="2" charset="-122"/>
            </a:endParaRPr>
          </a:p>
        </p:txBody>
      </p:sp>
      <p:pic>
        <p:nvPicPr>
          <p:cNvPr id="440327" name="Picture 7" descr="9a1151c230ba0911e4dd3b5a">
            <a:hlinkClick r:id="rId5"/>
          </p:cNvPr>
          <p:cNvPicPr>
            <a:picLocks noChangeAspect="1"/>
          </p:cNvPicPr>
          <p:nvPr/>
        </p:nvPicPr>
        <p:blipFill>
          <a:blip r:embed="rId6"/>
          <a:stretch>
            <a:fillRect/>
          </a:stretch>
        </p:blipFill>
        <p:spPr>
          <a:xfrm>
            <a:off x="468313" y="3716338"/>
            <a:ext cx="2895600" cy="1676400"/>
          </a:xfrm>
          <a:prstGeom prst="rect">
            <a:avLst/>
          </a:prstGeom>
          <a:noFill/>
          <a:ln w="9525">
            <a:noFill/>
          </a:ln>
        </p:spPr>
      </p:pic>
      <p:sp>
        <p:nvSpPr>
          <p:cNvPr id="440328" name="Rectangle 8"/>
          <p:cNvSpPr/>
          <p:nvPr/>
        </p:nvSpPr>
        <p:spPr>
          <a:xfrm>
            <a:off x="539750" y="5516563"/>
            <a:ext cx="3124200" cy="1066800"/>
          </a:xfrm>
          <a:prstGeom prst="rect">
            <a:avLst/>
          </a:prstGeom>
          <a:noFill/>
          <a:ln w="9525">
            <a:noFill/>
          </a:ln>
        </p:spPr>
        <p:txBody>
          <a:bodyPr anchor="ctr" anchorCtr="0">
            <a:spAutoFit/>
          </a:bodyPr>
          <a:p>
            <a:r>
              <a:rPr lang="zh-CN" altLang="en-US" sz="3200" b="1" dirty="0">
                <a:latin typeface="Arial" panose="020B0604020202020204" pitchFamily="34" charset="0"/>
                <a:ea typeface="宋体" panose="02010600030101010101" pitchFamily="2" charset="-122"/>
              </a:rPr>
              <a:t>斯里兰卡航空</a:t>
            </a:r>
            <a:endParaRPr lang="zh-CN" altLang="en-US" sz="3200" b="1" dirty="0">
              <a:latin typeface="Arial" panose="020B0604020202020204" pitchFamily="34" charset="0"/>
              <a:ea typeface="宋体" panose="02010600030101010101" pitchFamily="2" charset="-122"/>
            </a:endParaRPr>
          </a:p>
          <a:p>
            <a:r>
              <a:rPr lang="zh-CN" altLang="en-US" sz="3200" b="1" dirty="0">
                <a:latin typeface="Arial" panose="020B0604020202020204" pitchFamily="34" charset="0"/>
                <a:ea typeface="宋体" panose="02010600030101010101" pitchFamily="2" charset="-122"/>
              </a:rPr>
              <a:t>代码 </a:t>
            </a:r>
            <a:r>
              <a:rPr lang="en-US" altLang="zh-CN" sz="3200" b="1" dirty="0">
                <a:latin typeface="Arial" panose="020B0604020202020204" pitchFamily="34" charset="0"/>
                <a:ea typeface="宋体" panose="02010600030101010101" pitchFamily="2" charset="-122"/>
              </a:rPr>
              <a:t>:UL</a:t>
            </a:r>
            <a:endParaRPr lang="en-US" altLang="zh-CN" sz="3200" b="1" dirty="0">
              <a:latin typeface="Arial" panose="020B0604020202020204" pitchFamily="34" charset="0"/>
              <a:ea typeface="宋体" panose="02010600030101010101" pitchFamily="2" charset="-122"/>
            </a:endParaRPr>
          </a:p>
        </p:txBody>
      </p:sp>
      <p:sp>
        <p:nvSpPr>
          <p:cNvPr id="60423" name="Text Box 9"/>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0424" name="Text Box 10"/>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40327"/>
                                        </p:tgtEl>
                                        <p:attrNameLst>
                                          <p:attrName>style.visibility</p:attrName>
                                        </p:attrNameLst>
                                      </p:cBhvr>
                                      <p:to>
                                        <p:strVal val="visible"/>
                                      </p:to>
                                    </p:set>
                                    <p:anim to="" calcmode="lin" valueType="num">
                                      <p:cBhvr>
                                        <p:cTn id="7" dur="1" fill="hold"/>
                                        <p:tgtEl>
                                          <p:spTgt spid="440327"/>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440323"/>
                                        </p:tgtEl>
                                        <p:attrNameLst>
                                          <p:attrName>style.visibility</p:attrName>
                                        </p:attrNameLst>
                                      </p:cBhvr>
                                      <p:to>
                                        <p:strVal val="visible"/>
                                      </p:to>
                                    </p:set>
                                    <p:anim to="" calcmode="lin" valueType="num">
                                      <p:cBhvr>
                                        <p:cTn id="10" dur="1" fill="hold"/>
                                        <p:tgtEl>
                                          <p:spTgt spid="440323"/>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440325"/>
                                        </p:tgtEl>
                                        <p:attrNameLst>
                                          <p:attrName>style.visibility</p:attrName>
                                        </p:attrNameLst>
                                      </p:cBhvr>
                                      <p:to>
                                        <p:strVal val="visible"/>
                                      </p:to>
                                    </p:set>
                                    <p:anim to="" calcmode="lin" valueType="num">
                                      <p:cBhvr>
                                        <p:cTn id="13" dur="1" fill="hold"/>
                                        <p:tgtEl>
                                          <p:spTgt spid="440325"/>
                                        </p:tgtEl>
                                        <p:attrNameLst>
                                          <p:attrName>style.visibility</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440324"/>
                                        </p:tgtEl>
                                        <p:attrNameLst>
                                          <p:attrName>style.visibility</p:attrName>
                                        </p:attrNameLst>
                                      </p:cBhvr>
                                      <p:to>
                                        <p:strVal val="visible"/>
                                      </p:to>
                                    </p:set>
                                    <p:anim to="" calcmode="lin" valueType="num">
                                      <p:cBhvr>
                                        <p:cTn id="18" dur="1" fill="hold"/>
                                        <p:tgtEl>
                                          <p:spTgt spid="440324"/>
                                        </p:tgtEl>
                                        <p:attrNameLst>
                                          <p:attrName>style.visibility</p:attrName>
                                        </p:attrNameLst>
                                      </p:cBhvr>
                                    </p:anim>
                                  </p:childTnLst>
                                </p:cTn>
                              </p:par>
                              <p:par>
                                <p:cTn id="19" presetID="24" presetClass="entr" presetSubtype="0" fill="hold" grpId="0" nodeType="withEffect">
                                  <p:stCondLst>
                                    <p:cond delay="0"/>
                                  </p:stCondLst>
                                  <p:childTnLst>
                                    <p:set>
                                      <p:cBhvr>
                                        <p:cTn id="20" dur="1" fill="hold">
                                          <p:stCondLst>
                                            <p:cond delay="0"/>
                                          </p:stCondLst>
                                        </p:cTn>
                                        <p:tgtEl>
                                          <p:spTgt spid="440326"/>
                                        </p:tgtEl>
                                        <p:attrNameLst>
                                          <p:attrName>style.visibility</p:attrName>
                                        </p:attrNameLst>
                                      </p:cBhvr>
                                      <p:to>
                                        <p:strVal val="visible"/>
                                      </p:to>
                                    </p:set>
                                    <p:anim to="" calcmode="lin" valueType="num">
                                      <p:cBhvr>
                                        <p:cTn id="21" dur="1" fill="hold"/>
                                        <p:tgtEl>
                                          <p:spTgt spid="440326"/>
                                        </p:tgtEl>
                                        <p:attrNameLst>
                                          <p:attrName>style.visibility</p:attrName>
                                        </p:attrNameLst>
                                      </p:cBhvr>
                                    </p:anim>
                                  </p:childTnLst>
                                </p:cTn>
                              </p:par>
                              <p:par>
                                <p:cTn id="22" presetID="24" presetClass="entr" presetSubtype="0" fill="hold" grpId="0" nodeType="withEffect">
                                  <p:stCondLst>
                                    <p:cond delay="0"/>
                                  </p:stCondLst>
                                  <p:childTnLst>
                                    <p:set>
                                      <p:cBhvr>
                                        <p:cTn id="23" dur="1" fill="hold">
                                          <p:stCondLst>
                                            <p:cond delay="0"/>
                                          </p:stCondLst>
                                        </p:cTn>
                                        <p:tgtEl>
                                          <p:spTgt spid="440328"/>
                                        </p:tgtEl>
                                        <p:attrNameLst>
                                          <p:attrName>style.visibility</p:attrName>
                                        </p:attrNameLst>
                                      </p:cBhvr>
                                      <p:to>
                                        <p:strVal val="visible"/>
                                      </p:to>
                                    </p:set>
                                    <p:anim to="" calcmode="lin" valueType="num">
                                      <p:cBhvr>
                                        <p:cTn id="24" dur="1" fill="hold"/>
                                        <p:tgtEl>
                                          <p:spTgt spid="440328"/>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24" grpId="0"/>
      <p:bldP spid="440326" grpId="0"/>
      <p:bldP spid="44032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44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6144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6144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144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144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6144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6145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145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1452" name="Rectangle 15"/>
          <p:cNvSpPr/>
          <p:nvPr/>
        </p:nvSpPr>
        <p:spPr>
          <a:xfrm>
            <a:off x="1547813" y="765175"/>
            <a:ext cx="15652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一、分拣依据</a:t>
            </a:r>
            <a:endParaRPr lang="zh-CN" altLang="en-US" b="1" dirty="0">
              <a:latin typeface="Arial" panose="020B0604020202020204" pitchFamily="34" charset="0"/>
              <a:ea typeface="宋体" panose="02010600030101010101" pitchFamily="2" charset="-122"/>
            </a:endParaRPr>
          </a:p>
        </p:txBody>
      </p:sp>
      <p:pic>
        <p:nvPicPr>
          <p:cNvPr id="61453" name="Picture 16" descr="662501~1"/>
          <p:cNvPicPr>
            <a:picLocks noChangeAspect="1"/>
          </p:cNvPicPr>
          <p:nvPr/>
        </p:nvPicPr>
        <p:blipFill>
          <a:blip r:embed="rId4"/>
          <a:stretch>
            <a:fillRect/>
          </a:stretch>
        </p:blipFill>
        <p:spPr>
          <a:xfrm>
            <a:off x="1258888" y="1268413"/>
            <a:ext cx="7126287" cy="5100637"/>
          </a:xfrm>
          <a:prstGeom prst="rect">
            <a:avLst/>
          </a:prstGeom>
          <a:noFill/>
          <a:ln w="9525">
            <a:noFill/>
          </a:ln>
        </p:spPr>
      </p:pic>
    </p:spTree>
  </p:cSld>
  <p:clrMapOvr>
    <a:masterClrMapping/>
  </p:clrMapOvr>
  <p:transition spd="med">
    <p:checke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246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6246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6247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247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247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6247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6247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247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2476" name="Rectangle 15"/>
          <p:cNvSpPr/>
          <p:nvPr/>
        </p:nvSpPr>
        <p:spPr>
          <a:xfrm>
            <a:off x="1547813" y="765175"/>
            <a:ext cx="15652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一、分拣依据</a:t>
            </a:r>
            <a:endParaRPr lang="zh-CN" altLang="en-US" b="1" dirty="0">
              <a:latin typeface="Arial" panose="020B0604020202020204" pitchFamily="34" charset="0"/>
              <a:ea typeface="宋体" panose="02010600030101010101" pitchFamily="2" charset="-122"/>
            </a:endParaRPr>
          </a:p>
        </p:txBody>
      </p:sp>
      <p:pic>
        <p:nvPicPr>
          <p:cNvPr id="62477" name="Picture 17" descr="871412~1"/>
          <p:cNvPicPr>
            <a:picLocks noChangeAspect="1"/>
          </p:cNvPicPr>
          <p:nvPr/>
        </p:nvPicPr>
        <p:blipFill>
          <a:blip r:embed="rId4"/>
          <a:srcRect l="1921" t="6706" r="14761" b="10553"/>
          <a:stretch>
            <a:fillRect/>
          </a:stretch>
        </p:blipFill>
        <p:spPr>
          <a:xfrm>
            <a:off x="0" y="1412875"/>
            <a:ext cx="9144000" cy="4968875"/>
          </a:xfrm>
          <a:prstGeom prst="rect">
            <a:avLst/>
          </a:prstGeom>
          <a:noFill/>
          <a:ln w="9525">
            <a:noFill/>
          </a:ln>
        </p:spPr>
      </p:pic>
    </p:spTree>
  </p:cSld>
  <p:clrMapOvr>
    <a:masterClrMapping/>
  </p:clrMapOvr>
  <p:transition spd="med">
    <p:checke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349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6349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6349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349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349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6349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6349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349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3500" name="Rectangle 15"/>
          <p:cNvSpPr/>
          <p:nvPr/>
        </p:nvSpPr>
        <p:spPr>
          <a:xfrm>
            <a:off x="1547813" y="765175"/>
            <a:ext cx="15652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一、分拣依据</a:t>
            </a:r>
            <a:endParaRPr lang="zh-CN" altLang="en-US" b="1" dirty="0">
              <a:latin typeface="Arial" panose="020B0604020202020204" pitchFamily="34" charset="0"/>
              <a:ea typeface="宋体" panose="02010600030101010101" pitchFamily="2" charset="-122"/>
            </a:endParaRPr>
          </a:p>
        </p:txBody>
      </p:sp>
      <p:sp>
        <p:nvSpPr>
          <p:cNvPr id="63501" name="Rectangle 16"/>
          <p:cNvSpPr/>
          <p:nvPr/>
        </p:nvSpPr>
        <p:spPr>
          <a:xfrm>
            <a:off x="1331913" y="1065213"/>
            <a:ext cx="5248275" cy="641350"/>
          </a:xfrm>
          <a:prstGeom prst="rect">
            <a:avLst/>
          </a:prstGeom>
          <a:noFill/>
          <a:ln w="9525">
            <a:noFill/>
          </a:ln>
        </p:spPr>
        <p:txBody>
          <a:bodyPr wrap="none" anchor="ctr" anchorCtr="0">
            <a:spAutoFit/>
          </a:bodyPr>
          <a:p>
            <a:pPr eaLnBrk="0" hangingPunct="0"/>
            <a:r>
              <a:rPr lang="zh-CN" altLang="en-US" b="1" dirty="0">
                <a:latin typeface="Times New Roman" panose="02020603050405020304" pitchFamily="18" charset="0"/>
                <a:ea typeface="宋体" panose="02010600030101010101" pitchFamily="2" charset="-122"/>
              </a:rPr>
              <a:t>（五）常见国家和港澳台地区中英文名称及其缩写</a:t>
            </a:r>
            <a:endParaRPr lang="zh-CN" altLang="en-US" dirty="0">
              <a:latin typeface="Arial" panose="020B0604020202020204" pitchFamily="34" charset="0"/>
              <a:ea typeface="宋体" panose="02010600030101010101" pitchFamily="2" charset="-122"/>
            </a:endParaRPr>
          </a:p>
          <a:p>
            <a:pPr eaLnBrk="0" hangingPunct="0"/>
            <a:endParaRPr lang="zh-CN" altLang="en-US" dirty="0">
              <a:latin typeface="Arial" panose="020B0604020202020204" pitchFamily="34" charset="0"/>
              <a:ea typeface="宋体" panose="02010600030101010101" pitchFamily="2" charset="-122"/>
            </a:endParaRPr>
          </a:p>
        </p:txBody>
      </p:sp>
      <p:graphicFrame>
        <p:nvGraphicFramePr>
          <p:cNvPr id="411036" name="Group 412"/>
          <p:cNvGraphicFramePr>
            <a:graphicFrameLocks noGrp="1"/>
          </p:cNvGraphicFramePr>
          <p:nvPr/>
        </p:nvGraphicFramePr>
        <p:xfrm>
          <a:off x="1403350" y="1700213"/>
          <a:ext cx="7129463" cy="3902075"/>
        </p:xfrm>
        <a:graphic>
          <a:graphicData uri="http://schemas.openxmlformats.org/drawingml/2006/table">
            <a:tbl>
              <a:tblPr/>
              <a:tblGrid>
                <a:gridCol w="568325"/>
                <a:gridCol w="1336675"/>
                <a:gridCol w="1604963"/>
                <a:gridCol w="700087"/>
                <a:gridCol w="1203325"/>
                <a:gridCol w="1716088"/>
              </a:tblGrid>
              <a:tr h="2889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AU</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澳大利亚</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AUSTRALIA</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IT</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意大利</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ITALY</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BE</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比利时</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BELGIUM</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JP</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日本</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JAPAN</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878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BR</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巴西</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BRAZIL</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KP</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朝鲜</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DEMOCRTIC PEOPLE</a:t>
                      </a:r>
                      <a:r>
                        <a:rPr kumimoji="0" lang="en-US" altLang="zh-CN" sz="1400" b="0" i="0" u="none" strike="noStrike" cap="none" normalizeH="0" baseline="0" smtClean="0">
                          <a:ln>
                            <a:noFill/>
                          </a:ln>
                          <a:solidFill>
                            <a:schemeClr val="tx1"/>
                          </a:solidFill>
                          <a:effectLst/>
                          <a:latin typeface="Arial" panose="020B0604020202020204"/>
                          <a:ea typeface="宋体" panose="02010600030101010101" pitchFamily="2" charset="-122"/>
                          <a:cs typeface="Times New Roman" panose="02020603050405020304" pitchFamily="18" charset="0"/>
                        </a:rPr>
                        <a:t>’</a:t>
                      </a: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 REPUBLIC OF KOARE</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89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CA</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加拿大</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CANADA</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RK</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韩国</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REPUBLIC OF KOREA</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89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CH</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瑞士</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SWITZERLAND</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LU</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卢森堡</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LUXEMBOURG</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CL</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智利</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CHILE</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MX</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墨西哥</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MEXICO</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89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CN</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中国</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CHINA</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MY</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马来西亚</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MALAYSIA</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89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CS</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捷克</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CAECHREPUBIC</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NL</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荷兰</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NETHERLANDS</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CU</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古巴</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CUBA</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NO</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挪威</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NORWAY</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89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DE</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德国</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GERMANY</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NZ</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新西兰</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NEW ZEALAND</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checke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451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6451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6451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451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452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6452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6452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452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4524" name="Rectangle 15"/>
          <p:cNvSpPr/>
          <p:nvPr/>
        </p:nvSpPr>
        <p:spPr>
          <a:xfrm>
            <a:off x="1258888" y="1196975"/>
            <a:ext cx="4557712" cy="366713"/>
          </a:xfrm>
          <a:prstGeom prst="rect">
            <a:avLst/>
          </a:prstGeom>
          <a:noFill/>
          <a:ln w="9525">
            <a:noFill/>
          </a:ln>
        </p:spPr>
        <p:txBody>
          <a:bodyPr wrap="none" anchor="ctr" anchorCtr="0">
            <a:spAutoFit/>
          </a:bodyPr>
          <a:p>
            <a:pPr algn="ctr"/>
            <a:r>
              <a:rPr lang="zh-CN" altLang="en-US" b="1" dirty="0">
                <a:latin typeface="Arial" panose="020B0604020202020204" pitchFamily="34" charset="0"/>
                <a:ea typeface="宋体" panose="02010600030101010101" pitchFamily="2" charset="-122"/>
              </a:rPr>
              <a:t>（一）手工分拣作业步骤及要点如下所示。</a:t>
            </a:r>
            <a:endParaRPr lang="zh-CN" altLang="en-US" b="1" dirty="0">
              <a:latin typeface="Arial" panose="020B0604020202020204" pitchFamily="34" charset="0"/>
              <a:ea typeface="宋体" panose="02010600030101010101" pitchFamily="2" charset="-122"/>
            </a:endParaRPr>
          </a:p>
        </p:txBody>
      </p:sp>
      <p:sp>
        <p:nvSpPr>
          <p:cNvPr id="64525" name="Rectangle 16"/>
          <p:cNvSpPr/>
          <p:nvPr/>
        </p:nvSpPr>
        <p:spPr>
          <a:xfrm>
            <a:off x="1547813" y="765175"/>
            <a:ext cx="2025650"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二、手工分拣作业</a:t>
            </a:r>
            <a:endParaRPr lang="zh-CN" altLang="en-US" b="1" dirty="0">
              <a:latin typeface="Arial" panose="020B0604020202020204" pitchFamily="34" charset="0"/>
              <a:ea typeface="宋体" panose="02010600030101010101" pitchFamily="2" charset="-122"/>
            </a:endParaRPr>
          </a:p>
        </p:txBody>
      </p:sp>
      <p:sp>
        <p:nvSpPr>
          <p:cNvPr id="64526" name="Rectangle 23"/>
          <p:cNvSpPr/>
          <p:nvPr/>
        </p:nvSpPr>
        <p:spPr>
          <a:xfrm>
            <a:off x="1484313" y="2287588"/>
            <a:ext cx="25654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64527" name="Rectangle 27"/>
          <p:cNvSpPr/>
          <p:nvPr/>
        </p:nvSpPr>
        <p:spPr>
          <a:xfrm>
            <a:off x="1484313" y="2287588"/>
            <a:ext cx="25654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64528" name="Rectangle 31"/>
          <p:cNvSpPr/>
          <p:nvPr/>
        </p:nvSpPr>
        <p:spPr>
          <a:xfrm>
            <a:off x="1484313" y="2287588"/>
            <a:ext cx="25654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64529" name="Rectangle 35"/>
          <p:cNvSpPr/>
          <p:nvPr/>
        </p:nvSpPr>
        <p:spPr>
          <a:xfrm>
            <a:off x="1484313" y="2287588"/>
            <a:ext cx="25654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412780" name="Group 108"/>
          <p:cNvGraphicFramePr>
            <a:graphicFrameLocks noGrp="1"/>
          </p:cNvGraphicFramePr>
          <p:nvPr/>
        </p:nvGraphicFramePr>
        <p:xfrm>
          <a:off x="1258888" y="1557338"/>
          <a:ext cx="6337300" cy="4875213"/>
        </p:xfrm>
        <a:graphic>
          <a:graphicData uri="http://schemas.openxmlformats.org/drawingml/2006/table">
            <a:tbl>
              <a:tblPr/>
              <a:tblGrid>
                <a:gridCol w="1296987"/>
                <a:gridCol w="2663825"/>
                <a:gridCol w="2376488"/>
              </a:tblGrid>
              <a:tr h="11414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、快件分类</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2667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667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667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tabLst>
                          <a:tab pos="266700" algn="l"/>
                        </a:tabLst>
                      </a:pP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779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、快件识别</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2667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667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667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arenR"/>
                        <a:tabLst>
                          <a:tab pos="266700" algn="l"/>
                        </a:tabLst>
                      </a:pP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414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、快件投格</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2667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667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667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arenR"/>
                        <a:tabLst>
                          <a:tab pos="266700" algn="l"/>
                        </a:tabLst>
                      </a:pP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144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4</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、快件整理</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2667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667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667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arenR"/>
                        <a:tabLst>
                          <a:tab pos="266700" algn="l"/>
                        </a:tabLst>
                      </a:pP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412690" name="Picture 18" descr="c:\users\ADMINI~1\appdata\roaming\360se6\USERDA~1\Temp\497-4-7.jpg"/>
          <p:cNvPicPr>
            <a:picLocks noChangeAspect="1"/>
          </p:cNvPicPr>
          <p:nvPr/>
        </p:nvPicPr>
        <p:blipFill>
          <a:blip r:embed="rId4" r:link="rId5"/>
          <a:srcRect t="13963" b="23441"/>
          <a:stretch>
            <a:fillRect/>
          </a:stretch>
        </p:blipFill>
        <p:spPr>
          <a:xfrm>
            <a:off x="5435600" y="4149725"/>
            <a:ext cx="1393825" cy="1030288"/>
          </a:xfrm>
          <a:prstGeom prst="rect">
            <a:avLst/>
          </a:prstGeom>
          <a:noFill/>
          <a:ln w="9525">
            <a:noFill/>
          </a:ln>
        </p:spPr>
      </p:pic>
      <p:pic>
        <p:nvPicPr>
          <p:cNvPr id="412691" name="Picture 19" descr="c:\users\ADMINI~1\appdata\roaming\360se6\USERDA~1\Temp\130677~1.JPG"/>
          <p:cNvPicPr>
            <a:picLocks noChangeAspect="1"/>
          </p:cNvPicPr>
          <p:nvPr/>
        </p:nvPicPr>
        <p:blipFill>
          <a:blip r:embed="rId6" r:link="rId7"/>
          <a:srcRect t="17619" b="31795"/>
          <a:stretch>
            <a:fillRect/>
          </a:stretch>
        </p:blipFill>
        <p:spPr>
          <a:xfrm>
            <a:off x="5435600" y="2781300"/>
            <a:ext cx="1647825" cy="1304925"/>
          </a:xfrm>
          <a:prstGeom prst="rect">
            <a:avLst/>
          </a:prstGeom>
          <a:noFill/>
          <a:ln w="9525">
            <a:noFill/>
          </a:ln>
        </p:spPr>
      </p:pic>
      <p:pic>
        <p:nvPicPr>
          <p:cNvPr id="412692" name="Picture 20" descr="c:\users\ADMINI~1\appdata\roaming\360se6\USERDA~1\Temp\p35.jpg"/>
          <p:cNvPicPr>
            <a:picLocks noChangeAspect="1"/>
          </p:cNvPicPr>
          <p:nvPr/>
        </p:nvPicPr>
        <p:blipFill>
          <a:blip r:embed="rId8" r:link="rId9"/>
          <a:stretch>
            <a:fillRect/>
          </a:stretch>
        </p:blipFill>
        <p:spPr>
          <a:xfrm>
            <a:off x="5651500" y="1700213"/>
            <a:ext cx="1216025" cy="941387"/>
          </a:xfrm>
          <a:prstGeom prst="rect">
            <a:avLst/>
          </a:prstGeom>
          <a:noFill/>
          <a:ln w="9525">
            <a:noFill/>
          </a:ln>
        </p:spPr>
      </p:pic>
      <p:pic>
        <p:nvPicPr>
          <p:cNvPr id="412689" name="Picture 17" descr="c:\users\ADMINI~1\appdata\roaming\360se6\USERDA~1\Temp\IMG_1699.jpg"/>
          <p:cNvPicPr>
            <a:picLocks noChangeAspect="1"/>
          </p:cNvPicPr>
          <p:nvPr/>
        </p:nvPicPr>
        <p:blipFill>
          <a:blip r:embed="rId10" r:link="rId11"/>
          <a:stretch>
            <a:fillRect/>
          </a:stretch>
        </p:blipFill>
        <p:spPr>
          <a:xfrm>
            <a:off x="5435600" y="5300663"/>
            <a:ext cx="1584325" cy="1008062"/>
          </a:xfrm>
          <a:prstGeom prst="rect">
            <a:avLst/>
          </a:prstGeom>
          <a:noFill/>
          <a:ln w="9525">
            <a:noFill/>
          </a:ln>
        </p:spPr>
      </p:pic>
      <p:sp>
        <p:nvSpPr>
          <p:cNvPr id="412781" name="Rectangle 109"/>
          <p:cNvSpPr/>
          <p:nvPr/>
        </p:nvSpPr>
        <p:spPr>
          <a:xfrm>
            <a:off x="2627313" y="1628775"/>
            <a:ext cx="2663825" cy="825500"/>
          </a:xfrm>
          <a:prstGeom prst="rect">
            <a:avLst/>
          </a:prstGeom>
          <a:noFill/>
          <a:ln w="9525">
            <a:noFill/>
          </a:ln>
        </p:spPr>
        <p:txBody>
          <a:bodyPr anchor="t" anchorCtr="0">
            <a:spAutoFit/>
          </a:bodyPr>
          <a:p>
            <a:pPr marL="342900" indent="-342900">
              <a:buAutoNum type="arabicPeriod"/>
            </a:pPr>
            <a:r>
              <a:rPr lang="zh-CN" altLang="en-US" sz="1600" dirty="0">
                <a:latin typeface="Arial" panose="020B0604020202020204" pitchFamily="34" charset="0"/>
                <a:ea typeface="宋体" panose="02010600030101010101" pitchFamily="2" charset="-122"/>
              </a:rPr>
              <a:t>先将待分快件分为信件类和包裹类</a:t>
            </a:r>
            <a:endParaRPr lang="zh-CN" altLang="en-US" sz="1600" dirty="0">
              <a:latin typeface="Arial" panose="020B0604020202020204" pitchFamily="34" charset="0"/>
              <a:ea typeface="宋体" panose="02010600030101010101" pitchFamily="2" charset="-122"/>
            </a:endParaRPr>
          </a:p>
          <a:p>
            <a:pPr marL="342900" indent="-342900">
              <a:buAutoNum type="arabicPeriod"/>
            </a:pPr>
            <a:r>
              <a:rPr lang="zh-CN" altLang="en-US" sz="1600" dirty="0">
                <a:latin typeface="Arial" panose="020B0604020202020204" pitchFamily="34" charset="0"/>
                <a:ea typeface="宋体" panose="02010600030101010101" pitchFamily="2" charset="-122"/>
              </a:rPr>
              <a:t>可分初拣和细拣两个环节</a:t>
            </a:r>
            <a:endParaRPr lang="zh-CN" altLang="en-US" sz="1600" dirty="0">
              <a:latin typeface="Arial" panose="020B0604020202020204" pitchFamily="34" charset="0"/>
              <a:ea typeface="宋体" panose="02010600030101010101" pitchFamily="2" charset="-122"/>
            </a:endParaRPr>
          </a:p>
        </p:txBody>
      </p:sp>
      <p:sp>
        <p:nvSpPr>
          <p:cNvPr id="412782" name="Rectangle 110"/>
          <p:cNvSpPr/>
          <p:nvPr/>
        </p:nvSpPr>
        <p:spPr>
          <a:xfrm>
            <a:off x="2555875" y="2833688"/>
            <a:ext cx="2736850" cy="1069975"/>
          </a:xfrm>
          <a:prstGeom prst="rect">
            <a:avLst/>
          </a:prstGeom>
          <a:noFill/>
          <a:ln w="9525">
            <a:noFill/>
          </a:ln>
        </p:spPr>
        <p:txBody>
          <a:bodyPr anchor="t" anchorCtr="0">
            <a:spAutoFit/>
          </a:bodyPr>
          <a:p>
            <a:pPr marL="342900" indent="-342900">
              <a:buAutoNum type="arabicPeriod"/>
            </a:pPr>
            <a:r>
              <a:rPr lang="zh-CN" altLang="en-US" sz="1600" dirty="0">
                <a:latin typeface="Arial" panose="020B0604020202020204" pitchFamily="34" charset="0"/>
                <a:ea typeface="宋体" panose="02010600030101010101" pitchFamily="2" charset="-122"/>
              </a:rPr>
              <a:t>信件类一次取件数量在</a:t>
            </a:r>
            <a:r>
              <a:rPr lang="en-US" altLang="zh-CN" sz="1600" dirty="0">
                <a:latin typeface="Arial" panose="020B0604020202020204" pitchFamily="34" charset="0"/>
                <a:ea typeface="宋体" panose="02010600030101010101" pitchFamily="2" charset="-122"/>
              </a:rPr>
              <a:t>20</a:t>
            </a:r>
            <a:r>
              <a:rPr lang="zh-CN" altLang="en-US" sz="1600" dirty="0">
                <a:latin typeface="Arial" panose="020B0604020202020204" pitchFamily="34" charset="0"/>
                <a:ea typeface="宋体" panose="02010600030101010101" pitchFamily="2" charset="-122"/>
              </a:rPr>
              <a:t>件左右，包裹类需单间处理 </a:t>
            </a:r>
            <a:endParaRPr lang="zh-CN" altLang="en-US" sz="1600" dirty="0">
              <a:latin typeface="Arial" panose="020B0604020202020204" pitchFamily="34" charset="0"/>
              <a:ea typeface="宋体" panose="02010600030101010101" pitchFamily="2" charset="-122"/>
            </a:endParaRPr>
          </a:p>
          <a:p>
            <a:pPr marL="342900" indent="-342900">
              <a:buAutoNum type="arabicPeriod"/>
            </a:pPr>
            <a:r>
              <a:rPr lang="zh-CN" altLang="en-US" sz="1600" dirty="0">
                <a:latin typeface="Arial" panose="020B0604020202020204" pitchFamily="34" charset="0"/>
                <a:ea typeface="宋体" panose="02010600030101010101" pitchFamily="2" charset="-122"/>
              </a:rPr>
              <a:t>通过运单的邮编、地址路段和电话区号进行快件识别</a:t>
            </a:r>
            <a:endParaRPr lang="zh-CN" altLang="en-US" sz="1600" dirty="0">
              <a:latin typeface="Arial" panose="020B0604020202020204" pitchFamily="34" charset="0"/>
              <a:ea typeface="宋体" panose="02010600030101010101" pitchFamily="2" charset="-122"/>
            </a:endParaRPr>
          </a:p>
        </p:txBody>
      </p:sp>
      <p:sp>
        <p:nvSpPr>
          <p:cNvPr id="412783" name="Rectangle 111"/>
          <p:cNvSpPr/>
          <p:nvPr/>
        </p:nvSpPr>
        <p:spPr>
          <a:xfrm>
            <a:off x="2555875" y="4076700"/>
            <a:ext cx="2592388" cy="1069975"/>
          </a:xfrm>
          <a:prstGeom prst="rect">
            <a:avLst/>
          </a:prstGeom>
          <a:noFill/>
          <a:ln w="9525">
            <a:noFill/>
          </a:ln>
        </p:spPr>
        <p:txBody>
          <a:bodyPr anchor="t" anchorCtr="0">
            <a:spAutoFit/>
          </a:bodyPr>
          <a:p>
            <a:pPr marL="342900" indent="-342900">
              <a:buAutoNum type="arabicPeriod"/>
            </a:pPr>
            <a:r>
              <a:rPr lang="zh-CN" altLang="en-US" sz="1600" dirty="0">
                <a:latin typeface="Arial" panose="020B0604020202020204" pitchFamily="34" charset="0"/>
                <a:ea typeface="宋体" panose="02010600030101010101" pitchFamily="2" charset="-122"/>
              </a:rPr>
              <a:t>一手托件，另一手拇指捻件，用中指轻弹人格</a:t>
            </a:r>
            <a:endParaRPr lang="zh-CN" altLang="en-US" sz="1600" dirty="0">
              <a:latin typeface="Arial" panose="020B0604020202020204" pitchFamily="34" charset="0"/>
              <a:ea typeface="宋体" panose="02010600030101010101" pitchFamily="2" charset="-122"/>
            </a:endParaRPr>
          </a:p>
          <a:p>
            <a:pPr marL="342900" indent="-342900">
              <a:buAutoNum type="arabicPeriod"/>
            </a:pPr>
            <a:r>
              <a:rPr lang="zh-CN" altLang="en-US" sz="1600" dirty="0">
                <a:latin typeface="Arial" panose="020B0604020202020204" pitchFamily="34" charset="0"/>
                <a:ea typeface="宋体" panose="02010600030101010101" pitchFamily="2" charset="-122"/>
              </a:rPr>
              <a:t>保持运单面朝上并且方向一致</a:t>
            </a:r>
            <a:endParaRPr lang="zh-CN" altLang="en-US" sz="1600" dirty="0">
              <a:latin typeface="Arial" panose="020B0604020202020204" pitchFamily="34" charset="0"/>
              <a:ea typeface="宋体" panose="02010600030101010101" pitchFamily="2" charset="-122"/>
            </a:endParaRPr>
          </a:p>
        </p:txBody>
      </p:sp>
      <p:sp>
        <p:nvSpPr>
          <p:cNvPr id="412784" name="Rectangle 112"/>
          <p:cNvSpPr/>
          <p:nvPr/>
        </p:nvSpPr>
        <p:spPr>
          <a:xfrm>
            <a:off x="2627313" y="5373688"/>
            <a:ext cx="2736850" cy="1069975"/>
          </a:xfrm>
          <a:prstGeom prst="rect">
            <a:avLst/>
          </a:prstGeom>
          <a:noFill/>
          <a:ln w="9525">
            <a:noFill/>
          </a:ln>
        </p:spPr>
        <p:txBody>
          <a:bodyPr anchor="t" anchorCtr="0">
            <a:spAutoFit/>
          </a:bodyPr>
          <a:p>
            <a:pPr marL="342900" indent="-342900">
              <a:buAutoNum type="arabicPeriod"/>
            </a:pPr>
            <a:r>
              <a:rPr lang="zh-CN" altLang="en-US" sz="1600" dirty="0">
                <a:latin typeface="Arial" panose="020B0604020202020204" pitchFamily="34" charset="0"/>
                <a:ea typeface="宋体" panose="02010600030101010101" pitchFamily="2" charset="-122"/>
              </a:rPr>
              <a:t>将分拣格子内的信件捆扎封发</a:t>
            </a:r>
            <a:endParaRPr lang="zh-CN" altLang="en-US" sz="1600" dirty="0">
              <a:latin typeface="Arial" panose="020B0604020202020204" pitchFamily="34" charset="0"/>
              <a:ea typeface="宋体" panose="02010600030101010101" pitchFamily="2" charset="-122"/>
            </a:endParaRPr>
          </a:p>
          <a:p>
            <a:pPr marL="342900" indent="-342900">
              <a:buAutoNum type="arabicPeriod"/>
            </a:pPr>
            <a:r>
              <a:rPr lang="zh-CN" altLang="en-US" sz="1600" dirty="0">
                <a:latin typeface="Arial" panose="020B0604020202020204" pitchFamily="34" charset="0"/>
                <a:ea typeface="宋体" panose="02010600030101010101" pitchFamily="2" charset="-122"/>
              </a:rPr>
              <a:t>将已分拣包裹进行堆码，避免串位。</a:t>
            </a:r>
            <a:endParaRPr lang="zh-CN" altLang="en-US" sz="1600"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12781"/>
                                        </p:tgtEl>
                                        <p:attrNameLst>
                                          <p:attrName>style.visibility</p:attrName>
                                        </p:attrNameLst>
                                      </p:cBhvr>
                                      <p:to>
                                        <p:strVal val="visible"/>
                                      </p:to>
                                    </p:set>
                                    <p:anim by="(-#ppt_w*2)" calcmode="lin" valueType="num">
                                      <p:cBhvr rctx="PPT">
                                        <p:cTn id="7" dur="500" autoRev="1" fill="hold">
                                          <p:stCondLst>
                                            <p:cond delay="0"/>
                                          </p:stCondLst>
                                        </p:cTn>
                                        <p:tgtEl>
                                          <p:spTgt spid="412781"/>
                                        </p:tgtEl>
                                        <p:attrNameLst>
                                          <p:attrName>ppt_w</p:attrName>
                                        </p:attrNameLst>
                                      </p:cBhvr>
                                    </p:anim>
                                    <p:anim by="(#ppt_w*0.50)" calcmode="lin" valueType="num">
                                      <p:cBhvr>
                                        <p:cTn id="8" dur="500" decel="50000" autoRev="1" fill="hold">
                                          <p:stCondLst>
                                            <p:cond delay="0"/>
                                          </p:stCondLst>
                                        </p:cTn>
                                        <p:tgtEl>
                                          <p:spTgt spid="412781"/>
                                        </p:tgtEl>
                                        <p:attrNameLst>
                                          <p:attrName>ppt_x</p:attrName>
                                        </p:attrNameLst>
                                      </p:cBhvr>
                                    </p:anim>
                                    <p:anim from="(-#ppt_h/2)" to="(#ppt_y)" calcmode="lin" valueType="num">
                                      <p:cBhvr>
                                        <p:cTn id="9" dur="1000" fill="hold">
                                          <p:stCondLst>
                                            <p:cond delay="0"/>
                                          </p:stCondLst>
                                        </p:cTn>
                                        <p:tgtEl>
                                          <p:spTgt spid="412781"/>
                                        </p:tgtEl>
                                        <p:attrNameLst>
                                          <p:attrName>ppt_y</p:attrName>
                                        </p:attrNameLst>
                                      </p:cBhvr>
                                    </p:anim>
                                    <p:animRot by="21600000">
                                      <p:cBhvr>
                                        <p:cTn id="10" dur="1000" fill="hold">
                                          <p:stCondLst>
                                            <p:cond delay="0"/>
                                          </p:stCondLst>
                                        </p:cTn>
                                        <p:tgtEl>
                                          <p:spTgt spid="41278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iterate type="lt">
                                    <p:tmPct val="5000"/>
                                  </p:iterate>
                                  <p:childTnLst>
                                    <p:set>
                                      <p:cBhvr>
                                        <p:cTn id="14" dur="1" fill="hold">
                                          <p:stCondLst>
                                            <p:cond delay="0"/>
                                          </p:stCondLst>
                                        </p:cTn>
                                        <p:tgtEl>
                                          <p:spTgt spid="412692"/>
                                        </p:tgtEl>
                                        <p:attrNameLst>
                                          <p:attrName>style.visibility</p:attrName>
                                        </p:attrNameLst>
                                      </p:cBhvr>
                                      <p:to>
                                        <p:strVal val="visible"/>
                                      </p:to>
                                    </p:set>
                                    <p:anim calcmode="lin" valueType="num">
                                      <p:cBhvr>
                                        <p:cTn id="15" dur="1000" fill="hold"/>
                                        <p:tgtEl>
                                          <p:spTgt spid="412692"/>
                                        </p:tgtEl>
                                        <p:attrNameLst>
                                          <p:attrName>ppt_w</p:attrName>
                                        </p:attrNameLst>
                                      </p:cBhvr>
                                      <p:tavLst>
                                        <p:tav tm="0">
                                          <p:val>
                                            <p:fltVal val="0.000000"/>
                                          </p:val>
                                        </p:tav>
                                        <p:tav tm="100000">
                                          <p:val>
                                            <p:strVal val="#ppt_w"/>
                                          </p:val>
                                        </p:tav>
                                      </p:tavLst>
                                    </p:anim>
                                    <p:anim calcmode="lin" valueType="num">
                                      <p:cBhvr>
                                        <p:cTn id="16" dur="1000" fill="hold"/>
                                        <p:tgtEl>
                                          <p:spTgt spid="412692"/>
                                        </p:tgtEl>
                                        <p:attrNameLst>
                                          <p:attrName>ppt_h</p:attrName>
                                        </p:attrNameLst>
                                      </p:cBhvr>
                                      <p:tavLst>
                                        <p:tav tm="0">
                                          <p:val>
                                            <p:fltVal val="0.000000"/>
                                          </p:val>
                                        </p:tav>
                                        <p:tav tm="100000">
                                          <p:val>
                                            <p:strVal val="#ppt_h"/>
                                          </p:val>
                                        </p:tav>
                                      </p:tavLst>
                                    </p:anim>
                                    <p:anim calcmode="lin" valueType="num">
                                      <p:cBhvr>
                                        <p:cTn id="17" dur="1000" fill="hold"/>
                                        <p:tgtEl>
                                          <p:spTgt spid="412692"/>
                                        </p:tgtEl>
                                        <p:attrNameLst>
                                          <p:attrName>style.rotation</p:attrName>
                                        </p:attrNameLst>
                                      </p:cBhvr>
                                      <p:tavLst>
                                        <p:tav tm="0">
                                          <p:val>
                                            <p:fltVal val="90.000000"/>
                                          </p:val>
                                        </p:tav>
                                        <p:tav tm="100000">
                                          <p:val>
                                            <p:fltVal val="0.000000"/>
                                          </p:val>
                                        </p:tav>
                                      </p:tavLst>
                                    </p:anim>
                                    <p:animEffect transition="in" filter="fade">
                                      <p:cBhvr>
                                        <p:cTn id="18" dur="1000"/>
                                        <p:tgtEl>
                                          <p:spTgt spid="412692"/>
                                        </p:tgtEl>
                                      </p:cBhvr>
                                    </p:animEffec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412782"/>
                                        </p:tgtEl>
                                        <p:attrNameLst>
                                          <p:attrName>style.visibility</p:attrName>
                                        </p:attrNameLst>
                                      </p:cBhvr>
                                      <p:to>
                                        <p:strVal val="visible"/>
                                      </p:to>
                                    </p:set>
                                    <p:anim by="(-#ppt_w*2)" calcmode="lin" valueType="num">
                                      <p:cBhvr rctx="PPT">
                                        <p:cTn id="23" dur="500" autoRev="1" fill="hold">
                                          <p:stCondLst>
                                            <p:cond delay="0"/>
                                          </p:stCondLst>
                                        </p:cTn>
                                        <p:tgtEl>
                                          <p:spTgt spid="412782"/>
                                        </p:tgtEl>
                                        <p:attrNameLst>
                                          <p:attrName>ppt_w</p:attrName>
                                        </p:attrNameLst>
                                      </p:cBhvr>
                                    </p:anim>
                                    <p:anim by="(#ppt_w*0.50)" calcmode="lin" valueType="num">
                                      <p:cBhvr>
                                        <p:cTn id="24" dur="500" decel="50000" autoRev="1" fill="hold">
                                          <p:stCondLst>
                                            <p:cond delay="0"/>
                                          </p:stCondLst>
                                        </p:cTn>
                                        <p:tgtEl>
                                          <p:spTgt spid="412782"/>
                                        </p:tgtEl>
                                        <p:attrNameLst>
                                          <p:attrName>ppt_x</p:attrName>
                                        </p:attrNameLst>
                                      </p:cBhvr>
                                    </p:anim>
                                    <p:anim from="(-#ppt_h/2)" to="(#ppt_y)" calcmode="lin" valueType="num">
                                      <p:cBhvr>
                                        <p:cTn id="25" dur="1000" fill="hold">
                                          <p:stCondLst>
                                            <p:cond delay="0"/>
                                          </p:stCondLst>
                                        </p:cTn>
                                        <p:tgtEl>
                                          <p:spTgt spid="412782"/>
                                        </p:tgtEl>
                                        <p:attrNameLst>
                                          <p:attrName>ppt_y</p:attrName>
                                        </p:attrNameLst>
                                      </p:cBhvr>
                                    </p:anim>
                                    <p:animRot by="21600000">
                                      <p:cBhvr>
                                        <p:cTn id="26" dur="1000" fill="hold">
                                          <p:stCondLst>
                                            <p:cond delay="0"/>
                                          </p:stCondLst>
                                        </p:cTn>
                                        <p:tgtEl>
                                          <p:spTgt spid="412782"/>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19" presetClass="entr" presetSubtype="10" fill="hold" nodeType="clickEffect">
                                  <p:stCondLst>
                                    <p:cond delay="0"/>
                                  </p:stCondLst>
                                  <p:childTnLst>
                                    <p:set>
                                      <p:cBhvr>
                                        <p:cTn id="30" dur="1" fill="hold">
                                          <p:stCondLst>
                                            <p:cond delay="0"/>
                                          </p:stCondLst>
                                        </p:cTn>
                                        <p:tgtEl>
                                          <p:spTgt spid="412691"/>
                                        </p:tgtEl>
                                        <p:attrNameLst>
                                          <p:attrName>style.visibility</p:attrName>
                                        </p:attrNameLst>
                                      </p:cBhvr>
                                      <p:to>
                                        <p:strVal val="visible"/>
                                      </p:to>
                                    </p:set>
                                    <p:anim calcmode="lin" valueType="num">
                                      <p:cBhvr>
                                        <p:cTn id="31" dur="5000" fill="hold"/>
                                        <p:tgtEl>
                                          <p:spTgt spid="412691"/>
                                        </p:tgtEl>
                                        <p:attrNameLst>
                                          <p:attrName>ppt_w</p:attrName>
                                        </p:attrNameLst>
                                      </p:cBhvr>
                                      <p:tavLst>
                                        <p:tav tm="0" fmla="#ppt_w*sin(2.5*pi*$)">
                                          <p:val>
                                            <p:fltVal val="0.000000"/>
                                          </p:val>
                                        </p:tav>
                                        <p:tav tm="100000">
                                          <p:val>
                                            <p:fltVal val="1.000000"/>
                                          </p:val>
                                        </p:tav>
                                      </p:tavLst>
                                    </p:anim>
                                    <p:anim calcmode="lin" valueType="num">
                                      <p:cBhvr>
                                        <p:cTn id="32" dur="5000" fill="hold"/>
                                        <p:tgtEl>
                                          <p:spTgt spid="412691"/>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47" presetClass="entr" presetSubtype="0" fill="hold" grpId="0" nodeType="clickEffect">
                                  <p:stCondLst>
                                    <p:cond delay="0"/>
                                  </p:stCondLst>
                                  <p:childTnLst>
                                    <p:set>
                                      <p:cBhvr>
                                        <p:cTn id="36" dur="1" fill="hold">
                                          <p:stCondLst>
                                            <p:cond delay="0"/>
                                          </p:stCondLst>
                                        </p:cTn>
                                        <p:tgtEl>
                                          <p:spTgt spid="412783"/>
                                        </p:tgtEl>
                                        <p:attrNameLst>
                                          <p:attrName>style.visibility</p:attrName>
                                        </p:attrNameLst>
                                      </p:cBhvr>
                                      <p:to>
                                        <p:strVal val="visible"/>
                                      </p:to>
                                    </p:set>
                                    <p:animEffect transition="in" filter="fade">
                                      <p:cBhvr>
                                        <p:cTn id="37" dur="1000"/>
                                        <p:tgtEl>
                                          <p:spTgt spid="412783"/>
                                        </p:tgtEl>
                                      </p:cBhvr>
                                    </p:animEffect>
                                    <p:anim calcmode="lin" valueType="num">
                                      <p:cBhvr>
                                        <p:cTn id="38" dur="1000" fill="hold"/>
                                        <p:tgtEl>
                                          <p:spTgt spid="412783"/>
                                        </p:tgtEl>
                                        <p:attrNameLst>
                                          <p:attrName>ppt_x</p:attrName>
                                        </p:attrNameLst>
                                      </p:cBhvr>
                                      <p:tavLst>
                                        <p:tav tm="0">
                                          <p:val>
                                            <p:strVal val="#ppt_x"/>
                                          </p:val>
                                        </p:tav>
                                        <p:tav tm="100000">
                                          <p:val>
                                            <p:strVal val="#ppt_x"/>
                                          </p:val>
                                        </p:tav>
                                      </p:tavLst>
                                    </p:anim>
                                    <p:anim calcmode="lin" valueType="num">
                                      <p:cBhvr>
                                        <p:cTn id="39" dur="1000" fill="hold"/>
                                        <p:tgtEl>
                                          <p:spTgt spid="412783"/>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nodeType="clickEffect">
                                  <p:stCondLst>
                                    <p:cond delay="0"/>
                                  </p:stCondLst>
                                  <p:childTnLst>
                                    <p:set>
                                      <p:cBhvr>
                                        <p:cTn id="43" dur="1" fill="hold">
                                          <p:stCondLst>
                                            <p:cond delay="0"/>
                                          </p:stCondLst>
                                        </p:cTn>
                                        <p:tgtEl>
                                          <p:spTgt spid="412690"/>
                                        </p:tgtEl>
                                        <p:attrNameLst>
                                          <p:attrName>style.visibility</p:attrName>
                                        </p:attrNameLst>
                                      </p:cBhvr>
                                      <p:to>
                                        <p:strVal val="visible"/>
                                      </p:to>
                                    </p:set>
                                    <p:anim calcmode="lin" valueType="num">
                                      <p:cBhvr>
                                        <p:cTn id="44" dur="500" fill="hold"/>
                                        <p:tgtEl>
                                          <p:spTgt spid="412690"/>
                                        </p:tgtEl>
                                        <p:attrNameLst>
                                          <p:attrName>ppt_w</p:attrName>
                                        </p:attrNameLst>
                                      </p:cBhvr>
                                      <p:tavLst>
                                        <p:tav tm="0">
                                          <p:val>
                                            <p:fltVal val="0.000000"/>
                                          </p:val>
                                        </p:tav>
                                        <p:tav tm="100000">
                                          <p:val>
                                            <p:strVal val="#ppt_w"/>
                                          </p:val>
                                        </p:tav>
                                      </p:tavLst>
                                    </p:anim>
                                    <p:anim calcmode="lin" valueType="num">
                                      <p:cBhvr>
                                        <p:cTn id="45" dur="500" fill="hold"/>
                                        <p:tgtEl>
                                          <p:spTgt spid="412690"/>
                                        </p:tgtEl>
                                        <p:attrNameLst>
                                          <p:attrName>ppt_h</p:attrName>
                                        </p:attrNameLst>
                                      </p:cBhvr>
                                      <p:tavLst>
                                        <p:tav tm="0">
                                          <p:val>
                                            <p:fltVal val="0.000000"/>
                                          </p:val>
                                        </p:tav>
                                        <p:tav tm="100000">
                                          <p:val>
                                            <p:strVal val="#ppt_h"/>
                                          </p:val>
                                        </p:tav>
                                      </p:tavLst>
                                    </p:anim>
                                    <p:animEffect transition="in" filter="fade">
                                      <p:cBhvr>
                                        <p:cTn id="46" dur="500"/>
                                        <p:tgtEl>
                                          <p:spTgt spid="412690"/>
                                        </p:tgtEl>
                                      </p:cBhvr>
                                    </p:animEffect>
                                  </p:childTnLst>
                                </p:cTn>
                              </p:par>
                            </p:childTnLst>
                          </p:cTn>
                        </p:par>
                      </p:childTnLst>
                    </p:cTn>
                  </p:par>
                  <p:par>
                    <p:cTn id="47" fill="hold">
                      <p:stCondLst>
                        <p:cond delay="indefinite"/>
                      </p:stCondLst>
                      <p:childTnLst>
                        <p:par>
                          <p:cTn id="48" fill="hold">
                            <p:stCondLst>
                              <p:cond delay="0"/>
                            </p:stCondLst>
                            <p:childTnLst>
                              <p:par>
                                <p:cTn id="49" presetID="5" presetClass="entr" presetSubtype="10" fill="hold" grpId="0" nodeType="clickEffect">
                                  <p:stCondLst>
                                    <p:cond delay="0"/>
                                  </p:stCondLst>
                                  <p:childTnLst>
                                    <p:set>
                                      <p:cBhvr>
                                        <p:cTn id="50" dur="1" fill="hold">
                                          <p:stCondLst>
                                            <p:cond delay="0"/>
                                          </p:stCondLst>
                                        </p:cTn>
                                        <p:tgtEl>
                                          <p:spTgt spid="412784"/>
                                        </p:tgtEl>
                                        <p:attrNameLst>
                                          <p:attrName>style.visibility</p:attrName>
                                        </p:attrNameLst>
                                      </p:cBhvr>
                                      <p:to>
                                        <p:strVal val="visible"/>
                                      </p:to>
                                    </p:set>
                                    <p:animEffect transition="in" filter="checkerboard(across)">
                                      <p:cBhvr>
                                        <p:cTn id="51" dur="500"/>
                                        <p:tgtEl>
                                          <p:spTgt spid="412784"/>
                                        </p:tgtEl>
                                      </p:cBhvr>
                                    </p:animEffect>
                                  </p:childTnLst>
                                </p:cTn>
                              </p:par>
                            </p:childTnLst>
                          </p:cTn>
                        </p:par>
                      </p:childTnLst>
                    </p:cTn>
                  </p:par>
                  <p:par>
                    <p:cTn id="52" fill="hold">
                      <p:stCondLst>
                        <p:cond delay="indefinite"/>
                      </p:stCondLst>
                      <p:childTnLst>
                        <p:par>
                          <p:cTn id="53" fill="hold">
                            <p:stCondLst>
                              <p:cond delay="0"/>
                            </p:stCondLst>
                            <p:childTnLst>
                              <p:par>
                                <p:cTn id="54" presetID="48" presetClass="entr" presetSubtype="0" accel="50000" fill="hold" nodeType="clickEffect">
                                  <p:stCondLst>
                                    <p:cond delay="0"/>
                                  </p:stCondLst>
                                  <p:childTnLst>
                                    <p:set>
                                      <p:cBhvr>
                                        <p:cTn id="55" dur="1" fill="hold">
                                          <p:stCondLst>
                                            <p:cond delay="0"/>
                                          </p:stCondLst>
                                        </p:cTn>
                                        <p:tgtEl>
                                          <p:spTgt spid="412689"/>
                                        </p:tgtEl>
                                        <p:attrNameLst>
                                          <p:attrName>style.visibility</p:attrName>
                                        </p:attrNameLst>
                                      </p:cBhvr>
                                      <p:to>
                                        <p:strVal val="visible"/>
                                      </p:to>
                                    </p:set>
                                    <p:anim calcmode="lin" valueType="num">
                                      <p:cBhvr>
                                        <p:cTn id="56" dur="1000" fill="hold"/>
                                        <p:tgtEl>
                                          <p:spTgt spid="412689"/>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57" dur="1000" fill="hold"/>
                                        <p:tgtEl>
                                          <p:spTgt spid="412689"/>
                                        </p:tgtEl>
                                        <p:attrNameLst>
                                          <p:attrName>ppt_x</p:attrName>
                                        </p:attrNameLst>
                                      </p:cBhvr>
                                      <p:tavLst>
                                        <p:tav tm="0">
                                          <p:val>
                                            <p:fltVal val="-1.000000"/>
                                          </p:val>
                                        </p:tav>
                                        <p:tav tm="50000">
                                          <p:val>
                                            <p:fltVal val="0.950000"/>
                                          </p:val>
                                        </p:tav>
                                        <p:tav tm="100000">
                                          <p:val>
                                            <p:strVal val="#ppt_x"/>
                                          </p:val>
                                        </p:tav>
                                      </p:tavLst>
                                    </p:anim>
                                    <p:anim calcmode="lin" valueType="num">
                                      <p:cBhvr>
                                        <p:cTn id="58" dur="1000" fill="hold"/>
                                        <p:tgtEl>
                                          <p:spTgt spid="412689"/>
                                        </p:tgtEl>
                                        <p:attrNameLst>
                                          <p:attrName>ppt_y</p:attrName>
                                        </p:attrNameLst>
                                      </p:cBhvr>
                                      <p:tavLst>
                                        <p:tav tm="0">
                                          <p:val>
                                            <p:strVal val="#ppt_y"/>
                                          </p:val>
                                        </p:tav>
                                        <p:tav tm="100000">
                                          <p:val>
                                            <p:strVal val="#ppt_y"/>
                                          </p:val>
                                        </p:tav>
                                      </p:tavLst>
                                    </p:anim>
                                    <p:animEffect transition="in" filter="fade">
                                      <p:cBhvr>
                                        <p:cTn id="59" dur="1000"/>
                                        <p:tgtEl>
                                          <p:spTgt spid="4126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2781" grpId="0"/>
      <p:bldP spid="412782" grpId="0"/>
      <p:bldP spid="412783" grpId="0"/>
      <p:bldP spid="41278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553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6554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6554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554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554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6554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6554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554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5548" name="Rectangle 15"/>
          <p:cNvSpPr/>
          <p:nvPr/>
        </p:nvSpPr>
        <p:spPr>
          <a:xfrm>
            <a:off x="1547813" y="765175"/>
            <a:ext cx="2025650"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二、手工分拣作业</a:t>
            </a:r>
            <a:endParaRPr lang="zh-CN" altLang="en-US" b="1" dirty="0">
              <a:latin typeface="Arial" panose="020B0604020202020204" pitchFamily="34" charset="0"/>
              <a:ea typeface="宋体" panose="02010600030101010101" pitchFamily="2" charset="-122"/>
            </a:endParaRPr>
          </a:p>
        </p:txBody>
      </p:sp>
      <p:sp>
        <p:nvSpPr>
          <p:cNvPr id="65549" name="Rectangle 16"/>
          <p:cNvSpPr/>
          <p:nvPr/>
        </p:nvSpPr>
        <p:spPr>
          <a:xfrm>
            <a:off x="1331913" y="1196975"/>
            <a:ext cx="6983412" cy="1743075"/>
          </a:xfrm>
          <a:prstGeom prst="rect">
            <a:avLst/>
          </a:prstGeom>
          <a:noFill/>
          <a:ln w="9525">
            <a:noFill/>
          </a:ln>
        </p:spPr>
        <p:txBody>
          <a:bodyPr anchor="ctr" anchorCtr="0">
            <a:spAutoFit/>
          </a:bodyPr>
          <a:p>
            <a:pPr marL="342900" indent="-342900" defTabSz="914400">
              <a:lnSpc>
                <a:spcPct val="150000"/>
              </a:lnSpc>
              <a:tabLst>
                <a:tab pos="228600" algn="l"/>
              </a:tabLst>
            </a:pPr>
            <a:r>
              <a:rPr lang="zh-CN" altLang="en-US" b="1" dirty="0">
                <a:latin typeface="Arial" panose="020B0604020202020204" pitchFamily="34" charset="0"/>
                <a:ea typeface="宋体" panose="02010600030101010101" pitchFamily="2" charset="-122"/>
              </a:rPr>
              <a:t>（二）手工分拣快件技巧</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tabLst>
                <a:tab pos="228600" algn="l"/>
              </a:tabLst>
            </a:pPr>
            <a:r>
              <a:rPr lang="zh-CN" altLang="en-US" dirty="0">
                <a:latin typeface="Arial" panose="020B0604020202020204" pitchFamily="34" charset="0"/>
                <a:ea typeface="宋体" panose="02010600030101010101" pitchFamily="2" charset="-122"/>
              </a:rPr>
              <a:t>    手工分拣的质量由分拣速度、分拣正确率和问题件准确分拣处理三方面内容构成。一名优秀的分拣员应善于总结经验，提高分拣质量。</a:t>
            </a:r>
            <a:endParaRPr lang="zh-CN" altLang="en-US" dirty="0">
              <a:latin typeface="Arial" panose="020B0604020202020204" pitchFamily="34" charset="0"/>
              <a:ea typeface="宋体" panose="02010600030101010101" pitchFamily="2" charset="-122"/>
            </a:endParaRPr>
          </a:p>
        </p:txBody>
      </p:sp>
      <p:sp>
        <p:nvSpPr>
          <p:cNvPr id="407569" name="Rectangle 17"/>
          <p:cNvSpPr/>
          <p:nvPr/>
        </p:nvSpPr>
        <p:spPr>
          <a:xfrm>
            <a:off x="1331913" y="4005263"/>
            <a:ext cx="4562475" cy="2155825"/>
          </a:xfrm>
          <a:prstGeom prst="rect">
            <a:avLst/>
          </a:prstGeom>
          <a:noFill/>
          <a:ln w="9525">
            <a:noFill/>
          </a:ln>
        </p:spPr>
        <p:txBody>
          <a:bodyPr anchor="t" anchorCtr="0">
            <a:spAutoFit/>
          </a:bodyPr>
          <a:p>
            <a:pPr marL="342900" indent="-342900">
              <a:lnSpc>
                <a:spcPct val="150000"/>
              </a:lnSpc>
              <a:buAutoNum type="arabicPeriod"/>
            </a:pPr>
            <a:r>
              <a:rPr lang="zh-CN" altLang="en-US" dirty="0">
                <a:latin typeface="Arial" panose="020B0604020202020204" pitchFamily="34" charset="0"/>
                <a:ea typeface="宋体" panose="02010600030101010101" pitchFamily="2" charset="-122"/>
              </a:rPr>
              <a:t>快件、清单、包牌三核对</a:t>
            </a:r>
            <a:endParaRPr lang="zh-CN" altLang="en-US" dirty="0">
              <a:latin typeface="Arial" panose="020B0604020202020204" pitchFamily="34" charset="0"/>
              <a:ea typeface="宋体" panose="02010600030101010101" pitchFamily="2" charset="-122"/>
            </a:endParaRPr>
          </a:p>
          <a:p>
            <a:pPr marL="342900" indent="-342900">
              <a:lnSpc>
                <a:spcPct val="150000"/>
              </a:lnSpc>
              <a:buAutoNum type="arabicPeriod"/>
            </a:pPr>
            <a:r>
              <a:rPr lang="zh-CN" altLang="en-US" dirty="0">
                <a:latin typeface="Arial" panose="020B0604020202020204" pitchFamily="34" charset="0"/>
                <a:ea typeface="宋体" panose="02010600030101010101" pitchFamily="2" charset="-122"/>
              </a:rPr>
              <a:t>眼到、手到、心到不分神</a:t>
            </a:r>
            <a:endParaRPr lang="zh-CN" altLang="en-US" dirty="0">
              <a:latin typeface="Arial" panose="020B0604020202020204" pitchFamily="34" charset="0"/>
              <a:ea typeface="宋体" panose="02010600030101010101" pitchFamily="2" charset="-122"/>
            </a:endParaRPr>
          </a:p>
          <a:p>
            <a:pPr marL="342900" indent="-342900">
              <a:lnSpc>
                <a:spcPct val="150000"/>
              </a:lnSpc>
              <a:buAutoNum type="arabicPeriod"/>
            </a:pPr>
            <a:r>
              <a:rPr lang="zh-CN" altLang="en-US" dirty="0">
                <a:latin typeface="Arial" panose="020B0604020202020204" pitchFamily="34" charset="0"/>
                <a:ea typeface="宋体" panose="02010600030101010101" pitchFamily="2" charset="-122"/>
              </a:rPr>
              <a:t>熟记格口的路段，力求能做到“盲拣”</a:t>
            </a:r>
            <a:endParaRPr lang="zh-CN" altLang="en-US" dirty="0">
              <a:latin typeface="Arial" panose="020B0604020202020204" pitchFamily="34" charset="0"/>
              <a:ea typeface="宋体" panose="02010600030101010101" pitchFamily="2" charset="-122"/>
            </a:endParaRPr>
          </a:p>
          <a:p>
            <a:pPr marL="342900" indent="-342900">
              <a:lnSpc>
                <a:spcPct val="150000"/>
              </a:lnSpc>
              <a:buAutoNum type="arabicPeriod"/>
            </a:pPr>
            <a:r>
              <a:rPr lang="zh-CN" altLang="en-US" dirty="0">
                <a:latin typeface="Arial" panose="020B0604020202020204" pitchFamily="34" charset="0"/>
                <a:ea typeface="宋体" panose="02010600030101010101" pitchFamily="2" charset="-122"/>
              </a:rPr>
              <a:t>牢记邮编和区号，业务知识要熟练</a:t>
            </a:r>
            <a:endParaRPr lang="zh-CN" altLang="en-US" dirty="0">
              <a:latin typeface="Arial" panose="020B0604020202020204" pitchFamily="34" charset="0"/>
              <a:ea typeface="宋体" panose="02010600030101010101" pitchFamily="2" charset="-122"/>
            </a:endParaRPr>
          </a:p>
          <a:p>
            <a:pPr marL="342900" indent="-342900">
              <a:lnSpc>
                <a:spcPct val="150000"/>
              </a:lnSpc>
              <a:buAutoNum type="arabicPeriod"/>
            </a:pPr>
            <a:r>
              <a:rPr lang="zh-CN" altLang="en-US" dirty="0">
                <a:latin typeface="Arial" panose="020B0604020202020204" pitchFamily="34" charset="0"/>
                <a:ea typeface="宋体" panose="02010600030101010101" pitchFamily="2" charset="-122"/>
              </a:rPr>
              <a:t>疑难快件先剔除，而后单一作分拣</a:t>
            </a:r>
            <a:endParaRPr lang="zh-CN" altLang="en-US" dirty="0">
              <a:latin typeface="Arial" panose="020B0604020202020204" pitchFamily="34" charset="0"/>
              <a:ea typeface="宋体" panose="02010600030101010101" pitchFamily="2" charset="-122"/>
            </a:endParaRPr>
          </a:p>
        </p:txBody>
      </p:sp>
      <p:sp>
        <p:nvSpPr>
          <p:cNvPr id="65551" name="Rectangle 18"/>
          <p:cNvSpPr/>
          <p:nvPr/>
        </p:nvSpPr>
        <p:spPr>
          <a:xfrm>
            <a:off x="1042988" y="3357563"/>
            <a:ext cx="3155950" cy="504825"/>
          </a:xfrm>
          <a:prstGeom prst="rect">
            <a:avLst/>
          </a:prstGeom>
          <a:noFill/>
          <a:ln w="9525">
            <a:noFill/>
          </a:ln>
        </p:spPr>
        <p:txBody>
          <a:bodyPr wrap="none" anchor="t" anchorCtr="0">
            <a:spAutoFit/>
          </a:bodyPr>
          <a:p>
            <a:pPr>
              <a:lnSpc>
                <a:spcPct val="150000"/>
              </a:lnSpc>
            </a:pPr>
            <a:r>
              <a:rPr lang="zh-CN" altLang="en-US" dirty="0">
                <a:latin typeface="Arial" panose="020B0604020202020204" pitchFamily="34" charset="0"/>
                <a:ea typeface="宋体" panose="02010600030101010101" pitchFamily="2" charset="-122"/>
              </a:rPr>
              <a:t>常用的手工分拣快件技巧有：</a:t>
            </a:r>
            <a:endParaRPr lang="zh-CN" altLang="en-US" dirty="0">
              <a:latin typeface="Arial" panose="020B0604020202020204" pitchFamily="34" charset="0"/>
              <a:ea typeface="宋体" panose="02010600030101010101" pitchFamily="2" charset="-122"/>
            </a:endParaRPr>
          </a:p>
        </p:txBody>
      </p:sp>
      <p:pic>
        <p:nvPicPr>
          <p:cNvPr id="65552" name="Picture 20" descr="U_2502~2"/>
          <p:cNvPicPr>
            <a:picLocks noChangeAspect="1"/>
          </p:cNvPicPr>
          <p:nvPr/>
        </p:nvPicPr>
        <p:blipFill>
          <a:blip r:embed="rId4"/>
          <a:stretch>
            <a:fillRect/>
          </a:stretch>
        </p:blipFill>
        <p:spPr>
          <a:xfrm>
            <a:off x="5572125" y="3789363"/>
            <a:ext cx="3571875" cy="2857500"/>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07569"/>
                                        </p:tgtEl>
                                        <p:attrNameLst>
                                          <p:attrName>style.visibility</p:attrName>
                                        </p:attrNameLst>
                                      </p:cBhvr>
                                      <p:to>
                                        <p:strVal val="visible"/>
                                      </p:to>
                                    </p:set>
                                    <p:anim by="(-#ppt_w*2)" calcmode="lin" valueType="num">
                                      <p:cBhvr rctx="PPT">
                                        <p:cTn id="7" dur="500" autoRev="1" fill="hold">
                                          <p:stCondLst>
                                            <p:cond delay="0"/>
                                          </p:stCondLst>
                                        </p:cTn>
                                        <p:tgtEl>
                                          <p:spTgt spid="407569"/>
                                        </p:tgtEl>
                                        <p:attrNameLst>
                                          <p:attrName>ppt_w</p:attrName>
                                        </p:attrNameLst>
                                      </p:cBhvr>
                                    </p:anim>
                                    <p:anim by="(#ppt_w*0.50)" calcmode="lin" valueType="num">
                                      <p:cBhvr>
                                        <p:cTn id="8" dur="500" decel="50000" autoRev="1" fill="hold">
                                          <p:stCondLst>
                                            <p:cond delay="0"/>
                                          </p:stCondLst>
                                        </p:cTn>
                                        <p:tgtEl>
                                          <p:spTgt spid="407569"/>
                                        </p:tgtEl>
                                        <p:attrNameLst>
                                          <p:attrName>ppt_x</p:attrName>
                                        </p:attrNameLst>
                                      </p:cBhvr>
                                    </p:anim>
                                    <p:anim from="(-#ppt_h/2)" to="(#ppt_y)" calcmode="lin" valueType="num">
                                      <p:cBhvr>
                                        <p:cTn id="9" dur="1000" fill="hold">
                                          <p:stCondLst>
                                            <p:cond delay="0"/>
                                          </p:stCondLst>
                                        </p:cTn>
                                        <p:tgtEl>
                                          <p:spTgt spid="407569"/>
                                        </p:tgtEl>
                                        <p:attrNameLst>
                                          <p:attrName>ppt_y</p:attrName>
                                        </p:attrNameLst>
                                      </p:cBhvr>
                                    </p:anim>
                                    <p:animRot by="21600000">
                                      <p:cBhvr>
                                        <p:cTn id="10" dur="1000" fill="hold">
                                          <p:stCondLst>
                                            <p:cond delay="0"/>
                                          </p:stCondLst>
                                        </p:cTn>
                                        <p:tgtEl>
                                          <p:spTgt spid="40756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7569"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656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6656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6656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656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656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6656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6657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657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6572" name="Rectangle 16"/>
          <p:cNvSpPr/>
          <p:nvPr/>
        </p:nvSpPr>
        <p:spPr>
          <a:xfrm>
            <a:off x="1416050" y="1196975"/>
            <a:ext cx="7727950" cy="641350"/>
          </a:xfrm>
          <a:prstGeom prst="rect">
            <a:avLst/>
          </a:prstGeom>
          <a:noFill/>
          <a:ln w="9525">
            <a:noFill/>
          </a:ln>
        </p:spPr>
        <p:txBody>
          <a:bodyPr wrap="none" anchor="ctr" anchorCtr="0">
            <a:spAutoFit/>
          </a:bodyPr>
          <a:p>
            <a:r>
              <a:rPr lang="zh-CN" altLang="en-US" b="1" dirty="0">
                <a:latin typeface="Arial" panose="020B0604020202020204" pitchFamily="34" charset="0"/>
                <a:ea typeface="宋体" panose="02010600030101010101" pitchFamily="2" charset="-122"/>
              </a:rPr>
              <a:t>（一）半自动机械分拣作业程序</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半自动机械分拣是人机相结合的分拣方式，信件类快件的分拣程序如下所示</a:t>
            </a:r>
            <a:endParaRPr lang="zh-CN" altLang="en-US" dirty="0">
              <a:latin typeface="Arial" panose="020B0604020202020204" pitchFamily="34" charset="0"/>
              <a:ea typeface="宋体" panose="02010600030101010101" pitchFamily="2" charset="-122"/>
            </a:endParaRPr>
          </a:p>
        </p:txBody>
      </p:sp>
      <p:sp>
        <p:nvSpPr>
          <p:cNvPr id="66573" name="Rectangle 17"/>
          <p:cNvSpPr/>
          <p:nvPr/>
        </p:nvSpPr>
        <p:spPr>
          <a:xfrm>
            <a:off x="1547813" y="836613"/>
            <a:ext cx="2319337" cy="366712"/>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三、 半自动机械分拣</a:t>
            </a:r>
            <a:endParaRPr lang="zh-CN" altLang="en-US" b="1" dirty="0">
              <a:latin typeface="Arial" panose="020B0604020202020204" pitchFamily="34" charset="0"/>
              <a:ea typeface="宋体" panose="02010600030101010101" pitchFamily="2" charset="-122"/>
            </a:endParaRPr>
          </a:p>
        </p:txBody>
      </p:sp>
      <p:sp>
        <p:nvSpPr>
          <p:cNvPr id="66574" name="AutoShape 19"/>
          <p:cNvSpPr>
            <a:spLocks noChangeAspect="1"/>
          </p:cNvSpPr>
          <p:nvPr/>
        </p:nvSpPr>
        <p:spPr>
          <a:xfrm>
            <a:off x="1403350" y="1989138"/>
            <a:ext cx="7272338" cy="4421187"/>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17812" name="AutoShape 20"/>
          <p:cNvSpPr/>
          <p:nvPr/>
        </p:nvSpPr>
        <p:spPr>
          <a:xfrm>
            <a:off x="1706563" y="2100263"/>
            <a:ext cx="6818312" cy="552450"/>
          </a:xfrm>
          <a:prstGeom prst="rightArrow">
            <a:avLst>
              <a:gd name="adj1" fmla="val 50000"/>
              <a:gd name="adj2" fmla="val 308491"/>
            </a:avLst>
          </a:prstGeom>
          <a:solidFill>
            <a:srgbClr val="FFFFFF"/>
          </a:solidFill>
          <a:ln w="9525" cap="flat" cmpd="sng">
            <a:solidFill>
              <a:srgbClr val="000000"/>
            </a:solidFill>
            <a:prstDash val="solid"/>
            <a:miter/>
            <a:headEnd type="none" w="med" len="med"/>
            <a:tailEnd type="none" w="med" len="med"/>
          </a:ln>
        </p:spPr>
        <p:txBody>
          <a:bodyPr anchor="t" anchorCtr="0"/>
          <a:p>
            <a:pPr algn="ctr"/>
            <a:r>
              <a:rPr lang="zh-CN" altLang="en-US" sz="1200" dirty="0">
                <a:latin typeface="Times New Roman" panose="02020603050405020304" pitchFamily="18" charset="0"/>
                <a:ea typeface="宋体" panose="02010600030101010101" pitchFamily="2" charset="-122"/>
              </a:rPr>
              <a:t>半自动机械分拣快件</a:t>
            </a:r>
            <a:endParaRPr lang="zh-CN" altLang="en-US" sz="1200" dirty="0">
              <a:latin typeface="Arial" panose="020B0604020202020204" pitchFamily="34" charset="0"/>
              <a:ea typeface="宋体" panose="02010600030101010101" pitchFamily="2" charset="-122"/>
            </a:endParaRPr>
          </a:p>
        </p:txBody>
      </p:sp>
      <p:sp>
        <p:nvSpPr>
          <p:cNvPr id="417813" name="Rectangle 21"/>
          <p:cNvSpPr/>
          <p:nvPr/>
        </p:nvSpPr>
        <p:spPr>
          <a:xfrm>
            <a:off x="1403350" y="3425825"/>
            <a:ext cx="1670050" cy="2971800"/>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lvl="1" indent="0" algn="just" eaLnBrk="1" hangingPunct="1">
              <a:buFont typeface="Times New Roman" panose="02020603050405020304" pitchFamily="18" charset="0"/>
              <a:buChar char="1"/>
            </a:pPr>
            <a:r>
              <a:rPr lang="zh-CN" altLang="en-US" sz="1200" dirty="0">
                <a:latin typeface="Times New Roman" panose="02020603050405020304" pitchFamily="18" charset="0"/>
                <a:ea typeface="宋体" panose="02010600030101010101" pitchFamily="2" charset="-122"/>
              </a:rPr>
              <a:t>首先查看是否有业务变更通知</a:t>
            </a:r>
            <a:endParaRPr lang="zh-CN" altLang="en-US" sz="1200" dirty="0">
              <a:latin typeface="Times New Roman" panose="02020603050405020304" pitchFamily="18" charset="0"/>
              <a:ea typeface="宋体" panose="02010600030101010101" pitchFamily="2" charset="-122"/>
            </a:endParaRPr>
          </a:p>
          <a:p>
            <a:pPr>
              <a:buFont typeface="Times New Roman" panose="02020603050405020304" pitchFamily="18" charset="0"/>
              <a:buChar char="2"/>
            </a:pPr>
            <a:r>
              <a:rPr lang="zh-CN" altLang="en-US" sz="1200" dirty="0">
                <a:latin typeface="Times New Roman" panose="02020603050405020304" pitchFamily="18" charset="0"/>
                <a:ea typeface="宋体" panose="02010600030101010101" pitchFamily="2" charset="-122"/>
              </a:rPr>
              <a:t>准备备用信盒以及信筐</a:t>
            </a:r>
            <a:endParaRPr lang="zh-CN" altLang="en-US" sz="1200" dirty="0">
              <a:latin typeface="Times New Roman" panose="02020603050405020304" pitchFamily="18" charset="0"/>
              <a:ea typeface="宋体" panose="02010600030101010101" pitchFamily="2" charset="-122"/>
            </a:endParaRPr>
          </a:p>
          <a:p>
            <a:pPr>
              <a:buFont typeface="Times New Roman" panose="02020603050405020304" pitchFamily="18" charset="0"/>
              <a:buChar char="3"/>
            </a:pPr>
            <a:r>
              <a:rPr lang="zh-CN" altLang="en-US" sz="1200" dirty="0">
                <a:latin typeface="Times New Roman" panose="02020603050405020304" pitchFamily="18" charset="0"/>
                <a:ea typeface="宋体" panose="02010600030101010101" pitchFamily="2" charset="-122"/>
              </a:rPr>
              <a:t>打开捆扎器电源预热或准备捆扎绳</a:t>
            </a:r>
            <a:endParaRPr lang="zh-CN" altLang="en-US" sz="1200" dirty="0">
              <a:latin typeface="Times New Roman" panose="02020603050405020304" pitchFamily="18" charset="0"/>
              <a:ea typeface="宋体" panose="02010600030101010101" pitchFamily="2" charset="-122"/>
            </a:endParaRPr>
          </a:p>
          <a:p>
            <a:pPr>
              <a:buFont typeface="Times New Roman" panose="02020603050405020304" pitchFamily="18" charset="0"/>
              <a:buChar char="4"/>
            </a:pPr>
            <a:r>
              <a:rPr lang="zh-CN" altLang="en-US" sz="1200" dirty="0">
                <a:latin typeface="Times New Roman" panose="02020603050405020304" pitchFamily="18" charset="0"/>
                <a:ea typeface="宋体" panose="02010600030101010101" pitchFamily="2" charset="-122"/>
              </a:rPr>
              <a:t>开机前检查分拣机的各个格口内有无遗留快件</a:t>
            </a:r>
            <a:endParaRPr lang="zh-CN" altLang="en-US" sz="1200" dirty="0">
              <a:latin typeface="Times New Roman" panose="02020603050405020304" pitchFamily="18" charset="0"/>
              <a:ea typeface="宋体" panose="02010600030101010101" pitchFamily="2" charset="-122"/>
            </a:endParaRPr>
          </a:p>
          <a:p>
            <a:endParaRPr lang="zh-CN" altLang="en-US" sz="1200" dirty="0">
              <a:latin typeface="Arial" panose="020B0604020202020204" pitchFamily="34" charset="0"/>
              <a:ea typeface="宋体" panose="02010600030101010101" pitchFamily="2" charset="-122"/>
            </a:endParaRPr>
          </a:p>
        </p:txBody>
      </p:sp>
      <p:sp>
        <p:nvSpPr>
          <p:cNvPr id="417814" name="Rectangle 22"/>
          <p:cNvSpPr/>
          <p:nvPr/>
        </p:nvSpPr>
        <p:spPr>
          <a:xfrm>
            <a:off x="3203575" y="3429000"/>
            <a:ext cx="1670050" cy="2971800"/>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lvl="1" indent="0" algn="just" eaLnBrk="1" hangingPunct="1">
              <a:buFont typeface="Times New Roman" panose="02020603050405020304" pitchFamily="18" charset="0"/>
              <a:buChar char="1"/>
            </a:pPr>
            <a:r>
              <a:rPr lang="zh-CN" altLang="en-US" sz="1200" dirty="0">
                <a:latin typeface="Times New Roman" panose="02020603050405020304" pitchFamily="18" charset="0"/>
                <a:ea typeface="宋体" panose="02010600030101010101" pitchFamily="2" charset="-122"/>
              </a:rPr>
              <a:t>开启机器，依次按下“单封供信”、“供信”、按钮</a:t>
            </a:r>
            <a:endParaRPr lang="zh-CN" altLang="en-US" sz="1200" dirty="0">
              <a:latin typeface="Times New Roman" panose="02020603050405020304" pitchFamily="18" charset="0"/>
              <a:ea typeface="宋体" panose="02010600030101010101" pitchFamily="2" charset="-122"/>
            </a:endParaRPr>
          </a:p>
          <a:p>
            <a:pPr>
              <a:buFont typeface="Times New Roman" panose="02020603050405020304" pitchFamily="18" charset="0"/>
              <a:buChar char="2"/>
            </a:pPr>
            <a:r>
              <a:rPr lang="zh-CN" altLang="en-US" sz="1200" dirty="0">
                <a:latin typeface="Times New Roman" panose="02020603050405020304" pitchFamily="18" charset="0"/>
                <a:ea typeface="宋体" panose="02010600030101010101" pitchFamily="2" charset="-122"/>
              </a:rPr>
              <a:t>手工挑出不能上机的快件</a:t>
            </a:r>
            <a:endParaRPr lang="zh-CN" altLang="en-US" sz="1200" dirty="0">
              <a:latin typeface="Times New Roman" panose="02020603050405020304" pitchFamily="18" charset="0"/>
              <a:ea typeface="宋体" panose="02010600030101010101" pitchFamily="2" charset="-122"/>
            </a:endParaRPr>
          </a:p>
          <a:p>
            <a:pPr>
              <a:buFont typeface="Times New Roman" panose="02020603050405020304" pitchFamily="18" charset="0"/>
              <a:buChar char="3"/>
            </a:pPr>
            <a:r>
              <a:rPr lang="zh-CN" altLang="en-US" sz="1200" dirty="0">
                <a:latin typeface="Times New Roman" panose="02020603050405020304" pitchFamily="18" charset="0"/>
                <a:ea typeface="宋体" panose="02010600030101010101" pitchFamily="2" charset="-122"/>
              </a:rPr>
              <a:t>将理好的快件送人分拣机的供信槽</a:t>
            </a:r>
            <a:endParaRPr lang="zh-CN" altLang="en-US" sz="1200" dirty="0">
              <a:latin typeface="Times New Roman" panose="02020603050405020304" pitchFamily="18" charset="0"/>
              <a:ea typeface="宋体" panose="02010600030101010101" pitchFamily="2" charset="-122"/>
            </a:endParaRPr>
          </a:p>
          <a:p>
            <a:pPr>
              <a:buFont typeface="Times New Roman" panose="02020603050405020304" pitchFamily="18" charset="0"/>
              <a:buChar char="4"/>
            </a:pPr>
            <a:r>
              <a:rPr lang="zh-CN" altLang="en-US" sz="1200" dirty="0">
                <a:latin typeface="Times New Roman" panose="02020603050405020304" pitchFamily="18" charset="0"/>
                <a:ea typeface="宋体" panose="02010600030101010101" pitchFamily="2" charset="-122"/>
              </a:rPr>
              <a:t>机器自动扫描快件邮编进行分拣</a:t>
            </a:r>
            <a:endParaRPr lang="zh-CN" altLang="en-US" sz="1200" dirty="0">
              <a:latin typeface="Times New Roman" panose="02020603050405020304" pitchFamily="18" charset="0"/>
              <a:ea typeface="宋体" panose="02010600030101010101" pitchFamily="2" charset="-122"/>
            </a:endParaRPr>
          </a:p>
          <a:p>
            <a:endParaRPr lang="zh-CN" altLang="en-US" sz="1200" dirty="0">
              <a:latin typeface="Arial" panose="020B0604020202020204" pitchFamily="34" charset="0"/>
              <a:ea typeface="宋体" panose="02010600030101010101" pitchFamily="2" charset="-122"/>
            </a:endParaRPr>
          </a:p>
        </p:txBody>
      </p:sp>
      <p:sp>
        <p:nvSpPr>
          <p:cNvPr id="417815" name="AutoShape 23"/>
          <p:cNvSpPr/>
          <p:nvPr/>
        </p:nvSpPr>
        <p:spPr>
          <a:xfrm>
            <a:off x="1476375" y="2997200"/>
            <a:ext cx="1514475" cy="331788"/>
          </a:xfrm>
          <a:prstGeom prst="roundRect">
            <a:avLst>
              <a:gd name="adj" fmla="val 16667"/>
            </a:avLst>
          </a:prstGeom>
          <a:solidFill>
            <a:srgbClr val="FFFFFF"/>
          </a:solidFill>
          <a:ln w="9525" cap="flat" cmpd="sng">
            <a:solidFill>
              <a:srgbClr val="000000"/>
            </a:solidFill>
            <a:prstDash val="solid"/>
            <a:round/>
            <a:headEnd type="none" w="med" len="med"/>
            <a:tailEnd type="none" w="med" len="med"/>
          </a:ln>
        </p:spPr>
        <p:txBody>
          <a:bodyPr anchor="t" anchorCtr="0"/>
          <a:p>
            <a:pPr algn="ctr"/>
            <a:r>
              <a:rPr lang="zh-CN" altLang="en-US" sz="1200" dirty="0">
                <a:latin typeface="Times New Roman" panose="02020603050405020304" pitchFamily="18" charset="0"/>
                <a:ea typeface="宋体" panose="02010600030101010101" pitchFamily="2" charset="-122"/>
              </a:rPr>
              <a:t>事前准备</a:t>
            </a:r>
            <a:endParaRPr lang="zh-CN" altLang="en-US" sz="1200" dirty="0">
              <a:latin typeface="Arial" panose="020B0604020202020204" pitchFamily="34" charset="0"/>
              <a:ea typeface="宋体" panose="02010600030101010101" pitchFamily="2" charset="-122"/>
            </a:endParaRPr>
          </a:p>
        </p:txBody>
      </p:sp>
      <p:sp>
        <p:nvSpPr>
          <p:cNvPr id="417816" name="AutoShape 24"/>
          <p:cNvSpPr/>
          <p:nvPr/>
        </p:nvSpPr>
        <p:spPr>
          <a:xfrm>
            <a:off x="3276600" y="2997200"/>
            <a:ext cx="1514475" cy="331788"/>
          </a:xfrm>
          <a:prstGeom prst="roundRect">
            <a:avLst>
              <a:gd name="adj" fmla="val 16667"/>
            </a:avLst>
          </a:prstGeom>
          <a:solidFill>
            <a:srgbClr val="FFFFFF"/>
          </a:solidFill>
          <a:ln w="9525" cap="flat" cmpd="sng">
            <a:solidFill>
              <a:srgbClr val="000000"/>
            </a:solidFill>
            <a:prstDash val="solid"/>
            <a:round/>
            <a:headEnd type="none" w="med" len="med"/>
            <a:tailEnd type="none" w="med" len="med"/>
          </a:ln>
        </p:spPr>
        <p:txBody>
          <a:bodyPr anchor="t" anchorCtr="0"/>
          <a:p>
            <a:pPr algn="ctr"/>
            <a:r>
              <a:rPr lang="zh-CN" altLang="en-US" sz="1200" dirty="0">
                <a:latin typeface="Times New Roman" panose="02020603050405020304" pitchFamily="18" charset="0"/>
                <a:ea typeface="宋体" panose="02010600030101010101" pitchFamily="2" charset="-122"/>
              </a:rPr>
              <a:t>设备操作</a:t>
            </a:r>
            <a:endParaRPr lang="zh-CN" altLang="en-US" sz="1200" dirty="0">
              <a:latin typeface="Arial" panose="020B0604020202020204" pitchFamily="34" charset="0"/>
              <a:ea typeface="宋体" panose="02010600030101010101" pitchFamily="2" charset="-122"/>
            </a:endParaRPr>
          </a:p>
        </p:txBody>
      </p:sp>
      <p:sp>
        <p:nvSpPr>
          <p:cNvPr id="417817" name="Line 25"/>
          <p:cNvSpPr/>
          <p:nvPr/>
        </p:nvSpPr>
        <p:spPr>
          <a:xfrm>
            <a:off x="2195513" y="2636838"/>
            <a:ext cx="1587" cy="442912"/>
          </a:xfrm>
          <a:prstGeom prst="line">
            <a:avLst/>
          </a:prstGeom>
          <a:ln w="9525" cap="flat" cmpd="sng">
            <a:solidFill>
              <a:srgbClr val="000000"/>
            </a:solidFill>
            <a:prstDash val="solid"/>
            <a:round/>
            <a:headEnd type="none" w="med" len="med"/>
            <a:tailEnd type="triangle" w="med" len="med"/>
          </a:ln>
        </p:spPr>
      </p:sp>
      <p:sp>
        <p:nvSpPr>
          <p:cNvPr id="417818" name="Line 26"/>
          <p:cNvSpPr/>
          <p:nvPr/>
        </p:nvSpPr>
        <p:spPr>
          <a:xfrm>
            <a:off x="3995738" y="2613025"/>
            <a:ext cx="1587" cy="442913"/>
          </a:xfrm>
          <a:prstGeom prst="line">
            <a:avLst/>
          </a:prstGeom>
          <a:ln w="9525" cap="flat" cmpd="sng">
            <a:solidFill>
              <a:srgbClr val="000000"/>
            </a:solidFill>
            <a:prstDash val="solid"/>
            <a:round/>
            <a:headEnd type="none" w="med" len="med"/>
            <a:tailEnd type="triangle" w="med" len="med"/>
          </a:ln>
        </p:spPr>
      </p:sp>
      <p:sp>
        <p:nvSpPr>
          <p:cNvPr id="417819" name="Rectangle 27"/>
          <p:cNvSpPr/>
          <p:nvPr/>
        </p:nvSpPr>
        <p:spPr>
          <a:xfrm>
            <a:off x="5076825" y="3429000"/>
            <a:ext cx="1668463" cy="2971800"/>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lvl="1" indent="0" algn="just" eaLnBrk="1" hangingPunct="1">
              <a:buFont typeface="Times New Roman" panose="02020603050405020304" pitchFamily="18" charset="0"/>
              <a:buChar char="1"/>
            </a:pPr>
            <a:r>
              <a:rPr lang="zh-CN" altLang="en-US" sz="1200" dirty="0">
                <a:latin typeface="Times New Roman" panose="02020603050405020304" pitchFamily="18" charset="0"/>
                <a:ea typeface="宋体" panose="02010600030101010101" pitchFamily="2" charset="-122"/>
              </a:rPr>
              <a:t>注意机器运行，发现异常要立即按下“紧急停机“按钮，及时通知设备维护人员进行处理</a:t>
            </a:r>
            <a:endParaRPr lang="zh-CN" altLang="en-US" sz="1200" dirty="0">
              <a:latin typeface="Times New Roman" panose="02020603050405020304" pitchFamily="18" charset="0"/>
              <a:ea typeface="宋体" panose="02010600030101010101" pitchFamily="2" charset="-122"/>
            </a:endParaRPr>
          </a:p>
          <a:p>
            <a:pPr>
              <a:buFont typeface="Times New Roman" panose="02020603050405020304" pitchFamily="18" charset="0"/>
              <a:buChar char="2"/>
            </a:pPr>
            <a:r>
              <a:rPr lang="zh-CN" altLang="en-US" sz="1200" dirty="0">
                <a:latin typeface="Times New Roman" panose="02020603050405020304" pitchFamily="18" charset="0"/>
                <a:ea typeface="宋体" panose="02010600030101010101" pitchFamily="2" charset="-122"/>
              </a:rPr>
              <a:t>随机抽查格口分拣质量，清理满格快件，对拒识信函及时进行手工分拣</a:t>
            </a:r>
            <a:endParaRPr lang="zh-CN" altLang="en-US" sz="1200" dirty="0">
              <a:latin typeface="Times New Roman" panose="02020603050405020304" pitchFamily="18" charset="0"/>
              <a:ea typeface="宋体" panose="02010600030101010101" pitchFamily="2" charset="-122"/>
            </a:endParaRPr>
          </a:p>
          <a:p>
            <a:endParaRPr lang="zh-CN" altLang="en-US" sz="1200" dirty="0">
              <a:latin typeface="Arial" panose="020B0604020202020204" pitchFamily="34" charset="0"/>
              <a:ea typeface="宋体" panose="02010600030101010101" pitchFamily="2" charset="-122"/>
            </a:endParaRPr>
          </a:p>
        </p:txBody>
      </p:sp>
      <p:sp>
        <p:nvSpPr>
          <p:cNvPr id="417820" name="Rectangle 28"/>
          <p:cNvSpPr/>
          <p:nvPr/>
        </p:nvSpPr>
        <p:spPr>
          <a:xfrm>
            <a:off x="6877050" y="3429000"/>
            <a:ext cx="1670050" cy="2971800"/>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lvl="1" indent="0" algn="just" eaLnBrk="1" hangingPunct="1">
              <a:buFont typeface="Times New Roman" panose="02020603050405020304" pitchFamily="18" charset="0"/>
              <a:buChar char="1"/>
            </a:pPr>
            <a:r>
              <a:rPr lang="zh-CN" altLang="en-US" sz="1200" dirty="0">
                <a:latin typeface="Times New Roman" panose="02020603050405020304" pitchFamily="18" charset="0"/>
                <a:ea typeface="宋体" panose="02010600030101010101" pitchFamily="2" charset="-122"/>
              </a:rPr>
              <a:t>分拣完毕后，按“停止供信“按钮关机</a:t>
            </a:r>
            <a:endParaRPr lang="zh-CN" altLang="en-US" sz="1200" dirty="0">
              <a:latin typeface="Times New Roman" panose="02020603050405020304" pitchFamily="18" charset="0"/>
              <a:ea typeface="宋体" panose="02010600030101010101" pitchFamily="2" charset="-122"/>
            </a:endParaRPr>
          </a:p>
          <a:p>
            <a:pPr>
              <a:buFont typeface="Times New Roman" panose="02020603050405020304" pitchFamily="18" charset="0"/>
              <a:buChar char="2"/>
            </a:pPr>
            <a:r>
              <a:rPr lang="zh-CN" altLang="en-US" sz="1200" dirty="0">
                <a:latin typeface="Times New Roman" panose="02020603050405020304" pitchFamily="18" charset="0"/>
                <a:ea typeface="宋体" panose="02010600030101010101" pitchFamily="2" charset="-122"/>
              </a:rPr>
              <a:t>及时清理现场，并检查分拣机内有无遗留邮件</a:t>
            </a:r>
            <a:endParaRPr lang="zh-CN" altLang="en-US" sz="1200" dirty="0">
              <a:latin typeface="Times New Roman" panose="02020603050405020304" pitchFamily="18" charset="0"/>
              <a:ea typeface="宋体" panose="02010600030101010101" pitchFamily="2" charset="-122"/>
            </a:endParaRPr>
          </a:p>
          <a:p>
            <a:pPr>
              <a:buFont typeface="Times New Roman" panose="02020603050405020304" pitchFamily="18" charset="0"/>
              <a:buChar char="3"/>
            </a:pPr>
            <a:r>
              <a:rPr lang="zh-CN" altLang="en-US" sz="1200" dirty="0">
                <a:latin typeface="Times New Roman" panose="02020603050405020304" pitchFamily="18" charset="0"/>
                <a:ea typeface="宋体" panose="02010600030101010101" pitchFamily="2" charset="-122"/>
              </a:rPr>
              <a:t>将小车、信盒和信筐等用品用具归位，关闭捆扎器电源</a:t>
            </a:r>
            <a:endParaRPr lang="zh-CN" altLang="en-US" sz="1200" dirty="0">
              <a:latin typeface="Arial" panose="020B0604020202020204" pitchFamily="34" charset="0"/>
              <a:ea typeface="宋体" panose="02010600030101010101" pitchFamily="2" charset="-122"/>
            </a:endParaRPr>
          </a:p>
        </p:txBody>
      </p:sp>
      <p:sp>
        <p:nvSpPr>
          <p:cNvPr id="417821" name="AutoShape 29"/>
          <p:cNvSpPr/>
          <p:nvPr/>
        </p:nvSpPr>
        <p:spPr>
          <a:xfrm>
            <a:off x="5076825" y="2997200"/>
            <a:ext cx="1516063" cy="331788"/>
          </a:xfrm>
          <a:prstGeom prst="roundRect">
            <a:avLst>
              <a:gd name="adj" fmla="val 16667"/>
            </a:avLst>
          </a:prstGeom>
          <a:solidFill>
            <a:srgbClr val="FFFFFF"/>
          </a:solidFill>
          <a:ln w="9525" cap="flat" cmpd="sng">
            <a:solidFill>
              <a:srgbClr val="000000"/>
            </a:solidFill>
            <a:prstDash val="solid"/>
            <a:round/>
            <a:headEnd type="none" w="med" len="med"/>
            <a:tailEnd type="none" w="med" len="med"/>
          </a:ln>
        </p:spPr>
        <p:txBody>
          <a:bodyPr anchor="t" anchorCtr="0"/>
          <a:p>
            <a:pPr algn="ctr"/>
            <a:r>
              <a:rPr lang="zh-CN" altLang="en-US" sz="1200" dirty="0">
                <a:latin typeface="Times New Roman" panose="02020603050405020304" pitchFamily="18" charset="0"/>
                <a:ea typeface="宋体" panose="02010600030101010101" pitchFamily="2" charset="-122"/>
              </a:rPr>
              <a:t>过程控制</a:t>
            </a:r>
            <a:endParaRPr lang="zh-CN" altLang="en-US" sz="1200" dirty="0">
              <a:latin typeface="Arial" panose="020B0604020202020204" pitchFamily="34" charset="0"/>
              <a:ea typeface="宋体" panose="02010600030101010101" pitchFamily="2" charset="-122"/>
            </a:endParaRPr>
          </a:p>
        </p:txBody>
      </p:sp>
      <p:sp>
        <p:nvSpPr>
          <p:cNvPr id="417822" name="AutoShape 30"/>
          <p:cNvSpPr/>
          <p:nvPr/>
        </p:nvSpPr>
        <p:spPr>
          <a:xfrm>
            <a:off x="6921500" y="2984500"/>
            <a:ext cx="1514475" cy="331788"/>
          </a:xfrm>
          <a:prstGeom prst="roundRect">
            <a:avLst>
              <a:gd name="adj" fmla="val 16667"/>
            </a:avLst>
          </a:prstGeom>
          <a:solidFill>
            <a:srgbClr val="FFFFFF"/>
          </a:solidFill>
          <a:ln w="9525" cap="flat" cmpd="sng">
            <a:solidFill>
              <a:srgbClr val="000000"/>
            </a:solidFill>
            <a:prstDash val="solid"/>
            <a:round/>
            <a:headEnd type="none" w="med" len="med"/>
            <a:tailEnd type="none" w="med" len="med"/>
          </a:ln>
        </p:spPr>
        <p:txBody>
          <a:bodyPr anchor="t" anchorCtr="0"/>
          <a:p>
            <a:pPr algn="ctr"/>
            <a:r>
              <a:rPr lang="zh-CN" altLang="en-US" sz="1200" dirty="0">
                <a:latin typeface="Arial" panose="020B0604020202020204" pitchFamily="34" charset="0"/>
                <a:ea typeface="宋体" panose="02010600030101010101" pitchFamily="2" charset="-122"/>
              </a:rPr>
              <a:t>分拣结束</a:t>
            </a:r>
            <a:endParaRPr lang="zh-CN" altLang="en-US" sz="1200" dirty="0">
              <a:latin typeface="Arial" panose="020B0604020202020204" pitchFamily="34" charset="0"/>
              <a:ea typeface="宋体" panose="02010600030101010101" pitchFamily="2" charset="-122"/>
            </a:endParaRPr>
          </a:p>
        </p:txBody>
      </p:sp>
      <p:sp>
        <p:nvSpPr>
          <p:cNvPr id="417824" name="Line 32"/>
          <p:cNvSpPr/>
          <p:nvPr/>
        </p:nvSpPr>
        <p:spPr>
          <a:xfrm>
            <a:off x="7596188" y="2565400"/>
            <a:ext cx="1587" cy="442913"/>
          </a:xfrm>
          <a:prstGeom prst="line">
            <a:avLst/>
          </a:prstGeom>
          <a:ln w="9525" cap="flat" cmpd="sng">
            <a:solidFill>
              <a:srgbClr val="000000"/>
            </a:solidFill>
            <a:prstDash val="solid"/>
            <a:round/>
            <a:headEnd type="none" w="med" len="med"/>
            <a:tailEnd type="triangle" w="med" len="med"/>
          </a:ln>
        </p:spPr>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17812"/>
                                        </p:tgtEl>
                                        <p:attrNameLst>
                                          <p:attrName>style.visibility</p:attrName>
                                        </p:attrNameLst>
                                      </p:cBhvr>
                                      <p:to>
                                        <p:strVal val="visible"/>
                                      </p:to>
                                    </p:set>
                                    <p:anim calcmode="lin" valueType="num">
                                      <p:cBhvr additive="base">
                                        <p:cTn id="7" dur="500" fill="hold"/>
                                        <p:tgtEl>
                                          <p:spTgt spid="417812"/>
                                        </p:tgtEl>
                                        <p:attrNameLst>
                                          <p:attrName>ppt_x</p:attrName>
                                        </p:attrNameLst>
                                      </p:cBhvr>
                                      <p:tavLst>
                                        <p:tav tm="0">
                                          <p:val>
                                            <p:strVal val="0-#ppt_w/2"/>
                                          </p:val>
                                        </p:tav>
                                        <p:tav tm="100000">
                                          <p:val>
                                            <p:strVal val="#ppt_x"/>
                                          </p:val>
                                        </p:tav>
                                      </p:tavLst>
                                    </p:anim>
                                    <p:anim calcmode="lin" valueType="num">
                                      <p:cBhvr additive="base">
                                        <p:cTn id="8" dur="500" fill="hold"/>
                                        <p:tgtEl>
                                          <p:spTgt spid="4178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nodeType="clickEffect">
                                  <p:stCondLst>
                                    <p:cond delay="0"/>
                                  </p:stCondLst>
                                  <p:childTnLst>
                                    <p:set>
                                      <p:cBhvr>
                                        <p:cTn id="12" dur="1" fill="hold">
                                          <p:stCondLst>
                                            <p:cond delay="0"/>
                                          </p:stCondLst>
                                        </p:cTn>
                                        <p:tgtEl>
                                          <p:spTgt spid="417817"/>
                                        </p:tgtEl>
                                        <p:attrNameLst>
                                          <p:attrName>style.visibility</p:attrName>
                                        </p:attrNameLst>
                                      </p:cBhvr>
                                      <p:to>
                                        <p:strVal val="visible"/>
                                      </p:to>
                                    </p:set>
                                    <p:animEffect transition="in" filter="fade">
                                      <p:cBhvr>
                                        <p:cTn id="13" dur="1000"/>
                                        <p:tgtEl>
                                          <p:spTgt spid="417817"/>
                                        </p:tgtEl>
                                      </p:cBhvr>
                                    </p:animEffect>
                                    <p:anim calcmode="lin" valueType="num">
                                      <p:cBhvr>
                                        <p:cTn id="14" dur="1000" fill="hold"/>
                                        <p:tgtEl>
                                          <p:spTgt spid="417817"/>
                                        </p:tgtEl>
                                        <p:attrNameLst>
                                          <p:attrName>ppt_x</p:attrName>
                                        </p:attrNameLst>
                                      </p:cBhvr>
                                      <p:tavLst>
                                        <p:tav tm="0">
                                          <p:val>
                                            <p:strVal val="#ppt_x"/>
                                          </p:val>
                                        </p:tav>
                                        <p:tav tm="100000">
                                          <p:val>
                                            <p:strVal val="#ppt_x"/>
                                          </p:val>
                                        </p:tav>
                                      </p:tavLst>
                                    </p:anim>
                                    <p:anim calcmode="lin" valueType="num">
                                      <p:cBhvr>
                                        <p:cTn id="15" dur="1000" fill="hold"/>
                                        <p:tgtEl>
                                          <p:spTgt spid="417817"/>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417815"/>
                                        </p:tgtEl>
                                        <p:attrNameLst>
                                          <p:attrName>style.visibility</p:attrName>
                                        </p:attrNameLst>
                                      </p:cBhvr>
                                      <p:to>
                                        <p:strVal val="visible"/>
                                      </p:to>
                                    </p:set>
                                    <p:animEffect transition="in" filter="fade">
                                      <p:cBhvr>
                                        <p:cTn id="20" dur="1000"/>
                                        <p:tgtEl>
                                          <p:spTgt spid="417815"/>
                                        </p:tgtEl>
                                      </p:cBhvr>
                                    </p:animEffect>
                                    <p:anim calcmode="lin" valueType="num">
                                      <p:cBhvr>
                                        <p:cTn id="21" dur="1000" fill="hold"/>
                                        <p:tgtEl>
                                          <p:spTgt spid="417815"/>
                                        </p:tgtEl>
                                        <p:attrNameLst>
                                          <p:attrName>ppt_x</p:attrName>
                                        </p:attrNameLst>
                                      </p:cBhvr>
                                      <p:tavLst>
                                        <p:tav tm="0">
                                          <p:val>
                                            <p:strVal val="#ppt_x"/>
                                          </p:val>
                                        </p:tav>
                                        <p:tav tm="100000">
                                          <p:val>
                                            <p:strVal val="#ppt_x"/>
                                          </p:val>
                                        </p:tav>
                                      </p:tavLst>
                                    </p:anim>
                                    <p:anim calcmode="lin" valueType="num">
                                      <p:cBhvr>
                                        <p:cTn id="22" dur="1000" fill="hold"/>
                                        <p:tgtEl>
                                          <p:spTgt spid="417815"/>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7" presetClass="entr" presetSubtype="0" fill="hold" grpId="0" nodeType="clickEffect">
                                  <p:stCondLst>
                                    <p:cond delay="0"/>
                                  </p:stCondLst>
                                  <p:childTnLst>
                                    <p:set>
                                      <p:cBhvr>
                                        <p:cTn id="26" dur="1" fill="hold">
                                          <p:stCondLst>
                                            <p:cond delay="0"/>
                                          </p:stCondLst>
                                        </p:cTn>
                                        <p:tgtEl>
                                          <p:spTgt spid="417813"/>
                                        </p:tgtEl>
                                        <p:attrNameLst>
                                          <p:attrName>style.visibility</p:attrName>
                                        </p:attrNameLst>
                                      </p:cBhvr>
                                      <p:to>
                                        <p:strVal val="visible"/>
                                      </p:to>
                                    </p:set>
                                    <p:animEffect transition="in" filter="fade">
                                      <p:cBhvr>
                                        <p:cTn id="27" dur="1000"/>
                                        <p:tgtEl>
                                          <p:spTgt spid="417813"/>
                                        </p:tgtEl>
                                      </p:cBhvr>
                                    </p:animEffect>
                                    <p:anim calcmode="lin" valueType="num">
                                      <p:cBhvr>
                                        <p:cTn id="28" dur="1000" fill="hold"/>
                                        <p:tgtEl>
                                          <p:spTgt spid="417813"/>
                                        </p:tgtEl>
                                        <p:attrNameLst>
                                          <p:attrName>ppt_x</p:attrName>
                                        </p:attrNameLst>
                                      </p:cBhvr>
                                      <p:tavLst>
                                        <p:tav tm="0">
                                          <p:val>
                                            <p:strVal val="#ppt_x"/>
                                          </p:val>
                                        </p:tav>
                                        <p:tav tm="100000">
                                          <p:val>
                                            <p:strVal val="#ppt_x"/>
                                          </p:val>
                                        </p:tav>
                                      </p:tavLst>
                                    </p:anim>
                                    <p:anim calcmode="lin" valueType="num">
                                      <p:cBhvr>
                                        <p:cTn id="29" dur="1000" fill="hold"/>
                                        <p:tgtEl>
                                          <p:spTgt spid="41781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417818"/>
                                        </p:tgtEl>
                                        <p:attrNameLst>
                                          <p:attrName>style.visibility</p:attrName>
                                        </p:attrNameLst>
                                      </p:cBhvr>
                                      <p:to>
                                        <p:strVal val="visible"/>
                                      </p:to>
                                    </p:set>
                                    <p:animEffect transition="in" filter="fade">
                                      <p:cBhvr>
                                        <p:cTn id="32" dur="1000"/>
                                        <p:tgtEl>
                                          <p:spTgt spid="417818"/>
                                        </p:tgtEl>
                                      </p:cBhvr>
                                    </p:animEffect>
                                    <p:anim calcmode="lin" valueType="num">
                                      <p:cBhvr>
                                        <p:cTn id="33" dur="1000" fill="hold"/>
                                        <p:tgtEl>
                                          <p:spTgt spid="417818"/>
                                        </p:tgtEl>
                                        <p:attrNameLst>
                                          <p:attrName>ppt_x</p:attrName>
                                        </p:attrNameLst>
                                      </p:cBhvr>
                                      <p:tavLst>
                                        <p:tav tm="0">
                                          <p:val>
                                            <p:strVal val="#ppt_x"/>
                                          </p:val>
                                        </p:tav>
                                        <p:tav tm="100000">
                                          <p:val>
                                            <p:strVal val="#ppt_x"/>
                                          </p:val>
                                        </p:tav>
                                      </p:tavLst>
                                    </p:anim>
                                    <p:anim calcmode="lin" valueType="num">
                                      <p:cBhvr>
                                        <p:cTn id="34" dur="1000" fill="hold"/>
                                        <p:tgtEl>
                                          <p:spTgt spid="417818"/>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7" presetClass="entr" presetSubtype="0" fill="hold" grpId="0" nodeType="clickEffect">
                                  <p:stCondLst>
                                    <p:cond delay="0"/>
                                  </p:stCondLst>
                                  <p:childTnLst>
                                    <p:set>
                                      <p:cBhvr>
                                        <p:cTn id="38" dur="1" fill="hold">
                                          <p:stCondLst>
                                            <p:cond delay="0"/>
                                          </p:stCondLst>
                                        </p:cTn>
                                        <p:tgtEl>
                                          <p:spTgt spid="417816"/>
                                        </p:tgtEl>
                                        <p:attrNameLst>
                                          <p:attrName>style.visibility</p:attrName>
                                        </p:attrNameLst>
                                      </p:cBhvr>
                                      <p:to>
                                        <p:strVal val="visible"/>
                                      </p:to>
                                    </p:set>
                                    <p:animEffect transition="in" filter="fade">
                                      <p:cBhvr>
                                        <p:cTn id="39" dur="1000"/>
                                        <p:tgtEl>
                                          <p:spTgt spid="417816"/>
                                        </p:tgtEl>
                                      </p:cBhvr>
                                    </p:animEffect>
                                    <p:anim calcmode="lin" valueType="num">
                                      <p:cBhvr>
                                        <p:cTn id="40" dur="1000" fill="hold"/>
                                        <p:tgtEl>
                                          <p:spTgt spid="417816"/>
                                        </p:tgtEl>
                                        <p:attrNameLst>
                                          <p:attrName>ppt_x</p:attrName>
                                        </p:attrNameLst>
                                      </p:cBhvr>
                                      <p:tavLst>
                                        <p:tav tm="0">
                                          <p:val>
                                            <p:strVal val="#ppt_x"/>
                                          </p:val>
                                        </p:tav>
                                        <p:tav tm="100000">
                                          <p:val>
                                            <p:strVal val="#ppt_x"/>
                                          </p:val>
                                        </p:tav>
                                      </p:tavLst>
                                    </p:anim>
                                    <p:anim calcmode="lin" valueType="num">
                                      <p:cBhvr>
                                        <p:cTn id="41" dur="1000" fill="hold"/>
                                        <p:tgtEl>
                                          <p:spTgt spid="417816"/>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7" presetClass="entr" presetSubtype="0" fill="hold" grpId="0" nodeType="clickEffect">
                                  <p:stCondLst>
                                    <p:cond delay="0"/>
                                  </p:stCondLst>
                                  <p:childTnLst>
                                    <p:set>
                                      <p:cBhvr>
                                        <p:cTn id="45" dur="1" fill="hold">
                                          <p:stCondLst>
                                            <p:cond delay="0"/>
                                          </p:stCondLst>
                                        </p:cTn>
                                        <p:tgtEl>
                                          <p:spTgt spid="417814"/>
                                        </p:tgtEl>
                                        <p:attrNameLst>
                                          <p:attrName>style.visibility</p:attrName>
                                        </p:attrNameLst>
                                      </p:cBhvr>
                                      <p:to>
                                        <p:strVal val="visible"/>
                                      </p:to>
                                    </p:set>
                                    <p:animEffect transition="in" filter="fade">
                                      <p:cBhvr>
                                        <p:cTn id="46" dur="1000"/>
                                        <p:tgtEl>
                                          <p:spTgt spid="417814"/>
                                        </p:tgtEl>
                                      </p:cBhvr>
                                    </p:animEffect>
                                    <p:anim calcmode="lin" valueType="num">
                                      <p:cBhvr>
                                        <p:cTn id="47" dur="1000" fill="hold"/>
                                        <p:tgtEl>
                                          <p:spTgt spid="417814"/>
                                        </p:tgtEl>
                                        <p:attrNameLst>
                                          <p:attrName>ppt_x</p:attrName>
                                        </p:attrNameLst>
                                      </p:cBhvr>
                                      <p:tavLst>
                                        <p:tav tm="0">
                                          <p:val>
                                            <p:strVal val="#ppt_x"/>
                                          </p:val>
                                        </p:tav>
                                        <p:tav tm="100000">
                                          <p:val>
                                            <p:strVal val="#ppt_x"/>
                                          </p:val>
                                        </p:tav>
                                      </p:tavLst>
                                    </p:anim>
                                    <p:anim calcmode="lin" valueType="num">
                                      <p:cBhvr>
                                        <p:cTn id="48" dur="1000" fill="hold"/>
                                        <p:tgtEl>
                                          <p:spTgt spid="417814"/>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7" presetClass="entr" presetSubtype="0" fill="hold" grpId="0" nodeType="clickEffect">
                                  <p:stCondLst>
                                    <p:cond delay="0"/>
                                  </p:stCondLst>
                                  <p:childTnLst>
                                    <p:set>
                                      <p:cBhvr>
                                        <p:cTn id="52" dur="1" fill="hold">
                                          <p:stCondLst>
                                            <p:cond delay="0"/>
                                          </p:stCondLst>
                                        </p:cTn>
                                        <p:tgtEl>
                                          <p:spTgt spid="417821"/>
                                        </p:tgtEl>
                                        <p:attrNameLst>
                                          <p:attrName>style.visibility</p:attrName>
                                        </p:attrNameLst>
                                      </p:cBhvr>
                                      <p:to>
                                        <p:strVal val="visible"/>
                                      </p:to>
                                    </p:set>
                                    <p:animEffect transition="in" filter="fade">
                                      <p:cBhvr>
                                        <p:cTn id="53" dur="1000"/>
                                        <p:tgtEl>
                                          <p:spTgt spid="417821"/>
                                        </p:tgtEl>
                                      </p:cBhvr>
                                    </p:animEffect>
                                    <p:anim calcmode="lin" valueType="num">
                                      <p:cBhvr>
                                        <p:cTn id="54" dur="1000" fill="hold"/>
                                        <p:tgtEl>
                                          <p:spTgt spid="417821"/>
                                        </p:tgtEl>
                                        <p:attrNameLst>
                                          <p:attrName>ppt_x</p:attrName>
                                        </p:attrNameLst>
                                      </p:cBhvr>
                                      <p:tavLst>
                                        <p:tav tm="0">
                                          <p:val>
                                            <p:strVal val="#ppt_x"/>
                                          </p:val>
                                        </p:tav>
                                        <p:tav tm="100000">
                                          <p:val>
                                            <p:strVal val="#ppt_x"/>
                                          </p:val>
                                        </p:tav>
                                      </p:tavLst>
                                    </p:anim>
                                    <p:anim calcmode="lin" valueType="num">
                                      <p:cBhvr>
                                        <p:cTn id="55" dur="1000" fill="hold"/>
                                        <p:tgtEl>
                                          <p:spTgt spid="417821"/>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7" presetClass="entr" presetSubtype="0" fill="hold" grpId="0" nodeType="clickEffect">
                                  <p:stCondLst>
                                    <p:cond delay="0"/>
                                  </p:stCondLst>
                                  <p:childTnLst>
                                    <p:set>
                                      <p:cBhvr>
                                        <p:cTn id="59" dur="1" fill="hold">
                                          <p:stCondLst>
                                            <p:cond delay="0"/>
                                          </p:stCondLst>
                                        </p:cTn>
                                        <p:tgtEl>
                                          <p:spTgt spid="417819"/>
                                        </p:tgtEl>
                                        <p:attrNameLst>
                                          <p:attrName>style.visibility</p:attrName>
                                        </p:attrNameLst>
                                      </p:cBhvr>
                                      <p:to>
                                        <p:strVal val="visible"/>
                                      </p:to>
                                    </p:set>
                                    <p:animEffect transition="in" filter="fade">
                                      <p:cBhvr>
                                        <p:cTn id="60" dur="1000"/>
                                        <p:tgtEl>
                                          <p:spTgt spid="417819"/>
                                        </p:tgtEl>
                                      </p:cBhvr>
                                    </p:animEffect>
                                    <p:anim calcmode="lin" valueType="num">
                                      <p:cBhvr>
                                        <p:cTn id="61" dur="1000" fill="hold"/>
                                        <p:tgtEl>
                                          <p:spTgt spid="417819"/>
                                        </p:tgtEl>
                                        <p:attrNameLst>
                                          <p:attrName>ppt_x</p:attrName>
                                        </p:attrNameLst>
                                      </p:cBhvr>
                                      <p:tavLst>
                                        <p:tav tm="0">
                                          <p:val>
                                            <p:strVal val="#ppt_x"/>
                                          </p:val>
                                        </p:tav>
                                        <p:tav tm="100000">
                                          <p:val>
                                            <p:strVal val="#ppt_x"/>
                                          </p:val>
                                        </p:tav>
                                      </p:tavLst>
                                    </p:anim>
                                    <p:anim calcmode="lin" valueType="num">
                                      <p:cBhvr>
                                        <p:cTn id="62" dur="1000" fill="hold"/>
                                        <p:tgtEl>
                                          <p:spTgt spid="417819"/>
                                        </p:tgtEl>
                                        <p:attrNameLst>
                                          <p:attrName>ppt_y</p:attrName>
                                        </p:attrNameLst>
                                      </p:cBhvr>
                                      <p:tavLst>
                                        <p:tav tm="0">
                                          <p:val>
                                            <p:strVal val="#ppt_y-.1"/>
                                          </p:val>
                                        </p:tav>
                                        <p:tav tm="100000">
                                          <p:val>
                                            <p:strVal val="#ppt_y"/>
                                          </p:val>
                                        </p:tav>
                                      </p:tavLst>
                                    </p:anim>
                                  </p:childTnLst>
                                </p:cTn>
                              </p:par>
                              <p:par>
                                <p:cTn id="63" presetID="47" presetClass="entr" presetSubtype="0" fill="hold" nodeType="withEffect">
                                  <p:stCondLst>
                                    <p:cond delay="0"/>
                                  </p:stCondLst>
                                  <p:childTnLst>
                                    <p:set>
                                      <p:cBhvr>
                                        <p:cTn id="64" dur="1" fill="hold">
                                          <p:stCondLst>
                                            <p:cond delay="0"/>
                                          </p:stCondLst>
                                        </p:cTn>
                                        <p:tgtEl>
                                          <p:spTgt spid="417824"/>
                                        </p:tgtEl>
                                        <p:attrNameLst>
                                          <p:attrName>style.visibility</p:attrName>
                                        </p:attrNameLst>
                                      </p:cBhvr>
                                      <p:to>
                                        <p:strVal val="visible"/>
                                      </p:to>
                                    </p:set>
                                    <p:animEffect transition="in" filter="fade">
                                      <p:cBhvr>
                                        <p:cTn id="65" dur="1000"/>
                                        <p:tgtEl>
                                          <p:spTgt spid="417824"/>
                                        </p:tgtEl>
                                      </p:cBhvr>
                                    </p:animEffect>
                                    <p:anim calcmode="lin" valueType="num">
                                      <p:cBhvr>
                                        <p:cTn id="66" dur="1000" fill="hold"/>
                                        <p:tgtEl>
                                          <p:spTgt spid="417824"/>
                                        </p:tgtEl>
                                        <p:attrNameLst>
                                          <p:attrName>ppt_x</p:attrName>
                                        </p:attrNameLst>
                                      </p:cBhvr>
                                      <p:tavLst>
                                        <p:tav tm="0">
                                          <p:val>
                                            <p:strVal val="#ppt_x"/>
                                          </p:val>
                                        </p:tav>
                                        <p:tav tm="100000">
                                          <p:val>
                                            <p:strVal val="#ppt_x"/>
                                          </p:val>
                                        </p:tav>
                                      </p:tavLst>
                                    </p:anim>
                                    <p:anim calcmode="lin" valueType="num">
                                      <p:cBhvr>
                                        <p:cTn id="67" dur="1000" fill="hold"/>
                                        <p:tgtEl>
                                          <p:spTgt spid="417824"/>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7" presetClass="entr" presetSubtype="0" fill="hold" grpId="0" nodeType="clickEffect">
                                  <p:stCondLst>
                                    <p:cond delay="0"/>
                                  </p:stCondLst>
                                  <p:childTnLst>
                                    <p:set>
                                      <p:cBhvr>
                                        <p:cTn id="71" dur="1" fill="hold">
                                          <p:stCondLst>
                                            <p:cond delay="0"/>
                                          </p:stCondLst>
                                        </p:cTn>
                                        <p:tgtEl>
                                          <p:spTgt spid="417822"/>
                                        </p:tgtEl>
                                        <p:attrNameLst>
                                          <p:attrName>style.visibility</p:attrName>
                                        </p:attrNameLst>
                                      </p:cBhvr>
                                      <p:to>
                                        <p:strVal val="visible"/>
                                      </p:to>
                                    </p:set>
                                    <p:animEffect transition="in" filter="fade">
                                      <p:cBhvr>
                                        <p:cTn id="72" dur="1000"/>
                                        <p:tgtEl>
                                          <p:spTgt spid="417822"/>
                                        </p:tgtEl>
                                      </p:cBhvr>
                                    </p:animEffect>
                                    <p:anim calcmode="lin" valueType="num">
                                      <p:cBhvr>
                                        <p:cTn id="73" dur="1000" fill="hold"/>
                                        <p:tgtEl>
                                          <p:spTgt spid="417822"/>
                                        </p:tgtEl>
                                        <p:attrNameLst>
                                          <p:attrName>ppt_x</p:attrName>
                                        </p:attrNameLst>
                                      </p:cBhvr>
                                      <p:tavLst>
                                        <p:tav tm="0">
                                          <p:val>
                                            <p:strVal val="#ppt_x"/>
                                          </p:val>
                                        </p:tav>
                                        <p:tav tm="100000">
                                          <p:val>
                                            <p:strVal val="#ppt_x"/>
                                          </p:val>
                                        </p:tav>
                                      </p:tavLst>
                                    </p:anim>
                                    <p:anim calcmode="lin" valueType="num">
                                      <p:cBhvr>
                                        <p:cTn id="74" dur="1000" fill="hold"/>
                                        <p:tgtEl>
                                          <p:spTgt spid="417822"/>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7" presetClass="entr" presetSubtype="0" fill="hold" grpId="0" nodeType="clickEffect">
                                  <p:stCondLst>
                                    <p:cond delay="0"/>
                                  </p:stCondLst>
                                  <p:childTnLst>
                                    <p:set>
                                      <p:cBhvr>
                                        <p:cTn id="78" dur="1" fill="hold">
                                          <p:stCondLst>
                                            <p:cond delay="0"/>
                                          </p:stCondLst>
                                        </p:cTn>
                                        <p:tgtEl>
                                          <p:spTgt spid="417820"/>
                                        </p:tgtEl>
                                        <p:attrNameLst>
                                          <p:attrName>style.visibility</p:attrName>
                                        </p:attrNameLst>
                                      </p:cBhvr>
                                      <p:to>
                                        <p:strVal val="visible"/>
                                      </p:to>
                                    </p:set>
                                    <p:animEffect transition="in" filter="fade">
                                      <p:cBhvr>
                                        <p:cTn id="79" dur="1000"/>
                                        <p:tgtEl>
                                          <p:spTgt spid="417820"/>
                                        </p:tgtEl>
                                      </p:cBhvr>
                                    </p:animEffect>
                                    <p:anim calcmode="lin" valueType="num">
                                      <p:cBhvr>
                                        <p:cTn id="80" dur="1000" fill="hold"/>
                                        <p:tgtEl>
                                          <p:spTgt spid="417820"/>
                                        </p:tgtEl>
                                        <p:attrNameLst>
                                          <p:attrName>ppt_x</p:attrName>
                                        </p:attrNameLst>
                                      </p:cBhvr>
                                      <p:tavLst>
                                        <p:tav tm="0">
                                          <p:val>
                                            <p:strVal val="#ppt_x"/>
                                          </p:val>
                                        </p:tav>
                                        <p:tav tm="100000">
                                          <p:val>
                                            <p:strVal val="#ppt_x"/>
                                          </p:val>
                                        </p:tav>
                                      </p:tavLst>
                                    </p:anim>
                                    <p:anim calcmode="lin" valueType="num">
                                      <p:cBhvr>
                                        <p:cTn id="81" dur="1000" fill="hold"/>
                                        <p:tgtEl>
                                          <p:spTgt spid="4178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7812" grpId="0" animBg="1"/>
      <p:bldP spid="417813" grpId="0" animBg="1"/>
      <p:bldP spid="417814" grpId="0" animBg="1"/>
      <p:bldP spid="417815" grpId="0" animBg="1"/>
      <p:bldP spid="417816" grpId="0" animBg="1"/>
      <p:bldP spid="417819" grpId="0" animBg="1"/>
      <p:bldP spid="417820" grpId="0" animBg="1"/>
      <p:bldP spid="417821" grpId="0" animBg="1"/>
      <p:bldP spid="417822"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758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6758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6759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759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759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6759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6759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759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7596" name="Rectangle 16"/>
          <p:cNvSpPr/>
          <p:nvPr/>
        </p:nvSpPr>
        <p:spPr>
          <a:xfrm>
            <a:off x="1547813" y="836613"/>
            <a:ext cx="2319337" cy="366712"/>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三、 半自动机械分拣</a:t>
            </a:r>
            <a:endParaRPr lang="zh-CN" altLang="en-US" b="1" dirty="0">
              <a:latin typeface="Arial" panose="020B0604020202020204" pitchFamily="34" charset="0"/>
              <a:ea typeface="宋体" panose="02010600030101010101" pitchFamily="2" charset="-122"/>
            </a:endParaRPr>
          </a:p>
        </p:txBody>
      </p:sp>
      <p:sp>
        <p:nvSpPr>
          <p:cNvPr id="416785" name="Rectangle 17"/>
          <p:cNvSpPr/>
          <p:nvPr/>
        </p:nvSpPr>
        <p:spPr>
          <a:xfrm>
            <a:off x="468313" y="1844675"/>
            <a:ext cx="7812087" cy="2568575"/>
          </a:xfrm>
          <a:prstGeom prst="rect">
            <a:avLst/>
          </a:prstGeom>
          <a:noFill/>
          <a:ln w="9525">
            <a:noFill/>
          </a:ln>
        </p:spPr>
        <p:txBody>
          <a:bodyPr anchor="ctr" anchorCtr="0">
            <a:spAutoFit/>
          </a:bodyPr>
          <a:p>
            <a:pPr marL="342900" indent="-342900" defTabSz="914400">
              <a:lnSpc>
                <a:spcPct val="150000"/>
              </a:lnSpc>
              <a:buAutoNum type="arabicPeriod"/>
              <a:tabLst>
                <a:tab pos="533400" algn="l"/>
              </a:tabLst>
            </a:pPr>
            <a:r>
              <a:rPr lang="zh-CN" altLang="en-US" dirty="0">
                <a:latin typeface="Arial" panose="020B0604020202020204" pitchFamily="34" charset="0"/>
                <a:ea typeface="宋体" panose="02010600030101010101" pitchFamily="2" charset="-122"/>
              </a:rPr>
              <a:t>在指定位置将快件上机传输，运单面朝上，宽度要小于传送带的宽度。</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533400" algn="l"/>
              </a:tabLst>
            </a:pPr>
            <a:r>
              <a:rPr lang="zh-CN" altLang="en-US" dirty="0">
                <a:latin typeface="Arial" panose="020B0604020202020204" pitchFamily="34" charset="0"/>
                <a:ea typeface="宋体" panose="02010600030101010101" pitchFamily="2" charset="-122"/>
              </a:rPr>
              <a:t>快件传到分拣工位时，要及时取下快件。未来得及取的快件由专人接取，再次上机分拣或进行手工分拣</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533400" algn="l"/>
              </a:tabLst>
            </a:pPr>
            <a:r>
              <a:rPr lang="zh-CN" altLang="en-US" dirty="0">
                <a:latin typeface="Arial" panose="020B0604020202020204" pitchFamily="34" charset="0"/>
                <a:ea typeface="宋体" panose="02010600030101010101" pitchFamily="2" charset="-122"/>
              </a:rPr>
              <a:t>看清运单寄达的目的地、电话区号和邮编后，准确拣取快件</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533400" algn="l"/>
              </a:tabLst>
            </a:pPr>
            <a:r>
              <a:rPr lang="zh-CN" altLang="en-US" dirty="0">
                <a:latin typeface="Arial" panose="020B0604020202020204" pitchFamily="34" charset="0"/>
                <a:ea typeface="宋体" panose="02010600030101010101" pitchFamily="2" charset="-122"/>
              </a:rPr>
              <a:t>取件时，较轻的快件用两手拖住两手托住两侧取下，较重的则要用双手托住底部或抓紧两侧，顺传送带的方向取下，注意用力</a:t>
            </a:r>
            <a:endParaRPr lang="zh-CN" altLang="en-US" dirty="0">
              <a:latin typeface="Arial" panose="020B0604020202020204" pitchFamily="34" charset="0"/>
              <a:ea typeface="宋体" panose="02010600030101010101" pitchFamily="2" charset="-122"/>
            </a:endParaRPr>
          </a:p>
        </p:txBody>
      </p:sp>
      <p:sp>
        <p:nvSpPr>
          <p:cNvPr id="67598" name="Rectangle 19"/>
          <p:cNvSpPr/>
          <p:nvPr/>
        </p:nvSpPr>
        <p:spPr>
          <a:xfrm>
            <a:off x="1187450" y="1268413"/>
            <a:ext cx="4572000" cy="641350"/>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（二）半自动机械分拣操作规范</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半自动机械分拣操作规范</a:t>
            </a:r>
            <a:r>
              <a:rPr lang="en-US" altLang="zh-CN" dirty="0">
                <a:latin typeface="Arial" panose="020B0604020202020204" pitchFamily="34" charset="0"/>
                <a:ea typeface="宋体" panose="02010600030101010101" pitchFamily="2" charset="-122"/>
              </a:rPr>
              <a:t>:</a:t>
            </a:r>
            <a:endParaRPr lang="en-US" altLang="zh-CN" dirty="0">
              <a:latin typeface="Arial" panose="020B0604020202020204" pitchFamily="34" charset="0"/>
              <a:ea typeface="宋体" panose="02010600030101010101" pitchFamily="2" charset="-122"/>
            </a:endParaRPr>
          </a:p>
        </p:txBody>
      </p:sp>
      <p:pic>
        <p:nvPicPr>
          <p:cNvPr id="67599" name="Picture 21" descr="U_3674~1"/>
          <p:cNvPicPr>
            <a:picLocks noChangeAspect="1"/>
          </p:cNvPicPr>
          <p:nvPr/>
        </p:nvPicPr>
        <p:blipFill>
          <a:blip r:embed="rId4"/>
          <a:stretch>
            <a:fillRect/>
          </a:stretch>
        </p:blipFill>
        <p:spPr>
          <a:xfrm>
            <a:off x="5580063" y="4365625"/>
            <a:ext cx="3287712" cy="2349500"/>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16785"/>
                                        </p:tgtEl>
                                        <p:attrNameLst>
                                          <p:attrName>style.visibility</p:attrName>
                                        </p:attrNameLst>
                                      </p:cBhvr>
                                      <p:to>
                                        <p:strVal val="visible"/>
                                      </p:to>
                                    </p:set>
                                    <p:anim to="" calcmode="lin" valueType="num">
                                      <p:cBhvr>
                                        <p:cTn id="7" dur="1" fill="hold"/>
                                        <p:tgtEl>
                                          <p:spTgt spid="416785"/>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785"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861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6861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6861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861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861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6861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6861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861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8620" name="Rectangle 15"/>
          <p:cNvSpPr/>
          <p:nvPr/>
        </p:nvSpPr>
        <p:spPr>
          <a:xfrm>
            <a:off x="1416050" y="1196975"/>
            <a:ext cx="7727950" cy="915988"/>
          </a:xfrm>
          <a:prstGeom prst="rect">
            <a:avLst/>
          </a:prstGeom>
          <a:noFill/>
          <a:ln w="9525">
            <a:noFill/>
          </a:ln>
        </p:spPr>
        <p:txBody>
          <a:bodyPr wrap="none" anchor="ctr" anchorCtr="0">
            <a:spAutoFit/>
          </a:bodyPr>
          <a:p>
            <a:pPr eaLnBrk="0" hangingPunct="0"/>
            <a:r>
              <a:rPr lang="zh-CN" altLang="en-US" b="1" dirty="0">
                <a:latin typeface="Times New Roman" panose="02020603050405020304" pitchFamily="18" charset="0"/>
                <a:ea typeface="宋体" panose="02010600030101010101" pitchFamily="2" charset="-122"/>
              </a:rPr>
              <a:t>（三）半自动机械分拣安全要求</a:t>
            </a:r>
            <a:endParaRPr lang="zh-CN" altLang="en-US" dirty="0">
              <a:latin typeface="Arial" panose="020B0604020202020204" pitchFamily="34" charset="0"/>
              <a:ea typeface="宋体" panose="02010600030101010101" pitchFamily="2" charset="-122"/>
            </a:endParaRPr>
          </a:p>
          <a:p>
            <a:pPr eaLnBrk="0" hangingPunct="0"/>
            <a:r>
              <a:rPr lang="zh-CN" altLang="en-US" dirty="0">
                <a:latin typeface="Times New Roman" panose="02020603050405020304" pitchFamily="18" charset="0"/>
                <a:ea typeface="宋体" panose="02010600030101010101" pitchFamily="2" charset="-122"/>
              </a:rPr>
              <a:t>快件分拣人员要注意作业过程中的设备安全和人身安全，具体要求如下所示</a:t>
            </a:r>
            <a:endParaRPr lang="zh-CN" altLang="en-US" dirty="0">
              <a:latin typeface="Arial" panose="020B0604020202020204" pitchFamily="34" charset="0"/>
              <a:ea typeface="宋体" panose="02010600030101010101" pitchFamily="2" charset="-122"/>
            </a:endParaRPr>
          </a:p>
          <a:p>
            <a:pPr eaLnBrk="0" hangingPunct="0"/>
            <a:endParaRPr lang="zh-CN" altLang="en-US" dirty="0">
              <a:latin typeface="Arial" panose="020B0604020202020204" pitchFamily="34" charset="0"/>
              <a:ea typeface="宋体" panose="02010600030101010101" pitchFamily="2" charset="-122"/>
            </a:endParaRPr>
          </a:p>
        </p:txBody>
      </p:sp>
      <p:graphicFrame>
        <p:nvGraphicFramePr>
          <p:cNvPr id="408626" name="Group 50"/>
          <p:cNvGraphicFramePr>
            <a:graphicFrameLocks noGrp="1"/>
          </p:cNvGraphicFramePr>
          <p:nvPr/>
        </p:nvGraphicFramePr>
        <p:xfrm>
          <a:off x="1042988" y="1916113"/>
          <a:ext cx="7777163" cy="4465638"/>
        </p:xfrm>
        <a:graphic>
          <a:graphicData uri="http://schemas.openxmlformats.org/drawingml/2006/table">
            <a:tbl>
              <a:tblPr/>
              <a:tblGrid>
                <a:gridCol w="3889375"/>
                <a:gridCol w="3887787"/>
              </a:tblGrid>
              <a:tr h="2444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设备操作安全要求</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人身安全要求</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30675">
                <a:tc>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35000"/>
                        </a:lnSpc>
                        <a:spcBef>
                          <a:spcPct val="0"/>
                        </a:spcBef>
                        <a:spcAft>
                          <a:spcPct val="0"/>
                        </a:spcAft>
                        <a:buClrTx/>
                        <a:buSzTx/>
                        <a:buFontTx/>
                        <a:buNone/>
                        <a:tabLst>
                          <a:tab pos="228600" algn="l"/>
                        </a:tabLst>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35000"/>
                        </a:lnSpc>
                        <a:spcBef>
                          <a:spcPct val="0"/>
                        </a:spcBef>
                        <a:spcAft>
                          <a:spcPct val="0"/>
                        </a:spcAft>
                        <a:buClrTx/>
                        <a:buSzTx/>
                        <a:buFontTx/>
                        <a:buNone/>
                        <a:tabLst>
                          <a:tab pos="228600" algn="l"/>
                        </a:tabLst>
                      </a:pP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68632" name="Rectangle 43"/>
          <p:cNvSpPr/>
          <p:nvPr/>
        </p:nvSpPr>
        <p:spPr>
          <a:xfrm>
            <a:off x="1547813" y="836613"/>
            <a:ext cx="2319337" cy="366712"/>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三、 半自动机械分拣</a:t>
            </a:r>
            <a:endParaRPr lang="zh-CN" altLang="en-US" b="1" dirty="0">
              <a:latin typeface="Arial" panose="020B0604020202020204" pitchFamily="34" charset="0"/>
              <a:ea typeface="宋体" panose="02010600030101010101" pitchFamily="2" charset="-122"/>
            </a:endParaRPr>
          </a:p>
        </p:txBody>
      </p:sp>
      <p:sp>
        <p:nvSpPr>
          <p:cNvPr id="408625" name="Rectangle 49"/>
          <p:cNvSpPr/>
          <p:nvPr/>
        </p:nvSpPr>
        <p:spPr>
          <a:xfrm>
            <a:off x="1042988" y="2276475"/>
            <a:ext cx="3816350" cy="3662363"/>
          </a:xfrm>
          <a:prstGeom prst="rect">
            <a:avLst/>
          </a:prstGeom>
          <a:noFill/>
          <a:ln w="9525">
            <a:noFill/>
          </a:ln>
        </p:spPr>
        <p:txBody>
          <a:bodyPr anchor="t" anchorCtr="0">
            <a:spAutoFit/>
          </a:bodyPr>
          <a:p>
            <a:pPr marL="342900" indent="-342900">
              <a:buAutoNum type="arabicPeriod"/>
            </a:pPr>
            <a:r>
              <a:rPr lang="zh-CN" altLang="en-US" dirty="0">
                <a:latin typeface="Arial" panose="020B0604020202020204" pitchFamily="34" charset="0"/>
                <a:ea typeface="宋体" panose="02010600030101010101" pitchFamily="2" charset="-122"/>
              </a:rPr>
              <a:t>设备运行前，清除带式传输或辊式传输设备周围影响设备运行的障碍物，然后试机运行</a:t>
            </a:r>
            <a:endParaRPr lang="zh-CN" altLang="en-US" dirty="0">
              <a:latin typeface="Arial" panose="020B0604020202020204" pitchFamily="34" charset="0"/>
              <a:ea typeface="宋体" panose="02010600030101010101" pitchFamily="2" charset="-122"/>
            </a:endParaRPr>
          </a:p>
          <a:p>
            <a:pPr marL="342900" indent="-342900">
              <a:buAutoNum type="arabicPeriod"/>
            </a:pPr>
            <a:r>
              <a:rPr lang="zh-CN" altLang="en-US" dirty="0">
                <a:latin typeface="Arial" panose="020B0604020202020204" pitchFamily="34" charset="0"/>
                <a:ea typeface="宋体" panose="02010600030101010101" pitchFamily="2" charset="-122"/>
              </a:rPr>
              <a:t>注意上机分拣的快件重量和体积均不得超出设备的载重和额定标准</a:t>
            </a:r>
            <a:endParaRPr lang="zh-CN" altLang="en-US" dirty="0">
              <a:latin typeface="Arial" panose="020B0604020202020204" pitchFamily="34" charset="0"/>
              <a:ea typeface="宋体" panose="02010600030101010101" pitchFamily="2" charset="-122"/>
            </a:endParaRPr>
          </a:p>
          <a:p>
            <a:pPr marL="342900" indent="-342900">
              <a:buAutoNum type="arabicPeriod"/>
            </a:pPr>
            <a:r>
              <a:rPr lang="zh-CN" altLang="en-US" dirty="0">
                <a:latin typeface="Arial" panose="020B0604020202020204" pitchFamily="34" charset="0"/>
                <a:ea typeface="宋体" panose="02010600030101010101" pitchFamily="2" charset="-122"/>
              </a:rPr>
              <a:t>对非正常形状或特殊包装不符合上机要求的快件，要进行人工分拣</a:t>
            </a:r>
            <a:endParaRPr lang="zh-CN" altLang="en-US" dirty="0">
              <a:latin typeface="Arial" panose="020B0604020202020204" pitchFamily="34" charset="0"/>
              <a:ea typeface="宋体" panose="02010600030101010101" pitchFamily="2" charset="-122"/>
            </a:endParaRPr>
          </a:p>
          <a:p>
            <a:pPr marL="342900" indent="-342900">
              <a:buAutoNum type="arabicPeriod"/>
            </a:pPr>
            <a:r>
              <a:rPr lang="zh-CN" altLang="en-US" dirty="0">
                <a:latin typeface="Arial" panose="020B0604020202020204" pitchFamily="34" charset="0"/>
                <a:ea typeface="宋体" panose="02010600030101010101" pitchFamily="2" charset="-122"/>
              </a:rPr>
              <a:t>上机传输的快件与拣取的速度要匹配</a:t>
            </a:r>
            <a:endParaRPr lang="zh-CN" altLang="en-US" dirty="0">
              <a:latin typeface="Arial" panose="020B0604020202020204" pitchFamily="34" charset="0"/>
              <a:ea typeface="宋体" panose="02010600030101010101" pitchFamily="2" charset="-122"/>
            </a:endParaRPr>
          </a:p>
          <a:p>
            <a:pPr marL="342900" indent="-342900">
              <a:buAutoNum type="arabicPeriod"/>
            </a:pPr>
            <a:r>
              <a:rPr lang="zh-CN" altLang="en-US" dirty="0">
                <a:latin typeface="Arial" panose="020B0604020202020204" pitchFamily="34" charset="0"/>
                <a:ea typeface="宋体" panose="02010600030101010101" pitchFamily="2" charset="-122"/>
              </a:rPr>
              <a:t>传输过程中一旦发生卡塞、卡阻，要立即停止设备运行</a:t>
            </a:r>
            <a:endParaRPr lang="zh-CN" altLang="en-US" dirty="0">
              <a:latin typeface="Arial" panose="020B0604020202020204" pitchFamily="34" charset="0"/>
              <a:ea typeface="宋体" panose="02010600030101010101" pitchFamily="2" charset="-122"/>
            </a:endParaRPr>
          </a:p>
          <a:p>
            <a:pPr marL="342900" indent="-342900">
              <a:buAutoNum type="arabicPeriod"/>
            </a:pPr>
            <a:r>
              <a:rPr lang="zh-CN" altLang="en-US" dirty="0">
                <a:latin typeface="Arial" panose="020B0604020202020204" pitchFamily="34" charset="0"/>
                <a:ea typeface="宋体" panose="02010600030101010101" pitchFamily="2" charset="-122"/>
              </a:rPr>
              <a:t>分拣传输设备在使用中如果发生故障，要立即停止使用</a:t>
            </a:r>
            <a:endParaRPr lang="zh-CN" altLang="en-US" dirty="0">
              <a:latin typeface="Arial" panose="020B0604020202020204" pitchFamily="34" charset="0"/>
              <a:ea typeface="宋体" panose="02010600030101010101" pitchFamily="2" charset="-122"/>
            </a:endParaRPr>
          </a:p>
        </p:txBody>
      </p:sp>
      <p:sp>
        <p:nvSpPr>
          <p:cNvPr id="408627" name="Rectangle 51"/>
          <p:cNvSpPr/>
          <p:nvPr/>
        </p:nvSpPr>
        <p:spPr>
          <a:xfrm>
            <a:off x="4932363" y="2420938"/>
            <a:ext cx="3816350" cy="3387725"/>
          </a:xfrm>
          <a:prstGeom prst="rect">
            <a:avLst/>
          </a:prstGeom>
          <a:noFill/>
          <a:ln w="9525">
            <a:noFill/>
          </a:ln>
        </p:spPr>
        <p:txBody>
          <a:bodyPr anchor="t" anchorCtr="0">
            <a:spAutoFit/>
          </a:bodyPr>
          <a:p>
            <a:pPr marL="342900" indent="-342900">
              <a:buAutoNum type="arabicPeriod"/>
            </a:pPr>
            <a:r>
              <a:rPr lang="zh-CN" altLang="en-US" dirty="0">
                <a:latin typeface="Arial" panose="020B0604020202020204" pitchFamily="34" charset="0"/>
                <a:ea typeface="宋体" panose="02010600030101010101" pitchFamily="2" charset="-122"/>
              </a:rPr>
              <a:t>严禁跨越、踩踏运行中的分拣传输设备</a:t>
            </a:r>
            <a:endParaRPr lang="zh-CN" altLang="en-US" dirty="0">
              <a:latin typeface="Arial" panose="020B0604020202020204" pitchFamily="34" charset="0"/>
              <a:ea typeface="宋体" panose="02010600030101010101" pitchFamily="2" charset="-122"/>
            </a:endParaRPr>
          </a:p>
          <a:p>
            <a:pPr marL="342900" indent="-342900">
              <a:buAutoNum type="arabicPeriod"/>
            </a:pPr>
            <a:r>
              <a:rPr lang="zh-CN" altLang="en-US" dirty="0">
                <a:latin typeface="Arial" panose="020B0604020202020204" pitchFamily="34" charset="0"/>
                <a:ea typeface="宋体" panose="02010600030101010101" pitchFamily="2" charset="-122"/>
              </a:rPr>
              <a:t>不能随意触摸带电设备和任何电源装置</a:t>
            </a:r>
            <a:endParaRPr lang="zh-CN" altLang="en-US" dirty="0">
              <a:latin typeface="Arial" panose="020B0604020202020204" pitchFamily="34" charset="0"/>
              <a:ea typeface="宋体" panose="02010600030101010101" pitchFamily="2" charset="-122"/>
            </a:endParaRPr>
          </a:p>
          <a:p>
            <a:pPr marL="342900" indent="-342900">
              <a:buAutoNum type="arabicPeriod"/>
            </a:pPr>
            <a:r>
              <a:rPr lang="zh-CN" altLang="en-US" dirty="0">
                <a:latin typeface="Arial" panose="020B0604020202020204" pitchFamily="34" charset="0"/>
                <a:ea typeface="宋体" panose="02010600030101010101" pitchFamily="2" charset="-122"/>
              </a:rPr>
              <a:t>身体任何部位都不能接触运行中的设备</a:t>
            </a:r>
            <a:endParaRPr lang="zh-CN" altLang="en-US" dirty="0">
              <a:latin typeface="Arial" panose="020B0604020202020204" pitchFamily="34" charset="0"/>
              <a:ea typeface="宋体" panose="02010600030101010101" pitchFamily="2" charset="-122"/>
            </a:endParaRPr>
          </a:p>
          <a:p>
            <a:pPr marL="342900" indent="-342900">
              <a:buAutoNum type="arabicPeriod"/>
            </a:pPr>
            <a:r>
              <a:rPr lang="zh-CN" altLang="en-US" dirty="0">
                <a:latin typeface="Arial" panose="020B0604020202020204" pitchFamily="34" charset="0"/>
                <a:ea typeface="宋体" panose="02010600030101010101" pitchFamily="2" charset="-122"/>
              </a:rPr>
              <a:t>拣取较大快件时，注意不要刮碰周围人员或物件</a:t>
            </a:r>
            <a:endParaRPr lang="zh-CN" altLang="en-US" dirty="0">
              <a:latin typeface="Arial" panose="020B0604020202020204" pitchFamily="34" charset="0"/>
              <a:ea typeface="宋体" panose="02010600030101010101" pitchFamily="2" charset="-122"/>
            </a:endParaRPr>
          </a:p>
          <a:p>
            <a:pPr marL="342900" indent="-342900">
              <a:buAutoNum type="arabicPeriod"/>
            </a:pPr>
            <a:r>
              <a:rPr lang="zh-CN" altLang="en-US" dirty="0">
                <a:latin typeface="Arial" panose="020B0604020202020204" pitchFamily="34" charset="0"/>
                <a:ea typeface="宋体" panose="02010600030101010101" pitchFamily="2" charset="-122"/>
              </a:rPr>
              <a:t>拣取较重快件时，要注意对腰部、腿脚等的保护</a:t>
            </a:r>
            <a:endParaRPr lang="zh-CN" altLang="en-US" dirty="0">
              <a:latin typeface="Arial" panose="020B0604020202020204" pitchFamily="34" charset="0"/>
              <a:ea typeface="宋体" panose="02010600030101010101" pitchFamily="2" charset="-122"/>
            </a:endParaRPr>
          </a:p>
          <a:p>
            <a:pPr marL="342900" indent="-342900">
              <a:buAutoNum type="arabicPeriod"/>
            </a:pPr>
            <a:r>
              <a:rPr lang="zh-CN" altLang="en-US" dirty="0">
                <a:latin typeface="Arial" panose="020B0604020202020204" pitchFamily="34" charset="0"/>
                <a:ea typeface="宋体" panose="02010600030101010101" pitchFamily="2" charset="-122"/>
              </a:rPr>
              <a:t>不得使用挂式工牌，女工尽量留短发或者戴工作帽</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8627"/>
                                        </p:tgtEl>
                                        <p:attrNameLst>
                                          <p:attrName>style.visibility</p:attrName>
                                        </p:attrNameLst>
                                      </p:cBhvr>
                                      <p:to>
                                        <p:strVal val="visible"/>
                                      </p:to>
                                    </p:set>
                                    <p:animEffect transition="in" filter="checkerboard(across)">
                                      <p:cBhvr>
                                        <p:cTn id="7" dur="500"/>
                                        <p:tgtEl>
                                          <p:spTgt spid="408627"/>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408625"/>
                                        </p:tgtEl>
                                        <p:attrNameLst>
                                          <p:attrName>style.visibility</p:attrName>
                                        </p:attrNameLst>
                                      </p:cBhvr>
                                      <p:to>
                                        <p:strVal val="visible"/>
                                      </p:to>
                                    </p:set>
                                    <p:animEffect transition="in" filter="plus(in)">
                                      <p:cBhvr>
                                        <p:cTn id="12" dur="2000"/>
                                        <p:tgtEl>
                                          <p:spTgt spid="4086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8625" grpId="0"/>
      <p:bldP spid="408627"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963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6963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6963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963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964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6964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6964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964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9644" name="Rectangle 15"/>
          <p:cNvSpPr/>
          <p:nvPr/>
        </p:nvSpPr>
        <p:spPr>
          <a:xfrm>
            <a:off x="1116013" y="1341438"/>
            <a:ext cx="8027987" cy="641350"/>
          </a:xfrm>
          <a:prstGeom prst="rect">
            <a:avLst/>
          </a:prstGeom>
          <a:noFill/>
          <a:ln w="9525">
            <a:noFill/>
          </a:ln>
        </p:spPr>
        <p:txBody>
          <a:bodyPr anchor="ctr" anchorCtr="0">
            <a:spAutoFit/>
          </a:bodyPr>
          <a:p>
            <a:r>
              <a:rPr lang="zh-CN" altLang="en-US" b="1" dirty="0">
                <a:latin typeface="Arial" panose="020B0604020202020204" pitchFamily="34" charset="0"/>
                <a:ea typeface="宋体" panose="02010600030101010101" pitchFamily="2" charset="-122"/>
              </a:rPr>
              <a:t>（一）分拣机类型</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分拣机自动分拣，是指通过分拣机对分拣信号进行判断并分拣的方式。</a:t>
            </a:r>
            <a:endParaRPr lang="zh-CN" altLang="en-US" dirty="0">
              <a:latin typeface="Arial" panose="020B0604020202020204" pitchFamily="34" charset="0"/>
              <a:ea typeface="宋体" panose="02010600030101010101" pitchFamily="2" charset="-122"/>
            </a:endParaRPr>
          </a:p>
        </p:txBody>
      </p:sp>
      <p:sp>
        <p:nvSpPr>
          <p:cNvPr id="69645" name="Rectangle 16"/>
          <p:cNvSpPr/>
          <p:nvPr/>
        </p:nvSpPr>
        <p:spPr>
          <a:xfrm>
            <a:off x="1547813" y="836613"/>
            <a:ext cx="2255837" cy="366712"/>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四、分拣机自动分拣</a:t>
            </a:r>
            <a:endParaRPr lang="zh-CN" altLang="en-US" b="1" dirty="0">
              <a:latin typeface="Arial" panose="020B0604020202020204" pitchFamily="34" charset="0"/>
              <a:ea typeface="宋体" panose="02010600030101010101" pitchFamily="2" charset="-122"/>
            </a:endParaRPr>
          </a:p>
        </p:txBody>
      </p:sp>
      <p:sp>
        <p:nvSpPr>
          <p:cNvPr id="69646" name="Rectangle 17"/>
          <p:cNvSpPr/>
          <p:nvPr/>
        </p:nvSpPr>
        <p:spPr>
          <a:xfrm>
            <a:off x="900113" y="2349500"/>
            <a:ext cx="504825" cy="2289175"/>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常见的分拣机类型</a:t>
            </a:r>
            <a:endParaRPr lang="zh-CN" altLang="en-US" dirty="0">
              <a:latin typeface="Arial" panose="020B0604020202020204" pitchFamily="34" charset="0"/>
              <a:ea typeface="宋体" panose="02010600030101010101" pitchFamily="2" charset="-122"/>
            </a:endParaRPr>
          </a:p>
        </p:txBody>
      </p:sp>
      <p:sp>
        <p:nvSpPr>
          <p:cNvPr id="69647" name="AutoShape 19"/>
          <p:cNvSpPr>
            <a:spLocks noChangeAspect="1"/>
          </p:cNvSpPr>
          <p:nvPr/>
        </p:nvSpPr>
        <p:spPr>
          <a:xfrm>
            <a:off x="1547813" y="2349500"/>
            <a:ext cx="6913562" cy="3240088"/>
          </a:xfrm>
          <a:prstGeom prst="rect">
            <a:avLst/>
          </a:prstGeom>
          <a:noFill/>
          <a:ln w="9525" cap="flat" cmpd="sng">
            <a:solidFill>
              <a:srgbClr val="0000FF"/>
            </a:solidFill>
            <a:prstDash val="solid"/>
            <a:miter/>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sp>
        <p:nvSpPr>
          <p:cNvPr id="409620" name="AutoShape 20"/>
          <p:cNvSpPr/>
          <p:nvPr/>
        </p:nvSpPr>
        <p:spPr>
          <a:xfrm>
            <a:off x="3924300" y="2492375"/>
            <a:ext cx="398463" cy="1485900"/>
          </a:xfrm>
          <a:prstGeom prst="rightBrace">
            <a:avLst>
              <a:gd name="adj1" fmla="val 31058"/>
              <a:gd name="adj2" fmla="val 50000"/>
            </a:avLst>
          </a:prstGeom>
          <a:no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409621" name="Group 21"/>
          <p:cNvGrpSpPr/>
          <p:nvPr/>
        </p:nvGrpSpPr>
        <p:grpSpPr>
          <a:xfrm>
            <a:off x="6600825" y="3970338"/>
            <a:ext cx="1462088" cy="1431925"/>
            <a:chOff x="7560" y="4333"/>
            <a:chExt cx="1980" cy="1656"/>
          </a:xfrm>
        </p:grpSpPr>
        <p:sp>
          <p:nvSpPr>
            <p:cNvPr id="69650" name="AutoShape 22"/>
            <p:cNvSpPr/>
            <p:nvPr/>
          </p:nvSpPr>
          <p:spPr>
            <a:xfrm>
              <a:off x="7560" y="4333"/>
              <a:ext cx="1980" cy="438"/>
            </a:xfrm>
            <a:prstGeom prst="roundRect">
              <a:avLst>
                <a:gd name="adj" fmla="val 16667"/>
              </a:avLst>
            </a:prstGeom>
            <a:solidFill>
              <a:srgbClr val="3366FF"/>
            </a:solidFill>
            <a:ln w="9525">
              <a:noFill/>
            </a:ln>
            <a:effectLst>
              <a:outerShdw dist="107763" dir="2699999" algn="ctr" rotWithShape="0">
                <a:srgbClr val="808080">
                  <a:alpha val="50000"/>
                </a:srgbClr>
              </a:outerShdw>
            </a:effectLst>
          </p:spPr>
          <p:txBody>
            <a:bodyPr anchor="t" anchorCtr="0"/>
            <a:p>
              <a:pPr algn="just"/>
              <a:r>
                <a:rPr lang="zh-CN" altLang="en-US" sz="1600" dirty="0">
                  <a:solidFill>
                    <a:srgbClr val="FFFFFF"/>
                  </a:solidFill>
                  <a:latin typeface="Times New Roman" panose="02020603050405020304" pitchFamily="18" charset="0"/>
                  <a:ea typeface="宋体" panose="02010600030101010101" pitchFamily="2" charset="-122"/>
                </a:rPr>
                <a:t>斗式分拣机</a:t>
              </a:r>
              <a:endParaRPr lang="zh-CN" altLang="en-US" sz="1600" dirty="0">
                <a:latin typeface="Arial" panose="020B0604020202020204" pitchFamily="34" charset="0"/>
                <a:ea typeface="宋体" panose="02010600030101010101" pitchFamily="2" charset="-122"/>
              </a:endParaRPr>
            </a:p>
          </p:txBody>
        </p:sp>
        <p:sp>
          <p:nvSpPr>
            <p:cNvPr id="69651" name="AutoShape 23"/>
            <p:cNvSpPr/>
            <p:nvPr/>
          </p:nvSpPr>
          <p:spPr>
            <a:xfrm>
              <a:off x="7560" y="4927"/>
              <a:ext cx="1980" cy="438"/>
            </a:xfrm>
            <a:prstGeom prst="roundRect">
              <a:avLst>
                <a:gd name="adj" fmla="val 16667"/>
              </a:avLst>
            </a:prstGeom>
            <a:solidFill>
              <a:srgbClr val="3366FF"/>
            </a:solidFill>
            <a:ln w="9525">
              <a:noFill/>
            </a:ln>
            <a:effectLst>
              <a:outerShdw dist="107763" dir="2699999" algn="ctr" rotWithShape="0">
                <a:srgbClr val="808080">
                  <a:alpha val="50000"/>
                </a:srgbClr>
              </a:outerShdw>
            </a:effectLst>
          </p:spPr>
          <p:txBody>
            <a:bodyPr anchor="t" anchorCtr="0"/>
            <a:p>
              <a:pPr algn="just"/>
              <a:r>
                <a:rPr lang="zh-CN" altLang="en-US" sz="1600" dirty="0">
                  <a:solidFill>
                    <a:srgbClr val="FFFFFF"/>
                  </a:solidFill>
                  <a:latin typeface="Times New Roman" panose="02020603050405020304" pitchFamily="18" charset="0"/>
                  <a:ea typeface="宋体" panose="02010600030101010101" pitchFamily="2" charset="-122"/>
                </a:rPr>
                <a:t>托板式分拣机</a:t>
              </a:r>
              <a:endParaRPr lang="zh-CN" altLang="en-US" sz="1600" dirty="0">
                <a:latin typeface="Arial" panose="020B0604020202020204" pitchFamily="34" charset="0"/>
                <a:ea typeface="宋体" panose="02010600030101010101" pitchFamily="2" charset="-122"/>
              </a:endParaRPr>
            </a:p>
          </p:txBody>
        </p:sp>
        <p:sp>
          <p:nvSpPr>
            <p:cNvPr id="69652" name="AutoShape 24"/>
            <p:cNvSpPr/>
            <p:nvPr/>
          </p:nvSpPr>
          <p:spPr>
            <a:xfrm>
              <a:off x="7560" y="5551"/>
              <a:ext cx="1980" cy="438"/>
            </a:xfrm>
            <a:prstGeom prst="roundRect">
              <a:avLst>
                <a:gd name="adj" fmla="val 16667"/>
              </a:avLst>
            </a:prstGeom>
            <a:solidFill>
              <a:srgbClr val="3366FF"/>
            </a:solidFill>
            <a:ln w="9525">
              <a:noFill/>
            </a:ln>
            <a:effectLst>
              <a:outerShdw dist="107763" dir="2699999" algn="ctr" rotWithShape="0">
                <a:srgbClr val="808080">
                  <a:alpha val="50000"/>
                </a:srgbClr>
              </a:outerShdw>
            </a:effectLst>
          </p:spPr>
          <p:txBody>
            <a:bodyPr anchor="t" anchorCtr="0"/>
            <a:p>
              <a:pPr algn="just"/>
              <a:r>
                <a:rPr lang="zh-CN" altLang="en-US" sz="1600" dirty="0">
                  <a:solidFill>
                    <a:srgbClr val="FFFFFF"/>
                  </a:solidFill>
                  <a:latin typeface="Times New Roman" panose="02020603050405020304" pitchFamily="18" charset="0"/>
                  <a:ea typeface="宋体" panose="02010600030101010101" pitchFamily="2" charset="-122"/>
                </a:rPr>
                <a:t>托盘式分拣机</a:t>
              </a:r>
              <a:endParaRPr lang="zh-CN" altLang="en-US" sz="1600" dirty="0">
                <a:latin typeface="Arial" panose="020B0604020202020204" pitchFamily="34" charset="0"/>
                <a:ea typeface="宋体" panose="02010600030101010101" pitchFamily="2" charset="-122"/>
              </a:endParaRPr>
            </a:p>
          </p:txBody>
        </p:sp>
      </p:grpSp>
      <p:grpSp>
        <p:nvGrpSpPr>
          <p:cNvPr id="409625" name="Group 25"/>
          <p:cNvGrpSpPr/>
          <p:nvPr/>
        </p:nvGrpSpPr>
        <p:grpSpPr>
          <a:xfrm>
            <a:off x="2346325" y="2401888"/>
            <a:ext cx="1462088" cy="1431925"/>
            <a:chOff x="4860" y="6810"/>
            <a:chExt cx="1980" cy="1656"/>
          </a:xfrm>
        </p:grpSpPr>
        <p:sp>
          <p:nvSpPr>
            <p:cNvPr id="69654" name="AutoShape 26"/>
            <p:cNvSpPr/>
            <p:nvPr/>
          </p:nvSpPr>
          <p:spPr>
            <a:xfrm>
              <a:off x="4860" y="6810"/>
              <a:ext cx="1980" cy="438"/>
            </a:xfrm>
            <a:prstGeom prst="roundRect">
              <a:avLst>
                <a:gd name="adj" fmla="val 16667"/>
              </a:avLst>
            </a:prstGeom>
            <a:solidFill>
              <a:srgbClr val="3366FF"/>
            </a:solidFill>
            <a:ln w="9525">
              <a:noFill/>
            </a:ln>
            <a:effectLst>
              <a:outerShdw dist="107763" dir="2699999" algn="ctr" rotWithShape="0">
                <a:srgbClr val="808080">
                  <a:alpha val="50000"/>
                </a:srgbClr>
              </a:outerShdw>
            </a:effectLst>
          </p:spPr>
          <p:txBody>
            <a:bodyPr anchor="t" anchorCtr="0"/>
            <a:p>
              <a:pPr algn="just"/>
              <a:r>
                <a:rPr lang="zh-CN" altLang="en-US" sz="1600" dirty="0">
                  <a:solidFill>
                    <a:srgbClr val="FFFFFF"/>
                  </a:solidFill>
                  <a:latin typeface="Times New Roman" panose="02020603050405020304" pitchFamily="18" charset="0"/>
                  <a:ea typeface="宋体" panose="02010600030101010101" pitchFamily="2" charset="-122"/>
                </a:rPr>
                <a:t>斜带式分拣机</a:t>
              </a:r>
              <a:endParaRPr lang="zh-CN" altLang="en-US" sz="1600" dirty="0">
                <a:latin typeface="Arial" panose="020B0604020202020204" pitchFamily="34" charset="0"/>
                <a:ea typeface="宋体" panose="02010600030101010101" pitchFamily="2" charset="-122"/>
              </a:endParaRPr>
            </a:p>
          </p:txBody>
        </p:sp>
        <p:sp>
          <p:nvSpPr>
            <p:cNvPr id="69655" name="AutoShape 27"/>
            <p:cNvSpPr/>
            <p:nvPr/>
          </p:nvSpPr>
          <p:spPr>
            <a:xfrm>
              <a:off x="4860" y="7404"/>
              <a:ext cx="1980" cy="438"/>
            </a:xfrm>
            <a:prstGeom prst="roundRect">
              <a:avLst>
                <a:gd name="adj" fmla="val 16667"/>
              </a:avLst>
            </a:prstGeom>
            <a:solidFill>
              <a:srgbClr val="3366FF"/>
            </a:solidFill>
            <a:ln w="9525">
              <a:noFill/>
            </a:ln>
            <a:effectLst>
              <a:outerShdw dist="107763" dir="2699999" algn="ctr" rotWithShape="0">
                <a:srgbClr val="808080">
                  <a:alpha val="50000"/>
                </a:srgbClr>
              </a:outerShdw>
            </a:effectLst>
          </p:spPr>
          <p:txBody>
            <a:bodyPr anchor="t" anchorCtr="0"/>
            <a:p>
              <a:pPr algn="just"/>
              <a:r>
                <a:rPr lang="zh-CN" altLang="en-US" sz="1600" dirty="0">
                  <a:solidFill>
                    <a:srgbClr val="FFFFFF"/>
                  </a:solidFill>
                  <a:latin typeface="Times New Roman" panose="02020603050405020304" pitchFamily="18" charset="0"/>
                  <a:ea typeface="宋体" panose="02010600030101010101" pitchFamily="2" charset="-122"/>
                </a:rPr>
                <a:t>平带式分拣机</a:t>
              </a:r>
              <a:endParaRPr lang="zh-CN" altLang="en-US" sz="1600" dirty="0">
                <a:latin typeface="Arial" panose="020B0604020202020204" pitchFamily="34" charset="0"/>
                <a:ea typeface="宋体" panose="02010600030101010101" pitchFamily="2" charset="-122"/>
              </a:endParaRPr>
            </a:p>
          </p:txBody>
        </p:sp>
        <p:sp>
          <p:nvSpPr>
            <p:cNvPr id="69656" name="AutoShape 28"/>
            <p:cNvSpPr/>
            <p:nvPr/>
          </p:nvSpPr>
          <p:spPr>
            <a:xfrm>
              <a:off x="4860" y="8028"/>
              <a:ext cx="1980" cy="438"/>
            </a:xfrm>
            <a:prstGeom prst="roundRect">
              <a:avLst>
                <a:gd name="adj" fmla="val 16667"/>
              </a:avLst>
            </a:prstGeom>
            <a:solidFill>
              <a:srgbClr val="3366FF"/>
            </a:solidFill>
            <a:ln w="9525">
              <a:noFill/>
            </a:ln>
            <a:effectLst>
              <a:outerShdw dist="107763" dir="2699999" algn="ctr" rotWithShape="0">
                <a:srgbClr val="808080">
                  <a:alpha val="50000"/>
                </a:srgbClr>
              </a:outerShdw>
            </a:effectLst>
          </p:spPr>
          <p:txBody>
            <a:bodyPr anchor="t" anchorCtr="0"/>
            <a:p>
              <a:pPr algn="just"/>
              <a:r>
                <a:rPr lang="en-US" altLang="zh-CN" sz="1400" dirty="0">
                  <a:solidFill>
                    <a:srgbClr val="FFFFFF"/>
                  </a:solidFill>
                  <a:latin typeface="Times New Roman" panose="02020603050405020304" pitchFamily="18" charset="0"/>
                  <a:ea typeface="宋体" panose="02010600030101010101" pitchFamily="2" charset="-122"/>
                </a:rPr>
                <a:t>U</a:t>
              </a:r>
              <a:r>
                <a:rPr lang="zh-CN" altLang="en-US" sz="1400" dirty="0">
                  <a:solidFill>
                    <a:srgbClr val="FFFFFF"/>
                  </a:solidFill>
                  <a:latin typeface="Times New Roman" panose="02020603050405020304" pitchFamily="18" charset="0"/>
                  <a:ea typeface="宋体" panose="02010600030101010101" pitchFamily="2" charset="-122"/>
                </a:rPr>
                <a:t>形带式分拣机</a:t>
              </a:r>
              <a:endParaRPr lang="zh-CN" altLang="en-US" sz="1400" dirty="0">
                <a:latin typeface="Arial" panose="020B0604020202020204" pitchFamily="34" charset="0"/>
                <a:ea typeface="宋体" panose="02010600030101010101" pitchFamily="2" charset="-122"/>
              </a:endParaRPr>
            </a:p>
          </p:txBody>
        </p:sp>
      </p:grpSp>
      <p:sp>
        <p:nvSpPr>
          <p:cNvPr id="409629" name="AutoShape 29"/>
          <p:cNvSpPr/>
          <p:nvPr/>
        </p:nvSpPr>
        <p:spPr>
          <a:xfrm>
            <a:off x="6084888" y="4076700"/>
            <a:ext cx="398462" cy="1214438"/>
          </a:xfrm>
          <a:prstGeom prst="leftBrace">
            <a:avLst>
              <a:gd name="adj1" fmla="val 25384"/>
              <a:gd name="adj2" fmla="val 50000"/>
            </a:avLst>
          </a:prstGeom>
          <a:no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sp>
        <p:nvSpPr>
          <p:cNvPr id="409631" name="Oval 31"/>
          <p:cNvSpPr/>
          <p:nvPr/>
        </p:nvSpPr>
        <p:spPr>
          <a:xfrm>
            <a:off x="4356100" y="2997200"/>
            <a:ext cx="1595438" cy="539750"/>
          </a:xfrm>
          <a:prstGeom prst="ellipse">
            <a:avLst/>
          </a:prstGeom>
          <a:gradFill rotWithShape="1">
            <a:gsLst>
              <a:gs pos="0">
                <a:srgbClr val="FFFF00"/>
              </a:gs>
              <a:gs pos="100000">
                <a:srgbClr val="FF0000"/>
              </a:gs>
            </a:gsLst>
            <a:lin ang="5400000" scaled="1"/>
            <a:tileRect/>
          </a:gradFill>
          <a:ln w="9525">
            <a:noFill/>
          </a:ln>
          <a:effectLst>
            <a:outerShdw dist="107763" dir="2699999" algn="ctr" rotWithShape="0">
              <a:srgbClr val="808080">
                <a:alpha val="50000"/>
              </a:srgbClr>
            </a:outerShdw>
          </a:effectLst>
        </p:spPr>
        <p:txBody>
          <a:bodyPr anchor="t" anchorCtr="0"/>
          <a:p>
            <a:pPr algn="ctr"/>
            <a:r>
              <a:rPr lang="zh-CN" altLang="en-US" sz="1400" dirty="0">
                <a:solidFill>
                  <a:srgbClr val="0000FF"/>
                </a:solidFill>
                <a:latin typeface="Times New Roman" panose="02020603050405020304" pitchFamily="18" charset="0"/>
                <a:ea typeface="宋体" panose="02010600030101010101" pitchFamily="2" charset="-122"/>
              </a:rPr>
              <a:t>带式分拣机</a:t>
            </a:r>
            <a:endParaRPr lang="zh-CN" altLang="en-US" sz="1400" dirty="0">
              <a:latin typeface="Arial" panose="020B0604020202020204" pitchFamily="34" charset="0"/>
              <a:ea typeface="宋体" panose="02010600030101010101" pitchFamily="2" charset="-122"/>
            </a:endParaRPr>
          </a:p>
        </p:txBody>
      </p:sp>
      <p:sp>
        <p:nvSpPr>
          <p:cNvPr id="409632" name="Oval 32"/>
          <p:cNvSpPr/>
          <p:nvPr/>
        </p:nvSpPr>
        <p:spPr>
          <a:xfrm>
            <a:off x="4284663" y="3644900"/>
            <a:ext cx="1595437" cy="539750"/>
          </a:xfrm>
          <a:prstGeom prst="ellipse">
            <a:avLst/>
          </a:prstGeom>
          <a:gradFill rotWithShape="1">
            <a:gsLst>
              <a:gs pos="0">
                <a:srgbClr val="FFFF00"/>
              </a:gs>
              <a:gs pos="100000">
                <a:srgbClr val="FF0000"/>
              </a:gs>
            </a:gsLst>
            <a:lin ang="5400000" scaled="1"/>
            <a:tileRect/>
          </a:gradFill>
          <a:ln w="9525">
            <a:noFill/>
          </a:ln>
          <a:effectLst>
            <a:outerShdw dist="107763" dir="2699999" algn="ctr" rotWithShape="0">
              <a:srgbClr val="808080">
                <a:alpha val="50000"/>
              </a:srgbClr>
            </a:outerShdw>
          </a:effectLst>
        </p:spPr>
        <p:txBody>
          <a:bodyPr anchor="t" anchorCtr="0"/>
          <a:p>
            <a:pPr algn="ctr"/>
            <a:r>
              <a:rPr lang="zh-CN" altLang="en-US" sz="1400" dirty="0">
                <a:solidFill>
                  <a:srgbClr val="0000FF"/>
                </a:solidFill>
                <a:latin typeface="Times New Roman" panose="02020603050405020304" pitchFamily="18" charset="0"/>
                <a:ea typeface="宋体" panose="02010600030101010101" pitchFamily="2" charset="-122"/>
              </a:rPr>
              <a:t>车载分拣机</a:t>
            </a:r>
            <a:endParaRPr lang="zh-CN" altLang="en-US" sz="1400" dirty="0">
              <a:latin typeface="Arial" panose="020B0604020202020204" pitchFamily="34" charset="0"/>
              <a:ea typeface="宋体" panose="02010600030101010101" pitchFamily="2" charset="-122"/>
            </a:endParaRPr>
          </a:p>
        </p:txBody>
      </p:sp>
      <p:sp>
        <p:nvSpPr>
          <p:cNvPr id="409633" name="Oval 33"/>
          <p:cNvSpPr/>
          <p:nvPr/>
        </p:nvSpPr>
        <p:spPr>
          <a:xfrm>
            <a:off x="4284663" y="4365625"/>
            <a:ext cx="1728787" cy="539750"/>
          </a:xfrm>
          <a:prstGeom prst="ellipse">
            <a:avLst/>
          </a:prstGeom>
          <a:gradFill rotWithShape="1">
            <a:gsLst>
              <a:gs pos="0">
                <a:srgbClr val="FFFF00"/>
              </a:gs>
              <a:gs pos="100000">
                <a:srgbClr val="FF0000"/>
              </a:gs>
            </a:gsLst>
            <a:lin ang="5400000" scaled="1"/>
            <a:tileRect/>
          </a:gradFill>
          <a:ln w="9525">
            <a:noFill/>
          </a:ln>
          <a:effectLst>
            <a:outerShdw dist="107763" dir="2699999" algn="ctr" rotWithShape="0">
              <a:srgbClr val="808080">
                <a:alpha val="50000"/>
              </a:srgbClr>
            </a:outerShdw>
          </a:effectLst>
        </p:spPr>
        <p:txBody>
          <a:bodyPr anchor="t" anchorCtr="0"/>
          <a:p>
            <a:pPr algn="ctr"/>
            <a:r>
              <a:rPr lang="zh-CN" altLang="en-US" sz="1400" dirty="0">
                <a:solidFill>
                  <a:srgbClr val="0000FF"/>
                </a:solidFill>
                <a:latin typeface="Times New Roman" panose="02020603050405020304" pitchFamily="18" charset="0"/>
                <a:ea typeface="宋体" panose="02010600030101010101" pitchFamily="2" charset="-122"/>
              </a:rPr>
              <a:t>链式分拣机</a:t>
            </a:r>
            <a:endParaRPr lang="zh-CN" altLang="en-US" sz="1400" dirty="0">
              <a:latin typeface="Arial" panose="020B0604020202020204" pitchFamily="34" charset="0"/>
              <a:ea typeface="宋体" panose="02010600030101010101" pitchFamily="2" charset="-122"/>
            </a:endParaRPr>
          </a:p>
        </p:txBody>
      </p:sp>
      <p:pic>
        <p:nvPicPr>
          <p:cNvPr id="69661" name="Picture 35" descr="U_1561~1"/>
          <p:cNvPicPr>
            <a:picLocks noChangeAspect="1"/>
          </p:cNvPicPr>
          <p:nvPr/>
        </p:nvPicPr>
        <p:blipFill>
          <a:blip r:embed="rId4"/>
          <a:stretch>
            <a:fillRect/>
          </a:stretch>
        </p:blipFill>
        <p:spPr>
          <a:xfrm>
            <a:off x="900113" y="4581525"/>
            <a:ext cx="3371850" cy="2095500"/>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09631"/>
                                        </p:tgtEl>
                                        <p:attrNameLst>
                                          <p:attrName>style.visibility</p:attrName>
                                        </p:attrNameLst>
                                      </p:cBhvr>
                                      <p:to>
                                        <p:strVal val="visible"/>
                                      </p:to>
                                    </p:set>
                                    <p:anim to="" calcmode="lin" valueType="num">
                                      <p:cBhvr>
                                        <p:cTn id="7" dur="1" fill="hold"/>
                                        <p:tgtEl>
                                          <p:spTgt spid="409631"/>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09620"/>
                                        </p:tgtEl>
                                        <p:attrNameLst>
                                          <p:attrName>style.visibility</p:attrName>
                                        </p:attrNameLst>
                                      </p:cBhvr>
                                      <p:to>
                                        <p:strVal val="visible"/>
                                      </p:to>
                                    </p:set>
                                    <p:anim to="" calcmode="lin" valueType="num">
                                      <p:cBhvr>
                                        <p:cTn id="12" dur="1" fill="hold"/>
                                        <p:tgtEl>
                                          <p:spTgt spid="409620"/>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nodeType="clickEffect">
                                  <p:stCondLst>
                                    <p:cond delay="0"/>
                                  </p:stCondLst>
                                  <p:childTnLst>
                                    <p:set>
                                      <p:cBhvr>
                                        <p:cTn id="16" dur="1" fill="hold">
                                          <p:stCondLst>
                                            <p:cond delay="0"/>
                                          </p:stCondLst>
                                        </p:cTn>
                                        <p:tgtEl>
                                          <p:spTgt spid="409625"/>
                                        </p:tgtEl>
                                        <p:attrNameLst>
                                          <p:attrName>style.visibility</p:attrName>
                                        </p:attrNameLst>
                                      </p:cBhvr>
                                      <p:to>
                                        <p:strVal val="visible"/>
                                      </p:to>
                                    </p:set>
                                    <p:anim calcmode="lin" valueType="num">
                                      <p:cBhvr additive="base">
                                        <p:cTn id="17" dur="500" fill="hold"/>
                                        <p:tgtEl>
                                          <p:spTgt spid="409625"/>
                                        </p:tgtEl>
                                        <p:attrNameLst>
                                          <p:attrName>ppt_x</p:attrName>
                                        </p:attrNameLst>
                                      </p:cBhvr>
                                      <p:tavLst>
                                        <p:tav tm="0">
                                          <p:val>
                                            <p:strVal val="1+#ppt_w/2"/>
                                          </p:val>
                                        </p:tav>
                                        <p:tav tm="100000">
                                          <p:val>
                                            <p:strVal val="#ppt_x"/>
                                          </p:val>
                                        </p:tav>
                                      </p:tavLst>
                                    </p:anim>
                                    <p:anim calcmode="lin" valueType="num">
                                      <p:cBhvr additive="base">
                                        <p:cTn id="18" dur="500" fill="hold"/>
                                        <p:tgtEl>
                                          <p:spTgt spid="409625"/>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3" presetClass="entr" presetSubtype="16" fill="hold" grpId="0" nodeType="clickEffect">
                                  <p:stCondLst>
                                    <p:cond delay="0"/>
                                  </p:stCondLst>
                                  <p:childTnLst>
                                    <p:set>
                                      <p:cBhvr>
                                        <p:cTn id="22" dur="1" fill="hold">
                                          <p:stCondLst>
                                            <p:cond delay="0"/>
                                          </p:stCondLst>
                                        </p:cTn>
                                        <p:tgtEl>
                                          <p:spTgt spid="409632"/>
                                        </p:tgtEl>
                                        <p:attrNameLst>
                                          <p:attrName>style.visibility</p:attrName>
                                        </p:attrNameLst>
                                      </p:cBhvr>
                                      <p:to>
                                        <p:strVal val="visible"/>
                                      </p:to>
                                    </p:set>
                                    <p:animEffect transition="in" filter="plus(in)">
                                      <p:cBhvr>
                                        <p:cTn id="23" dur="2000"/>
                                        <p:tgtEl>
                                          <p:spTgt spid="409632"/>
                                        </p:tgtEl>
                                      </p:cBhvr>
                                    </p:animEffect>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409633"/>
                                        </p:tgtEl>
                                        <p:attrNameLst>
                                          <p:attrName>style.visibility</p:attrName>
                                        </p:attrNameLst>
                                      </p:cBhvr>
                                      <p:to>
                                        <p:strVal val="visible"/>
                                      </p:to>
                                    </p:set>
                                    <p:animEffect transition="in" filter="fade">
                                      <p:cBhvr>
                                        <p:cTn id="28" dur="1000"/>
                                        <p:tgtEl>
                                          <p:spTgt spid="409633"/>
                                        </p:tgtEl>
                                      </p:cBhvr>
                                    </p:animEffect>
                                    <p:anim calcmode="lin" valueType="num">
                                      <p:cBhvr>
                                        <p:cTn id="29" dur="1000" fill="hold"/>
                                        <p:tgtEl>
                                          <p:spTgt spid="409633"/>
                                        </p:tgtEl>
                                        <p:attrNameLst>
                                          <p:attrName>ppt_x</p:attrName>
                                        </p:attrNameLst>
                                      </p:cBhvr>
                                      <p:tavLst>
                                        <p:tav tm="0">
                                          <p:val>
                                            <p:strVal val="#ppt_x"/>
                                          </p:val>
                                        </p:tav>
                                        <p:tav tm="100000">
                                          <p:val>
                                            <p:strVal val="#ppt_x"/>
                                          </p:val>
                                        </p:tav>
                                      </p:tavLst>
                                    </p:anim>
                                    <p:anim calcmode="lin" valueType="num">
                                      <p:cBhvr>
                                        <p:cTn id="30" dur="1000" fill="hold"/>
                                        <p:tgtEl>
                                          <p:spTgt spid="40963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grpId="0" nodeType="clickEffect">
                                  <p:stCondLst>
                                    <p:cond delay="0"/>
                                  </p:stCondLst>
                                  <p:childTnLst>
                                    <p:set>
                                      <p:cBhvr>
                                        <p:cTn id="34" dur="1" fill="hold">
                                          <p:stCondLst>
                                            <p:cond delay="0"/>
                                          </p:stCondLst>
                                        </p:cTn>
                                        <p:tgtEl>
                                          <p:spTgt spid="409629"/>
                                        </p:tgtEl>
                                        <p:attrNameLst>
                                          <p:attrName>style.visibility</p:attrName>
                                        </p:attrNameLst>
                                      </p:cBhvr>
                                      <p:to>
                                        <p:strVal val="visible"/>
                                      </p:to>
                                    </p:set>
                                    <p:anim to="" calcmode="lin" valueType="num">
                                      <p:cBhvr>
                                        <p:cTn id="35" dur="1" fill="hold"/>
                                        <p:tgtEl>
                                          <p:spTgt spid="409629"/>
                                        </p:tgtEl>
                                        <p:attrNameLst>
                                          <p:attrName>style.visibility</p:attrName>
                                        </p:attrNameLst>
                                      </p:cBhvr>
                                    </p:anim>
                                  </p:childTnLst>
                                </p:cTn>
                              </p:par>
                            </p:childTnLst>
                          </p:cTn>
                        </p:par>
                      </p:childTnLst>
                    </p:cTn>
                  </p:par>
                  <p:par>
                    <p:cTn id="36" fill="hold">
                      <p:stCondLst>
                        <p:cond delay="indefinite"/>
                      </p:stCondLst>
                      <p:childTnLst>
                        <p:par>
                          <p:cTn id="37" fill="hold">
                            <p:stCondLst>
                              <p:cond delay="0"/>
                            </p:stCondLst>
                            <p:childTnLst>
                              <p:par>
                                <p:cTn id="38" presetID="2" presetClass="entr" presetSubtype="2" fill="hold" nodeType="clickEffect">
                                  <p:stCondLst>
                                    <p:cond delay="0"/>
                                  </p:stCondLst>
                                  <p:childTnLst>
                                    <p:set>
                                      <p:cBhvr>
                                        <p:cTn id="39" dur="1" fill="hold">
                                          <p:stCondLst>
                                            <p:cond delay="0"/>
                                          </p:stCondLst>
                                        </p:cTn>
                                        <p:tgtEl>
                                          <p:spTgt spid="409621"/>
                                        </p:tgtEl>
                                        <p:attrNameLst>
                                          <p:attrName>style.visibility</p:attrName>
                                        </p:attrNameLst>
                                      </p:cBhvr>
                                      <p:to>
                                        <p:strVal val="visible"/>
                                      </p:to>
                                    </p:set>
                                    <p:anim calcmode="lin" valueType="num">
                                      <p:cBhvr additive="base">
                                        <p:cTn id="40" dur="500" fill="hold"/>
                                        <p:tgtEl>
                                          <p:spTgt spid="409621"/>
                                        </p:tgtEl>
                                        <p:attrNameLst>
                                          <p:attrName>ppt_x</p:attrName>
                                        </p:attrNameLst>
                                      </p:cBhvr>
                                      <p:tavLst>
                                        <p:tav tm="0">
                                          <p:val>
                                            <p:strVal val="1+#ppt_w/2"/>
                                          </p:val>
                                        </p:tav>
                                        <p:tav tm="100000">
                                          <p:val>
                                            <p:strVal val="#ppt_x"/>
                                          </p:val>
                                        </p:tav>
                                      </p:tavLst>
                                    </p:anim>
                                    <p:anim calcmode="lin" valueType="num">
                                      <p:cBhvr additive="base">
                                        <p:cTn id="41" dur="500" fill="hold"/>
                                        <p:tgtEl>
                                          <p:spTgt spid="4096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0" grpId="0" animBg="1"/>
      <p:bldP spid="409629" grpId="0" animBg="1"/>
      <p:bldP spid="409631" grpId="0" animBg="1"/>
      <p:bldP spid="409632" grpId="0" animBg="1"/>
      <p:bldP spid="409633"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065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7066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7066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066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066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7066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7066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066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0668" name="Rectangle 15"/>
          <p:cNvSpPr/>
          <p:nvPr/>
        </p:nvSpPr>
        <p:spPr>
          <a:xfrm>
            <a:off x="1547813" y="836613"/>
            <a:ext cx="2255837" cy="366712"/>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四、分拣机自动分拣</a:t>
            </a:r>
            <a:endParaRPr lang="zh-CN" altLang="en-US" b="1" dirty="0">
              <a:latin typeface="Arial" panose="020B0604020202020204" pitchFamily="34" charset="0"/>
              <a:ea typeface="宋体" panose="02010600030101010101" pitchFamily="2" charset="-122"/>
            </a:endParaRPr>
          </a:p>
        </p:txBody>
      </p:sp>
      <p:sp>
        <p:nvSpPr>
          <p:cNvPr id="70669" name="Rectangle 18"/>
          <p:cNvSpPr/>
          <p:nvPr/>
        </p:nvSpPr>
        <p:spPr>
          <a:xfrm>
            <a:off x="1484313" y="1985963"/>
            <a:ext cx="3268662"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404529" name="Group 49"/>
          <p:cNvGraphicFramePr>
            <a:graphicFrameLocks noGrp="1"/>
          </p:cNvGraphicFramePr>
          <p:nvPr/>
        </p:nvGraphicFramePr>
        <p:xfrm>
          <a:off x="1547813" y="1341438"/>
          <a:ext cx="7408863" cy="5256213"/>
        </p:xfrm>
        <a:graphic>
          <a:graphicData uri="http://schemas.openxmlformats.org/drawingml/2006/table">
            <a:tbl>
              <a:tblPr/>
              <a:tblGrid>
                <a:gridCol w="4672012"/>
                <a:gridCol w="2736850"/>
              </a:tblGrid>
              <a:tr h="266858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堆块式分拣机</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876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1" i="0" u="none" strike="noStrike" cap="none" normalizeH="0" baseline="0" smtClean="0">
                          <a:ln>
                            <a:noFill/>
                          </a:ln>
                          <a:solidFill>
                            <a:srgbClr val="222222"/>
                          </a:solidFill>
                          <a:effectLst/>
                          <a:latin typeface="Arial" panose="020B0604020202020204" pitchFamily="34" charset="0"/>
                          <a:ea typeface="宋体" panose="02010600030101010101" pitchFamily="2" charset="-122"/>
                          <a:cs typeface="Arial" panose="020B0604020202020204" pitchFamily="34" charset="0"/>
                        </a:rPr>
                        <a:t>交叉带式分拣机</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404496" name="Picture 16" descr="c:\users\ADMINI~1\appdata\roaming\360se6\USERDA~1\Temp\201042~3.JPG"/>
          <p:cNvPicPr>
            <a:picLocks noChangeAspect="1"/>
          </p:cNvPicPr>
          <p:nvPr/>
        </p:nvPicPr>
        <p:blipFill>
          <a:blip r:embed="rId4" r:link="rId5"/>
          <a:stretch>
            <a:fillRect/>
          </a:stretch>
        </p:blipFill>
        <p:spPr>
          <a:xfrm>
            <a:off x="1908175" y="4076700"/>
            <a:ext cx="3816350" cy="2462213"/>
          </a:xfrm>
          <a:prstGeom prst="rect">
            <a:avLst/>
          </a:prstGeom>
          <a:noFill/>
          <a:ln w="9525">
            <a:noFill/>
          </a:ln>
        </p:spPr>
      </p:pic>
      <p:pic>
        <p:nvPicPr>
          <p:cNvPr id="404497" name="Picture 17" descr="c:\users\ADMINI~1\appdata\roaming\360se6\USERDA~1\Temp\201042~1.JPG"/>
          <p:cNvPicPr>
            <a:picLocks noChangeAspect="1"/>
          </p:cNvPicPr>
          <p:nvPr/>
        </p:nvPicPr>
        <p:blipFill>
          <a:blip r:embed="rId6" r:link="rId7"/>
          <a:stretch>
            <a:fillRect/>
          </a:stretch>
        </p:blipFill>
        <p:spPr>
          <a:xfrm>
            <a:off x="2051050" y="1484313"/>
            <a:ext cx="3816350" cy="2593975"/>
          </a:xfrm>
          <a:prstGeom prst="rect">
            <a:avLst/>
          </a:prstGeom>
          <a:noFill/>
          <a:ln w="9525">
            <a:noFill/>
          </a:ln>
        </p:spPr>
      </p:pic>
      <p:sp>
        <p:nvSpPr>
          <p:cNvPr id="404530" name="Rectangle 50"/>
          <p:cNvSpPr/>
          <p:nvPr/>
        </p:nvSpPr>
        <p:spPr>
          <a:xfrm>
            <a:off x="6300788" y="1700213"/>
            <a:ext cx="2447925" cy="2322512"/>
          </a:xfrm>
          <a:prstGeom prst="rect">
            <a:avLst/>
          </a:prstGeom>
          <a:noFill/>
          <a:ln w="9525">
            <a:noFill/>
          </a:ln>
        </p:spPr>
        <p:txBody>
          <a:bodyPr anchor="t" anchorCtr="0">
            <a:spAutoFit/>
          </a:bodyPr>
          <a:p>
            <a:pPr eaLnBrk="0" hangingPunct="0"/>
            <a:r>
              <a:rPr lang="zh-CN" altLang="en-US" sz="1600" dirty="0">
                <a:latin typeface="Arial" panose="020B0604020202020204" pitchFamily="34" charset="0"/>
                <a:ea typeface="宋体" panose="02010600030101010101" pitchFamily="2" charset="-122"/>
              </a:rPr>
              <a:t>自动分拣系统在最短的时间内从立体仓储系统中准确找到要出库的商品所在位置，并按数量从不同储位上取出的不同数量的商品；按配送地点的不同运送到不同的理货区域或配送站台集中，以便装车配送</a:t>
            </a:r>
            <a:r>
              <a:rPr lang="zh-CN" altLang="en-US" dirty="0">
                <a:solidFill>
                  <a:srgbClr val="222222"/>
                </a:solidFill>
                <a:latin typeface="Arial" panose="020B0604020202020204" pitchFamily="34" charset="0"/>
                <a:ea typeface="宋体" panose="02010600030101010101" pitchFamily="2" charset="-122"/>
              </a:rPr>
              <a:t>。</a:t>
            </a:r>
            <a:endParaRPr lang="zh-CN" altLang="en-US" dirty="0">
              <a:solidFill>
                <a:srgbClr val="222222"/>
              </a:solidFill>
              <a:latin typeface="Arial" panose="020B0604020202020204" pitchFamily="34" charset="0"/>
              <a:ea typeface="宋体" panose="02010600030101010101" pitchFamily="2" charset="-122"/>
            </a:endParaRPr>
          </a:p>
        </p:txBody>
      </p:sp>
      <p:sp>
        <p:nvSpPr>
          <p:cNvPr id="404531" name="Rectangle 51"/>
          <p:cNvSpPr/>
          <p:nvPr/>
        </p:nvSpPr>
        <p:spPr>
          <a:xfrm>
            <a:off x="6227763" y="4365625"/>
            <a:ext cx="2519362" cy="1803400"/>
          </a:xfrm>
          <a:prstGeom prst="rect">
            <a:avLst/>
          </a:prstGeom>
          <a:noFill/>
          <a:ln w="9525">
            <a:noFill/>
          </a:ln>
        </p:spPr>
        <p:txBody>
          <a:bodyPr anchor="t" anchorCtr="0">
            <a:spAutoFit/>
          </a:bodyPr>
          <a:p>
            <a:r>
              <a:rPr lang="zh-CN" altLang="en-US" sz="1600" dirty="0">
                <a:latin typeface="Arial" panose="020B0604020202020204" pitchFamily="34" charset="0"/>
                <a:ea typeface="宋体" panose="02010600030101010101" pitchFamily="2" charset="-122"/>
              </a:rPr>
              <a:t>分拣系统最大的特点是，快速、准确的把输送线上物料自动分类。扫描仪读取物料的信息并发送到控制器</a:t>
            </a:r>
            <a:r>
              <a:rPr lang="en-US" altLang="zh-CN" sz="1600" dirty="0">
                <a:latin typeface="Arial" panose="020B0604020202020204" pitchFamily="34" charset="0"/>
                <a:ea typeface="宋体" panose="02010600030101010101" pitchFamily="2" charset="-122"/>
              </a:rPr>
              <a:t>(PLC)</a:t>
            </a:r>
            <a:r>
              <a:rPr lang="zh-CN" altLang="en-US" sz="1600" dirty="0">
                <a:latin typeface="Arial" panose="020B0604020202020204" pitchFamily="34" charset="0"/>
                <a:ea typeface="宋体" panose="02010600030101010101" pitchFamily="2" charset="-122"/>
              </a:rPr>
              <a:t>，物料到达时指定的滚筒自动驱动把物料分开</a:t>
            </a:r>
            <a:endParaRPr lang="zh-CN" altLang="en-US" sz="1600"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04530"/>
                                        </p:tgtEl>
                                        <p:attrNameLst>
                                          <p:attrName>style.visibility</p:attrName>
                                        </p:attrNameLst>
                                      </p:cBhvr>
                                      <p:to>
                                        <p:strVal val="visible"/>
                                      </p:to>
                                    </p:set>
                                    <p:anim calcmode="discrete" valueType="clr">
                                      <p:cBhvr override="childStyle">
                                        <p:cTn id="7" dur="80"/>
                                        <p:tgtEl>
                                          <p:spTgt spid="40453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04530"/>
                                        </p:tgtEl>
                                        <p:attrNameLst>
                                          <p:attrName>fillcolor</p:attrName>
                                        </p:attrNameLst>
                                      </p:cBhvr>
                                      <p:tavLst>
                                        <p:tav tm="0">
                                          <p:val>
                                            <p:clrVal>
                                              <a:schemeClr val="accent2"/>
                                            </p:clrVal>
                                          </p:val>
                                        </p:tav>
                                        <p:tav tm="50000">
                                          <p:val>
                                            <p:clrVal>
                                              <a:schemeClr val="hlink"/>
                                            </p:clrVal>
                                          </p:val>
                                        </p:tav>
                                      </p:tavLst>
                                    </p:anim>
                                    <p:set>
                                      <p:cBhvr>
                                        <p:cTn id="9" dur="80"/>
                                        <p:tgtEl>
                                          <p:spTgt spid="404530"/>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5" presetClass="entr" presetSubtype="10" fill="hold" nodeType="clickEffect">
                                  <p:stCondLst>
                                    <p:cond delay="0"/>
                                  </p:stCondLst>
                                  <p:childTnLst>
                                    <p:set>
                                      <p:cBhvr>
                                        <p:cTn id="13" dur="1" fill="hold">
                                          <p:stCondLst>
                                            <p:cond delay="0"/>
                                          </p:stCondLst>
                                        </p:cTn>
                                        <p:tgtEl>
                                          <p:spTgt spid="404497"/>
                                        </p:tgtEl>
                                        <p:attrNameLst>
                                          <p:attrName>style.visibility</p:attrName>
                                        </p:attrNameLst>
                                      </p:cBhvr>
                                      <p:to>
                                        <p:strVal val="visible"/>
                                      </p:to>
                                    </p:set>
                                    <p:animEffect transition="in" filter="checkerboard(across)">
                                      <p:cBhvr>
                                        <p:cTn id="14" dur="500"/>
                                        <p:tgtEl>
                                          <p:spTgt spid="40449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404531"/>
                                        </p:tgtEl>
                                        <p:attrNameLst>
                                          <p:attrName>style.visibility</p:attrName>
                                        </p:attrNameLst>
                                      </p:cBhvr>
                                      <p:to>
                                        <p:strVal val="visible"/>
                                      </p:to>
                                    </p:set>
                                    <p:anim by="(-#ppt_w*2)" calcmode="lin" valueType="num">
                                      <p:cBhvr rctx="PPT">
                                        <p:cTn id="19" dur="500" autoRev="1" fill="hold">
                                          <p:stCondLst>
                                            <p:cond delay="0"/>
                                          </p:stCondLst>
                                        </p:cTn>
                                        <p:tgtEl>
                                          <p:spTgt spid="404531"/>
                                        </p:tgtEl>
                                        <p:attrNameLst>
                                          <p:attrName>ppt_w</p:attrName>
                                        </p:attrNameLst>
                                      </p:cBhvr>
                                    </p:anim>
                                    <p:anim by="(#ppt_w*0.50)" calcmode="lin" valueType="num">
                                      <p:cBhvr>
                                        <p:cTn id="20" dur="500" decel="50000" autoRev="1" fill="hold">
                                          <p:stCondLst>
                                            <p:cond delay="0"/>
                                          </p:stCondLst>
                                        </p:cTn>
                                        <p:tgtEl>
                                          <p:spTgt spid="404531"/>
                                        </p:tgtEl>
                                        <p:attrNameLst>
                                          <p:attrName>ppt_x</p:attrName>
                                        </p:attrNameLst>
                                      </p:cBhvr>
                                    </p:anim>
                                    <p:anim from="(-#ppt_h/2)" to="(#ppt_y)" calcmode="lin" valueType="num">
                                      <p:cBhvr>
                                        <p:cTn id="21" dur="1000" fill="hold">
                                          <p:stCondLst>
                                            <p:cond delay="0"/>
                                          </p:stCondLst>
                                        </p:cTn>
                                        <p:tgtEl>
                                          <p:spTgt spid="404531"/>
                                        </p:tgtEl>
                                        <p:attrNameLst>
                                          <p:attrName>ppt_y</p:attrName>
                                        </p:attrNameLst>
                                      </p:cBhvr>
                                    </p:anim>
                                    <p:animRot by="21600000">
                                      <p:cBhvr>
                                        <p:cTn id="22" dur="1000" fill="hold">
                                          <p:stCondLst>
                                            <p:cond delay="0"/>
                                          </p:stCondLst>
                                        </p:cTn>
                                        <p:tgtEl>
                                          <p:spTgt spid="404531"/>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13" presetClass="entr" presetSubtype="16" fill="hold" nodeType="clickEffect">
                                  <p:stCondLst>
                                    <p:cond delay="0"/>
                                  </p:stCondLst>
                                  <p:childTnLst>
                                    <p:set>
                                      <p:cBhvr>
                                        <p:cTn id="26" dur="1" fill="hold">
                                          <p:stCondLst>
                                            <p:cond delay="0"/>
                                          </p:stCondLst>
                                        </p:cTn>
                                        <p:tgtEl>
                                          <p:spTgt spid="404496"/>
                                        </p:tgtEl>
                                        <p:attrNameLst>
                                          <p:attrName>style.visibility</p:attrName>
                                        </p:attrNameLst>
                                      </p:cBhvr>
                                      <p:to>
                                        <p:strVal val="visible"/>
                                      </p:to>
                                    </p:set>
                                    <p:animEffect transition="in" filter="plus(in)">
                                      <p:cBhvr>
                                        <p:cTn id="27" dur="2000"/>
                                        <p:tgtEl>
                                          <p:spTgt spid="4044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4530" grpId="0"/>
      <p:bldP spid="404531"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168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7168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7168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168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168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7168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7169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169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1692" name="Rectangle 15"/>
          <p:cNvSpPr/>
          <p:nvPr/>
        </p:nvSpPr>
        <p:spPr>
          <a:xfrm>
            <a:off x="1547813" y="836613"/>
            <a:ext cx="2255837" cy="366712"/>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四、分拣机自动分拣</a:t>
            </a:r>
            <a:endParaRPr lang="zh-CN" altLang="en-US" b="1" dirty="0">
              <a:latin typeface="Arial" panose="020B0604020202020204" pitchFamily="34" charset="0"/>
              <a:ea typeface="宋体" panose="02010600030101010101" pitchFamily="2" charset="-122"/>
            </a:endParaRPr>
          </a:p>
        </p:txBody>
      </p:sp>
      <p:sp>
        <p:nvSpPr>
          <p:cNvPr id="71693" name="Rectangle 18"/>
          <p:cNvSpPr/>
          <p:nvPr/>
        </p:nvSpPr>
        <p:spPr>
          <a:xfrm>
            <a:off x="1484313" y="2298700"/>
            <a:ext cx="3268662"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71694" name="Rectangle 21"/>
          <p:cNvSpPr/>
          <p:nvPr/>
        </p:nvSpPr>
        <p:spPr>
          <a:xfrm>
            <a:off x="1484313" y="2298700"/>
            <a:ext cx="3268662"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405557" name="Group 53"/>
          <p:cNvGraphicFramePr>
            <a:graphicFrameLocks noGrp="1"/>
          </p:cNvGraphicFramePr>
          <p:nvPr/>
        </p:nvGraphicFramePr>
        <p:xfrm>
          <a:off x="1476375" y="1196975"/>
          <a:ext cx="7488238" cy="5505450"/>
        </p:xfrm>
        <a:graphic>
          <a:graphicData uri="http://schemas.openxmlformats.org/drawingml/2006/table">
            <a:tbl>
              <a:tblPr/>
              <a:tblGrid>
                <a:gridCol w="4248150"/>
                <a:gridCol w="3240088"/>
              </a:tblGrid>
              <a:tr h="26638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轨道台车式分拣机</a:t>
                      </a:r>
                      <a:r>
                        <a:rPr kumimoji="0" lang="zh-CN" altLang="en-US" sz="14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r>
                        <a:rPr kumimoji="0" lang="en-US" altLang="zh-CN" sz="14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Pallet sorting system</a:t>
                      </a:r>
                      <a:endPar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416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斜导轮式分拣机</a:t>
                      </a:r>
                      <a:r>
                        <a:rPr kumimoji="0" lang="zh-CN" altLang="en-US" sz="14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r>
                        <a:rPr kumimoji="0" lang="en-US" altLang="zh-CN" sz="14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Line shaft Diverter</a:t>
                      </a:r>
                      <a:endPar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405520" name="Picture 16" descr="c:\users\ADMINI~1\appdata\roaming\360se6\USERDA~1\Temp\200571~2.JPG"/>
          <p:cNvPicPr>
            <a:picLocks noChangeAspect="1"/>
          </p:cNvPicPr>
          <p:nvPr/>
        </p:nvPicPr>
        <p:blipFill>
          <a:blip r:embed="rId4" r:link="rId5"/>
          <a:stretch>
            <a:fillRect/>
          </a:stretch>
        </p:blipFill>
        <p:spPr>
          <a:xfrm>
            <a:off x="1692275" y="4005263"/>
            <a:ext cx="3671888" cy="2311400"/>
          </a:xfrm>
          <a:prstGeom prst="rect">
            <a:avLst/>
          </a:prstGeom>
          <a:noFill/>
          <a:ln w="9525">
            <a:noFill/>
          </a:ln>
        </p:spPr>
      </p:pic>
      <p:pic>
        <p:nvPicPr>
          <p:cNvPr id="405521" name="Picture 17" descr="c:\users\ADMINI~1\appdata\roaming\360se6\USERDA~1\Temp\200571~1.JPG"/>
          <p:cNvPicPr>
            <a:picLocks noChangeAspect="1"/>
          </p:cNvPicPr>
          <p:nvPr/>
        </p:nvPicPr>
        <p:blipFill>
          <a:blip r:embed="rId6" r:link="rId7"/>
          <a:stretch>
            <a:fillRect/>
          </a:stretch>
        </p:blipFill>
        <p:spPr>
          <a:xfrm>
            <a:off x="1908175" y="1412875"/>
            <a:ext cx="3529013" cy="2276475"/>
          </a:xfrm>
          <a:prstGeom prst="rect">
            <a:avLst/>
          </a:prstGeom>
          <a:noFill/>
          <a:ln w="9525">
            <a:noFill/>
          </a:ln>
        </p:spPr>
      </p:pic>
      <p:sp>
        <p:nvSpPr>
          <p:cNvPr id="405556" name="Rectangle 52"/>
          <p:cNvSpPr/>
          <p:nvPr/>
        </p:nvSpPr>
        <p:spPr>
          <a:xfrm>
            <a:off x="5724525" y="1484313"/>
            <a:ext cx="3168650" cy="2292350"/>
          </a:xfrm>
          <a:prstGeom prst="rect">
            <a:avLst/>
          </a:prstGeom>
          <a:noFill/>
          <a:ln w="9525">
            <a:noFill/>
          </a:ln>
        </p:spPr>
        <p:txBody>
          <a:bodyPr anchor="t" anchorCtr="0">
            <a:spAutoFit/>
          </a:bodyPr>
          <a:p>
            <a:r>
              <a:rPr lang="zh-CN" altLang="en-US" sz="1600" dirty="0">
                <a:solidFill>
                  <a:srgbClr val="000000"/>
                </a:solidFill>
                <a:latin typeface="Arial" panose="020B0604020202020204" pitchFamily="34" charset="0"/>
                <a:ea typeface="宋体" panose="02010600030101010101" pitchFamily="2" charset="-122"/>
              </a:rPr>
              <a:t>被分拣的物品放置在沿轨道运行的小车托盘上，当到达分拣口时，台车托盘倾斜</a:t>
            </a:r>
            <a:r>
              <a:rPr lang="en-US" altLang="zh-CN" sz="1600" dirty="0">
                <a:solidFill>
                  <a:srgbClr val="000000"/>
                </a:solidFill>
                <a:latin typeface="Arial" panose="020B0604020202020204" pitchFamily="34" charset="0"/>
                <a:ea typeface="宋体" panose="02010600030101010101" pitchFamily="2" charset="-122"/>
              </a:rPr>
              <a:t>30</a:t>
            </a:r>
            <a:r>
              <a:rPr lang="zh-CN" altLang="en-US" sz="1600" dirty="0">
                <a:solidFill>
                  <a:srgbClr val="000000"/>
                </a:solidFill>
                <a:latin typeface="Arial" panose="020B0604020202020204" pitchFamily="34" charset="0"/>
                <a:ea typeface="宋体" panose="02010600030101010101" pitchFamily="2" charset="-122"/>
              </a:rPr>
              <a:t>度，物品被分拣到指定的目的地。</a:t>
            </a:r>
            <a:endParaRPr lang="zh-CN" altLang="en-US" sz="1600" dirty="0">
              <a:latin typeface="Arial" panose="020B0604020202020204" pitchFamily="34" charset="0"/>
              <a:ea typeface="宋体" panose="02010600030101010101" pitchFamily="2" charset="-122"/>
            </a:endParaRPr>
          </a:p>
          <a:p>
            <a:r>
              <a:rPr lang="en-US" altLang="zh-CN" sz="1600" dirty="0">
                <a:solidFill>
                  <a:srgbClr val="000000"/>
                </a:solidFill>
                <a:latin typeface="Arial" panose="020B0604020202020204" pitchFamily="34" charset="0"/>
                <a:ea typeface="宋体" panose="02010600030101010101" pitchFamily="2" charset="-122"/>
              </a:rPr>
              <a:t>1</a:t>
            </a:r>
            <a:r>
              <a:rPr lang="zh-CN" altLang="en-US" sz="1600" dirty="0">
                <a:solidFill>
                  <a:srgbClr val="000000"/>
                </a:solidFill>
                <a:latin typeface="Arial" panose="020B0604020202020204" pitchFamily="34" charset="0"/>
                <a:ea typeface="宋体" panose="02010600030101010101" pitchFamily="2" charset="-122"/>
              </a:rPr>
              <a:t>、可三维立体布局，适应作业工程需要。 　</a:t>
            </a:r>
            <a:endParaRPr lang="zh-CN" altLang="en-US" sz="1600" dirty="0">
              <a:latin typeface="Arial" panose="020B0604020202020204" pitchFamily="34" charset="0"/>
              <a:ea typeface="宋体" panose="02010600030101010101" pitchFamily="2" charset="-122"/>
            </a:endParaRPr>
          </a:p>
          <a:p>
            <a:r>
              <a:rPr lang="en-US" altLang="zh-CN" sz="1600" dirty="0">
                <a:solidFill>
                  <a:srgbClr val="000000"/>
                </a:solidFill>
                <a:latin typeface="Arial" panose="020B0604020202020204" pitchFamily="34" charset="0"/>
                <a:ea typeface="宋体" panose="02010600030101010101" pitchFamily="2" charset="-122"/>
              </a:rPr>
              <a:t>2</a:t>
            </a:r>
            <a:r>
              <a:rPr lang="zh-CN" altLang="en-US" sz="1600" dirty="0">
                <a:solidFill>
                  <a:srgbClr val="000000"/>
                </a:solidFill>
                <a:latin typeface="Arial" panose="020B0604020202020204" pitchFamily="34" charset="0"/>
                <a:ea typeface="宋体" panose="02010600030101010101" pitchFamily="2" charset="-122"/>
              </a:rPr>
              <a:t>、可靠耐用，易维修保养。 　</a:t>
            </a:r>
            <a:endParaRPr lang="zh-CN" altLang="en-US" sz="1600" dirty="0">
              <a:latin typeface="Arial" panose="020B0604020202020204" pitchFamily="34" charset="0"/>
              <a:ea typeface="宋体" panose="02010600030101010101" pitchFamily="2" charset="-122"/>
            </a:endParaRPr>
          </a:p>
          <a:p>
            <a:r>
              <a:rPr lang="en-US" altLang="zh-CN" sz="1600" dirty="0">
                <a:solidFill>
                  <a:srgbClr val="000000"/>
                </a:solidFill>
                <a:latin typeface="Arial" panose="020B0604020202020204" pitchFamily="34" charset="0"/>
                <a:ea typeface="宋体" panose="02010600030101010101" pitchFamily="2" charset="-122"/>
              </a:rPr>
              <a:t>3</a:t>
            </a:r>
            <a:r>
              <a:rPr lang="zh-CN" altLang="en-US" sz="1600" dirty="0">
                <a:solidFill>
                  <a:srgbClr val="000000"/>
                </a:solidFill>
                <a:latin typeface="Arial" panose="020B0604020202020204" pitchFamily="34" charset="0"/>
                <a:ea typeface="宋体" panose="02010600030101010101" pitchFamily="2" charset="-122"/>
              </a:rPr>
              <a:t>、适用于大批量产品的分拣，如报纸捆，米袋等。</a:t>
            </a:r>
            <a:endParaRPr lang="zh-CN" altLang="en-US" sz="1600" dirty="0">
              <a:solidFill>
                <a:srgbClr val="000000"/>
              </a:solidFill>
              <a:latin typeface="Arial" panose="020B0604020202020204" pitchFamily="34" charset="0"/>
              <a:ea typeface="宋体" panose="02010600030101010101" pitchFamily="2" charset="-122"/>
            </a:endParaRPr>
          </a:p>
        </p:txBody>
      </p:sp>
      <p:sp>
        <p:nvSpPr>
          <p:cNvPr id="405558" name="Rectangle 54"/>
          <p:cNvSpPr/>
          <p:nvPr/>
        </p:nvSpPr>
        <p:spPr>
          <a:xfrm>
            <a:off x="5795963" y="4292600"/>
            <a:ext cx="3168650" cy="2047875"/>
          </a:xfrm>
          <a:prstGeom prst="rect">
            <a:avLst/>
          </a:prstGeom>
          <a:noFill/>
          <a:ln w="9525">
            <a:noFill/>
          </a:ln>
        </p:spPr>
        <p:txBody>
          <a:bodyPr anchor="t" anchorCtr="0">
            <a:spAutoFit/>
          </a:bodyPr>
          <a:p>
            <a:r>
              <a:rPr lang="zh-CN" altLang="en-US" sz="1600" dirty="0">
                <a:solidFill>
                  <a:srgbClr val="000000"/>
                </a:solidFill>
                <a:latin typeface="Arial" panose="020B0604020202020204" pitchFamily="34" charset="0"/>
                <a:ea typeface="宋体" panose="02010600030101010101" pitchFamily="2" charset="-122"/>
              </a:rPr>
              <a:t>当转动着的斜导轮，在平行排列的主窄幅皮带间隙中浮上、下降时，达到商品的分拣目的。</a:t>
            </a:r>
            <a:endParaRPr lang="zh-CN" altLang="en-US" sz="1600" dirty="0">
              <a:latin typeface="Arial" panose="020B0604020202020204" pitchFamily="34" charset="0"/>
              <a:ea typeface="宋体" panose="02010600030101010101" pitchFamily="2" charset="-122"/>
            </a:endParaRPr>
          </a:p>
          <a:p>
            <a:r>
              <a:rPr lang="en-US" altLang="zh-CN" sz="1600" dirty="0">
                <a:solidFill>
                  <a:srgbClr val="000000"/>
                </a:solidFill>
                <a:latin typeface="Arial" panose="020B0604020202020204" pitchFamily="34" charset="0"/>
                <a:ea typeface="宋体" panose="02010600030101010101" pitchFamily="2" charset="-122"/>
              </a:rPr>
              <a:t>1</a:t>
            </a:r>
            <a:r>
              <a:rPr lang="zh-CN" altLang="en-US" sz="1600" dirty="0">
                <a:solidFill>
                  <a:srgbClr val="000000"/>
                </a:solidFill>
                <a:latin typeface="Arial" panose="020B0604020202020204" pitchFamily="34" charset="0"/>
                <a:ea typeface="宋体" panose="02010600030101010101" pitchFamily="2" charset="-122"/>
              </a:rPr>
              <a:t>、对商品冲击力小，分拣轻柔； 　</a:t>
            </a:r>
            <a:endParaRPr lang="zh-CN" altLang="en-US" sz="1600" dirty="0">
              <a:latin typeface="Arial" panose="020B0604020202020204" pitchFamily="34" charset="0"/>
              <a:ea typeface="宋体" panose="02010600030101010101" pitchFamily="2" charset="-122"/>
            </a:endParaRPr>
          </a:p>
          <a:p>
            <a:r>
              <a:rPr lang="en-US" altLang="zh-CN" sz="1600" dirty="0">
                <a:solidFill>
                  <a:srgbClr val="000000"/>
                </a:solidFill>
                <a:latin typeface="Arial" panose="020B0604020202020204" pitchFamily="34" charset="0"/>
                <a:ea typeface="宋体" panose="02010600030101010101" pitchFamily="2" charset="-122"/>
              </a:rPr>
              <a:t>2</a:t>
            </a:r>
            <a:r>
              <a:rPr lang="zh-CN" altLang="en-US" sz="1600" dirty="0">
                <a:solidFill>
                  <a:srgbClr val="000000"/>
                </a:solidFill>
                <a:latin typeface="Arial" panose="020B0604020202020204" pitchFamily="34" charset="0"/>
                <a:ea typeface="宋体" panose="02010600030101010101" pitchFamily="2" charset="-122"/>
              </a:rPr>
              <a:t>、分拣快速准确； 　　 </a:t>
            </a:r>
            <a:endParaRPr lang="zh-CN" altLang="en-US" sz="1600" dirty="0">
              <a:latin typeface="Arial" panose="020B0604020202020204" pitchFamily="34" charset="0"/>
              <a:ea typeface="宋体" panose="02010600030101010101" pitchFamily="2" charset="-122"/>
            </a:endParaRPr>
          </a:p>
          <a:p>
            <a:r>
              <a:rPr lang="en-US" altLang="zh-CN" sz="1600" dirty="0">
                <a:solidFill>
                  <a:srgbClr val="000000"/>
                </a:solidFill>
                <a:latin typeface="Arial" panose="020B0604020202020204" pitchFamily="34" charset="0"/>
                <a:ea typeface="宋体" panose="02010600030101010101" pitchFamily="2" charset="-122"/>
              </a:rPr>
              <a:t>3</a:t>
            </a:r>
            <a:r>
              <a:rPr lang="zh-CN" altLang="en-US" sz="1600" dirty="0">
                <a:solidFill>
                  <a:srgbClr val="000000"/>
                </a:solidFill>
                <a:latin typeface="Arial" panose="020B0604020202020204" pitchFamily="34" charset="0"/>
                <a:ea typeface="宋体" panose="02010600030101010101" pitchFamily="2" charset="-122"/>
              </a:rPr>
              <a:t>、适应各类商品，只要是硬纸箱、塑料箱等平底面商品； 　　</a:t>
            </a:r>
            <a:endParaRPr lang="zh-CN" altLang="en-US" sz="1600" dirty="0">
              <a:latin typeface="Arial" panose="020B0604020202020204" pitchFamily="34" charset="0"/>
              <a:ea typeface="宋体" panose="02010600030101010101" pitchFamily="2" charset="-122"/>
            </a:endParaRPr>
          </a:p>
          <a:p>
            <a:r>
              <a:rPr lang="en-US" altLang="zh-CN" sz="1600" dirty="0">
                <a:solidFill>
                  <a:srgbClr val="000000"/>
                </a:solidFill>
                <a:latin typeface="Arial" panose="020B0604020202020204" pitchFamily="34" charset="0"/>
                <a:ea typeface="宋体" panose="02010600030101010101" pitchFamily="2" charset="-122"/>
              </a:rPr>
              <a:t>4</a:t>
            </a:r>
            <a:r>
              <a:rPr lang="zh-CN" altLang="en-US" sz="1600" dirty="0">
                <a:solidFill>
                  <a:srgbClr val="000000"/>
                </a:solidFill>
                <a:latin typeface="Arial" panose="020B0604020202020204" pitchFamily="34" charset="0"/>
                <a:ea typeface="宋体" panose="02010600030101010101" pitchFamily="2" charset="-122"/>
              </a:rPr>
              <a:t>、分拣出口数量多。</a:t>
            </a:r>
            <a:endParaRPr lang="zh-CN" altLang="en-US" sz="1600" dirty="0">
              <a:solidFill>
                <a:srgbClr val="000000"/>
              </a:solidFill>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05556"/>
                                        </p:tgtEl>
                                        <p:attrNameLst>
                                          <p:attrName>style.visibility</p:attrName>
                                        </p:attrNameLst>
                                      </p:cBhvr>
                                      <p:to>
                                        <p:strVal val="visible"/>
                                      </p:to>
                                    </p:set>
                                    <p:animEffect transition="in" filter="strips(downLeft)">
                                      <p:cBhvr>
                                        <p:cTn id="7" dur="500"/>
                                        <p:tgtEl>
                                          <p:spTgt spid="40555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05521"/>
                                        </p:tgtEl>
                                        <p:attrNameLst>
                                          <p:attrName>style.visibility</p:attrName>
                                        </p:attrNameLst>
                                      </p:cBhvr>
                                      <p:to>
                                        <p:strVal val="visible"/>
                                      </p:to>
                                    </p:set>
                                    <p:animEffect transition="in" filter="box(in)">
                                      <p:cBhvr>
                                        <p:cTn id="12" dur="500"/>
                                        <p:tgtEl>
                                          <p:spTgt spid="40552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05558"/>
                                        </p:tgtEl>
                                        <p:attrNameLst>
                                          <p:attrName>style.visibility</p:attrName>
                                        </p:attrNameLst>
                                      </p:cBhvr>
                                      <p:to>
                                        <p:strVal val="visible"/>
                                      </p:to>
                                    </p:set>
                                    <p:animEffect transition="in" filter="wipe(up)">
                                      <p:cBhvr>
                                        <p:cTn id="17" dur="500"/>
                                        <p:tgtEl>
                                          <p:spTgt spid="405558"/>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405520"/>
                                        </p:tgtEl>
                                        <p:attrNameLst>
                                          <p:attrName>style.visibility</p:attrName>
                                        </p:attrNameLst>
                                      </p:cBhvr>
                                      <p:to>
                                        <p:strVal val="visible"/>
                                      </p:to>
                                    </p:set>
                                    <p:animEffect transition="in" filter="diamond(in)">
                                      <p:cBhvr>
                                        <p:cTn id="22" dur="2000"/>
                                        <p:tgtEl>
                                          <p:spTgt spid="4055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5556" grpId="0"/>
      <p:bldP spid="405558"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270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7270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7271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271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271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7271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7271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271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06543" name="Rectangle 15"/>
          <p:cNvSpPr/>
          <p:nvPr/>
        </p:nvSpPr>
        <p:spPr>
          <a:xfrm>
            <a:off x="1187450" y="2349500"/>
            <a:ext cx="7613650" cy="3668713"/>
          </a:xfrm>
          <a:prstGeom prst="rect">
            <a:avLst/>
          </a:prstGeom>
          <a:noFill/>
          <a:ln w="9525">
            <a:noFill/>
          </a:ln>
        </p:spPr>
        <p:txBody>
          <a:bodyPr wrap="none" anchor="ctr" anchorCtr="0">
            <a:spAutoFit/>
          </a:bodyPr>
          <a:p>
            <a:pPr marL="342900" indent="-342900" defTabSz="914400">
              <a:buNone/>
              <a:tabLst>
                <a:tab pos="266700" algn="l"/>
              </a:tabLst>
            </a:pP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分拣人员阅读编码带上的地址，并在编码键盘上按相应的地址键</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携带有地址代码的快件被编码带输送至缓冲储存带上排队等待</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计算机系统发出上件信号，快件进入分拣机的传输带，即平钢带</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当传输的快件挡住探测器时，探测器将发出信号</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计算机系统将新到件地址信息以磁编码的形式记录在快件前沿的钢带上</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快件传输到分拣机格口，格口滑槽磁编码信息读取装置阅读信息</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计算机根据读取结果控制导向挡板快速运动到钢带上方</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计算机系统将新到件地址信息以磁编码的形式记录在快件前沿的钢带上</a:t>
            </a:r>
            <a:endParaRPr lang="zh-CN" altLang="en-US" dirty="0">
              <a:latin typeface="Arial" panose="020B0604020202020204" pitchFamily="34" charset="0"/>
              <a:ea typeface="宋体" panose="02010600030101010101" pitchFamily="2" charset="-122"/>
            </a:endParaRPr>
          </a:p>
        </p:txBody>
      </p:sp>
      <p:sp>
        <p:nvSpPr>
          <p:cNvPr id="72717" name="Rectangle 16"/>
          <p:cNvSpPr/>
          <p:nvPr/>
        </p:nvSpPr>
        <p:spPr>
          <a:xfrm>
            <a:off x="1547813" y="836613"/>
            <a:ext cx="2255837" cy="366712"/>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四、分拣机自动分拣</a:t>
            </a:r>
            <a:endParaRPr lang="zh-CN" altLang="en-US" b="1" dirty="0">
              <a:latin typeface="Arial" panose="020B0604020202020204" pitchFamily="34" charset="0"/>
              <a:ea typeface="宋体" panose="02010600030101010101" pitchFamily="2" charset="-122"/>
            </a:endParaRPr>
          </a:p>
        </p:txBody>
      </p:sp>
      <p:sp>
        <p:nvSpPr>
          <p:cNvPr id="72718" name="Rectangle 17"/>
          <p:cNvSpPr/>
          <p:nvPr/>
        </p:nvSpPr>
        <p:spPr>
          <a:xfrm>
            <a:off x="1116013" y="1700213"/>
            <a:ext cx="4572000" cy="641350"/>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（二）分拣机运作（教学录像）</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以下重点介绍平带式分拣机的工作程序，</a:t>
            </a:r>
            <a:endParaRPr lang="zh-CN" altLang="en-US" dirty="0">
              <a:latin typeface="Arial" panose="020B0604020202020204" pitchFamily="34" charset="0"/>
              <a:ea typeface="宋体" panose="02010600030101010101" pitchFamily="2" charset="-122"/>
            </a:endParaRPr>
          </a:p>
        </p:txBody>
      </p:sp>
      <p:pic>
        <p:nvPicPr>
          <p:cNvPr id="72719" name="Picture 19" descr="U_1303~1"/>
          <p:cNvPicPr>
            <a:picLocks noChangeAspect="1"/>
          </p:cNvPicPr>
          <p:nvPr/>
        </p:nvPicPr>
        <p:blipFill>
          <a:blip r:embed="rId4"/>
          <a:stretch>
            <a:fillRect/>
          </a:stretch>
        </p:blipFill>
        <p:spPr>
          <a:xfrm>
            <a:off x="6732588" y="765175"/>
            <a:ext cx="2411412" cy="1889125"/>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06543"/>
                                        </p:tgtEl>
                                        <p:attrNameLst>
                                          <p:attrName>style.visibility</p:attrName>
                                        </p:attrNameLst>
                                      </p:cBhvr>
                                      <p:to>
                                        <p:strVal val="visible"/>
                                      </p:to>
                                    </p:set>
                                    <p:animEffect transition="in" filter="wipe(up)">
                                      <p:cBhvr>
                                        <p:cTn id="7" dur="500"/>
                                        <p:tgtEl>
                                          <p:spTgt spid="4065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654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373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7373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7373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373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373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7373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7373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373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3740" name="Rectangle 15"/>
          <p:cNvSpPr/>
          <p:nvPr/>
        </p:nvSpPr>
        <p:spPr>
          <a:xfrm>
            <a:off x="1116013" y="1844675"/>
            <a:ext cx="5111750" cy="2482850"/>
          </a:xfrm>
          <a:prstGeom prst="rect">
            <a:avLst/>
          </a:prstGeom>
          <a:noFill/>
          <a:ln w="9525">
            <a:noFill/>
          </a:ln>
        </p:spPr>
        <p:txBody>
          <a:bodyPr anchor="ctr" anchorCtr="0">
            <a:spAutoFit/>
          </a:bodyPr>
          <a:p>
            <a:pPr>
              <a:lnSpc>
                <a:spcPct val="145000"/>
              </a:lnSpc>
            </a:pPr>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）运单脱落。</a:t>
            </a:r>
            <a:endParaRPr lang="zh-CN" altLang="en-US" dirty="0">
              <a:latin typeface="Arial" panose="020B0604020202020204" pitchFamily="34" charset="0"/>
              <a:ea typeface="宋体" panose="02010600030101010101" pitchFamily="2" charset="-122"/>
            </a:endParaRPr>
          </a:p>
          <a:p>
            <a:pPr>
              <a:lnSpc>
                <a:spcPct val="145000"/>
              </a:lnSpc>
            </a:pPr>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）外包装有两个运单或货运单上有两个地址。</a:t>
            </a:r>
            <a:endParaRPr lang="zh-CN" altLang="en-US" dirty="0">
              <a:latin typeface="Arial" panose="020B0604020202020204" pitchFamily="34" charset="0"/>
              <a:ea typeface="宋体" panose="02010600030101010101" pitchFamily="2" charset="-122"/>
            </a:endParaRPr>
          </a:p>
          <a:p>
            <a:pPr>
              <a:lnSpc>
                <a:spcPct val="145000"/>
              </a:lnSpc>
            </a:pPr>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）地址填写错误或邮编、电话区号等错误。</a:t>
            </a:r>
            <a:endParaRPr lang="zh-CN" altLang="en-US" dirty="0">
              <a:latin typeface="Arial" panose="020B0604020202020204" pitchFamily="34" charset="0"/>
              <a:ea typeface="宋体" panose="02010600030101010101" pitchFamily="2" charset="-122"/>
            </a:endParaRPr>
          </a:p>
          <a:p>
            <a:pPr>
              <a:lnSpc>
                <a:spcPct val="145000"/>
              </a:lnSpc>
            </a:pPr>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）填写的街路不清或只写街路而无门牌号。</a:t>
            </a:r>
            <a:endParaRPr lang="zh-CN" altLang="en-US" dirty="0">
              <a:latin typeface="Arial" panose="020B0604020202020204" pitchFamily="34" charset="0"/>
              <a:ea typeface="宋体" panose="02010600030101010101" pitchFamily="2" charset="-122"/>
            </a:endParaRPr>
          </a:p>
          <a:p>
            <a:pPr>
              <a:lnSpc>
                <a:spcPct val="145000"/>
              </a:lnSpc>
            </a:pPr>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5</a:t>
            </a:r>
            <a:r>
              <a:rPr lang="zh-CN" altLang="en-US" dirty="0">
                <a:latin typeface="Arial" panose="020B0604020202020204" pitchFamily="34" charset="0"/>
                <a:ea typeface="宋体" panose="02010600030101010101" pitchFamily="2" charset="-122"/>
              </a:rPr>
              <a:t>）寄达地址用同音字代替或使用相似字。</a:t>
            </a:r>
            <a:endParaRPr lang="zh-CN" altLang="en-US" dirty="0">
              <a:latin typeface="Arial" panose="020B0604020202020204" pitchFamily="34" charset="0"/>
              <a:ea typeface="宋体" panose="02010600030101010101" pitchFamily="2" charset="-122"/>
            </a:endParaRPr>
          </a:p>
          <a:p>
            <a:pPr>
              <a:lnSpc>
                <a:spcPct val="145000"/>
              </a:lnSpc>
            </a:pPr>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6</a:t>
            </a:r>
            <a:r>
              <a:rPr lang="zh-CN" altLang="en-US" dirty="0">
                <a:latin typeface="Arial" panose="020B0604020202020204" pitchFamily="34" charset="0"/>
                <a:ea typeface="宋体" panose="02010600030101010101" pitchFamily="2" charset="-122"/>
              </a:rPr>
              <a:t>）运单目的地栏填写与收件人地址不符。</a:t>
            </a:r>
            <a:endParaRPr lang="zh-CN" altLang="en-US" dirty="0">
              <a:latin typeface="Arial" panose="020B0604020202020204" pitchFamily="34" charset="0"/>
              <a:ea typeface="宋体" panose="02010600030101010101" pitchFamily="2" charset="-122"/>
            </a:endParaRPr>
          </a:p>
        </p:txBody>
      </p:sp>
      <p:sp>
        <p:nvSpPr>
          <p:cNvPr id="73741" name="Rectangle 17"/>
          <p:cNvSpPr/>
          <p:nvPr/>
        </p:nvSpPr>
        <p:spPr>
          <a:xfrm>
            <a:off x="1547813" y="836613"/>
            <a:ext cx="2025650" cy="366712"/>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五、分拣注意事项</a:t>
            </a:r>
            <a:endParaRPr lang="zh-CN" altLang="en-US" b="1" dirty="0">
              <a:latin typeface="Arial" panose="020B0604020202020204" pitchFamily="34" charset="0"/>
              <a:ea typeface="宋体" panose="02010600030101010101" pitchFamily="2" charset="-122"/>
            </a:endParaRPr>
          </a:p>
        </p:txBody>
      </p:sp>
      <p:sp>
        <p:nvSpPr>
          <p:cNvPr id="73742" name="Rectangle 18"/>
          <p:cNvSpPr/>
          <p:nvPr/>
        </p:nvSpPr>
        <p:spPr>
          <a:xfrm>
            <a:off x="1619250" y="1341438"/>
            <a:ext cx="4787900" cy="366712"/>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（一）无法分拣和分拣易出现错误的快件类型</a:t>
            </a:r>
            <a:endParaRPr lang="zh-CN" altLang="en-US" b="1" dirty="0">
              <a:latin typeface="Arial" panose="020B0604020202020204" pitchFamily="34" charset="0"/>
              <a:ea typeface="宋体" panose="02010600030101010101" pitchFamily="2" charset="-122"/>
            </a:endParaRPr>
          </a:p>
        </p:txBody>
      </p:sp>
      <p:pic>
        <p:nvPicPr>
          <p:cNvPr id="73743" name="Picture 20" descr="MADE-I~1"/>
          <p:cNvPicPr>
            <a:picLocks noChangeAspect="1"/>
          </p:cNvPicPr>
          <p:nvPr/>
        </p:nvPicPr>
        <p:blipFill>
          <a:blip r:embed="rId4"/>
          <a:stretch>
            <a:fillRect/>
          </a:stretch>
        </p:blipFill>
        <p:spPr>
          <a:xfrm>
            <a:off x="5238750" y="3716338"/>
            <a:ext cx="3905250" cy="2924175"/>
          </a:xfrm>
          <a:prstGeom prst="rect">
            <a:avLst/>
          </a:prstGeom>
          <a:noFill/>
          <a:ln w="9525">
            <a:noFill/>
          </a:ln>
        </p:spPr>
      </p:pic>
    </p:spTree>
  </p:cSld>
  <p:clrMapOvr>
    <a:masterClrMapping/>
  </p:clrMapOvr>
  <p:transition spd="med">
    <p:checke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4753" name="Rectangle 2"/>
          <p:cNvSpPr>
            <a:spLocks noGrp="1"/>
          </p:cNvSpPr>
          <p:nvPr>
            <p:ph type="title"/>
          </p:nvPr>
        </p:nvSpPr>
        <p:spPr>
          <a:xfrm>
            <a:off x="914400" y="692150"/>
            <a:ext cx="6105525" cy="792163"/>
          </a:xfrm>
          <a:noFill/>
          <a:ln>
            <a:noFill/>
          </a:ln>
        </p:spPr>
        <p:txBody>
          <a:bodyPr anchor="t" anchorCtr="0"/>
          <a:p>
            <a:r>
              <a:rPr lang="zh-CN" altLang="en-US" sz="2800" dirty="0">
                <a:solidFill>
                  <a:schemeClr val="tx1"/>
                </a:solidFill>
              </a:rPr>
              <a:t>运单脱落</a:t>
            </a:r>
            <a:endParaRPr lang="zh-CN" altLang="en-US" sz="2800" dirty="0">
              <a:solidFill>
                <a:schemeClr val="tx1"/>
              </a:solidFill>
            </a:endParaRPr>
          </a:p>
        </p:txBody>
      </p:sp>
      <p:sp>
        <p:nvSpPr>
          <p:cNvPr id="74754"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4755"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pic>
        <p:nvPicPr>
          <p:cNvPr id="74756" name="Picture 7" descr="13311V~1"/>
          <p:cNvPicPr>
            <a:picLocks noChangeAspect="1"/>
          </p:cNvPicPr>
          <p:nvPr/>
        </p:nvPicPr>
        <p:blipFill>
          <a:blip r:embed="rId1"/>
          <a:stretch>
            <a:fillRect/>
          </a:stretch>
        </p:blipFill>
        <p:spPr>
          <a:xfrm>
            <a:off x="1187450" y="1341438"/>
            <a:ext cx="7561263" cy="5081587"/>
          </a:xfrm>
          <a:prstGeom prst="rect">
            <a:avLst/>
          </a:prstGeom>
          <a:noFill/>
          <a:ln w="9525">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5777" name="Rectangle 2"/>
          <p:cNvSpPr>
            <a:spLocks noGrp="1"/>
          </p:cNvSpPr>
          <p:nvPr>
            <p:ph type="title"/>
          </p:nvPr>
        </p:nvSpPr>
        <p:spPr>
          <a:xfrm>
            <a:off x="1619250" y="908050"/>
            <a:ext cx="6840538" cy="711200"/>
          </a:xfrm>
          <a:noFill/>
          <a:ln>
            <a:noFill/>
          </a:ln>
        </p:spPr>
        <p:txBody>
          <a:bodyPr anchor="t" anchorCtr="0"/>
          <a:p>
            <a:r>
              <a:rPr lang="zh-CN" altLang="en-US" sz="2800" dirty="0">
                <a:solidFill>
                  <a:schemeClr val="tx1"/>
                </a:solidFill>
              </a:rPr>
              <a:t>填写的街路不清或只写街路而无门牌号。</a:t>
            </a:r>
            <a:endParaRPr lang="zh-CN" altLang="en-US" sz="2800" dirty="0">
              <a:solidFill>
                <a:schemeClr val="tx1"/>
              </a:solidFill>
            </a:endParaRPr>
          </a:p>
        </p:txBody>
      </p:sp>
      <p:pic>
        <p:nvPicPr>
          <p:cNvPr id="75778" name="Picture 4" descr="119E2EAA92059E31389B9977A809B9A4"/>
          <p:cNvPicPr>
            <a:picLocks noChangeAspect="1"/>
          </p:cNvPicPr>
          <p:nvPr/>
        </p:nvPicPr>
        <p:blipFill>
          <a:blip r:embed="rId1"/>
          <a:stretch>
            <a:fillRect/>
          </a:stretch>
        </p:blipFill>
        <p:spPr>
          <a:xfrm>
            <a:off x="539750" y="1787525"/>
            <a:ext cx="8353425" cy="4706938"/>
          </a:xfrm>
          <a:prstGeom prst="rect">
            <a:avLst/>
          </a:prstGeom>
          <a:noFill/>
          <a:ln w="9525">
            <a:noFill/>
          </a:ln>
        </p:spPr>
      </p:pic>
      <p:sp>
        <p:nvSpPr>
          <p:cNvPr id="75779" name="Text Box 5"/>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5780" name="Text Box 6"/>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680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7680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7680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680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680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7680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7681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681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6812" name="Rectangle 15"/>
          <p:cNvSpPr/>
          <p:nvPr/>
        </p:nvSpPr>
        <p:spPr>
          <a:xfrm>
            <a:off x="1258888" y="1412875"/>
            <a:ext cx="7632700" cy="2568575"/>
          </a:xfrm>
          <a:prstGeom prst="rect">
            <a:avLst/>
          </a:prstGeom>
          <a:noFill/>
          <a:ln w="9525">
            <a:noFill/>
          </a:ln>
        </p:spPr>
        <p:txBody>
          <a:bodyPr anchor="ctr" anchorCtr="0">
            <a:spAutoFit/>
          </a:bodyPr>
          <a:p>
            <a:pPr marL="342900" indent="-342900" defTabSz="914400">
              <a:lnSpc>
                <a:spcPct val="150000"/>
              </a:lnSpc>
              <a:buNone/>
              <a:tabLst>
                <a:tab pos="266700" algn="l"/>
              </a:tabLst>
            </a:pPr>
            <a:r>
              <a:rPr lang="zh-CN" altLang="en-US" b="1" dirty="0">
                <a:latin typeface="Arial" panose="020B0604020202020204" pitchFamily="34" charset="0"/>
                <a:ea typeface="宋体" panose="02010600030101010101" pitchFamily="2" charset="-122"/>
              </a:rPr>
              <a:t>（二） 不符合要求的快件种类</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重量：单件重量超过</a:t>
            </a:r>
            <a:r>
              <a:rPr lang="en-US" altLang="zh-CN" dirty="0">
                <a:latin typeface="Arial" panose="020B0604020202020204" pitchFamily="34" charset="0"/>
                <a:ea typeface="宋体" panose="02010600030101010101" pitchFamily="2" charset="-122"/>
              </a:rPr>
              <a:t>50kg</a:t>
            </a:r>
            <a:r>
              <a:rPr lang="zh-CN" altLang="en-US"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规格：单件体积长或高超过</a:t>
            </a:r>
            <a:r>
              <a:rPr lang="en-US" altLang="zh-CN" dirty="0">
                <a:latin typeface="Arial" panose="020B0604020202020204" pitchFamily="34" charset="0"/>
                <a:ea typeface="宋体" panose="02010600030101010101" pitchFamily="2" charset="-122"/>
              </a:rPr>
              <a:t>150cm</a:t>
            </a:r>
            <a:r>
              <a:rPr lang="zh-CN" altLang="en-US" dirty="0">
                <a:latin typeface="Arial" panose="020B0604020202020204" pitchFamily="34" charset="0"/>
                <a:ea typeface="宋体" panose="02010600030101010101" pitchFamily="2" charset="-122"/>
              </a:rPr>
              <a:t>，长、宽、高三边之和超过</a:t>
            </a:r>
            <a:r>
              <a:rPr lang="en-US" altLang="zh-CN" dirty="0">
                <a:latin typeface="Arial" panose="020B0604020202020204" pitchFamily="34" charset="0"/>
                <a:ea typeface="宋体" panose="02010600030101010101" pitchFamily="2" charset="-122"/>
              </a:rPr>
              <a:t>300cm</a:t>
            </a:r>
            <a:r>
              <a:rPr lang="zh-CN" altLang="en-US"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航空禁运快件未加标志。如“汽运”。</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包装（封装）：内衬或充填物过于简单，内件有响动或晃动及翻滚，外包装不够坚固和污损等异常快件。</a:t>
            </a:r>
            <a:endParaRPr lang="zh-CN" altLang="en-US" dirty="0">
              <a:latin typeface="Arial" panose="020B0604020202020204" pitchFamily="34" charset="0"/>
              <a:ea typeface="宋体" panose="02010600030101010101" pitchFamily="2" charset="-122"/>
            </a:endParaRPr>
          </a:p>
        </p:txBody>
      </p:sp>
      <p:sp>
        <p:nvSpPr>
          <p:cNvPr id="76813" name="Rectangle 16"/>
          <p:cNvSpPr/>
          <p:nvPr/>
        </p:nvSpPr>
        <p:spPr>
          <a:xfrm>
            <a:off x="1547813" y="836613"/>
            <a:ext cx="2025650" cy="366712"/>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五、分拣注意事项</a:t>
            </a:r>
            <a:endParaRPr lang="zh-CN" altLang="en-US" b="1" dirty="0">
              <a:latin typeface="Arial" panose="020B0604020202020204" pitchFamily="34" charset="0"/>
              <a:ea typeface="宋体" panose="02010600030101010101" pitchFamily="2" charset="-122"/>
            </a:endParaRPr>
          </a:p>
        </p:txBody>
      </p:sp>
      <p:pic>
        <p:nvPicPr>
          <p:cNvPr id="76814" name="Picture 18" descr="U_2572~1"/>
          <p:cNvPicPr>
            <a:picLocks noChangeAspect="1"/>
          </p:cNvPicPr>
          <p:nvPr/>
        </p:nvPicPr>
        <p:blipFill>
          <a:blip r:embed="rId4"/>
          <a:stretch>
            <a:fillRect/>
          </a:stretch>
        </p:blipFill>
        <p:spPr>
          <a:xfrm>
            <a:off x="6227763" y="4595813"/>
            <a:ext cx="2916237" cy="1871662"/>
          </a:xfrm>
          <a:prstGeom prst="rect">
            <a:avLst/>
          </a:prstGeom>
          <a:noFill/>
          <a:ln w="9525">
            <a:noFill/>
          </a:ln>
        </p:spPr>
      </p:pic>
    </p:spTree>
  </p:cSld>
  <p:clrMapOvr>
    <a:masterClrMapping/>
  </p:clrMapOvr>
  <p:transition spd="med">
    <p:checke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7825" name="Rectangle 3"/>
          <p:cNvSpPr>
            <a:spLocks noGrp="1"/>
          </p:cNvSpPr>
          <p:nvPr>
            <p:ph idx="1"/>
          </p:nvPr>
        </p:nvSpPr>
        <p:spPr>
          <a:noFill/>
          <a:ln>
            <a:noFill/>
          </a:ln>
        </p:spPr>
        <p:txBody>
          <a:bodyPr anchor="t" anchorCtr="0"/>
          <a:p>
            <a:endParaRPr lang="zh-CN" altLang="en-US" dirty="0"/>
          </a:p>
        </p:txBody>
      </p:sp>
      <p:pic>
        <p:nvPicPr>
          <p:cNvPr id="77826" name="Picture 4" descr="IJ]X[I5TKEW99UA9%2$IGHG"/>
          <p:cNvPicPr>
            <a:picLocks noChangeAspect="1"/>
          </p:cNvPicPr>
          <p:nvPr/>
        </p:nvPicPr>
        <p:blipFill>
          <a:blip r:embed="rId1"/>
          <a:stretch>
            <a:fillRect/>
          </a:stretch>
        </p:blipFill>
        <p:spPr>
          <a:xfrm>
            <a:off x="468313" y="1557338"/>
            <a:ext cx="8281987" cy="5011737"/>
          </a:xfrm>
          <a:prstGeom prst="rect">
            <a:avLst/>
          </a:prstGeom>
          <a:noFill/>
          <a:ln w="9525">
            <a:noFill/>
          </a:ln>
        </p:spPr>
      </p:pic>
      <p:sp>
        <p:nvSpPr>
          <p:cNvPr id="77827" name="Rectangle 5"/>
          <p:cNvSpPr/>
          <p:nvPr/>
        </p:nvSpPr>
        <p:spPr>
          <a:xfrm>
            <a:off x="2124075" y="908050"/>
            <a:ext cx="4298950" cy="366713"/>
          </a:xfrm>
          <a:prstGeom prst="rect">
            <a:avLst/>
          </a:prstGeom>
          <a:noFill/>
          <a:ln w="9525">
            <a:noFill/>
          </a:ln>
        </p:spPr>
        <p:txBody>
          <a:bodyPr wrap="none" anchor="t" anchorCtr="0">
            <a:spAutoFit/>
          </a:bodyPr>
          <a:p>
            <a:r>
              <a:rPr lang="zh-CN" altLang="en-US" dirty="0">
                <a:latin typeface="Arial" panose="020B0604020202020204" pitchFamily="34" charset="0"/>
                <a:ea typeface="宋体" panose="02010600030101010101" pitchFamily="2" charset="-122"/>
              </a:rPr>
              <a:t>地址填写错误或邮编、电话区号等错误。</a:t>
            </a:r>
            <a:endParaRPr lang="zh-CN" altLang="en-US" dirty="0">
              <a:latin typeface="Arial" panose="020B0604020202020204" pitchFamily="34" charset="0"/>
              <a:ea typeface="宋体" panose="02010600030101010101" pitchFamily="2" charset="-122"/>
            </a:endParaRPr>
          </a:p>
        </p:txBody>
      </p:sp>
      <p:sp>
        <p:nvSpPr>
          <p:cNvPr id="77828" name="Text Box 6"/>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7829" name="Text Box 7"/>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885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7885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7885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885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885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7885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7885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885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8860" name="Rectangle 15"/>
          <p:cNvSpPr/>
          <p:nvPr/>
        </p:nvSpPr>
        <p:spPr>
          <a:xfrm>
            <a:off x="1547813" y="836613"/>
            <a:ext cx="2025650" cy="366712"/>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五、分拣注意事项</a:t>
            </a:r>
            <a:endParaRPr lang="zh-CN" altLang="en-US" b="1" dirty="0">
              <a:latin typeface="Arial" panose="020B0604020202020204" pitchFamily="34" charset="0"/>
              <a:ea typeface="宋体" panose="02010600030101010101" pitchFamily="2" charset="-122"/>
            </a:endParaRPr>
          </a:p>
        </p:txBody>
      </p:sp>
      <p:sp>
        <p:nvSpPr>
          <p:cNvPr id="78861" name="Rectangle 16"/>
          <p:cNvSpPr/>
          <p:nvPr/>
        </p:nvSpPr>
        <p:spPr>
          <a:xfrm>
            <a:off x="1258888" y="1484313"/>
            <a:ext cx="7704137" cy="1743075"/>
          </a:xfrm>
          <a:prstGeom prst="rect">
            <a:avLst/>
          </a:prstGeom>
          <a:noFill/>
          <a:ln w="9525">
            <a:noFill/>
          </a:ln>
        </p:spPr>
        <p:txBody>
          <a:bodyPr anchor="ctr" anchorCtr="0">
            <a:spAutoFit/>
          </a:bodyPr>
          <a:p>
            <a:pPr marL="342900" indent="-342900" defTabSz="914400">
              <a:lnSpc>
                <a:spcPct val="150000"/>
              </a:lnSpc>
              <a:buNone/>
              <a:tabLst>
                <a:tab pos="266700" algn="l"/>
              </a:tabLst>
            </a:pPr>
            <a:r>
              <a:rPr lang="zh-CN" altLang="en-US" b="1" dirty="0">
                <a:latin typeface="Arial" panose="020B0604020202020204" pitchFamily="34" charset="0"/>
                <a:ea typeface="宋体" panose="02010600030101010101" pitchFamily="2" charset="-122"/>
              </a:rPr>
              <a:t>（三）超越服务范围的快件</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快递公司快递网络未覆盖地区。</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虽然快递网络覆盖，但不在派送的服务区及未开办某些特殊业务的区域（如到付、代收货款等）。</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987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7987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7987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987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988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7988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7988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9883" name="Rectangle 15"/>
          <p:cNvSpPr/>
          <p:nvPr/>
        </p:nvSpPr>
        <p:spPr>
          <a:xfrm>
            <a:off x="1258888" y="1196975"/>
            <a:ext cx="7551737" cy="1793875"/>
          </a:xfrm>
          <a:prstGeom prst="rect">
            <a:avLst/>
          </a:prstGeom>
          <a:noFill/>
          <a:ln w="9525">
            <a:noFill/>
          </a:ln>
        </p:spPr>
        <p:txBody>
          <a:bodyPr anchor="ctr" anchorCtr="0">
            <a:spAutoFit/>
          </a:bodyPr>
          <a:p>
            <a:pPr indent="276225">
              <a:lnSpc>
                <a:spcPct val="155000"/>
              </a:lnSpc>
            </a:pPr>
            <a:r>
              <a:rPr lang="zh-CN" altLang="en-US" b="1" dirty="0">
                <a:latin typeface="Arial" panose="020B0604020202020204" pitchFamily="34" charset="0"/>
                <a:ea typeface="宋体" panose="02010600030101010101" pitchFamily="2" charset="-122"/>
              </a:rPr>
              <a:t>（一）禁限寄的重要性</a:t>
            </a:r>
            <a:endParaRPr lang="zh-CN" altLang="en-US" dirty="0">
              <a:latin typeface="Arial" panose="020B0604020202020204" pitchFamily="34" charset="0"/>
              <a:ea typeface="宋体" panose="02010600030101010101" pitchFamily="2" charset="-122"/>
            </a:endParaRPr>
          </a:p>
          <a:p>
            <a:pPr indent="276225">
              <a:lnSpc>
                <a:spcPct val="155000"/>
              </a:lnSpc>
            </a:pPr>
            <a:r>
              <a:rPr lang="zh-CN" altLang="en-US" dirty="0">
                <a:latin typeface="Arial" panose="020B0604020202020204" pitchFamily="34" charset="0"/>
                <a:ea typeface="宋体" panose="02010600030101010101" pitchFamily="2" charset="-122"/>
              </a:rPr>
              <a:t>保护国家政治、经济、社会及文化的发展，保证快件传输过程中的人身安全、快件安全及快件操作设备安全，防止不法分子利用快递网络渠道从事危害国家安全、社会公共利益或他人合法权益的活动。</a:t>
            </a:r>
            <a:endParaRPr lang="zh-CN" altLang="en-US" dirty="0">
              <a:latin typeface="Arial" panose="020B0604020202020204" pitchFamily="34" charset="0"/>
              <a:ea typeface="宋体" panose="02010600030101010101" pitchFamily="2" charset="-122"/>
            </a:endParaRPr>
          </a:p>
        </p:txBody>
      </p:sp>
      <p:sp>
        <p:nvSpPr>
          <p:cNvPr id="79884" name="Rectangle 16"/>
          <p:cNvSpPr/>
          <p:nvPr/>
        </p:nvSpPr>
        <p:spPr>
          <a:xfrm>
            <a:off x="1476375" y="765175"/>
            <a:ext cx="1795463"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六、禁限寄规定</a:t>
            </a:r>
            <a:endParaRPr lang="zh-CN" altLang="en-US" b="1"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08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8090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8090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090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8090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8090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8090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090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0908" name="Rectangle 15"/>
          <p:cNvSpPr/>
          <p:nvPr/>
        </p:nvSpPr>
        <p:spPr>
          <a:xfrm>
            <a:off x="1476375" y="765175"/>
            <a:ext cx="1795463"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六、禁限寄规定</a:t>
            </a:r>
            <a:endParaRPr lang="zh-CN" altLang="en-US" b="1" dirty="0">
              <a:latin typeface="Arial" panose="020B0604020202020204" pitchFamily="34" charset="0"/>
              <a:ea typeface="宋体" panose="02010600030101010101" pitchFamily="2" charset="-122"/>
            </a:endParaRPr>
          </a:p>
        </p:txBody>
      </p:sp>
      <p:sp>
        <p:nvSpPr>
          <p:cNvPr id="399376" name="Rectangle 16"/>
          <p:cNvSpPr/>
          <p:nvPr/>
        </p:nvSpPr>
        <p:spPr>
          <a:xfrm>
            <a:off x="1187450" y="1333500"/>
            <a:ext cx="7777163" cy="5064125"/>
          </a:xfrm>
          <a:prstGeom prst="rect">
            <a:avLst/>
          </a:prstGeom>
          <a:noFill/>
          <a:ln w="9525">
            <a:noFill/>
          </a:ln>
        </p:spPr>
        <p:txBody>
          <a:bodyPr anchor="ctr" anchorCtr="0">
            <a:spAutoFit/>
          </a:bodyPr>
          <a:p>
            <a:pPr marL="342900" indent="-342900" defTabSz="914400">
              <a:lnSpc>
                <a:spcPct val="130000"/>
              </a:lnSpc>
              <a:buAutoNum type="arabicPeriod"/>
              <a:tabLst>
                <a:tab pos="266700" algn="l"/>
              </a:tabLst>
            </a:pPr>
            <a:r>
              <a:rPr lang="zh-CN" altLang="en-US" sz="1400" dirty="0">
                <a:latin typeface="Arial" panose="020B0604020202020204" pitchFamily="34" charset="0"/>
                <a:ea typeface="宋体" panose="02010600030101010101" pitchFamily="2" charset="-122"/>
              </a:rPr>
              <a:t>各类武器、弹药。如枪支、子弹、炮弹、手榴弹、地雷、炸弹等。</a:t>
            </a:r>
            <a:endParaRPr lang="zh-CN" altLang="en-US" sz="14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266700" algn="l"/>
              </a:tabLst>
            </a:pPr>
            <a:r>
              <a:rPr lang="zh-CN" altLang="en-US" sz="1400" dirty="0">
                <a:latin typeface="Arial" panose="020B0604020202020204" pitchFamily="34" charset="0"/>
                <a:ea typeface="宋体" panose="02010600030101010101" pitchFamily="2" charset="-122"/>
              </a:rPr>
              <a:t>各类易爆炸性物品。如雷管、炸药、火药、鞭炮等。</a:t>
            </a:r>
            <a:endParaRPr lang="zh-CN" altLang="en-US" sz="14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266700" algn="l"/>
              </a:tabLst>
            </a:pPr>
            <a:r>
              <a:rPr lang="zh-CN" altLang="en-US" sz="1400" dirty="0">
                <a:latin typeface="Arial" panose="020B0604020202020204" pitchFamily="34" charset="0"/>
                <a:ea typeface="宋体" panose="02010600030101010101" pitchFamily="2" charset="-122"/>
              </a:rPr>
              <a:t>各类易燃性物品，包括液体、气体和固体。如汽油、煤油、桐油、酒精、生漆、柴油、气雾剂、气体打火机、瓦斯气瓶、硫、磷、硫磺、火柴等。</a:t>
            </a:r>
            <a:endParaRPr lang="zh-CN" altLang="en-US" sz="14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266700" algn="l"/>
              </a:tabLst>
            </a:pPr>
            <a:r>
              <a:rPr lang="zh-CN" altLang="en-US" sz="1400" dirty="0">
                <a:latin typeface="Arial" panose="020B0604020202020204" pitchFamily="34" charset="0"/>
                <a:ea typeface="宋体" panose="02010600030101010101" pitchFamily="2" charset="-122"/>
              </a:rPr>
              <a:t>各类易腐蚀性物品。如火硫酸、盐酸、硝酸、有机溶剂、农药、双氧水、危险化学品等。</a:t>
            </a:r>
            <a:endParaRPr lang="zh-CN" altLang="en-US" sz="14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266700" algn="l"/>
              </a:tabLst>
            </a:pPr>
            <a:r>
              <a:rPr lang="zh-CN" altLang="en-US" sz="1400" dirty="0">
                <a:latin typeface="Arial" panose="020B0604020202020204" pitchFamily="34" charset="0"/>
                <a:ea typeface="宋体" panose="02010600030101010101" pitchFamily="2" charset="-122"/>
              </a:rPr>
              <a:t>各类放射性元素及容器。如铀、钴、镭、钚等。</a:t>
            </a:r>
            <a:endParaRPr lang="zh-CN" altLang="en-US" sz="14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266700" algn="l"/>
              </a:tabLst>
            </a:pPr>
            <a:r>
              <a:rPr lang="zh-CN" altLang="en-US" sz="1400" dirty="0">
                <a:latin typeface="Arial" panose="020B0604020202020204" pitchFamily="34" charset="0"/>
                <a:ea typeface="宋体" panose="02010600030101010101" pitchFamily="2" charset="-122"/>
              </a:rPr>
              <a:t>各类烈性毒药。如铊、氰化物、砒霜等。</a:t>
            </a:r>
            <a:endParaRPr lang="zh-CN" altLang="en-US" sz="14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266700" algn="l"/>
              </a:tabLst>
            </a:pPr>
            <a:r>
              <a:rPr lang="zh-CN" altLang="en-US" sz="1400" dirty="0">
                <a:latin typeface="Arial" panose="020B0604020202020204" pitchFamily="34" charset="0"/>
                <a:ea typeface="宋体" panose="02010600030101010101" pitchFamily="2" charset="-122"/>
              </a:rPr>
              <a:t>各类麻醉药物。如鸦片（包括罂粟壳、花、苞、叶）、吗啡、可卡因、海洛因、大麻、冰毒、麻黄素及其他制品等。</a:t>
            </a:r>
            <a:endParaRPr lang="zh-CN" altLang="en-US" sz="14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266700" algn="l"/>
              </a:tabLst>
            </a:pPr>
            <a:r>
              <a:rPr lang="zh-CN" altLang="en-US" sz="1400" dirty="0">
                <a:latin typeface="Arial" panose="020B0604020202020204" pitchFamily="34" charset="0"/>
                <a:ea typeface="宋体" panose="02010600030101010101" pitchFamily="2" charset="-122"/>
              </a:rPr>
              <a:t>各类生化制品和传染性物品。如炭疽、危险性病菌、医药用废弃物等。</a:t>
            </a:r>
            <a:endParaRPr lang="zh-CN" altLang="en-US" sz="14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266700" algn="l"/>
              </a:tabLst>
            </a:pPr>
            <a:r>
              <a:rPr lang="zh-CN" altLang="en-US" sz="1400" dirty="0">
                <a:latin typeface="Arial" panose="020B0604020202020204" pitchFamily="34" charset="0"/>
                <a:ea typeface="宋体" panose="02010600030101010101" pitchFamily="2" charset="-122"/>
              </a:rPr>
              <a:t>各种危害国家安全和社会政治稳定以及淫秽的出版物、宣传品、印刷品等。</a:t>
            </a:r>
            <a:endParaRPr lang="zh-CN" altLang="en-US" sz="14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266700" algn="l"/>
              </a:tabLst>
            </a:pPr>
            <a:r>
              <a:rPr lang="zh-CN" altLang="en-US" sz="1400" dirty="0">
                <a:latin typeface="Arial" panose="020B0604020202020204" pitchFamily="34" charset="0"/>
                <a:ea typeface="宋体" panose="02010600030101010101" pitchFamily="2" charset="-122"/>
              </a:rPr>
              <a:t>各种妨害公共卫生的物品。如尸骨、动物器官、肢体、未经硝制的兽皮、未经药制的兽骨等。</a:t>
            </a:r>
            <a:endParaRPr lang="zh-CN" altLang="en-US" sz="14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266700" algn="l"/>
              </a:tabLst>
            </a:pPr>
            <a:r>
              <a:rPr lang="zh-CN" altLang="en-US" sz="1400" dirty="0">
                <a:latin typeface="Arial" panose="020B0604020202020204" pitchFamily="34" charset="0"/>
                <a:ea typeface="宋体" panose="02010600030101010101" pitchFamily="2" charset="-122"/>
              </a:rPr>
              <a:t>国家法律、法规、行政章命令禁止流通、寄递或进出境的物品，如国家秘密文件和资料、国家货币及伪造的货币有价证券、仿真武器、管制刀具、珍贵文件文物、濒危野生动物及其制品等。</a:t>
            </a:r>
            <a:endParaRPr lang="zh-CN" altLang="en-US" sz="14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266700" algn="l"/>
              </a:tabLst>
            </a:pPr>
            <a:r>
              <a:rPr lang="zh-CN" altLang="en-US" sz="1400" dirty="0">
                <a:latin typeface="Arial" panose="020B0604020202020204" pitchFamily="34" charset="0"/>
                <a:ea typeface="宋体" panose="02010600030101010101" pitchFamily="2" charset="-122"/>
              </a:rPr>
              <a:t>包装不妥，可能危害人身安全、污染或者损毁其他寄递件、设备的物品等。</a:t>
            </a:r>
            <a:endParaRPr lang="zh-CN" altLang="en-US" sz="14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266700" algn="l"/>
              </a:tabLst>
            </a:pPr>
            <a:r>
              <a:rPr lang="zh-CN" altLang="en-US" sz="1400" dirty="0">
                <a:latin typeface="Arial" panose="020B0604020202020204" pitchFamily="34" charset="0"/>
                <a:ea typeface="宋体" panose="02010600030101010101" pitchFamily="2" charset="-122"/>
              </a:rPr>
              <a:t>各寄达国（地区）禁止寄递进口的物品等。</a:t>
            </a:r>
            <a:endParaRPr lang="zh-CN" altLang="en-US" sz="14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266700" algn="l"/>
              </a:tabLst>
            </a:pPr>
            <a:r>
              <a:rPr lang="zh-CN" altLang="en-US" sz="1400" dirty="0">
                <a:latin typeface="Arial" panose="020B0604020202020204" pitchFamily="34" charset="0"/>
                <a:ea typeface="宋体" panose="02010600030101010101" pitchFamily="2" charset="-122"/>
              </a:rPr>
              <a:t>其他禁止寄递的物品。</a:t>
            </a:r>
            <a:endParaRPr lang="zh-CN" altLang="en-US" sz="1400" dirty="0">
              <a:latin typeface="Arial" panose="020B0604020202020204" pitchFamily="34" charset="0"/>
              <a:ea typeface="宋体" panose="02010600030101010101" pitchFamily="2" charset="-122"/>
            </a:endParaRPr>
          </a:p>
        </p:txBody>
      </p:sp>
      <p:sp>
        <p:nvSpPr>
          <p:cNvPr id="80910" name="Rectangle 17"/>
          <p:cNvSpPr/>
          <p:nvPr/>
        </p:nvSpPr>
        <p:spPr>
          <a:xfrm>
            <a:off x="1331913" y="1125538"/>
            <a:ext cx="2279650" cy="366712"/>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（二）</a:t>
            </a:r>
            <a:r>
              <a:rPr lang="en-US" altLang="zh-CN" b="1" dirty="0">
                <a:latin typeface="Arial" panose="020B0604020202020204" pitchFamily="34" charset="0"/>
                <a:ea typeface="宋体" panose="02010600030101010101" pitchFamily="2" charset="-122"/>
              </a:rPr>
              <a:t>14</a:t>
            </a:r>
            <a:r>
              <a:rPr lang="zh-CN" altLang="en-US" b="1" dirty="0">
                <a:latin typeface="Arial" panose="020B0604020202020204" pitchFamily="34" charset="0"/>
                <a:ea typeface="宋体" panose="02010600030101010101" pitchFamily="2" charset="-122"/>
              </a:rPr>
              <a:t>种禁寄物品</a:t>
            </a:r>
            <a:endParaRPr lang="zh-CN" altLang="en-US" b="1"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99376"/>
                                        </p:tgtEl>
                                        <p:attrNameLst>
                                          <p:attrName>style.visibility</p:attrName>
                                        </p:attrNameLst>
                                      </p:cBhvr>
                                      <p:to>
                                        <p:strVal val="visible"/>
                                      </p:to>
                                    </p:set>
                                    <p:animEffect transition="in" filter="wipe(up)">
                                      <p:cBhvr>
                                        <p:cTn id="7" dur="1000"/>
                                        <p:tgtEl>
                                          <p:spTgt spid="3993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76"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19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8192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8192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192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8192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8192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8193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193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1932" name="Rectangle 15"/>
          <p:cNvSpPr/>
          <p:nvPr/>
        </p:nvSpPr>
        <p:spPr>
          <a:xfrm>
            <a:off x="1476375" y="765175"/>
            <a:ext cx="1795463"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六、禁限寄规定</a:t>
            </a:r>
            <a:endParaRPr lang="zh-CN" altLang="en-US" b="1" dirty="0">
              <a:latin typeface="Arial" panose="020B0604020202020204" pitchFamily="34" charset="0"/>
              <a:ea typeface="宋体" panose="02010600030101010101" pitchFamily="2" charset="-122"/>
            </a:endParaRPr>
          </a:p>
        </p:txBody>
      </p:sp>
      <p:sp>
        <p:nvSpPr>
          <p:cNvPr id="81933" name="Rectangle 16"/>
          <p:cNvSpPr/>
          <p:nvPr/>
        </p:nvSpPr>
        <p:spPr>
          <a:xfrm>
            <a:off x="1150938" y="1392238"/>
            <a:ext cx="7993062" cy="1520825"/>
          </a:xfrm>
          <a:prstGeom prst="rect">
            <a:avLst/>
          </a:prstGeom>
          <a:noFill/>
          <a:ln w="9525">
            <a:noFill/>
          </a:ln>
        </p:spPr>
        <p:txBody>
          <a:bodyPr anchor="ctr" anchorCtr="0">
            <a:spAutoFit/>
          </a:bodyPr>
          <a:p>
            <a:pPr marL="342900" indent="-342900" defTabSz="914400">
              <a:lnSpc>
                <a:spcPct val="130000"/>
              </a:lnSpc>
              <a:buNone/>
              <a:tabLst>
                <a:tab pos="266700" algn="l"/>
              </a:tabLst>
            </a:pPr>
            <a:r>
              <a:rPr lang="zh-CN" altLang="en-US" b="1" dirty="0">
                <a:latin typeface="Arial" panose="020B0604020202020204" pitchFamily="34" charset="0"/>
                <a:ea typeface="宋体" panose="02010600030101010101" pitchFamily="2" charset="-122"/>
              </a:rPr>
              <a:t>（三） 危害国家安全和社会政治稳定以及淫秽的物品种类</a:t>
            </a:r>
            <a:endParaRPr lang="zh-CN" altLang="en-US"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266700" algn="l"/>
              </a:tabLst>
            </a:pPr>
            <a:r>
              <a:rPr lang="zh-CN" altLang="en-US" dirty="0">
                <a:latin typeface="Arial" panose="020B0604020202020204" pitchFamily="34" charset="0"/>
                <a:ea typeface="宋体" panose="02010600030101010101" pitchFamily="2" charset="-122"/>
              </a:rPr>
              <a:t>藏独（包括雪山狮子旗等）、法轮功、台独；</a:t>
            </a:r>
            <a:endParaRPr lang="zh-CN" altLang="en-US"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266700" algn="l"/>
              </a:tabLst>
            </a:pPr>
            <a:r>
              <a:rPr lang="zh-CN" altLang="en-US" dirty="0">
                <a:latin typeface="Arial" panose="020B0604020202020204" pitchFamily="34" charset="0"/>
                <a:ea typeface="宋体" panose="02010600030101010101" pitchFamily="2" charset="-122"/>
              </a:rPr>
              <a:t>淫秽的出版物、宣传、手稿、印刷品、胶卷、唱片、照片、影片、；录音带、录像带、激光视盘、计算机存储介质及其他物品。</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94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8294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8295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295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8295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8295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8295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295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2956" name="Rectangle 15"/>
          <p:cNvSpPr/>
          <p:nvPr/>
        </p:nvSpPr>
        <p:spPr>
          <a:xfrm>
            <a:off x="1476375" y="765175"/>
            <a:ext cx="1795463"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六、禁限寄规定</a:t>
            </a:r>
            <a:endParaRPr lang="zh-CN" altLang="en-US" b="1" dirty="0">
              <a:latin typeface="Arial" panose="020B0604020202020204" pitchFamily="34" charset="0"/>
              <a:ea typeface="宋体" panose="02010600030101010101" pitchFamily="2" charset="-122"/>
            </a:endParaRPr>
          </a:p>
        </p:txBody>
      </p:sp>
      <p:sp>
        <p:nvSpPr>
          <p:cNvPr id="82957" name="Rectangle 16"/>
          <p:cNvSpPr/>
          <p:nvPr/>
        </p:nvSpPr>
        <p:spPr>
          <a:xfrm>
            <a:off x="1258888" y="1268413"/>
            <a:ext cx="5835650" cy="2981325"/>
          </a:xfrm>
          <a:prstGeom prst="rect">
            <a:avLst/>
          </a:prstGeom>
          <a:noFill/>
          <a:ln w="9525">
            <a:noFill/>
          </a:ln>
        </p:spPr>
        <p:txBody>
          <a:bodyPr wrap="none" anchor="ctr" anchorCtr="0">
            <a:spAutoFit/>
          </a:bodyPr>
          <a:p>
            <a:pPr marL="342900" indent="-342900" defTabSz="914400">
              <a:lnSpc>
                <a:spcPct val="150000"/>
              </a:lnSpc>
              <a:buNone/>
              <a:tabLst>
                <a:tab pos="266700" algn="l"/>
              </a:tabLst>
            </a:pPr>
            <a:r>
              <a:rPr lang="zh-CN" altLang="en-US" b="1" dirty="0">
                <a:latin typeface="Arial" panose="020B0604020202020204" pitchFamily="34" charset="0"/>
                <a:ea typeface="宋体" panose="02010600030101010101" pitchFamily="2" charset="-122"/>
              </a:rPr>
              <a:t>（四）限制出境物品种类</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金银等贵重金属及其制品；</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国家货币、外币及有价证券；</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无线电收发信机、通信保密机；</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贵重中药材及其制成药（麝香不准寄递出境）；</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一般文物（</a:t>
            </a:r>
            <a:r>
              <a:rPr lang="en-US" altLang="zh-CN" dirty="0">
                <a:latin typeface="Arial" panose="020B0604020202020204" pitchFamily="34" charset="0"/>
                <a:ea typeface="宋体" panose="02010600030101010101" pitchFamily="2" charset="-122"/>
              </a:rPr>
              <a:t>1795</a:t>
            </a:r>
            <a:r>
              <a:rPr lang="zh-CN" altLang="en-US" dirty="0">
                <a:latin typeface="Arial" panose="020B0604020202020204" pitchFamily="34" charset="0"/>
                <a:ea typeface="宋体" panose="02010600030101010101" pitchFamily="2" charset="-122"/>
              </a:rPr>
              <a:t>年后，可在文物商店出售的文物）；</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限制出境的其他物品。</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397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8397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8397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397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8397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8397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8397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397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3980" name="Rectangle 15"/>
          <p:cNvSpPr/>
          <p:nvPr/>
        </p:nvSpPr>
        <p:spPr>
          <a:xfrm>
            <a:off x="1476375" y="765175"/>
            <a:ext cx="1795463"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六、禁限寄规定</a:t>
            </a:r>
            <a:endParaRPr lang="zh-CN" altLang="en-US" b="1" dirty="0">
              <a:latin typeface="Arial" panose="020B0604020202020204" pitchFamily="34" charset="0"/>
              <a:ea typeface="宋体" panose="02010600030101010101" pitchFamily="2" charset="-122"/>
            </a:endParaRPr>
          </a:p>
        </p:txBody>
      </p:sp>
      <p:sp>
        <p:nvSpPr>
          <p:cNvPr id="83981" name="Rectangle 16"/>
          <p:cNvSpPr/>
          <p:nvPr/>
        </p:nvSpPr>
        <p:spPr>
          <a:xfrm>
            <a:off x="1258888" y="1484313"/>
            <a:ext cx="7297737" cy="2017712"/>
          </a:xfrm>
          <a:prstGeom prst="rect">
            <a:avLst/>
          </a:prstGeom>
          <a:noFill/>
          <a:ln w="9525">
            <a:noFill/>
          </a:ln>
        </p:spPr>
        <p:txBody>
          <a:bodyPr anchor="ctr" anchorCtr="0">
            <a:spAutoFit/>
          </a:bodyPr>
          <a:p>
            <a:pPr indent="276225"/>
            <a:r>
              <a:rPr lang="zh-CN" altLang="en-US" b="1" dirty="0">
                <a:latin typeface="Arial" panose="020B0604020202020204" pitchFamily="34" charset="0"/>
                <a:ea typeface="宋体" panose="02010600030101010101" pitchFamily="2" charset="-122"/>
              </a:rPr>
              <a:t>（五）我国限寄规定的概念</a:t>
            </a:r>
            <a:endParaRPr lang="zh-CN" altLang="en-US" dirty="0">
              <a:latin typeface="Arial" panose="020B0604020202020204" pitchFamily="34" charset="0"/>
              <a:ea typeface="宋体" panose="02010600030101010101" pitchFamily="2" charset="-122"/>
            </a:endParaRPr>
          </a:p>
          <a:p>
            <a:pPr indent="276225">
              <a:lnSpc>
                <a:spcPct val="150000"/>
              </a:lnSpc>
            </a:pPr>
            <a:r>
              <a:rPr lang="zh-CN" altLang="en-US" dirty="0">
                <a:latin typeface="Arial" panose="020B0604020202020204" pitchFamily="34" charset="0"/>
                <a:ea typeface="宋体" panose="02010600030101010101" pitchFamily="2" charset="-122"/>
              </a:rPr>
              <a:t>国家为适应控制某些物品流通和保护某些物品特许经营的需要，对一些物品的寄递限定在一定范围内，时本着既照顾和方便客户的合法需要和正常往来，又限制走私等违法行为而制定的。限定的范围可包括限值和限量。</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499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8499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8499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499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8500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学习活动二：快件分拣</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8500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8500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500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5004" name="Rectangle 15"/>
          <p:cNvSpPr/>
          <p:nvPr/>
        </p:nvSpPr>
        <p:spPr>
          <a:xfrm>
            <a:off x="1476375" y="765175"/>
            <a:ext cx="1795463"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六、禁限寄规定</a:t>
            </a:r>
            <a:endParaRPr lang="zh-CN" altLang="en-US" b="1" dirty="0">
              <a:latin typeface="Arial" panose="020B0604020202020204" pitchFamily="34" charset="0"/>
              <a:ea typeface="宋体" panose="02010600030101010101" pitchFamily="2" charset="-122"/>
            </a:endParaRPr>
          </a:p>
        </p:txBody>
      </p:sp>
      <p:sp>
        <p:nvSpPr>
          <p:cNvPr id="418832" name="Rectangle 16"/>
          <p:cNvSpPr/>
          <p:nvPr/>
        </p:nvSpPr>
        <p:spPr>
          <a:xfrm>
            <a:off x="1258888" y="1619250"/>
            <a:ext cx="7127875" cy="2568575"/>
          </a:xfrm>
          <a:prstGeom prst="rect">
            <a:avLst/>
          </a:prstGeom>
          <a:noFill/>
          <a:ln w="9525">
            <a:noFill/>
          </a:ln>
        </p:spPr>
        <p:txBody>
          <a:bodyPr anchor="ctr" anchorCtr="0">
            <a:spAutoFit/>
          </a:bodyPr>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限量，如国内互寄的卷烟和雪茄烟，每件以两条（</a:t>
            </a:r>
            <a:r>
              <a:rPr lang="en-US" altLang="zh-CN" dirty="0">
                <a:latin typeface="Arial" panose="020B0604020202020204" pitchFamily="34" charset="0"/>
                <a:ea typeface="宋体" panose="02010600030101010101" pitchFamily="2" charset="-122"/>
              </a:rPr>
              <a:t>400</a:t>
            </a:r>
            <a:r>
              <a:rPr lang="zh-CN" altLang="en-US" dirty="0">
                <a:latin typeface="Arial" panose="020B0604020202020204" pitchFamily="34" charset="0"/>
                <a:ea typeface="宋体" panose="02010600030101010101" pitchFamily="2" charset="-122"/>
              </a:rPr>
              <a:t>支）为限。</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限值，如寄往港澳台的个人物品每次价值不超过</a:t>
            </a:r>
            <a:r>
              <a:rPr lang="en-US" altLang="zh-CN" dirty="0">
                <a:latin typeface="Arial" panose="020B0604020202020204" pitchFamily="34" charset="0"/>
                <a:ea typeface="宋体" panose="02010600030101010101" pitchFamily="2" charset="-122"/>
              </a:rPr>
              <a:t>800</a:t>
            </a:r>
            <a:r>
              <a:rPr lang="zh-CN" altLang="en-US" dirty="0">
                <a:latin typeface="Arial" panose="020B0604020202020204" pitchFamily="34" charset="0"/>
                <a:ea typeface="宋体" panose="02010600030101010101" pitchFamily="2" charset="-122"/>
              </a:rPr>
              <a:t>元人民币，寄往国外不超过</a:t>
            </a:r>
            <a:r>
              <a:rPr lang="en-US" altLang="zh-CN" dirty="0">
                <a:latin typeface="Arial" panose="020B0604020202020204" pitchFamily="34" charset="0"/>
                <a:ea typeface="宋体" panose="02010600030101010101" pitchFamily="2" charset="-122"/>
              </a:rPr>
              <a:t>1000</a:t>
            </a:r>
            <a:r>
              <a:rPr lang="zh-CN" altLang="en-US" dirty="0">
                <a:latin typeface="Arial" panose="020B0604020202020204" pitchFamily="34" charset="0"/>
                <a:ea typeface="宋体" panose="02010600030101010101" pitchFamily="2" charset="-122"/>
              </a:rPr>
              <a:t>元人民币。</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外国人、华侨和港澳台同胞寄递的出境物品，只要是外汇购买且不超过合理数量，原则上不受限制。</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arabicPeriod"/>
              <a:tabLst>
                <a:tab pos="266700" algn="l"/>
              </a:tabLst>
            </a:pPr>
            <a:r>
              <a:rPr lang="zh-CN" altLang="en-US" dirty="0">
                <a:latin typeface="Arial" panose="020B0604020202020204" pitchFamily="34" charset="0"/>
                <a:ea typeface="宋体" panose="02010600030101010101" pitchFamily="2" charset="-122"/>
              </a:rPr>
              <a:t>遵循寄达国（或地区）的规定。</a:t>
            </a:r>
            <a:endParaRPr lang="zh-CN" altLang="en-US" dirty="0">
              <a:latin typeface="Arial" panose="020B0604020202020204" pitchFamily="34" charset="0"/>
              <a:ea typeface="宋体" panose="02010600030101010101" pitchFamily="2" charset="-122"/>
            </a:endParaRPr>
          </a:p>
        </p:txBody>
      </p:sp>
      <p:sp>
        <p:nvSpPr>
          <p:cNvPr id="85006" name="Rectangle 17"/>
          <p:cNvSpPr/>
          <p:nvPr/>
        </p:nvSpPr>
        <p:spPr>
          <a:xfrm>
            <a:off x="1476375" y="1196975"/>
            <a:ext cx="3406775" cy="504825"/>
          </a:xfrm>
          <a:prstGeom prst="rect">
            <a:avLst/>
          </a:prstGeom>
          <a:noFill/>
          <a:ln w="9525">
            <a:noFill/>
          </a:ln>
        </p:spPr>
        <p:txBody>
          <a:bodyPr wrap="none" anchor="t" anchorCtr="0">
            <a:spAutoFit/>
          </a:bodyPr>
          <a:p>
            <a:pPr>
              <a:lnSpc>
                <a:spcPct val="150000"/>
              </a:lnSpc>
            </a:pPr>
            <a:r>
              <a:rPr lang="zh-CN" altLang="en-US" b="1" dirty="0">
                <a:latin typeface="Arial" panose="020B0604020202020204" pitchFamily="34" charset="0"/>
                <a:ea typeface="宋体" panose="02010600030101010101" pitchFamily="2" charset="-122"/>
              </a:rPr>
              <a:t>（六）我国海关常见的限制规定</a:t>
            </a:r>
            <a:endParaRPr lang="zh-CN" altLang="en-US" b="1"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18832"/>
                                        </p:tgtEl>
                                        <p:attrNameLst>
                                          <p:attrName>style.visibility</p:attrName>
                                        </p:attrNameLst>
                                      </p:cBhvr>
                                      <p:to>
                                        <p:strVal val="visible"/>
                                      </p:to>
                                    </p:set>
                                    <p:animEffect transition="in" filter="diamond(in)">
                                      <p:cBhvr>
                                        <p:cTn id="7" dur="2000"/>
                                        <p:tgtEl>
                                          <p:spTgt spid="4188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8832" grpId="0"/>
    </p:bldLst>
  </p:timing>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10109</Words>
  <Application>WPS 演示</Application>
  <PresentationFormat>全屏显示(4:3)</PresentationFormat>
  <Paragraphs>1550</Paragraphs>
  <Slides>81</Slides>
  <Notes>0</Notes>
  <HiddenSlides>0</HiddenSlides>
  <MMClips>0</MMClips>
  <ScaleCrop>false</ScaleCrop>
  <HeadingPairs>
    <vt:vector size="6" baseType="variant">
      <vt:variant>
        <vt:lpstr>已用的字体</vt:lpstr>
      </vt:variant>
      <vt:variant>
        <vt:i4>10</vt:i4>
      </vt:variant>
      <vt:variant>
        <vt:lpstr>主题</vt:lpstr>
      </vt:variant>
      <vt:variant>
        <vt:i4>2</vt:i4>
      </vt:variant>
      <vt:variant>
        <vt:lpstr>幻灯片标题</vt:lpstr>
      </vt:variant>
      <vt:variant>
        <vt:i4>81</vt:i4>
      </vt:variant>
    </vt:vector>
  </HeadingPairs>
  <TitlesOfParts>
    <vt:vector size="93" baseType="lpstr">
      <vt:lpstr>Arial</vt:lpstr>
      <vt:lpstr>宋体</vt:lpstr>
      <vt:lpstr>Wingdings</vt:lpstr>
      <vt:lpstr>Calibri</vt:lpstr>
      <vt:lpstr>Arial Rounded MT Bold</vt:lpstr>
      <vt:lpstr>楷体</vt:lpstr>
      <vt:lpstr>Times New Roman</vt:lpstr>
      <vt:lpstr>微软雅黑</vt:lpstr>
      <vt:lpstr>Arial</vt:lpstr>
      <vt:lpstr>Arial Unicode MS</vt:lpstr>
      <vt:lpstr>默认设计模板</vt:lpstr>
      <vt:lpstr>2_默认设计模板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MC SYSTEM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liaoqiuxia</dc:creator>
  <cp:lastModifiedBy>微信用户</cp:lastModifiedBy>
  <cp:revision>149</cp:revision>
  <dcterms:created xsi:type="dcterms:W3CDTF">2011-01-25T06:33:28Z</dcterms:created>
  <dcterms:modified xsi:type="dcterms:W3CDTF">2026-08-26T02:07:45Z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EB0EAFDE737640EC96E350E254CCE6D2_12</vt:lpwstr>
  </property>
  <property fmtid="{D5CDD505-2E9C-101B-9397-08002B2CF9AE}" pid="3" name="KSOProductBuildVer">
    <vt:lpwstr>2052-12.1.0.28043</vt:lpwstr>
  </property>
</Properties>
</file>