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6.svg" ContentType="image/svg+xml"/>
  <Override PartName="/ppt/media/image28.svg" ContentType="image/svg+xml"/>
  <Override PartName="/ppt/media/image30.svg" ContentType="image/svg+xml"/>
  <Override PartName="/ppt/media/image32.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4" r:id="rId4"/>
  </p:sldMasterIdLst>
  <p:notesMasterIdLst>
    <p:notesMasterId r:id="rId39"/>
  </p:notesMasterIdLst>
  <p:sldIdLst>
    <p:sldId id="261" r:id="rId5"/>
    <p:sldId id="268" r:id="rId6"/>
    <p:sldId id="287" r:id="rId7"/>
    <p:sldId id="288" r:id="rId8"/>
    <p:sldId id="400" r:id="rId9"/>
    <p:sldId id="284" r:id="rId10"/>
    <p:sldId id="285" r:id="rId11"/>
    <p:sldId id="286" r:id="rId12"/>
    <p:sldId id="277" r:id="rId13"/>
    <p:sldId id="278" r:id="rId14"/>
    <p:sldId id="279" r:id="rId15"/>
    <p:sldId id="280" r:id="rId16"/>
    <p:sldId id="281" r:id="rId17"/>
    <p:sldId id="282" r:id="rId18"/>
    <p:sldId id="283" r:id="rId19"/>
    <p:sldId id="262" r:id="rId20"/>
    <p:sldId id="308" r:id="rId21"/>
    <p:sldId id="313" r:id="rId22"/>
    <p:sldId id="318" r:id="rId23"/>
    <p:sldId id="323" r:id="rId24"/>
    <p:sldId id="339" r:id="rId25"/>
    <p:sldId id="378" r:id="rId26"/>
    <p:sldId id="399" r:id="rId27"/>
    <p:sldId id="401" r:id="rId28"/>
    <p:sldId id="403" r:id="rId29"/>
    <p:sldId id="405" r:id="rId30"/>
    <p:sldId id="406" r:id="rId31"/>
    <p:sldId id="407" r:id="rId32"/>
    <p:sldId id="408" r:id="rId33"/>
    <p:sldId id="409" r:id="rId34"/>
    <p:sldId id="410" r:id="rId35"/>
    <p:sldId id="411" r:id="rId36"/>
    <p:sldId id="412" r:id="rId37"/>
    <p:sldId id="413" r:id="rId38"/>
  </p:sldIdLst>
  <p:sldSz cx="12192000" cy="6858000"/>
  <p:notesSz cx="6858000" cy="9144000"/>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6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483810881" name="WPS_1679281038" initials="W" lastIdx="1" clrIdx="2"/>
  <p:cmAuthor id="1" name="123" initials="1"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76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4" Type="http://schemas.openxmlformats.org/officeDocument/2006/relationships/tags" Target="tags/tag606.xml"/><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Master" Target="slideMasters/slideMaster3.xml"/><Relationship Id="rId39" Type="http://schemas.openxmlformats.org/officeDocument/2006/relationships/notesMaster" Target="notesMasters/notesMaster1.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image" Target="NULL" TargetMode="External"/><Relationship Id="rId3" Type="http://schemas.openxmlformats.org/officeDocument/2006/relationships/image" Target="../media/image1.png"/><Relationship Id="rId2" Type="http://schemas.openxmlformats.org/officeDocument/2006/relationships/tags" Target="../tags/tag63.xml"/><Relationship Id="rId15" Type="http://schemas.openxmlformats.org/officeDocument/2006/relationships/tags" Target="../tags/tag74.xml"/><Relationship Id="rId14" Type="http://schemas.openxmlformats.org/officeDocument/2006/relationships/tags" Target="../tags/tag73.xml"/><Relationship Id="rId13" Type="http://schemas.openxmlformats.org/officeDocument/2006/relationships/tags" Target="../tags/tag72.xml"/><Relationship Id="rId12" Type="http://schemas.openxmlformats.org/officeDocument/2006/relationships/tags" Target="../tags/tag71.xml"/><Relationship Id="rId11" Type="http://schemas.openxmlformats.org/officeDocument/2006/relationships/tags" Target="../tags/tag70.xml"/><Relationship Id="rId10" Type="http://schemas.openxmlformats.org/officeDocument/2006/relationships/tags" Target="../tags/tag69.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image" Target="NULL" TargetMode="External"/><Relationship Id="rId3" Type="http://schemas.openxmlformats.org/officeDocument/2006/relationships/image" Target="../media/image2.png"/><Relationship Id="rId2" Type="http://schemas.openxmlformats.org/officeDocument/2006/relationships/tags" Target="../tags/tag80.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115.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tags" Target="../tags/tag129.xml"/><Relationship Id="rId7" Type="http://schemas.openxmlformats.org/officeDocument/2006/relationships/tags" Target="../tags/tag128.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image" Target="NULL" TargetMode="External"/><Relationship Id="rId3" Type="http://schemas.openxmlformats.org/officeDocument/2006/relationships/image" Target="../media/image3.png"/><Relationship Id="rId2" Type="http://schemas.openxmlformats.org/officeDocument/2006/relationships/tags" Target="../tags/tag125.xml"/><Relationship Id="rId12" Type="http://schemas.openxmlformats.org/officeDocument/2006/relationships/tags" Target="../tags/tag133.xml"/><Relationship Id="rId11" Type="http://schemas.openxmlformats.org/officeDocument/2006/relationships/tags" Target="../tags/tag132.xml"/><Relationship Id="rId10" Type="http://schemas.openxmlformats.org/officeDocument/2006/relationships/tags" Target="../tags/tag13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image" Target="NULL" TargetMode="External"/><Relationship Id="rId3" Type="http://schemas.openxmlformats.org/officeDocument/2006/relationships/image" Target="../media/image4.png"/><Relationship Id="rId2" Type="http://schemas.openxmlformats.org/officeDocument/2006/relationships/tags" Target="../tags/tag134.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image" Target="NULL" TargetMode="External"/><Relationship Id="rId3" Type="http://schemas.openxmlformats.org/officeDocument/2006/relationships/image" Target="../media/image5.png"/><Relationship Id="rId2" Type="http://schemas.openxmlformats.org/officeDocument/2006/relationships/tags" Target="../tags/tag137.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51.xml"/><Relationship Id="rId8" Type="http://schemas.openxmlformats.org/officeDocument/2006/relationships/tags" Target="../tags/tag150.xml"/><Relationship Id="rId7" Type="http://schemas.openxmlformats.org/officeDocument/2006/relationships/tags" Target="../tags/tag149.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image" Target="NULL" TargetMode="External"/><Relationship Id="rId3" Type="http://schemas.openxmlformats.org/officeDocument/2006/relationships/image" Target="../media/image1.png"/><Relationship Id="rId2" Type="http://schemas.openxmlformats.org/officeDocument/2006/relationships/tags" Target="../tags/tag146.xml"/><Relationship Id="rId15" Type="http://schemas.openxmlformats.org/officeDocument/2006/relationships/tags" Target="../tags/tag157.xml"/><Relationship Id="rId14" Type="http://schemas.openxmlformats.org/officeDocument/2006/relationships/tags" Target="../tags/tag156.xml"/><Relationship Id="rId13" Type="http://schemas.openxmlformats.org/officeDocument/2006/relationships/tags" Target="../tags/tag155.xml"/><Relationship Id="rId12" Type="http://schemas.openxmlformats.org/officeDocument/2006/relationships/tags" Target="../tags/tag154.xml"/><Relationship Id="rId11" Type="http://schemas.openxmlformats.org/officeDocument/2006/relationships/tags" Target="../tags/tag153.xml"/><Relationship Id="rId10" Type="http://schemas.openxmlformats.org/officeDocument/2006/relationships/tags" Target="../tags/tag152.xml"/><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6" Type="http://schemas.openxmlformats.org/officeDocument/2006/relationships/tags" Target="../tags/tag162.xml"/><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6" Type="http://schemas.openxmlformats.org/officeDocument/2006/relationships/tags" Target="../tags/tag167.xml"/><Relationship Id="rId5" Type="http://schemas.openxmlformats.org/officeDocument/2006/relationships/tags" Target="../tags/tag166.xml"/><Relationship Id="rId4" Type="http://schemas.openxmlformats.org/officeDocument/2006/relationships/tags" Target="../tags/tag165.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173.xml"/><Relationship Id="rId6" Type="http://schemas.openxmlformats.org/officeDocument/2006/relationships/tags" Target="../tags/tag172.xml"/><Relationship Id="rId5" Type="http://schemas.openxmlformats.org/officeDocument/2006/relationships/tags" Target="../tags/tag171.xml"/><Relationship Id="rId4" Type="http://schemas.openxmlformats.org/officeDocument/2006/relationships/tags" Target="../tags/tag170.xml"/><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81.xml"/><Relationship Id="rId8" Type="http://schemas.openxmlformats.org/officeDocument/2006/relationships/tags" Target="../tags/tag180.xml"/><Relationship Id="rId7" Type="http://schemas.openxmlformats.org/officeDocument/2006/relationships/tags" Target="../tags/tag179.xml"/><Relationship Id="rId6" Type="http://schemas.openxmlformats.org/officeDocument/2006/relationships/tags" Target="../tags/tag178.xml"/><Relationship Id="rId5" Type="http://schemas.openxmlformats.org/officeDocument/2006/relationships/tags" Target="../tags/tag177.xml"/><Relationship Id="rId4" Type="http://schemas.openxmlformats.org/officeDocument/2006/relationships/tags" Target="../tags/tag176.xml"/><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4" Type="http://schemas.openxmlformats.org/officeDocument/2006/relationships/tags" Target="../tags/tag188.xml"/><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7" Type="http://schemas.openxmlformats.org/officeDocument/2006/relationships/tags" Target="../tags/tag194.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 Id="rId3" Type="http://schemas.openxmlformats.org/officeDocument/2006/relationships/tags" Target="../tags/tag190.xml"/><Relationship Id="rId2" Type="http://schemas.openxmlformats.org/officeDocument/2006/relationships/tags" Target="../tags/tag189.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5" Type="http://schemas.openxmlformats.org/officeDocument/2006/relationships/tags" Target="../tags/tag203.xml"/><Relationship Id="rId4" Type="http://schemas.openxmlformats.org/officeDocument/2006/relationships/tags" Target="../tags/tag202.xml"/><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09.xml"/><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image" Target="NULL" TargetMode="External"/><Relationship Id="rId3" Type="http://schemas.openxmlformats.org/officeDocument/2006/relationships/image" Target="../media/image3.png"/><Relationship Id="rId2" Type="http://schemas.openxmlformats.org/officeDocument/2006/relationships/tags" Target="../tags/tag204.xml"/><Relationship Id="rId12" Type="http://schemas.openxmlformats.org/officeDocument/2006/relationships/tags" Target="../tags/tag212.xml"/><Relationship Id="rId11" Type="http://schemas.openxmlformats.org/officeDocument/2006/relationships/tags" Target="../tags/tag211.xml"/><Relationship Id="rId10" Type="http://schemas.openxmlformats.org/officeDocument/2006/relationships/tags" Target="../tags/tag210.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封面页-1">
    <p:bg>
      <p:bgPr>
        <a:solidFill>
          <a:schemeClr val="bg1"/>
        </a:solidFill>
        <a:effectLst/>
      </p:bgPr>
    </p:bg>
    <p:spTree>
      <p:nvGrpSpPr>
        <p:cNvPr id="1" name=""/>
        <p:cNvGrpSpPr/>
        <p:nvPr/>
      </p:nvGrpSpPr>
      <p:grpSpPr>
        <a:xfrm>
          <a:off x="0" y="0"/>
          <a:ext cx="0" cy="0"/>
          <a:chOff x="0" y="0"/>
          <a:chExt cx="0" cy="0"/>
        </a:xfrm>
      </p:grpSpPr>
      <p:pic>
        <p:nvPicPr>
          <p:cNvPr id="4" name="图片 3" descr="C:/Users/刘俊玲/AppData/Local/Temp/figmazip/slide_45cd150778d0cd30\datas\装饰-12001&amp;62987.png"/>
          <p:cNvPicPr>
            <a:picLocks noChangeAspect="1"/>
          </p:cNvPicPr>
          <p:nvPr userDrawn="1">
            <p:custDataLst>
              <p:tags r:id="rId2"/>
            </p:custDataLst>
          </p:nvPr>
        </p:nvPicPr>
        <p:blipFill>
          <a:blip r:embed="rId3" r:link="rId4"/>
          <a:stretch>
            <a:fillRect/>
          </a:stretch>
        </p:blipFill>
        <p:spPr>
          <a:xfrm>
            <a:off x="0" y="0"/>
            <a:ext cx="12191365" cy="6858000"/>
          </a:xfrm>
          <a:prstGeom prst="rect">
            <a:avLst/>
          </a:prstGeom>
        </p:spPr>
      </p:pic>
      <p:sp>
        <p:nvSpPr>
          <p:cNvPr id="5" name="矩形 4"/>
          <p:cNvSpPr/>
          <p:nvPr userDrawn="1">
            <p:custDataLst>
              <p:tags r:id="rId5"/>
            </p:custDataLst>
          </p:nvPr>
        </p:nvSpPr>
        <p:spPr>
          <a:xfrm>
            <a:off x="0" y="0"/>
            <a:ext cx="8432165" cy="68580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userDrawn="1">
            <p:custDataLst>
              <p:tags r:id="rId6"/>
            </p:custDataLst>
          </p:nvPr>
        </p:nvSpPr>
        <p:spPr>
          <a:xfrm>
            <a:off x="914400" y="4622804"/>
            <a:ext cx="7517765" cy="7620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矩形 6"/>
          <p:cNvSpPr/>
          <p:nvPr userDrawn="1">
            <p:custDataLst>
              <p:tags r:id="rId7"/>
            </p:custDataLst>
          </p:nvPr>
        </p:nvSpPr>
        <p:spPr>
          <a:xfrm>
            <a:off x="508004" y="5384801"/>
            <a:ext cx="406400" cy="405765"/>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 7"/>
          <p:cNvSpPr/>
          <p:nvPr userDrawn="1">
            <p:custDataLst>
              <p:tags r:id="rId8"/>
            </p:custDataLst>
          </p:nvPr>
        </p:nvSpPr>
        <p:spPr>
          <a:xfrm>
            <a:off x="330199" y="330199"/>
            <a:ext cx="406400" cy="40640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userDrawn="1">
            <p:custDataLst>
              <p:tags r:id="rId9"/>
            </p:custDataLst>
          </p:nvPr>
        </p:nvSpPr>
        <p:spPr>
          <a:xfrm>
            <a:off x="6807196" y="5638803"/>
            <a:ext cx="1117600" cy="62865"/>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日期占位符 15"/>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1"/>
            </p:custDataLst>
          </p:nvPr>
        </p:nvSpPr>
        <p:spPr/>
        <p:txBody>
          <a:bodyPr/>
          <a:lstStyle/>
          <a:p>
            <a:endParaRPr lang="zh-CN" altLang="en-US" dirty="0"/>
          </a:p>
        </p:txBody>
      </p:sp>
      <p:sp>
        <p:nvSpPr>
          <p:cNvPr id="18" name="灯片编号占位符 17"/>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10" name="标题 9"/>
          <p:cNvSpPr>
            <a:spLocks noGrp="1"/>
          </p:cNvSpPr>
          <p:nvPr>
            <p:ph type="ctrTitle" idx="13" hasCustomPrompt="1"/>
            <p:custDataLst>
              <p:tags r:id="rId13"/>
            </p:custDataLst>
          </p:nvPr>
        </p:nvSpPr>
        <p:spPr>
          <a:xfrm>
            <a:off x="914400" y="1587499"/>
            <a:ext cx="6807196" cy="2235196"/>
          </a:xfrm>
          <a:noFill/>
        </p:spPr>
        <p:txBody>
          <a:bodyPr lIns="0" tIns="0" rIns="0" bIns="0" anchor="t">
            <a:noAutofit/>
          </a:bodyPr>
          <a:lstStyle>
            <a:lvl1pPr algn="l">
              <a:lnSpc>
                <a:spcPct val="115000"/>
              </a:lnSpc>
              <a:buNone/>
              <a:defRPr sz="6400" b="1">
                <a:solidFill>
                  <a:schemeClr val="bg1"/>
                </a:solidFill>
                <a:latin typeface="微软雅黑" panose="020B0503020204020204" charset="-122"/>
                <a:ea typeface="微软雅黑" panose="020B0503020204020204" charset="-122"/>
                <a:cs typeface="微软雅黑" panose="020B0503020204020204" charset="-122"/>
              </a:defRPr>
            </a:lvl1pPr>
          </a:lstStyle>
          <a:p>
            <a:r>
              <a:rPr lang="zh-CN" altLang="en-US" smtClean="0"/>
              <a:t>职场通用模板
年终工作述职报告</a:t>
            </a:r>
            <a:endParaRPr lang="zh-CN" altLang="en-US" smtClean="0"/>
          </a:p>
        </p:txBody>
      </p:sp>
      <p:sp>
        <p:nvSpPr>
          <p:cNvPr id="11" name="文本占位符 10"/>
          <p:cNvSpPr>
            <a:spLocks noGrp="1"/>
          </p:cNvSpPr>
          <p:nvPr>
            <p:ph type="body" idx="14" hasCustomPrompt="1"/>
            <p:custDataLst>
              <p:tags r:id="rId14"/>
            </p:custDataLst>
          </p:nvPr>
        </p:nvSpPr>
        <p:spPr>
          <a:xfrm>
            <a:off x="914400" y="1054102"/>
            <a:ext cx="8369302" cy="457200"/>
          </a:xfrm>
          <a:noFill/>
        </p:spPr>
        <p:txBody>
          <a:bodyPr lIns="0" tIns="0" rIns="0" bIns="0" anchor="t">
            <a:noAutofit/>
          </a:bodyPr>
          <a:lstStyle>
            <a:lvl1pPr algn="l">
              <a:lnSpc>
                <a:spcPct val="125000"/>
              </a:lnSpc>
              <a:buNone/>
              <a:defRPr sz="2400" b="0">
                <a:solidFill>
                  <a:schemeClr val="bg1"/>
                </a:solidFill>
                <a:latin typeface="Microsoft YaHei UI" panose="020B0503020204020204" charset="-122"/>
                <a:ea typeface="Microsoft YaHei UI" panose="020B0503020204020204" charset="-122"/>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smtClean="0"/>
              <a:t>20XX YEAR</a:t>
            </a:r>
            <a:endParaRPr lang="zh-CN" altLang="en-US" smtClean="0"/>
          </a:p>
        </p:txBody>
      </p:sp>
      <p:sp>
        <p:nvSpPr>
          <p:cNvPr id="12" name="文本占位符 11"/>
          <p:cNvSpPr>
            <a:spLocks noGrp="1"/>
          </p:cNvSpPr>
          <p:nvPr>
            <p:ph type="body" idx="15" hasCustomPrompt="1"/>
            <p:custDataLst>
              <p:tags r:id="rId15"/>
            </p:custDataLst>
          </p:nvPr>
        </p:nvSpPr>
        <p:spPr>
          <a:xfrm>
            <a:off x="1219197" y="4775198"/>
            <a:ext cx="5257800" cy="457200"/>
          </a:xfrm>
          <a:noFill/>
        </p:spPr>
        <p:txBody>
          <a:bodyPr lIns="0" tIns="0" rIns="0" bIns="0" anchor="t">
            <a:noAutofit/>
          </a:bodyPr>
          <a:lstStyle>
            <a:lvl1pPr algn="l">
              <a:lnSpc>
                <a:spcPct val="125000"/>
              </a:lnSpc>
              <a:buNone/>
              <a:defRPr sz="2400" b="0">
                <a:solidFill>
                  <a:schemeClr val="bg1"/>
                </a:solidFill>
                <a:latin typeface="微软雅黑" panose="020B0503020204020204" charset="-122"/>
                <a:ea typeface="微软雅黑" panose="020B0503020204020204" charset="-122"/>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smtClean="0"/>
              <a:t>BY WPS</a:t>
            </a:r>
            <a:endParaRPr lang="zh-CN" altLang="en-US" smtClean="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节页-1">
    <p:bg>
      <p:bgPr>
        <a:solidFill>
          <a:schemeClr val="bg1"/>
        </a:solidFill>
        <a:effectLst/>
      </p:bgPr>
    </p:bg>
    <p:spTree>
      <p:nvGrpSpPr>
        <p:cNvPr id="1" name=""/>
        <p:cNvGrpSpPr/>
        <p:nvPr/>
      </p:nvGrpSpPr>
      <p:grpSpPr>
        <a:xfrm>
          <a:off x="0" y="0"/>
          <a:ext cx="0" cy="0"/>
          <a:chOff x="0" y="0"/>
          <a:chExt cx="0" cy="0"/>
        </a:xfrm>
      </p:grpSpPr>
      <p:pic>
        <p:nvPicPr>
          <p:cNvPr id="7" name="图片 6" descr="C:/Users/刘俊玲/AppData/Local/Temp/figmazip/slide_bd6dadc365ccbb1b\datas\氛围图-12001&amp;63006.png"/>
          <p:cNvPicPr>
            <a:picLocks noChangeAspect="1"/>
          </p:cNvPicPr>
          <p:nvPr userDrawn="1">
            <p:custDataLst>
              <p:tags r:id="rId2"/>
            </p:custDataLst>
          </p:nvPr>
        </p:nvPicPr>
        <p:blipFill>
          <a:blip r:embed="rId3" r:link="rId4"/>
          <a:stretch>
            <a:fillRect/>
          </a:stretch>
        </p:blipFill>
        <p:spPr>
          <a:xfrm>
            <a:off x="0" y="0"/>
            <a:ext cx="5880100" cy="6858000"/>
          </a:xfrm>
          <a:prstGeom prst="rect">
            <a:avLst/>
          </a:prstGeom>
        </p:spPr>
      </p:pic>
      <p:sp>
        <p:nvSpPr>
          <p:cNvPr id="8" name="矩形 7"/>
          <p:cNvSpPr/>
          <p:nvPr userDrawn="1">
            <p:custDataLst>
              <p:tags r:id="rId5"/>
            </p:custDataLst>
          </p:nvPr>
        </p:nvSpPr>
        <p:spPr>
          <a:xfrm>
            <a:off x="5880104" y="0"/>
            <a:ext cx="6311900" cy="68580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日期占位符 3"/>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11" name="矩形 10"/>
          <p:cNvSpPr/>
          <p:nvPr userDrawn="1">
            <p:custDataLst>
              <p:tags r:id="rId8"/>
            </p:custDataLst>
          </p:nvPr>
        </p:nvSpPr>
        <p:spPr>
          <a:xfrm>
            <a:off x="330199" y="330199"/>
            <a:ext cx="406400" cy="4064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userDrawn="1">
            <p:custDataLst>
              <p:tags r:id="rId9"/>
            </p:custDataLst>
          </p:nvPr>
        </p:nvSpPr>
        <p:spPr>
          <a:xfrm>
            <a:off x="736604" y="736604"/>
            <a:ext cx="406400" cy="4064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
        <p:nvSpPr>
          <p:cNvPr id="9" name="标题 8"/>
          <p:cNvSpPr>
            <a:spLocks noGrp="1"/>
          </p:cNvSpPr>
          <p:nvPr>
            <p:ph type="ctrTitle" idx="13" hasCustomPrompt="1"/>
            <p:custDataLst>
              <p:tags r:id="rId11"/>
            </p:custDataLst>
          </p:nvPr>
        </p:nvSpPr>
        <p:spPr>
          <a:xfrm>
            <a:off x="7023104" y="4292596"/>
            <a:ext cx="4165604" cy="1219197"/>
          </a:xfrm>
          <a:noFill/>
        </p:spPr>
        <p:txBody>
          <a:bodyPr lIns="0" tIns="0" rIns="0" bIns="0" anchor="ctr">
            <a:noAutofit/>
          </a:bodyPr>
          <a:lstStyle>
            <a:lvl1pPr algn="l">
              <a:lnSpc>
                <a:spcPct val="104000"/>
              </a:lnSpc>
              <a:buNone/>
              <a:defRPr sz="4800" b="0">
                <a:solidFill>
                  <a:schemeClr val="bg1"/>
                </a:solidFill>
                <a:latin typeface="Microsoft YaHei UI" panose="020B0503020204020204" charset="-122"/>
                <a:ea typeface="Microsoft YaHei UI" panose="020B0503020204020204" charset="-122"/>
              </a:defRPr>
            </a:lvl1pPr>
          </a:lstStyle>
          <a:p>
            <a:r>
              <a:rPr lang="zh-CN" altLang="en-US" smtClean="0"/>
              <a:t>章节页的标题</a:t>
            </a:r>
            <a:endParaRPr lang="zh-CN" altLang="en-US" smtClean="0"/>
          </a:p>
        </p:txBody>
      </p:sp>
      <p:sp>
        <p:nvSpPr>
          <p:cNvPr id="10" name="文本占位符 9"/>
          <p:cNvSpPr>
            <a:spLocks noGrp="1"/>
          </p:cNvSpPr>
          <p:nvPr>
            <p:ph type="body" idx="14" hasCustomPrompt="1"/>
            <p:custDataLst>
              <p:tags r:id="rId12"/>
            </p:custDataLst>
          </p:nvPr>
        </p:nvSpPr>
        <p:spPr>
          <a:xfrm>
            <a:off x="7023104" y="490941"/>
            <a:ext cx="3308354" cy="2868116"/>
          </a:xfrm>
          <a:noFill/>
        </p:spPr>
        <p:txBody>
          <a:bodyPr lIns="0" tIns="0" rIns="0" bIns="0" anchor="ctr">
            <a:noAutofit/>
          </a:bodyPr>
          <a:lstStyle>
            <a:lvl1pPr algn="l">
              <a:lnSpc>
                <a:spcPct val="109000"/>
              </a:lnSpc>
              <a:buNone/>
              <a:defRPr sz="13000" b="0">
                <a:solidFill>
                  <a:schemeClr val="bg1"/>
                </a:solidFill>
                <a:latin typeface="微软雅黑" panose="020B0503020204020204" charset="-122"/>
                <a:ea typeface="微软雅黑" panose="020B0503020204020204" charset="-122"/>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smtClean="0"/>
              <a:t>01</a:t>
            </a:r>
            <a:endParaRPr lang="zh-CN" altLang="en-US" smtClean="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结束页-1">
    <p:bg>
      <p:bgPr>
        <a:solidFill>
          <a:schemeClr val="bg1"/>
        </a:solidFill>
        <a:effectLst/>
      </p:bgPr>
    </p:bg>
    <p:spTree>
      <p:nvGrpSpPr>
        <p:cNvPr id="1" name=""/>
        <p:cNvGrpSpPr/>
        <p:nvPr/>
      </p:nvGrpSpPr>
      <p:grpSpPr>
        <a:xfrm>
          <a:off x="0" y="0"/>
          <a:ext cx="0" cy="0"/>
          <a:chOff x="0" y="0"/>
          <a:chExt cx="0" cy="0"/>
        </a:xfrm>
      </p:grpSpPr>
      <p:pic>
        <p:nvPicPr>
          <p:cNvPr id="6" name="图片 5" descr="C:/Users/刘俊玲/AppData/Local/Temp/figmazip/slide_2356a4041b96e297\datas\装饰-12001&amp;63009.png"/>
          <p:cNvPicPr>
            <a:picLocks noChangeAspect="1"/>
          </p:cNvPicPr>
          <p:nvPr userDrawn="1">
            <p:custDataLst>
              <p:tags r:id="rId2"/>
            </p:custDataLst>
          </p:nvPr>
        </p:nvPicPr>
        <p:blipFill>
          <a:blip r:embed="rId3" r:link="rId4"/>
          <a:stretch>
            <a:fillRect/>
          </a:stretch>
        </p:blipFill>
        <p:spPr>
          <a:xfrm>
            <a:off x="0" y="0"/>
            <a:ext cx="12191365" cy="6858000"/>
          </a:xfrm>
          <a:prstGeom prst="rect">
            <a:avLst/>
          </a:prstGeom>
        </p:spPr>
      </p:pic>
      <p:sp>
        <p:nvSpPr>
          <p:cNvPr id="8" name="任意多边形 7"/>
          <p:cNvSpPr/>
          <p:nvPr userDrawn="1">
            <p:custDataLst>
              <p:tags r:id="rId5"/>
            </p:custDataLst>
          </p:nvPr>
        </p:nvSpPr>
        <p:spPr>
          <a:xfrm>
            <a:off x="0" y="2692396"/>
            <a:ext cx="12191365" cy="4165600"/>
          </a:xfrm>
          <a:custGeom>
            <a:avLst/>
            <a:gdLst>
              <a:gd name="connisteX0" fmla="*/ 0 w 12191996"/>
              <a:gd name="connsiteY0" fmla="*/ 0 h 4165604"/>
              <a:gd name="connisteX1" fmla="*/ 0 w 12191996"/>
              <a:gd name="connsiteY1" fmla="*/ 4165604 h 4165604"/>
              <a:gd name="connisteX2" fmla="*/ 12191996 w 12191996"/>
              <a:gd name="connsiteY2" fmla="*/ 4165604 h 4165604"/>
              <a:gd name="connisteX3" fmla="*/ 12191996 w 12191996"/>
              <a:gd name="connsiteY3" fmla="*/ 0 h 4165604"/>
              <a:gd name="connisteX4" fmla="*/ 0 w 12191996"/>
              <a:gd name="connsiteY4" fmla="*/ 0 h 4165604"/>
            </a:gdLst>
            <a:ahLst/>
            <a:cxnLst>
              <a:cxn ang="0">
                <a:pos x="connisteX0" y="connsiteY0"/>
              </a:cxn>
              <a:cxn ang="0">
                <a:pos x="connisteX1" y="connsiteY1"/>
              </a:cxn>
              <a:cxn ang="0">
                <a:pos x="connisteX2" y="connsiteY2"/>
              </a:cxn>
              <a:cxn ang="0">
                <a:pos x="connisteX3" y="connsiteY3"/>
              </a:cxn>
              <a:cxn ang="0">
                <a:pos x="connisteX4" y="connsiteY4"/>
              </a:cxn>
            </a:cxnLst>
            <a:pathLst>
              <a:path w="12191997" h="4165604">
                <a:moveTo>
                  <a:pt x="0" y="0"/>
                </a:moveTo>
                <a:lnTo>
                  <a:pt x="0" y="4165604"/>
                </a:lnTo>
                <a:lnTo>
                  <a:pt x="12191997" y="4165604"/>
                </a:lnTo>
                <a:lnTo>
                  <a:pt x="12191997" y="0"/>
                </a:lnTo>
                <a:lnTo>
                  <a:pt x="0" y="0"/>
                </a:lnTo>
                <a:close/>
              </a:path>
            </a:pathLst>
          </a:cu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userDrawn="1">
            <p:custDataLst>
              <p:tags r:id="rId6"/>
            </p:custDataLst>
          </p:nvPr>
        </p:nvSpPr>
        <p:spPr>
          <a:xfrm>
            <a:off x="888998" y="5295903"/>
            <a:ext cx="5791200" cy="5080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userDrawn="1">
            <p:custDataLst>
              <p:tags r:id="rId7"/>
            </p:custDataLst>
          </p:nvPr>
        </p:nvSpPr>
        <p:spPr>
          <a:xfrm>
            <a:off x="888998" y="3556001"/>
            <a:ext cx="406400" cy="405765"/>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
        <p:nvSpPr>
          <p:cNvPr id="11" name="副标题 10"/>
          <p:cNvSpPr>
            <a:spLocks noGrp="1"/>
          </p:cNvSpPr>
          <p:nvPr>
            <p:ph type="subTitle" idx="13" hasCustomPrompt="1"/>
            <p:custDataLst>
              <p:tags r:id="rId11"/>
            </p:custDataLst>
          </p:nvPr>
        </p:nvSpPr>
        <p:spPr>
          <a:xfrm>
            <a:off x="7061198" y="4356101"/>
            <a:ext cx="4140202" cy="457200"/>
          </a:xfrm>
          <a:noFill/>
        </p:spPr>
        <p:txBody>
          <a:bodyPr lIns="0" tIns="0" rIns="0" bIns="0" anchor="t">
            <a:noAutofit/>
          </a:bodyPr>
          <a:lstStyle>
            <a:lvl1pPr marL="0" indent="0" algn="r">
              <a:lnSpc>
                <a:spcPct val="125000"/>
              </a:lnSpc>
              <a:buNone/>
              <a:defRPr sz="2400" b="0">
                <a:solidFill>
                  <a:schemeClr val="bg1"/>
                </a:solidFill>
                <a:latin typeface="Microsoft YaHei UI" panose="020B0503020204020204" charset="-122"/>
                <a:ea typeface="Microsoft YaHei UI"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THE END</a:t>
            </a:r>
            <a:endParaRPr lang="zh-CN" altLang="en-US" smtClean="0"/>
          </a:p>
        </p:txBody>
      </p:sp>
      <p:sp>
        <p:nvSpPr>
          <p:cNvPr id="12" name="标题 11"/>
          <p:cNvSpPr>
            <a:spLocks noGrp="1"/>
          </p:cNvSpPr>
          <p:nvPr>
            <p:ph type="ctrTitle" idx="14" hasCustomPrompt="1"/>
            <p:custDataLst>
              <p:tags r:id="rId12"/>
            </p:custDataLst>
          </p:nvPr>
        </p:nvSpPr>
        <p:spPr>
          <a:xfrm>
            <a:off x="6934197" y="4813301"/>
            <a:ext cx="4267203" cy="1015999"/>
          </a:xfrm>
          <a:noFill/>
        </p:spPr>
        <p:txBody>
          <a:bodyPr lIns="0" tIns="0" rIns="0" bIns="0" anchor="t">
            <a:noAutofit/>
          </a:bodyPr>
          <a:lstStyle>
            <a:lvl1pPr algn="r">
              <a:lnSpc>
                <a:spcPct val="104000"/>
              </a:lnSpc>
              <a:buNone/>
              <a:defRPr sz="6400" b="1">
                <a:solidFill>
                  <a:schemeClr val="bg1"/>
                </a:solidFill>
                <a:latin typeface="Microsoft YaHei UI" panose="020B0503020204020204" charset="-122"/>
                <a:ea typeface="Microsoft YaHei UI" panose="020B0503020204020204" charset="-122"/>
              </a:defRPr>
            </a:lvl1pPr>
          </a:lstStyle>
          <a:p>
            <a:r>
              <a:rPr lang="zh-CN" altLang="en-US" smtClean="0"/>
              <a:t>谢谢观看</a:t>
            </a:r>
            <a:endParaRPr lang="zh-CN" altLang="en-US" smtClean="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目录页-1">
    <p:bg>
      <p:bgPr>
        <a:solidFill>
          <a:schemeClr val="bg1"/>
        </a:solidFill>
        <a:effectLst/>
      </p:bgPr>
    </p:bg>
    <p:spTree>
      <p:nvGrpSpPr>
        <p:cNvPr id="1" name=""/>
        <p:cNvGrpSpPr/>
        <p:nvPr/>
      </p:nvGrpSpPr>
      <p:grpSpPr>
        <a:xfrm>
          <a:off x="0" y="0"/>
          <a:ext cx="0" cy="0"/>
          <a:chOff x="0" y="0"/>
          <a:chExt cx="0" cy="0"/>
        </a:xfrm>
      </p:grpSpPr>
      <p:pic>
        <p:nvPicPr>
          <p:cNvPr id="5" name="图片 4" descr="C:/Users/刘俊玲/AppData/Local/Temp/figmazip/slide_0f368787247fd0b7\datas\装饰-12001&amp;63060.png"/>
          <p:cNvPicPr>
            <a:picLocks noChangeAspect="1"/>
          </p:cNvPicPr>
          <p:nvPr userDrawn="1">
            <p:custDataLst>
              <p:tags r:id="rId2"/>
            </p:custDataLst>
          </p:nvPr>
        </p:nvPicPr>
        <p:blipFill>
          <a:blip r:embed="rId3" r:link="rId4"/>
          <a:stretch>
            <a:fillRect/>
          </a:stretch>
        </p:blipFill>
        <p:spPr>
          <a:xfrm>
            <a:off x="0" y="825500"/>
            <a:ext cx="12191365" cy="2286000"/>
          </a:xfrm>
          <a:prstGeom prst="rect">
            <a:avLst/>
          </a:prstGeom>
        </p:spPr>
      </p:pic>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sp>
        <p:nvSpPr>
          <p:cNvPr id="6" name="标题 5"/>
          <p:cNvSpPr>
            <a:spLocks noGrp="1"/>
          </p:cNvSpPr>
          <p:nvPr>
            <p:ph type="ctrTitle" idx="13" hasCustomPrompt="1"/>
            <p:custDataLst>
              <p:tags r:id="rId5"/>
            </p:custDataLst>
          </p:nvPr>
        </p:nvSpPr>
        <p:spPr>
          <a:xfrm>
            <a:off x="888998" y="1828800"/>
            <a:ext cx="2260598" cy="761997"/>
          </a:xfrm>
          <a:noFill/>
        </p:spPr>
        <p:txBody>
          <a:bodyPr lIns="0" tIns="0" rIns="0" bIns="0" anchor="t">
            <a:noAutofit/>
          </a:bodyPr>
          <a:lstStyle>
            <a:lvl1pPr algn="l">
              <a:lnSpc>
                <a:spcPct val="114000"/>
              </a:lnSpc>
              <a:buNone/>
              <a:defRPr sz="4400" b="1">
                <a:solidFill>
                  <a:schemeClr val="bg1"/>
                </a:solidFill>
                <a:latin typeface="微软雅黑" panose="020B0503020204020204" charset="-122"/>
                <a:ea typeface="微软雅黑" panose="020B0503020204020204" charset="-122"/>
              </a:defRPr>
            </a:lvl1pPr>
          </a:lstStyle>
          <a:p>
            <a:r>
              <a:rPr lang="zh-CN" altLang="en-US" smtClean="0"/>
              <a:t>目录</a:t>
            </a:r>
            <a:endParaRPr lang="zh-CN" altLang="en-US" smtClean="0"/>
          </a:p>
        </p:txBody>
      </p:sp>
      <p:sp>
        <p:nvSpPr>
          <p:cNvPr id="7" name="副标题 6"/>
          <p:cNvSpPr>
            <a:spLocks noGrp="1"/>
          </p:cNvSpPr>
          <p:nvPr>
            <p:ph type="subTitle" idx="14" hasCustomPrompt="1"/>
            <p:custDataLst>
              <p:tags r:id="rId6"/>
            </p:custDataLst>
          </p:nvPr>
        </p:nvSpPr>
        <p:spPr>
          <a:xfrm>
            <a:off x="888998" y="1358899"/>
            <a:ext cx="2197102" cy="457200"/>
          </a:xfrm>
          <a:noFill/>
        </p:spPr>
        <p:txBody>
          <a:bodyPr lIns="0" tIns="0" rIns="0" bIns="0" anchor="t">
            <a:noAutofit/>
          </a:bodyPr>
          <a:lstStyle>
            <a:lvl1pPr marL="0" indent="0" algn="l">
              <a:lnSpc>
                <a:spcPct val="125000"/>
              </a:lnSpc>
              <a:buNone/>
              <a:defRPr sz="2400" b="0">
                <a:solidFill>
                  <a:schemeClr val="bg1"/>
                </a:solidFill>
                <a:latin typeface="微软雅黑" panose="020B0503020204020204" charset="-122"/>
                <a:ea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CONTENTS</a:t>
            </a:r>
            <a:endParaRPr lang="zh-CN" altLang="en-US" smtClean="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目录页-2">
    <p:bg>
      <p:bgPr>
        <a:solidFill>
          <a:schemeClr val="bg1"/>
        </a:solidFill>
        <a:effectLst/>
      </p:bgPr>
    </p:bg>
    <p:spTree>
      <p:nvGrpSpPr>
        <p:cNvPr id="1" name=""/>
        <p:cNvGrpSpPr/>
        <p:nvPr/>
      </p:nvGrpSpPr>
      <p:grpSpPr>
        <a:xfrm>
          <a:off x="0" y="0"/>
          <a:ext cx="0" cy="0"/>
          <a:chOff x="0" y="0"/>
          <a:chExt cx="0" cy="0"/>
        </a:xfrm>
      </p:grpSpPr>
      <p:pic>
        <p:nvPicPr>
          <p:cNvPr id="5" name="图片 4" descr="C:/Users/刘俊玲/AppData/Local/Temp/figmazip/slide_6ac89219f052d211\datas\装饰图-12001&amp;62693.png"/>
          <p:cNvPicPr>
            <a:picLocks noChangeAspect="1"/>
          </p:cNvPicPr>
          <p:nvPr userDrawn="1">
            <p:custDataLst>
              <p:tags r:id="rId2"/>
            </p:custDataLst>
          </p:nvPr>
        </p:nvPicPr>
        <p:blipFill>
          <a:blip r:embed="rId3" r:link="rId4"/>
          <a:stretch>
            <a:fillRect/>
          </a:stretch>
        </p:blipFill>
        <p:spPr>
          <a:xfrm>
            <a:off x="0" y="0"/>
            <a:ext cx="3034665" cy="6858000"/>
          </a:xfrm>
          <a:prstGeom prst="rect">
            <a:avLst/>
          </a:prstGeom>
        </p:spPr>
      </p:pic>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sp>
        <p:nvSpPr>
          <p:cNvPr id="6" name="标题 5"/>
          <p:cNvSpPr>
            <a:spLocks noGrp="1"/>
          </p:cNvSpPr>
          <p:nvPr>
            <p:ph type="ctrTitle" idx="13" hasCustomPrompt="1"/>
            <p:custDataLst>
              <p:tags r:id="rId5"/>
            </p:custDataLst>
          </p:nvPr>
        </p:nvSpPr>
        <p:spPr>
          <a:xfrm>
            <a:off x="609603" y="3276597"/>
            <a:ext cx="2260598" cy="761997"/>
          </a:xfrm>
          <a:noFill/>
        </p:spPr>
        <p:txBody>
          <a:bodyPr lIns="0" tIns="0" rIns="0" bIns="0" anchor="t">
            <a:noAutofit/>
          </a:bodyPr>
          <a:lstStyle>
            <a:lvl1pPr algn="l">
              <a:lnSpc>
                <a:spcPct val="114000"/>
              </a:lnSpc>
              <a:buNone/>
              <a:defRPr sz="4400" b="1">
                <a:solidFill>
                  <a:schemeClr val="bg1"/>
                </a:solidFill>
                <a:latin typeface="微软雅黑" panose="020B0503020204020204" charset="-122"/>
                <a:ea typeface="微软雅黑" panose="020B0503020204020204" charset="-122"/>
              </a:defRPr>
            </a:lvl1pPr>
          </a:lstStyle>
          <a:p>
            <a:r>
              <a:rPr lang="zh-CN" altLang="en-US" smtClean="0"/>
              <a:t>目录</a:t>
            </a:r>
            <a:endParaRPr lang="zh-CN" altLang="en-US" smtClean="0"/>
          </a:p>
        </p:txBody>
      </p:sp>
      <p:sp>
        <p:nvSpPr>
          <p:cNvPr id="7" name="副标题 6"/>
          <p:cNvSpPr>
            <a:spLocks noGrp="1"/>
          </p:cNvSpPr>
          <p:nvPr>
            <p:ph type="subTitle" idx="14" hasCustomPrompt="1"/>
            <p:custDataLst>
              <p:tags r:id="rId6"/>
            </p:custDataLst>
          </p:nvPr>
        </p:nvSpPr>
        <p:spPr>
          <a:xfrm>
            <a:off x="609603" y="2806696"/>
            <a:ext cx="2197102" cy="457200"/>
          </a:xfrm>
          <a:noFill/>
        </p:spPr>
        <p:txBody>
          <a:bodyPr lIns="0" tIns="0" rIns="0" bIns="0" anchor="t">
            <a:noAutofit/>
          </a:bodyPr>
          <a:lstStyle>
            <a:lvl1pPr marL="0" indent="0" algn="l">
              <a:lnSpc>
                <a:spcPct val="125000"/>
              </a:lnSpc>
              <a:buNone/>
              <a:defRPr sz="2400" b="0">
                <a:solidFill>
                  <a:schemeClr val="bg1"/>
                </a:solidFill>
                <a:latin typeface="微软雅黑" panose="020B0503020204020204" charset="-122"/>
                <a:ea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CONTENTS</a:t>
            </a:r>
            <a:endParaRPr lang="zh-CN" altLang="en-US" smtClean="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封面页-1">
    <p:bg>
      <p:bgPr>
        <a:solidFill>
          <a:schemeClr val="bg1"/>
        </a:solidFill>
        <a:effectLst/>
      </p:bgPr>
    </p:bg>
    <p:spTree>
      <p:nvGrpSpPr>
        <p:cNvPr id="1" name=""/>
        <p:cNvGrpSpPr/>
        <p:nvPr/>
      </p:nvGrpSpPr>
      <p:grpSpPr>
        <a:xfrm>
          <a:off x="0" y="0"/>
          <a:ext cx="0" cy="0"/>
          <a:chOff x="0" y="0"/>
          <a:chExt cx="0" cy="0"/>
        </a:xfrm>
      </p:grpSpPr>
      <p:pic>
        <p:nvPicPr>
          <p:cNvPr id="4" name="图片 3" descr="C:/Users/刘俊玲/AppData/Local/Temp/figmazip/slide_45cd150778d0cd30\datas\装饰-12001&amp;62987.png"/>
          <p:cNvPicPr>
            <a:picLocks noChangeAspect="1"/>
          </p:cNvPicPr>
          <p:nvPr userDrawn="1">
            <p:custDataLst>
              <p:tags r:id="rId2"/>
            </p:custDataLst>
          </p:nvPr>
        </p:nvPicPr>
        <p:blipFill>
          <a:blip r:embed="rId3" r:link="rId4"/>
          <a:stretch>
            <a:fillRect/>
          </a:stretch>
        </p:blipFill>
        <p:spPr>
          <a:xfrm>
            <a:off x="0" y="0"/>
            <a:ext cx="12191365" cy="6858000"/>
          </a:xfrm>
          <a:prstGeom prst="rect">
            <a:avLst/>
          </a:prstGeom>
        </p:spPr>
      </p:pic>
      <p:sp>
        <p:nvSpPr>
          <p:cNvPr id="5" name="矩形 4"/>
          <p:cNvSpPr/>
          <p:nvPr userDrawn="1">
            <p:custDataLst>
              <p:tags r:id="rId5"/>
            </p:custDataLst>
          </p:nvPr>
        </p:nvSpPr>
        <p:spPr>
          <a:xfrm>
            <a:off x="0" y="0"/>
            <a:ext cx="8432165" cy="68580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userDrawn="1">
            <p:custDataLst>
              <p:tags r:id="rId6"/>
            </p:custDataLst>
          </p:nvPr>
        </p:nvSpPr>
        <p:spPr>
          <a:xfrm>
            <a:off x="914400" y="4622804"/>
            <a:ext cx="7517765" cy="7620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矩形 6"/>
          <p:cNvSpPr/>
          <p:nvPr userDrawn="1">
            <p:custDataLst>
              <p:tags r:id="rId7"/>
            </p:custDataLst>
          </p:nvPr>
        </p:nvSpPr>
        <p:spPr>
          <a:xfrm>
            <a:off x="508004" y="5384801"/>
            <a:ext cx="406400" cy="405765"/>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 7"/>
          <p:cNvSpPr/>
          <p:nvPr userDrawn="1">
            <p:custDataLst>
              <p:tags r:id="rId8"/>
            </p:custDataLst>
          </p:nvPr>
        </p:nvSpPr>
        <p:spPr>
          <a:xfrm>
            <a:off x="330199" y="330199"/>
            <a:ext cx="406400" cy="40640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userDrawn="1">
            <p:custDataLst>
              <p:tags r:id="rId9"/>
            </p:custDataLst>
          </p:nvPr>
        </p:nvSpPr>
        <p:spPr>
          <a:xfrm>
            <a:off x="6807196" y="5638803"/>
            <a:ext cx="1117600" cy="62865"/>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日期占位符 15"/>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1"/>
            </p:custDataLst>
          </p:nvPr>
        </p:nvSpPr>
        <p:spPr/>
        <p:txBody>
          <a:bodyPr/>
          <a:lstStyle/>
          <a:p>
            <a:endParaRPr lang="zh-CN" altLang="en-US" dirty="0"/>
          </a:p>
        </p:txBody>
      </p:sp>
      <p:sp>
        <p:nvSpPr>
          <p:cNvPr id="18" name="灯片编号占位符 17"/>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10" name="标题 9"/>
          <p:cNvSpPr>
            <a:spLocks noGrp="1"/>
          </p:cNvSpPr>
          <p:nvPr>
            <p:ph type="ctrTitle" idx="13" hasCustomPrompt="1"/>
            <p:custDataLst>
              <p:tags r:id="rId13"/>
            </p:custDataLst>
          </p:nvPr>
        </p:nvSpPr>
        <p:spPr>
          <a:xfrm>
            <a:off x="914400" y="1587499"/>
            <a:ext cx="6807196" cy="2235196"/>
          </a:xfrm>
          <a:noFill/>
        </p:spPr>
        <p:txBody>
          <a:bodyPr lIns="0" tIns="0" rIns="0" bIns="0" anchor="t">
            <a:noAutofit/>
          </a:bodyPr>
          <a:lstStyle>
            <a:lvl1pPr algn="l">
              <a:lnSpc>
                <a:spcPct val="115000"/>
              </a:lnSpc>
              <a:buNone/>
              <a:defRPr sz="6400" b="1">
                <a:solidFill>
                  <a:schemeClr val="bg1"/>
                </a:solidFill>
                <a:latin typeface="微软雅黑" panose="020B0503020204020204" charset="-122"/>
                <a:ea typeface="微软雅黑" panose="020B0503020204020204" charset="-122"/>
                <a:cs typeface="微软雅黑" panose="020B0503020204020204" charset="-122"/>
              </a:defRPr>
            </a:lvl1pPr>
          </a:lstStyle>
          <a:p>
            <a:r>
              <a:rPr lang="zh-CN" altLang="en-US" smtClean="0"/>
              <a:t>职场通用模板
年终工作述职报告</a:t>
            </a:r>
            <a:endParaRPr lang="zh-CN" altLang="en-US" smtClean="0"/>
          </a:p>
        </p:txBody>
      </p:sp>
      <p:sp>
        <p:nvSpPr>
          <p:cNvPr id="11" name="文本占位符 10"/>
          <p:cNvSpPr>
            <a:spLocks noGrp="1"/>
          </p:cNvSpPr>
          <p:nvPr>
            <p:ph type="body" idx="14" hasCustomPrompt="1"/>
            <p:custDataLst>
              <p:tags r:id="rId14"/>
            </p:custDataLst>
          </p:nvPr>
        </p:nvSpPr>
        <p:spPr>
          <a:xfrm>
            <a:off x="914400" y="1054102"/>
            <a:ext cx="8369302" cy="457200"/>
          </a:xfrm>
          <a:noFill/>
        </p:spPr>
        <p:txBody>
          <a:bodyPr lIns="0" tIns="0" rIns="0" bIns="0" anchor="t">
            <a:noAutofit/>
          </a:bodyPr>
          <a:lstStyle>
            <a:lvl1pPr algn="l">
              <a:lnSpc>
                <a:spcPct val="125000"/>
              </a:lnSpc>
              <a:buNone/>
              <a:defRPr sz="2400" b="0">
                <a:solidFill>
                  <a:schemeClr val="bg1"/>
                </a:solidFill>
                <a:latin typeface="Microsoft YaHei UI" panose="020B0503020204020204" charset="-122"/>
                <a:ea typeface="Microsoft YaHei UI" panose="020B0503020204020204" charset="-122"/>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smtClean="0"/>
              <a:t>20XX YEAR</a:t>
            </a:r>
            <a:endParaRPr lang="zh-CN" altLang="en-US" smtClean="0"/>
          </a:p>
        </p:txBody>
      </p:sp>
      <p:sp>
        <p:nvSpPr>
          <p:cNvPr id="12" name="文本占位符 11"/>
          <p:cNvSpPr>
            <a:spLocks noGrp="1"/>
          </p:cNvSpPr>
          <p:nvPr>
            <p:ph type="body" idx="15" hasCustomPrompt="1"/>
            <p:custDataLst>
              <p:tags r:id="rId15"/>
            </p:custDataLst>
          </p:nvPr>
        </p:nvSpPr>
        <p:spPr>
          <a:xfrm>
            <a:off x="1219197" y="4775198"/>
            <a:ext cx="5257800" cy="457200"/>
          </a:xfrm>
          <a:noFill/>
        </p:spPr>
        <p:txBody>
          <a:bodyPr lIns="0" tIns="0" rIns="0" bIns="0" anchor="t">
            <a:noAutofit/>
          </a:bodyPr>
          <a:lstStyle>
            <a:lvl1pPr algn="l">
              <a:lnSpc>
                <a:spcPct val="125000"/>
              </a:lnSpc>
              <a:buNone/>
              <a:defRPr sz="2400" b="0">
                <a:solidFill>
                  <a:schemeClr val="bg1"/>
                </a:solidFill>
                <a:latin typeface="微软雅黑" panose="020B0503020204020204" charset="-122"/>
                <a:ea typeface="微软雅黑" panose="020B0503020204020204" charset="-122"/>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smtClean="0"/>
              <a:t>BY WPS</a:t>
            </a:r>
            <a:endParaRPr lang="zh-CN" altLang="en-US" smtClean="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结束页-1">
    <p:bg>
      <p:bgPr>
        <a:solidFill>
          <a:schemeClr val="bg1"/>
        </a:solidFill>
        <a:effectLst/>
      </p:bgPr>
    </p:bg>
    <p:spTree>
      <p:nvGrpSpPr>
        <p:cNvPr id="1" name=""/>
        <p:cNvGrpSpPr/>
        <p:nvPr/>
      </p:nvGrpSpPr>
      <p:grpSpPr>
        <a:xfrm>
          <a:off x="0" y="0"/>
          <a:ext cx="0" cy="0"/>
          <a:chOff x="0" y="0"/>
          <a:chExt cx="0" cy="0"/>
        </a:xfrm>
      </p:grpSpPr>
      <p:pic>
        <p:nvPicPr>
          <p:cNvPr id="6" name="图片 5" descr="C:/Users/刘俊玲/AppData/Local/Temp/figmazip/slide_2356a4041b96e297\datas\装饰-12001&amp;63009.png"/>
          <p:cNvPicPr>
            <a:picLocks noChangeAspect="1"/>
          </p:cNvPicPr>
          <p:nvPr userDrawn="1">
            <p:custDataLst>
              <p:tags r:id="rId2"/>
            </p:custDataLst>
          </p:nvPr>
        </p:nvPicPr>
        <p:blipFill>
          <a:blip r:embed="rId3" r:link="rId4"/>
          <a:stretch>
            <a:fillRect/>
          </a:stretch>
        </p:blipFill>
        <p:spPr>
          <a:xfrm>
            <a:off x="0" y="0"/>
            <a:ext cx="12191365" cy="6858000"/>
          </a:xfrm>
          <a:prstGeom prst="rect">
            <a:avLst/>
          </a:prstGeom>
        </p:spPr>
      </p:pic>
      <p:sp>
        <p:nvSpPr>
          <p:cNvPr id="8" name="任意多边形 7"/>
          <p:cNvSpPr/>
          <p:nvPr userDrawn="1">
            <p:custDataLst>
              <p:tags r:id="rId5"/>
            </p:custDataLst>
          </p:nvPr>
        </p:nvSpPr>
        <p:spPr>
          <a:xfrm>
            <a:off x="0" y="2692396"/>
            <a:ext cx="12191365" cy="4165600"/>
          </a:xfrm>
          <a:custGeom>
            <a:avLst/>
            <a:gdLst>
              <a:gd name="connisteX0" fmla="*/ 0 w 12191996"/>
              <a:gd name="connsiteY0" fmla="*/ 0 h 4165604"/>
              <a:gd name="connisteX1" fmla="*/ 0 w 12191996"/>
              <a:gd name="connsiteY1" fmla="*/ 4165604 h 4165604"/>
              <a:gd name="connisteX2" fmla="*/ 12191996 w 12191996"/>
              <a:gd name="connsiteY2" fmla="*/ 4165604 h 4165604"/>
              <a:gd name="connisteX3" fmla="*/ 12191996 w 12191996"/>
              <a:gd name="connsiteY3" fmla="*/ 0 h 4165604"/>
              <a:gd name="connisteX4" fmla="*/ 0 w 12191996"/>
              <a:gd name="connsiteY4" fmla="*/ 0 h 4165604"/>
            </a:gdLst>
            <a:ahLst/>
            <a:cxnLst>
              <a:cxn ang="0">
                <a:pos x="connisteX0" y="connsiteY0"/>
              </a:cxn>
              <a:cxn ang="0">
                <a:pos x="connisteX1" y="connsiteY1"/>
              </a:cxn>
              <a:cxn ang="0">
                <a:pos x="connisteX2" y="connsiteY2"/>
              </a:cxn>
              <a:cxn ang="0">
                <a:pos x="connisteX3" y="connsiteY3"/>
              </a:cxn>
              <a:cxn ang="0">
                <a:pos x="connisteX4" y="connsiteY4"/>
              </a:cxn>
            </a:cxnLst>
            <a:pathLst>
              <a:path w="12191997" h="4165604">
                <a:moveTo>
                  <a:pt x="0" y="0"/>
                </a:moveTo>
                <a:lnTo>
                  <a:pt x="0" y="4165604"/>
                </a:lnTo>
                <a:lnTo>
                  <a:pt x="12191997" y="4165604"/>
                </a:lnTo>
                <a:lnTo>
                  <a:pt x="12191997" y="0"/>
                </a:lnTo>
                <a:lnTo>
                  <a:pt x="0" y="0"/>
                </a:lnTo>
                <a:close/>
              </a:path>
            </a:pathLst>
          </a:cu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userDrawn="1">
            <p:custDataLst>
              <p:tags r:id="rId6"/>
            </p:custDataLst>
          </p:nvPr>
        </p:nvSpPr>
        <p:spPr>
          <a:xfrm>
            <a:off x="888998" y="5295903"/>
            <a:ext cx="5791200" cy="5080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userDrawn="1">
            <p:custDataLst>
              <p:tags r:id="rId7"/>
            </p:custDataLst>
          </p:nvPr>
        </p:nvSpPr>
        <p:spPr>
          <a:xfrm>
            <a:off x="888998" y="3556001"/>
            <a:ext cx="406400" cy="405765"/>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
        <p:nvSpPr>
          <p:cNvPr id="11" name="副标题 10"/>
          <p:cNvSpPr>
            <a:spLocks noGrp="1"/>
          </p:cNvSpPr>
          <p:nvPr>
            <p:ph type="subTitle" idx="13" hasCustomPrompt="1"/>
            <p:custDataLst>
              <p:tags r:id="rId11"/>
            </p:custDataLst>
          </p:nvPr>
        </p:nvSpPr>
        <p:spPr>
          <a:xfrm>
            <a:off x="7061198" y="4356101"/>
            <a:ext cx="4140202" cy="457200"/>
          </a:xfrm>
          <a:noFill/>
        </p:spPr>
        <p:txBody>
          <a:bodyPr lIns="0" tIns="0" rIns="0" bIns="0" anchor="t">
            <a:noAutofit/>
          </a:bodyPr>
          <a:lstStyle>
            <a:lvl1pPr marL="0" indent="0" algn="r">
              <a:lnSpc>
                <a:spcPct val="125000"/>
              </a:lnSpc>
              <a:buNone/>
              <a:defRPr sz="2400" b="0">
                <a:solidFill>
                  <a:schemeClr val="bg1"/>
                </a:solidFill>
                <a:latin typeface="Microsoft YaHei UI" panose="020B0503020204020204" charset="-122"/>
                <a:ea typeface="Microsoft YaHei UI"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THE END</a:t>
            </a:r>
            <a:endParaRPr lang="zh-CN" altLang="en-US" smtClean="0"/>
          </a:p>
        </p:txBody>
      </p:sp>
      <p:sp>
        <p:nvSpPr>
          <p:cNvPr id="12" name="标题 11"/>
          <p:cNvSpPr>
            <a:spLocks noGrp="1"/>
          </p:cNvSpPr>
          <p:nvPr>
            <p:ph type="ctrTitle" idx="14" hasCustomPrompt="1"/>
            <p:custDataLst>
              <p:tags r:id="rId12"/>
            </p:custDataLst>
          </p:nvPr>
        </p:nvSpPr>
        <p:spPr>
          <a:xfrm>
            <a:off x="6934197" y="4813301"/>
            <a:ext cx="4267203" cy="1015999"/>
          </a:xfrm>
          <a:noFill/>
        </p:spPr>
        <p:txBody>
          <a:bodyPr lIns="0" tIns="0" rIns="0" bIns="0" anchor="t">
            <a:noAutofit/>
          </a:bodyPr>
          <a:lstStyle>
            <a:lvl1pPr algn="r">
              <a:lnSpc>
                <a:spcPct val="104000"/>
              </a:lnSpc>
              <a:buNone/>
              <a:defRPr sz="6400" b="1">
                <a:solidFill>
                  <a:schemeClr val="bg1"/>
                </a:solidFill>
                <a:latin typeface="Microsoft YaHei UI" panose="020B0503020204020204" charset="-122"/>
                <a:ea typeface="Microsoft YaHei UI" panose="020B0503020204020204" charset="-122"/>
              </a:defRPr>
            </a:lvl1pPr>
          </a:lstStyle>
          <a:p>
            <a:r>
              <a:rPr lang="zh-CN" altLang="en-US" smtClean="0"/>
              <a:t>谢谢观看</a:t>
            </a:r>
            <a:endParaRPr lang="zh-CN" altLang="en-US"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0" Type="http://schemas.openxmlformats.org/officeDocument/2006/relationships/theme" Target="../theme/theme2.xml"/><Relationship Id="rId2" Type="http://schemas.openxmlformats.org/officeDocument/2006/relationships/slideLayout" Target="../slideLayouts/slideLayout13.xml"/><Relationship Id="rId19" Type="http://schemas.openxmlformats.org/officeDocument/2006/relationships/tags" Target="../tags/tag145.xml"/><Relationship Id="rId18" Type="http://schemas.openxmlformats.org/officeDocument/2006/relationships/tags" Target="../tags/tag144.xml"/><Relationship Id="rId17" Type="http://schemas.openxmlformats.org/officeDocument/2006/relationships/tags" Target="../tags/tag143.xml"/><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slideLayout" Target="../slideLayouts/slideLayout32.xml"/><Relationship Id="rId7" Type="http://schemas.openxmlformats.org/officeDocument/2006/relationships/slideLayout" Target="../slideLayouts/slideLayout31.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8" Type="http://schemas.openxmlformats.org/officeDocument/2006/relationships/theme" Target="../theme/theme3.xml"/><Relationship Id="rId17" Type="http://schemas.openxmlformats.org/officeDocument/2006/relationships/tags" Target="../tags/tag218.xml"/><Relationship Id="rId16" Type="http://schemas.openxmlformats.org/officeDocument/2006/relationships/tags" Target="../tags/tag217.xml"/><Relationship Id="rId15" Type="http://schemas.openxmlformats.org/officeDocument/2006/relationships/tags" Target="../tags/tag216.xml"/><Relationship Id="rId14" Type="http://schemas.openxmlformats.org/officeDocument/2006/relationships/tags" Target="../tags/tag215.xml"/><Relationship Id="rId13" Type="http://schemas.openxmlformats.org/officeDocument/2006/relationships/tags" Target="../tags/tag214.xml"/><Relationship Id="rId12" Type="http://schemas.openxmlformats.org/officeDocument/2006/relationships/tags" Target="../tags/tag213.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9"/>
    </p:custData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7.xml"/><Relationship Id="rId7" Type="http://schemas.openxmlformats.org/officeDocument/2006/relationships/tags" Target="../tags/tag223.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tags" Target="../tags/tag222.xml"/><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s>
</file>

<file path=ppt/slides/_rels/slide10.xml.rels><?xml version="1.0" encoding="UTF-8" standalone="yes"?>
<Relationships xmlns="http://schemas.openxmlformats.org/package/2006/relationships"><Relationship Id="rId9" Type="http://schemas.openxmlformats.org/officeDocument/2006/relationships/tags" Target="../tags/tag271.xml"/><Relationship Id="rId8" Type="http://schemas.openxmlformats.org/officeDocument/2006/relationships/tags" Target="../tags/tag270.xml"/><Relationship Id="rId7" Type="http://schemas.openxmlformats.org/officeDocument/2006/relationships/tags" Target="../tags/tag269.xml"/><Relationship Id="rId6" Type="http://schemas.openxmlformats.org/officeDocument/2006/relationships/image" Target="../media/image7.png"/><Relationship Id="rId5" Type="http://schemas.openxmlformats.org/officeDocument/2006/relationships/image" Target="../media/image12.jpeg"/><Relationship Id="rId4" Type="http://schemas.openxmlformats.org/officeDocument/2006/relationships/tags" Target="../tags/tag268.xml"/><Relationship Id="rId3" Type="http://schemas.openxmlformats.org/officeDocument/2006/relationships/tags" Target="../tags/tag267.xml"/><Relationship Id="rId2" Type="http://schemas.openxmlformats.org/officeDocument/2006/relationships/tags" Target="../tags/tag266.xml"/><Relationship Id="rId17" Type="http://schemas.openxmlformats.org/officeDocument/2006/relationships/slideLayout" Target="../slideLayouts/slideLayout17.xml"/><Relationship Id="rId16" Type="http://schemas.openxmlformats.org/officeDocument/2006/relationships/tags" Target="../tags/tag278.xml"/><Relationship Id="rId15" Type="http://schemas.openxmlformats.org/officeDocument/2006/relationships/tags" Target="../tags/tag277.xml"/><Relationship Id="rId14" Type="http://schemas.openxmlformats.org/officeDocument/2006/relationships/tags" Target="../tags/tag276.xml"/><Relationship Id="rId13" Type="http://schemas.openxmlformats.org/officeDocument/2006/relationships/tags" Target="../tags/tag275.xml"/><Relationship Id="rId12" Type="http://schemas.openxmlformats.org/officeDocument/2006/relationships/tags" Target="../tags/tag274.xml"/><Relationship Id="rId11" Type="http://schemas.openxmlformats.org/officeDocument/2006/relationships/tags" Target="../tags/tag273.xml"/><Relationship Id="rId10" Type="http://schemas.openxmlformats.org/officeDocument/2006/relationships/tags" Target="../tags/tag272.xml"/><Relationship Id="rId1" Type="http://schemas.openxmlformats.org/officeDocument/2006/relationships/tags" Target="../tags/tag265.xml"/></Relationships>
</file>

<file path=ppt/slides/_rels/slide11.xml.rels><?xml version="1.0" encoding="UTF-8" standalone="yes"?>
<Relationships xmlns="http://schemas.openxmlformats.org/package/2006/relationships"><Relationship Id="rId9" Type="http://schemas.openxmlformats.org/officeDocument/2006/relationships/tags" Target="../tags/tag283.xml"/><Relationship Id="rId8" Type="http://schemas.openxmlformats.org/officeDocument/2006/relationships/tags" Target="../tags/tag282.xml"/><Relationship Id="rId7" Type="http://schemas.openxmlformats.org/officeDocument/2006/relationships/tags" Target="../tags/tag281.xml"/><Relationship Id="rId6" Type="http://schemas.openxmlformats.org/officeDocument/2006/relationships/image" Target="../media/image7.png"/><Relationship Id="rId5" Type="http://schemas.openxmlformats.org/officeDocument/2006/relationships/image" Target="../media/image14.jpeg"/><Relationship Id="rId4" Type="http://schemas.openxmlformats.org/officeDocument/2006/relationships/tags" Target="../tags/tag280.xml"/><Relationship Id="rId3" Type="http://schemas.openxmlformats.org/officeDocument/2006/relationships/image" Target="NULL" TargetMode="External"/><Relationship Id="rId2" Type="http://schemas.openxmlformats.org/officeDocument/2006/relationships/image" Target="../media/image13.png"/><Relationship Id="rId18" Type="http://schemas.openxmlformats.org/officeDocument/2006/relationships/slideLayout" Target="../slideLayouts/slideLayout17.xml"/><Relationship Id="rId17" Type="http://schemas.openxmlformats.org/officeDocument/2006/relationships/tags" Target="../tags/tag291.xml"/><Relationship Id="rId16" Type="http://schemas.openxmlformats.org/officeDocument/2006/relationships/tags" Target="../tags/tag290.xml"/><Relationship Id="rId15" Type="http://schemas.openxmlformats.org/officeDocument/2006/relationships/tags" Target="../tags/tag289.xml"/><Relationship Id="rId14" Type="http://schemas.openxmlformats.org/officeDocument/2006/relationships/tags" Target="../tags/tag288.xml"/><Relationship Id="rId13" Type="http://schemas.openxmlformats.org/officeDocument/2006/relationships/tags" Target="../tags/tag287.xml"/><Relationship Id="rId12" Type="http://schemas.openxmlformats.org/officeDocument/2006/relationships/tags" Target="../tags/tag286.xml"/><Relationship Id="rId11" Type="http://schemas.openxmlformats.org/officeDocument/2006/relationships/tags" Target="../tags/tag285.xml"/><Relationship Id="rId10" Type="http://schemas.openxmlformats.org/officeDocument/2006/relationships/tags" Target="../tags/tag284.xml"/><Relationship Id="rId1" Type="http://schemas.openxmlformats.org/officeDocument/2006/relationships/tags" Target="../tags/tag279.xml"/></Relationships>
</file>

<file path=ppt/slides/_rels/slide12.xml.rels><?xml version="1.0" encoding="UTF-8" standalone="yes"?>
<Relationships xmlns="http://schemas.openxmlformats.org/package/2006/relationships"><Relationship Id="rId9" Type="http://schemas.openxmlformats.org/officeDocument/2006/relationships/image" Target="../media/image17.jpeg"/><Relationship Id="rId8" Type="http://schemas.openxmlformats.org/officeDocument/2006/relationships/tags" Target="../tags/tag295.xml"/><Relationship Id="rId7" Type="http://schemas.openxmlformats.org/officeDocument/2006/relationships/image" Target="../media/image7.png"/><Relationship Id="rId6" Type="http://schemas.openxmlformats.org/officeDocument/2006/relationships/image" Target="../media/image16.jpeg"/><Relationship Id="rId5" Type="http://schemas.openxmlformats.org/officeDocument/2006/relationships/tags" Target="../tags/tag294.xml"/><Relationship Id="rId4" Type="http://schemas.openxmlformats.org/officeDocument/2006/relationships/tags" Target="../tags/tag293.xml"/><Relationship Id="rId3" Type="http://schemas.openxmlformats.org/officeDocument/2006/relationships/image" Target="NULL" TargetMode="External"/><Relationship Id="rId2" Type="http://schemas.openxmlformats.org/officeDocument/2006/relationships/image" Target="../media/image15.png"/><Relationship Id="rId19" Type="http://schemas.openxmlformats.org/officeDocument/2006/relationships/slideLayout" Target="../slideLayouts/slideLayout17.xml"/><Relationship Id="rId18" Type="http://schemas.openxmlformats.org/officeDocument/2006/relationships/tags" Target="../tags/tag303.xml"/><Relationship Id="rId17" Type="http://schemas.openxmlformats.org/officeDocument/2006/relationships/tags" Target="../tags/tag302.xml"/><Relationship Id="rId16" Type="http://schemas.openxmlformats.org/officeDocument/2006/relationships/tags" Target="../tags/tag301.xml"/><Relationship Id="rId15" Type="http://schemas.openxmlformats.org/officeDocument/2006/relationships/tags" Target="../tags/tag300.xml"/><Relationship Id="rId14" Type="http://schemas.openxmlformats.org/officeDocument/2006/relationships/tags" Target="../tags/tag299.xml"/><Relationship Id="rId13" Type="http://schemas.openxmlformats.org/officeDocument/2006/relationships/tags" Target="../tags/tag298.xml"/><Relationship Id="rId12" Type="http://schemas.openxmlformats.org/officeDocument/2006/relationships/image" Target="../media/image18.jpeg"/><Relationship Id="rId11" Type="http://schemas.openxmlformats.org/officeDocument/2006/relationships/tags" Target="../tags/tag297.xml"/><Relationship Id="rId10" Type="http://schemas.openxmlformats.org/officeDocument/2006/relationships/tags" Target="../tags/tag296.xml"/><Relationship Id="rId1" Type="http://schemas.openxmlformats.org/officeDocument/2006/relationships/tags" Target="../tags/tag292.xml"/></Relationships>
</file>

<file path=ppt/slides/_rels/slide13.xml.rels><?xml version="1.0" encoding="UTF-8" standalone="yes"?>
<Relationships xmlns="http://schemas.openxmlformats.org/package/2006/relationships"><Relationship Id="rId9" Type="http://schemas.openxmlformats.org/officeDocument/2006/relationships/tags" Target="../tags/tag308.xml"/><Relationship Id="rId8" Type="http://schemas.openxmlformats.org/officeDocument/2006/relationships/tags" Target="../tags/tag307.xml"/><Relationship Id="rId7" Type="http://schemas.openxmlformats.org/officeDocument/2006/relationships/image" Target="../media/image7.png"/><Relationship Id="rId6" Type="http://schemas.openxmlformats.org/officeDocument/2006/relationships/image" Target="../media/image19.jpeg"/><Relationship Id="rId5" Type="http://schemas.openxmlformats.org/officeDocument/2006/relationships/tags" Target="../tags/tag306.xml"/><Relationship Id="rId4" Type="http://schemas.openxmlformats.org/officeDocument/2006/relationships/image" Target="NULL" TargetMode="External"/><Relationship Id="rId3" Type="http://schemas.openxmlformats.org/officeDocument/2006/relationships/image" Target="../media/image15.png"/><Relationship Id="rId22" Type="http://schemas.openxmlformats.org/officeDocument/2006/relationships/slideLayout" Target="../slideLayouts/slideLayout17.xml"/><Relationship Id="rId21" Type="http://schemas.openxmlformats.org/officeDocument/2006/relationships/tags" Target="../tags/tag318.xml"/><Relationship Id="rId20" Type="http://schemas.openxmlformats.org/officeDocument/2006/relationships/tags" Target="../tags/tag317.xml"/><Relationship Id="rId2" Type="http://schemas.openxmlformats.org/officeDocument/2006/relationships/tags" Target="../tags/tag305.xml"/><Relationship Id="rId19" Type="http://schemas.openxmlformats.org/officeDocument/2006/relationships/tags" Target="../tags/tag316.xml"/><Relationship Id="rId18" Type="http://schemas.openxmlformats.org/officeDocument/2006/relationships/tags" Target="../tags/tag315.xml"/><Relationship Id="rId17" Type="http://schemas.openxmlformats.org/officeDocument/2006/relationships/tags" Target="../tags/tag314.xml"/><Relationship Id="rId16" Type="http://schemas.openxmlformats.org/officeDocument/2006/relationships/tags" Target="../tags/tag313.xml"/><Relationship Id="rId15" Type="http://schemas.openxmlformats.org/officeDocument/2006/relationships/image" Target="../media/image21.jpeg"/><Relationship Id="rId14" Type="http://schemas.openxmlformats.org/officeDocument/2006/relationships/tags" Target="../tags/tag312.xml"/><Relationship Id="rId13" Type="http://schemas.openxmlformats.org/officeDocument/2006/relationships/tags" Target="../tags/tag311.xml"/><Relationship Id="rId12" Type="http://schemas.openxmlformats.org/officeDocument/2006/relationships/tags" Target="../tags/tag310.xml"/><Relationship Id="rId11" Type="http://schemas.openxmlformats.org/officeDocument/2006/relationships/tags" Target="../tags/tag309.xml"/><Relationship Id="rId10" Type="http://schemas.openxmlformats.org/officeDocument/2006/relationships/image" Target="../media/image20.jpeg"/><Relationship Id="rId1" Type="http://schemas.openxmlformats.org/officeDocument/2006/relationships/tags" Target="../tags/tag304.xml"/></Relationships>
</file>

<file path=ppt/slides/_rels/slide14.xml.rels><?xml version="1.0" encoding="UTF-8" standalone="yes"?>
<Relationships xmlns="http://schemas.openxmlformats.org/package/2006/relationships"><Relationship Id="rId9" Type="http://schemas.openxmlformats.org/officeDocument/2006/relationships/tags" Target="../tags/tag323.xml"/><Relationship Id="rId8" Type="http://schemas.openxmlformats.org/officeDocument/2006/relationships/tags" Target="../tags/tag322.xml"/><Relationship Id="rId7" Type="http://schemas.openxmlformats.org/officeDocument/2006/relationships/image" Target="../media/image7.png"/><Relationship Id="rId6" Type="http://schemas.openxmlformats.org/officeDocument/2006/relationships/image" Target="../media/image22.jpeg"/><Relationship Id="rId5" Type="http://schemas.openxmlformats.org/officeDocument/2006/relationships/tags" Target="../tags/tag321.xml"/><Relationship Id="rId4" Type="http://schemas.openxmlformats.org/officeDocument/2006/relationships/tags" Target="../tags/tag320.xml"/><Relationship Id="rId3" Type="http://schemas.openxmlformats.org/officeDocument/2006/relationships/image" Target="NULL" TargetMode="External"/><Relationship Id="rId22" Type="http://schemas.openxmlformats.org/officeDocument/2006/relationships/slideLayout" Target="../slideLayouts/slideLayout17.xml"/><Relationship Id="rId21" Type="http://schemas.openxmlformats.org/officeDocument/2006/relationships/tags" Target="../tags/tag333.xml"/><Relationship Id="rId20" Type="http://schemas.openxmlformats.org/officeDocument/2006/relationships/tags" Target="../tags/tag332.xml"/><Relationship Id="rId2" Type="http://schemas.openxmlformats.org/officeDocument/2006/relationships/image" Target="../media/image11.png"/><Relationship Id="rId19" Type="http://schemas.openxmlformats.org/officeDocument/2006/relationships/tags" Target="../tags/tag331.xml"/><Relationship Id="rId18" Type="http://schemas.openxmlformats.org/officeDocument/2006/relationships/tags" Target="../tags/tag330.xml"/><Relationship Id="rId17" Type="http://schemas.openxmlformats.org/officeDocument/2006/relationships/tags" Target="../tags/tag329.xml"/><Relationship Id="rId16" Type="http://schemas.openxmlformats.org/officeDocument/2006/relationships/tags" Target="../tags/tag328.xml"/><Relationship Id="rId15" Type="http://schemas.openxmlformats.org/officeDocument/2006/relationships/image" Target="../media/image24.jpeg"/><Relationship Id="rId14" Type="http://schemas.openxmlformats.org/officeDocument/2006/relationships/tags" Target="../tags/tag327.xml"/><Relationship Id="rId13" Type="http://schemas.openxmlformats.org/officeDocument/2006/relationships/tags" Target="../tags/tag326.xml"/><Relationship Id="rId12" Type="http://schemas.openxmlformats.org/officeDocument/2006/relationships/tags" Target="../tags/tag325.xml"/><Relationship Id="rId11" Type="http://schemas.openxmlformats.org/officeDocument/2006/relationships/tags" Target="../tags/tag324.xml"/><Relationship Id="rId10" Type="http://schemas.openxmlformats.org/officeDocument/2006/relationships/image" Target="../media/image23.jpeg"/><Relationship Id="rId1" Type="http://schemas.openxmlformats.org/officeDocument/2006/relationships/tags" Target="../tags/tag319.xml"/></Relationships>
</file>

<file path=ppt/slides/_rels/slide15.xml.rels><?xml version="1.0" encoding="UTF-8" standalone="yes"?>
<Relationships xmlns="http://schemas.openxmlformats.org/package/2006/relationships"><Relationship Id="rId9" Type="http://schemas.openxmlformats.org/officeDocument/2006/relationships/image" Target="../media/image26.svg"/><Relationship Id="rId8" Type="http://schemas.openxmlformats.org/officeDocument/2006/relationships/image" Target="../media/image25.png"/><Relationship Id="rId7" Type="http://schemas.openxmlformats.org/officeDocument/2006/relationships/tags" Target="../tags/tag338.xml"/><Relationship Id="rId6" Type="http://schemas.openxmlformats.org/officeDocument/2006/relationships/tags" Target="../tags/tag337.xml"/><Relationship Id="rId5" Type="http://schemas.openxmlformats.org/officeDocument/2006/relationships/tags" Target="../tags/tag336.xml"/><Relationship Id="rId4" Type="http://schemas.openxmlformats.org/officeDocument/2006/relationships/tags" Target="../tags/tag335.xml"/><Relationship Id="rId36" Type="http://schemas.openxmlformats.org/officeDocument/2006/relationships/slideLayout" Target="../slideLayouts/slideLayout17.xml"/><Relationship Id="rId35" Type="http://schemas.openxmlformats.org/officeDocument/2006/relationships/tags" Target="../tags/tag358.xml"/><Relationship Id="rId34" Type="http://schemas.openxmlformats.org/officeDocument/2006/relationships/tags" Target="../tags/tag357.xml"/><Relationship Id="rId33" Type="http://schemas.openxmlformats.org/officeDocument/2006/relationships/tags" Target="../tags/tag356.xml"/><Relationship Id="rId32" Type="http://schemas.openxmlformats.org/officeDocument/2006/relationships/tags" Target="../tags/tag355.xml"/><Relationship Id="rId31" Type="http://schemas.openxmlformats.org/officeDocument/2006/relationships/tags" Target="../tags/tag354.xml"/><Relationship Id="rId30" Type="http://schemas.openxmlformats.org/officeDocument/2006/relationships/tags" Target="../tags/tag353.xml"/><Relationship Id="rId3" Type="http://schemas.openxmlformats.org/officeDocument/2006/relationships/image" Target="NULL" TargetMode="External"/><Relationship Id="rId29" Type="http://schemas.openxmlformats.org/officeDocument/2006/relationships/image" Target="../media/image32.svg"/><Relationship Id="rId28" Type="http://schemas.openxmlformats.org/officeDocument/2006/relationships/image" Target="../media/image31.png"/><Relationship Id="rId27" Type="http://schemas.openxmlformats.org/officeDocument/2006/relationships/tags" Target="../tags/tag352.xml"/><Relationship Id="rId26" Type="http://schemas.openxmlformats.org/officeDocument/2006/relationships/tags" Target="../tags/tag351.xml"/><Relationship Id="rId25" Type="http://schemas.openxmlformats.org/officeDocument/2006/relationships/tags" Target="../tags/tag350.xml"/><Relationship Id="rId24" Type="http://schemas.openxmlformats.org/officeDocument/2006/relationships/tags" Target="../tags/tag349.xml"/><Relationship Id="rId23" Type="http://schemas.openxmlformats.org/officeDocument/2006/relationships/tags" Target="../tags/tag348.xml"/><Relationship Id="rId22" Type="http://schemas.openxmlformats.org/officeDocument/2006/relationships/image" Target="../media/image30.svg"/><Relationship Id="rId21" Type="http://schemas.openxmlformats.org/officeDocument/2006/relationships/image" Target="../media/image29.png"/><Relationship Id="rId20" Type="http://schemas.openxmlformats.org/officeDocument/2006/relationships/tags" Target="../tags/tag347.xml"/><Relationship Id="rId2" Type="http://schemas.openxmlformats.org/officeDocument/2006/relationships/image" Target="../media/image15.png"/><Relationship Id="rId19" Type="http://schemas.openxmlformats.org/officeDocument/2006/relationships/tags" Target="../tags/tag346.xml"/><Relationship Id="rId18" Type="http://schemas.openxmlformats.org/officeDocument/2006/relationships/tags" Target="../tags/tag345.xml"/><Relationship Id="rId17" Type="http://schemas.openxmlformats.org/officeDocument/2006/relationships/tags" Target="../tags/tag344.xml"/><Relationship Id="rId16" Type="http://schemas.openxmlformats.org/officeDocument/2006/relationships/tags" Target="../tags/tag343.xml"/><Relationship Id="rId15" Type="http://schemas.openxmlformats.org/officeDocument/2006/relationships/image" Target="../media/image28.svg"/><Relationship Id="rId14" Type="http://schemas.openxmlformats.org/officeDocument/2006/relationships/image" Target="../media/image27.png"/><Relationship Id="rId13" Type="http://schemas.openxmlformats.org/officeDocument/2006/relationships/tags" Target="../tags/tag342.xml"/><Relationship Id="rId12" Type="http://schemas.openxmlformats.org/officeDocument/2006/relationships/tags" Target="../tags/tag341.xml"/><Relationship Id="rId11" Type="http://schemas.openxmlformats.org/officeDocument/2006/relationships/tags" Target="../tags/tag340.xml"/><Relationship Id="rId10" Type="http://schemas.openxmlformats.org/officeDocument/2006/relationships/tags" Target="../tags/tag339.xml"/><Relationship Id="rId1" Type="http://schemas.openxmlformats.org/officeDocument/2006/relationships/tags" Target="../tags/tag334.xml"/></Relationships>
</file>

<file path=ppt/slides/_rels/slide16.xml.rels><?xml version="1.0" encoding="UTF-8" standalone="yes"?>
<Relationships xmlns="http://schemas.openxmlformats.org/package/2006/relationships"><Relationship Id="rId9" Type="http://schemas.openxmlformats.org/officeDocument/2006/relationships/tags" Target="../tags/tag367.xml"/><Relationship Id="rId8" Type="http://schemas.openxmlformats.org/officeDocument/2006/relationships/tags" Target="../tags/tag366.xml"/><Relationship Id="rId7" Type="http://schemas.openxmlformats.org/officeDocument/2006/relationships/tags" Target="../tags/tag365.xml"/><Relationship Id="rId6" Type="http://schemas.openxmlformats.org/officeDocument/2006/relationships/tags" Target="../tags/tag364.xml"/><Relationship Id="rId5" Type="http://schemas.openxmlformats.org/officeDocument/2006/relationships/tags" Target="../tags/tag363.xml"/><Relationship Id="rId4" Type="http://schemas.openxmlformats.org/officeDocument/2006/relationships/tags" Target="../tags/tag362.xml"/><Relationship Id="rId3" Type="http://schemas.openxmlformats.org/officeDocument/2006/relationships/tags" Target="../tags/tag361.xml"/><Relationship Id="rId2" Type="http://schemas.openxmlformats.org/officeDocument/2006/relationships/tags" Target="../tags/tag360.xml"/><Relationship Id="rId13" Type="http://schemas.openxmlformats.org/officeDocument/2006/relationships/slideLayout" Target="../slideLayouts/slideLayout17.xml"/><Relationship Id="rId12" Type="http://schemas.openxmlformats.org/officeDocument/2006/relationships/tags" Target="../tags/tag368.xml"/><Relationship Id="rId11" Type="http://schemas.openxmlformats.org/officeDocument/2006/relationships/image" Target="../media/image7.png"/><Relationship Id="rId10" Type="http://schemas.openxmlformats.org/officeDocument/2006/relationships/image" Target="../media/image6.jpeg"/><Relationship Id="rId1" Type="http://schemas.openxmlformats.org/officeDocument/2006/relationships/tags" Target="../tags/tag359.xml"/></Relationships>
</file>

<file path=ppt/slides/_rels/slide17.xml.rels><?xml version="1.0" encoding="UTF-8" standalone="yes"?>
<Relationships xmlns="http://schemas.openxmlformats.org/package/2006/relationships"><Relationship Id="rId9" Type="http://schemas.openxmlformats.org/officeDocument/2006/relationships/tags" Target="../tags/tag375.xml"/><Relationship Id="rId8" Type="http://schemas.openxmlformats.org/officeDocument/2006/relationships/tags" Target="../tags/tag374.xml"/><Relationship Id="rId7" Type="http://schemas.openxmlformats.org/officeDocument/2006/relationships/tags" Target="../tags/tag373.xml"/><Relationship Id="rId6" Type="http://schemas.openxmlformats.org/officeDocument/2006/relationships/tags" Target="../tags/tag372.xml"/><Relationship Id="rId5" Type="http://schemas.openxmlformats.org/officeDocument/2006/relationships/tags" Target="../tags/tag371.xml"/><Relationship Id="rId4" Type="http://schemas.openxmlformats.org/officeDocument/2006/relationships/tags" Target="../tags/tag370.xml"/><Relationship Id="rId3" Type="http://schemas.openxmlformats.org/officeDocument/2006/relationships/image" Target="NULL" TargetMode="External"/><Relationship Id="rId2" Type="http://schemas.openxmlformats.org/officeDocument/2006/relationships/image" Target="../media/image15.png"/><Relationship Id="rId18" Type="http://schemas.openxmlformats.org/officeDocument/2006/relationships/slideLayout" Target="../slideLayouts/slideLayout17.xml"/><Relationship Id="rId17" Type="http://schemas.openxmlformats.org/officeDocument/2006/relationships/tags" Target="../tags/tag380.xml"/><Relationship Id="rId16" Type="http://schemas.openxmlformats.org/officeDocument/2006/relationships/tags" Target="../tags/tag379.xml"/><Relationship Id="rId15" Type="http://schemas.openxmlformats.org/officeDocument/2006/relationships/tags" Target="../tags/tag378.xml"/><Relationship Id="rId14" Type="http://schemas.openxmlformats.org/officeDocument/2006/relationships/image" Target="../media/image34.jpeg"/><Relationship Id="rId13" Type="http://schemas.openxmlformats.org/officeDocument/2006/relationships/tags" Target="../tags/tag377.xml"/><Relationship Id="rId12" Type="http://schemas.openxmlformats.org/officeDocument/2006/relationships/image" Target="../media/image7.png"/><Relationship Id="rId11" Type="http://schemas.openxmlformats.org/officeDocument/2006/relationships/image" Target="../media/image33.jpeg"/><Relationship Id="rId10" Type="http://schemas.openxmlformats.org/officeDocument/2006/relationships/tags" Target="../tags/tag376.xml"/><Relationship Id="rId1" Type="http://schemas.openxmlformats.org/officeDocument/2006/relationships/tags" Target="../tags/tag369.xml"/></Relationships>
</file>

<file path=ppt/slides/_rels/slide18.xml.rels><?xml version="1.0" encoding="UTF-8" standalone="yes"?>
<Relationships xmlns="http://schemas.openxmlformats.org/package/2006/relationships"><Relationship Id="rId9" Type="http://schemas.openxmlformats.org/officeDocument/2006/relationships/image" Target="../media/image37.jpeg"/><Relationship Id="rId8" Type="http://schemas.openxmlformats.org/officeDocument/2006/relationships/tags" Target="../tags/tag384.xml"/><Relationship Id="rId7" Type="http://schemas.openxmlformats.org/officeDocument/2006/relationships/tags" Target="../tags/tag383.xml"/><Relationship Id="rId6" Type="http://schemas.openxmlformats.org/officeDocument/2006/relationships/image" Target="NULL" TargetMode="External"/><Relationship Id="rId5" Type="http://schemas.openxmlformats.org/officeDocument/2006/relationships/image" Target="../media/image36.png"/><Relationship Id="rId4" Type="http://schemas.openxmlformats.org/officeDocument/2006/relationships/tags" Target="../tags/tag382.xml"/><Relationship Id="rId3" Type="http://schemas.openxmlformats.org/officeDocument/2006/relationships/image" Target="../media/image7.png"/><Relationship Id="rId2" Type="http://schemas.openxmlformats.org/officeDocument/2006/relationships/image" Target="../media/image35.jpeg"/><Relationship Id="rId11" Type="http://schemas.openxmlformats.org/officeDocument/2006/relationships/slideLayout" Target="../slideLayouts/slideLayout17.xml"/><Relationship Id="rId10" Type="http://schemas.openxmlformats.org/officeDocument/2006/relationships/tags" Target="../tags/tag385.xml"/><Relationship Id="rId1" Type="http://schemas.openxmlformats.org/officeDocument/2006/relationships/tags" Target="../tags/tag381.xml"/></Relationships>
</file>

<file path=ppt/slides/_rels/slide19.xml.rels><?xml version="1.0" encoding="UTF-8" standalone="yes"?>
<Relationships xmlns="http://schemas.openxmlformats.org/package/2006/relationships"><Relationship Id="rId9" Type="http://schemas.openxmlformats.org/officeDocument/2006/relationships/tags" Target="../tags/tag391.xml"/><Relationship Id="rId8" Type="http://schemas.openxmlformats.org/officeDocument/2006/relationships/tags" Target="../tags/tag390.xml"/><Relationship Id="rId7" Type="http://schemas.openxmlformats.org/officeDocument/2006/relationships/tags" Target="../tags/tag389.xml"/><Relationship Id="rId6" Type="http://schemas.openxmlformats.org/officeDocument/2006/relationships/image" Target="../media/image39.jpeg"/><Relationship Id="rId5" Type="http://schemas.openxmlformats.org/officeDocument/2006/relationships/tags" Target="../tags/tag388.xml"/><Relationship Id="rId4" Type="http://schemas.openxmlformats.org/officeDocument/2006/relationships/tags" Target="../tags/tag387.xml"/><Relationship Id="rId3" Type="http://schemas.openxmlformats.org/officeDocument/2006/relationships/image" Target="../media/image7.png"/><Relationship Id="rId20" Type="http://schemas.openxmlformats.org/officeDocument/2006/relationships/slideLayout" Target="../slideLayouts/slideLayout17.xml"/><Relationship Id="rId2" Type="http://schemas.openxmlformats.org/officeDocument/2006/relationships/image" Target="../media/image38.jpeg"/><Relationship Id="rId19" Type="http://schemas.openxmlformats.org/officeDocument/2006/relationships/tags" Target="../tags/tag397.xml"/><Relationship Id="rId18" Type="http://schemas.openxmlformats.org/officeDocument/2006/relationships/tags" Target="../tags/tag396.xml"/><Relationship Id="rId17" Type="http://schemas.openxmlformats.org/officeDocument/2006/relationships/image" Target="../media/image41.jpeg"/><Relationship Id="rId16" Type="http://schemas.openxmlformats.org/officeDocument/2006/relationships/tags" Target="../tags/tag395.xml"/><Relationship Id="rId15" Type="http://schemas.openxmlformats.org/officeDocument/2006/relationships/image" Target="NULL" TargetMode="External"/><Relationship Id="rId14" Type="http://schemas.openxmlformats.org/officeDocument/2006/relationships/image" Target="../media/image36.png"/><Relationship Id="rId13" Type="http://schemas.openxmlformats.org/officeDocument/2006/relationships/tags" Target="../tags/tag394.xml"/><Relationship Id="rId12" Type="http://schemas.openxmlformats.org/officeDocument/2006/relationships/tags" Target="../tags/tag393.xml"/><Relationship Id="rId11" Type="http://schemas.openxmlformats.org/officeDocument/2006/relationships/image" Target="../media/image40.jpeg"/><Relationship Id="rId10" Type="http://schemas.openxmlformats.org/officeDocument/2006/relationships/tags" Target="../tags/tag392.xml"/><Relationship Id="rId1" Type="http://schemas.openxmlformats.org/officeDocument/2006/relationships/tags" Target="../tags/tag386.xml"/></Relationships>
</file>

<file path=ppt/slides/_rels/slide2.xml.rels><?xml version="1.0" encoding="UTF-8" standalone="yes"?>
<Relationships xmlns="http://schemas.openxmlformats.org/package/2006/relationships"><Relationship Id="rId9" Type="http://schemas.openxmlformats.org/officeDocument/2006/relationships/tags" Target="../tags/tag232.xml"/><Relationship Id="rId8" Type="http://schemas.openxmlformats.org/officeDocument/2006/relationships/tags" Target="../tags/tag231.xml"/><Relationship Id="rId7" Type="http://schemas.openxmlformats.org/officeDocument/2006/relationships/tags" Target="../tags/tag230.xml"/><Relationship Id="rId6" Type="http://schemas.openxmlformats.org/officeDocument/2006/relationships/tags" Target="../tags/tag229.xml"/><Relationship Id="rId5" Type="http://schemas.openxmlformats.org/officeDocument/2006/relationships/tags" Target="../tags/tag228.xml"/><Relationship Id="rId4" Type="http://schemas.openxmlformats.org/officeDocument/2006/relationships/tags" Target="../tags/tag227.xml"/><Relationship Id="rId3" Type="http://schemas.openxmlformats.org/officeDocument/2006/relationships/tags" Target="../tags/tag226.xml"/><Relationship Id="rId2" Type="http://schemas.openxmlformats.org/officeDocument/2006/relationships/tags" Target="../tags/tag225.xml"/><Relationship Id="rId14" Type="http://schemas.openxmlformats.org/officeDocument/2006/relationships/slideLayout" Target="../slideLayouts/slideLayout30.xml"/><Relationship Id="rId13" Type="http://schemas.openxmlformats.org/officeDocument/2006/relationships/tags" Target="../tags/tag234.xml"/><Relationship Id="rId12" Type="http://schemas.openxmlformats.org/officeDocument/2006/relationships/tags" Target="../tags/tag233.xml"/><Relationship Id="rId11" Type="http://schemas.openxmlformats.org/officeDocument/2006/relationships/image" Target="../media/image7.png"/><Relationship Id="rId10" Type="http://schemas.openxmlformats.org/officeDocument/2006/relationships/image" Target="../media/image6.jpeg"/><Relationship Id="rId1" Type="http://schemas.openxmlformats.org/officeDocument/2006/relationships/tags" Target="../tags/tag224.xml"/></Relationships>
</file>

<file path=ppt/slides/_rels/slide20.xml.rels><?xml version="1.0" encoding="UTF-8" standalone="yes"?>
<Relationships xmlns="http://schemas.openxmlformats.org/package/2006/relationships"><Relationship Id="rId9" Type="http://schemas.openxmlformats.org/officeDocument/2006/relationships/image" Target="../media/image43.jpeg"/><Relationship Id="rId8" Type="http://schemas.openxmlformats.org/officeDocument/2006/relationships/tags" Target="../tags/tag401.xml"/><Relationship Id="rId7" Type="http://schemas.openxmlformats.org/officeDocument/2006/relationships/image" Target="../media/image7.png"/><Relationship Id="rId6" Type="http://schemas.openxmlformats.org/officeDocument/2006/relationships/image" Target="../media/image42.jpeg"/><Relationship Id="rId5" Type="http://schemas.openxmlformats.org/officeDocument/2006/relationships/tags" Target="../tags/tag400.xml"/><Relationship Id="rId4" Type="http://schemas.openxmlformats.org/officeDocument/2006/relationships/tags" Target="../tags/tag399.xml"/><Relationship Id="rId3" Type="http://schemas.openxmlformats.org/officeDocument/2006/relationships/image" Target="NULL" TargetMode="External"/><Relationship Id="rId2" Type="http://schemas.openxmlformats.org/officeDocument/2006/relationships/image" Target="../media/image15.png"/><Relationship Id="rId19" Type="http://schemas.openxmlformats.org/officeDocument/2006/relationships/slideLayout" Target="../slideLayouts/slideLayout17.xml"/><Relationship Id="rId18" Type="http://schemas.openxmlformats.org/officeDocument/2006/relationships/tags" Target="../tags/tag408.xml"/><Relationship Id="rId17" Type="http://schemas.openxmlformats.org/officeDocument/2006/relationships/tags" Target="../tags/tag407.xml"/><Relationship Id="rId16" Type="http://schemas.openxmlformats.org/officeDocument/2006/relationships/tags" Target="../tags/tag406.xml"/><Relationship Id="rId15" Type="http://schemas.openxmlformats.org/officeDocument/2006/relationships/tags" Target="../tags/tag405.xml"/><Relationship Id="rId14" Type="http://schemas.openxmlformats.org/officeDocument/2006/relationships/image" Target="../media/image45.jpeg"/><Relationship Id="rId13" Type="http://schemas.openxmlformats.org/officeDocument/2006/relationships/tags" Target="../tags/tag404.xml"/><Relationship Id="rId12" Type="http://schemas.openxmlformats.org/officeDocument/2006/relationships/image" Target="../media/image44.jpeg"/><Relationship Id="rId11" Type="http://schemas.openxmlformats.org/officeDocument/2006/relationships/tags" Target="../tags/tag403.xml"/><Relationship Id="rId10" Type="http://schemas.openxmlformats.org/officeDocument/2006/relationships/tags" Target="../tags/tag402.xml"/><Relationship Id="rId1" Type="http://schemas.openxmlformats.org/officeDocument/2006/relationships/tags" Target="../tags/tag398.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ags" Target="../tags/tag413.xml"/><Relationship Id="rId7" Type="http://schemas.openxmlformats.org/officeDocument/2006/relationships/image" Target="../media/image47.png"/><Relationship Id="rId6" Type="http://schemas.openxmlformats.org/officeDocument/2006/relationships/image" Target="../media/image7.png"/><Relationship Id="rId5" Type="http://schemas.openxmlformats.org/officeDocument/2006/relationships/image" Target="../media/image46.jpeg"/><Relationship Id="rId4" Type="http://schemas.openxmlformats.org/officeDocument/2006/relationships/tags" Target="../tags/tag412.xml"/><Relationship Id="rId3" Type="http://schemas.openxmlformats.org/officeDocument/2006/relationships/tags" Target="../tags/tag411.xml"/><Relationship Id="rId2" Type="http://schemas.openxmlformats.org/officeDocument/2006/relationships/tags" Target="../tags/tag410.xml"/><Relationship Id="rId1" Type="http://schemas.openxmlformats.org/officeDocument/2006/relationships/tags" Target="../tags/tag409.xml"/></Relationships>
</file>

<file path=ppt/slides/_rels/slide22.xml.rels><?xml version="1.0" encoding="UTF-8" standalone="yes"?>
<Relationships xmlns="http://schemas.openxmlformats.org/package/2006/relationships"><Relationship Id="rId9" Type="http://schemas.openxmlformats.org/officeDocument/2006/relationships/tags" Target="../tags/tag418.xml"/><Relationship Id="rId8" Type="http://schemas.openxmlformats.org/officeDocument/2006/relationships/tags" Target="../tags/tag417.xml"/><Relationship Id="rId7" Type="http://schemas.openxmlformats.org/officeDocument/2006/relationships/image" Target="../media/image7.png"/><Relationship Id="rId6" Type="http://schemas.openxmlformats.org/officeDocument/2006/relationships/image" Target="../media/image49.jpeg"/><Relationship Id="rId5" Type="http://schemas.openxmlformats.org/officeDocument/2006/relationships/tags" Target="../tags/tag416.xml"/><Relationship Id="rId4" Type="http://schemas.openxmlformats.org/officeDocument/2006/relationships/image" Target="NULL" TargetMode="External"/><Relationship Id="rId3" Type="http://schemas.openxmlformats.org/officeDocument/2006/relationships/image" Target="../media/image48.png"/><Relationship Id="rId2" Type="http://schemas.openxmlformats.org/officeDocument/2006/relationships/tags" Target="../tags/tag415.xml"/><Relationship Id="rId15" Type="http://schemas.openxmlformats.org/officeDocument/2006/relationships/slideLayout" Target="../slideLayouts/slideLayout17.xml"/><Relationship Id="rId14" Type="http://schemas.openxmlformats.org/officeDocument/2006/relationships/tags" Target="../tags/tag422.xml"/><Relationship Id="rId13" Type="http://schemas.openxmlformats.org/officeDocument/2006/relationships/tags" Target="../tags/tag421.xml"/><Relationship Id="rId12" Type="http://schemas.openxmlformats.org/officeDocument/2006/relationships/tags" Target="../tags/tag420.xml"/><Relationship Id="rId11" Type="http://schemas.openxmlformats.org/officeDocument/2006/relationships/tags" Target="../tags/tag419.xml"/><Relationship Id="rId10" Type="http://schemas.openxmlformats.org/officeDocument/2006/relationships/image" Target="../media/image50.jpeg"/><Relationship Id="rId1" Type="http://schemas.openxmlformats.org/officeDocument/2006/relationships/tags" Target="../tags/tag414.xml"/></Relationships>
</file>

<file path=ppt/slides/_rels/slide23.xml.rels><?xml version="1.0" encoding="UTF-8" standalone="yes"?>
<Relationships xmlns="http://schemas.openxmlformats.org/package/2006/relationships"><Relationship Id="rId9" Type="http://schemas.openxmlformats.org/officeDocument/2006/relationships/tags" Target="../tags/tag427.xml"/><Relationship Id="rId8" Type="http://schemas.openxmlformats.org/officeDocument/2006/relationships/tags" Target="../tags/tag426.xml"/><Relationship Id="rId7" Type="http://schemas.openxmlformats.org/officeDocument/2006/relationships/tags" Target="../tags/tag425.xml"/><Relationship Id="rId6" Type="http://schemas.openxmlformats.org/officeDocument/2006/relationships/image" Target="../media/image7.png"/><Relationship Id="rId5" Type="http://schemas.openxmlformats.org/officeDocument/2006/relationships/image" Target="../media/image51.jpeg"/><Relationship Id="rId4" Type="http://schemas.openxmlformats.org/officeDocument/2006/relationships/tags" Target="../tags/tag424.xml"/><Relationship Id="rId3" Type="http://schemas.openxmlformats.org/officeDocument/2006/relationships/image" Target="NULL" TargetMode="External"/><Relationship Id="rId21" Type="http://schemas.openxmlformats.org/officeDocument/2006/relationships/slideLayout" Target="../slideLayouts/slideLayout17.xml"/><Relationship Id="rId20" Type="http://schemas.openxmlformats.org/officeDocument/2006/relationships/tags" Target="../tags/tag435.xml"/><Relationship Id="rId2" Type="http://schemas.openxmlformats.org/officeDocument/2006/relationships/image" Target="../media/image13.png"/><Relationship Id="rId19" Type="http://schemas.openxmlformats.org/officeDocument/2006/relationships/tags" Target="../tags/tag434.xml"/><Relationship Id="rId18" Type="http://schemas.openxmlformats.org/officeDocument/2006/relationships/tags" Target="../tags/tag433.xml"/><Relationship Id="rId17" Type="http://schemas.openxmlformats.org/officeDocument/2006/relationships/image" Target="../media/image54.jpeg"/><Relationship Id="rId16" Type="http://schemas.openxmlformats.org/officeDocument/2006/relationships/tags" Target="../tags/tag432.xml"/><Relationship Id="rId15" Type="http://schemas.openxmlformats.org/officeDocument/2006/relationships/tags" Target="../tags/tag431.xml"/><Relationship Id="rId14" Type="http://schemas.openxmlformats.org/officeDocument/2006/relationships/tags" Target="../tags/tag430.xml"/><Relationship Id="rId13" Type="http://schemas.openxmlformats.org/officeDocument/2006/relationships/image" Target="../media/image53.jpeg"/><Relationship Id="rId12" Type="http://schemas.openxmlformats.org/officeDocument/2006/relationships/tags" Target="../tags/tag429.xml"/><Relationship Id="rId11" Type="http://schemas.openxmlformats.org/officeDocument/2006/relationships/tags" Target="../tags/tag428.xml"/><Relationship Id="rId10" Type="http://schemas.openxmlformats.org/officeDocument/2006/relationships/image" Target="../media/image52.jpeg"/><Relationship Id="rId1" Type="http://schemas.openxmlformats.org/officeDocument/2006/relationships/tags" Target="../tags/tag4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55.png"/></Relationships>
</file>

<file path=ppt/slides/_rels/slide25.xml.rels><?xml version="1.0" encoding="UTF-8" standalone="yes"?>
<Relationships xmlns="http://schemas.openxmlformats.org/package/2006/relationships"><Relationship Id="rId9" Type="http://schemas.openxmlformats.org/officeDocument/2006/relationships/tags" Target="../tags/tag444.xml"/><Relationship Id="rId8" Type="http://schemas.openxmlformats.org/officeDocument/2006/relationships/tags" Target="../tags/tag443.xml"/><Relationship Id="rId7" Type="http://schemas.openxmlformats.org/officeDocument/2006/relationships/tags" Target="../tags/tag442.xml"/><Relationship Id="rId6" Type="http://schemas.openxmlformats.org/officeDocument/2006/relationships/tags" Target="../tags/tag441.xml"/><Relationship Id="rId5" Type="http://schemas.openxmlformats.org/officeDocument/2006/relationships/tags" Target="../tags/tag440.xml"/><Relationship Id="rId4" Type="http://schemas.openxmlformats.org/officeDocument/2006/relationships/tags" Target="../tags/tag439.xml"/><Relationship Id="rId3" Type="http://schemas.openxmlformats.org/officeDocument/2006/relationships/tags" Target="../tags/tag438.xml"/><Relationship Id="rId2" Type="http://schemas.openxmlformats.org/officeDocument/2006/relationships/tags" Target="../tags/tag437.xml"/><Relationship Id="rId19" Type="http://schemas.openxmlformats.org/officeDocument/2006/relationships/slideLayout" Target="../slideLayouts/slideLayout18.xml"/><Relationship Id="rId18" Type="http://schemas.openxmlformats.org/officeDocument/2006/relationships/tags" Target="../tags/tag452.xml"/><Relationship Id="rId17" Type="http://schemas.openxmlformats.org/officeDocument/2006/relationships/image" Target="../media/image56.png"/><Relationship Id="rId16" Type="http://schemas.openxmlformats.org/officeDocument/2006/relationships/tags" Target="../tags/tag451.xml"/><Relationship Id="rId15" Type="http://schemas.openxmlformats.org/officeDocument/2006/relationships/tags" Target="../tags/tag450.xml"/><Relationship Id="rId14" Type="http://schemas.openxmlformats.org/officeDocument/2006/relationships/tags" Target="../tags/tag449.xml"/><Relationship Id="rId13" Type="http://schemas.openxmlformats.org/officeDocument/2006/relationships/tags" Target="../tags/tag448.xml"/><Relationship Id="rId12" Type="http://schemas.openxmlformats.org/officeDocument/2006/relationships/tags" Target="../tags/tag447.xml"/><Relationship Id="rId11" Type="http://schemas.openxmlformats.org/officeDocument/2006/relationships/tags" Target="../tags/tag446.xml"/><Relationship Id="rId10" Type="http://schemas.openxmlformats.org/officeDocument/2006/relationships/tags" Target="../tags/tag445.xml"/><Relationship Id="rId1" Type="http://schemas.openxmlformats.org/officeDocument/2006/relationships/tags" Target="../tags/tag436.xml"/></Relationships>
</file>

<file path=ppt/slides/_rels/slide26.xml.rels><?xml version="1.0" encoding="UTF-8" standalone="yes"?>
<Relationships xmlns="http://schemas.openxmlformats.org/package/2006/relationships"><Relationship Id="rId9" Type="http://schemas.openxmlformats.org/officeDocument/2006/relationships/tags" Target="../tags/tag461.xml"/><Relationship Id="rId8" Type="http://schemas.openxmlformats.org/officeDocument/2006/relationships/tags" Target="../tags/tag460.xml"/><Relationship Id="rId7" Type="http://schemas.openxmlformats.org/officeDocument/2006/relationships/tags" Target="../tags/tag459.xml"/><Relationship Id="rId6" Type="http://schemas.openxmlformats.org/officeDocument/2006/relationships/tags" Target="../tags/tag458.xml"/><Relationship Id="rId5" Type="http://schemas.openxmlformats.org/officeDocument/2006/relationships/tags" Target="../tags/tag457.xml"/><Relationship Id="rId4" Type="http://schemas.openxmlformats.org/officeDocument/2006/relationships/tags" Target="../tags/tag456.xml"/><Relationship Id="rId3" Type="http://schemas.openxmlformats.org/officeDocument/2006/relationships/tags" Target="../tags/tag455.xml"/><Relationship Id="rId2" Type="http://schemas.openxmlformats.org/officeDocument/2006/relationships/tags" Target="../tags/tag454.xml"/><Relationship Id="rId19" Type="http://schemas.openxmlformats.org/officeDocument/2006/relationships/slideLayout" Target="../slideLayouts/slideLayout18.xml"/><Relationship Id="rId18" Type="http://schemas.openxmlformats.org/officeDocument/2006/relationships/tags" Target="../tags/tag469.xml"/><Relationship Id="rId17" Type="http://schemas.openxmlformats.org/officeDocument/2006/relationships/image" Target="../media/image56.png"/><Relationship Id="rId16" Type="http://schemas.openxmlformats.org/officeDocument/2006/relationships/tags" Target="../tags/tag468.xml"/><Relationship Id="rId15" Type="http://schemas.openxmlformats.org/officeDocument/2006/relationships/tags" Target="../tags/tag467.xml"/><Relationship Id="rId14" Type="http://schemas.openxmlformats.org/officeDocument/2006/relationships/tags" Target="../tags/tag466.xml"/><Relationship Id="rId13" Type="http://schemas.openxmlformats.org/officeDocument/2006/relationships/tags" Target="../tags/tag465.xml"/><Relationship Id="rId12" Type="http://schemas.openxmlformats.org/officeDocument/2006/relationships/tags" Target="../tags/tag464.xml"/><Relationship Id="rId11" Type="http://schemas.openxmlformats.org/officeDocument/2006/relationships/tags" Target="../tags/tag463.xml"/><Relationship Id="rId10" Type="http://schemas.openxmlformats.org/officeDocument/2006/relationships/tags" Target="../tags/tag462.xml"/><Relationship Id="rId1" Type="http://schemas.openxmlformats.org/officeDocument/2006/relationships/tags" Target="../tags/tag453.xml"/></Relationships>
</file>

<file path=ppt/slides/_rels/slide27.xml.rels><?xml version="1.0" encoding="UTF-8" standalone="yes"?>
<Relationships xmlns="http://schemas.openxmlformats.org/package/2006/relationships"><Relationship Id="rId9" Type="http://schemas.openxmlformats.org/officeDocument/2006/relationships/tags" Target="../tags/tag478.xml"/><Relationship Id="rId8" Type="http://schemas.openxmlformats.org/officeDocument/2006/relationships/tags" Target="../tags/tag477.xml"/><Relationship Id="rId7" Type="http://schemas.openxmlformats.org/officeDocument/2006/relationships/tags" Target="../tags/tag476.xml"/><Relationship Id="rId6" Type="http://schemas.openxmlformats.org/officeDocument/2006/relationships/tags" Target="../tags/tag475.xml"/><Relationship Id="rId5" Type="http://schemas.openxmlformats.org/officeDocument/2006/relationships/tags" Target="../tags/tag474.xml"/><Relationship Id="rId4" Type="http://schemas.openxmlformats.org/officeDocument/2006/relationships/tags" Target="../tags/tag473.xml"/><Relationship Id="rId3" Type="http://schemas.openxmlformats.org/officeDocument/2006/relationships/tags" Target="../tags/tag472.xml"/><Relationship Id="rId2" Type="http://schemas.openxmlformats.org/officeDocument/2006/relationships/tags" Target="../tags/tag471.xml"/><Relationship Id="rId19" Type="http://schemas.openxmlformats.org/officeDocument/2006/relationships/slideLayout" Target="../slideLayouts/slideLayout18.xml"/><Relationship Id="rId18" Type="http://schemas.openxmlformats.org/officeDocument/2006/relationships/tags" Target="../tags/tag486.xml"/><Relationship Id="rId17" Type="http://schemas.openxmlformats.org/officeDocument/2006/relationships/image" Target="../media/image56.png"/><Relationship Id="rId16" Type="http://schemas.openxmlformats.org/officeDocument/2006/relationships/tags" Target="../tags/tag485.xml"/><Relationship Id="rId15" Type="http://schemas.openxmlformats.org/officeDocument/2006/relationships/tags" Target="../tags/tag484.xml"/><Relationship Id="rId14" Type="http://schemas.openxmlformats.org/officeDocument/2006/relationships/tags" Target="../tags/tag483.xml"/><Relationship Id="rId13" Type="http://schemas.openxmlformats.org/officeDocument/2006/relationships/tags" Target="../tags/tag482.xml"/><Relationship Id="rId12" Type="http://schemas.openxmlformats.org/officeDocument/2006/relationships/tags" Target="../tags/tag481.xml"/><Relationship Id="rId11" Type="http://schemas.openxmlformats.org/officeDocument/2006/relationships/tags" Target="../tags/tag480.xml"/><Relationship Id="rId10" Type="http://schemas.openxmlformats.org/officeDocument/2006/relationships/tags" Target="../tags/tag479.xml"/><Relationship Id="rId1" Type="http://schemas.openxmlformats.org/officeDocument/2006/relationships/tags" Target="../tags/tag470.xml"/></Relationships>
</file>

<file path=ppt/slides/_rels/slide28.xml.rels><?xml version="1.0" encoding="UTF-8" standalone="yes"?>
<Relationships xmlns="http://schemas.openxmlformats.org/package/2006/relationships"><Relationship Id="rId9" Type="http://schemas.openxmlformats.org/officeDocument/2006/relationships/tags" Target="../tags/tag495.xml"/><Relationship Id="rId8" Type="http://schemas.openxmlformats.org/officeDocument/2006/relationships/tags" Target="../tags/tag494.xml"/><Relationship Id="rId7" Type="http://schemas.openxmlformats.org/officeDocument/2006/relationships/tags" Target="../tags/tag493.xml"/><Relationship Id="rId6" Type="http://schemas.openxmlformats.org/officeDocument/2006/relationships/tags" Target="../tags/tag492.xml"/><Relationship Id="rId5" Type="http://schemas.openxmlformats.org/officeDocument/2006/relationships/tags" Target="../tags/tag491.xml"/><Relationship Id="rId4" Type="http://schemas.openxmlformats.org/officeDocument/2006/relationships/tags" Target="../tags/tag490.xml"/><Relationship Id="rId3" Type="http://schemas.openxmlformats.org/officeDocument/2006/relationships/tags" Target="../tags/tag489.xml"/><Relationship Id="rId2" Type="http://schemas.openxmlformats.org/officeDocument/2006/relationships/tags" Target="../tags/tag488.xml"/><Relationship Id="rId19" Type="http://schemas.openxmlformats.org/officeDocument/2006/relationships/slideLayout" Target="../slideLayouts/slideLayout18.xml"/><Relationship Id="rId18" Type="http://schemas.openxmlformats.org/officeDocument/2006/relationships/tags" Target="../tags/tag503.xml"/><Relationship Id="rId17" Type="http://schemas.openxmlformats.org/officeDocument/2006/relationships/image" Target="../media/image56.png"/><Relationship Id="rId16" Type="http://schemas.openxmlformats.org/officeDocument/2006/relationships/tags" Target="../tags/tag502.xml"/><Relationship Id="rId15" Type="http://schemas.openxmlformats.org/officeDocument/2006/relationships/tags" Target="../tags/tag501.xml"/><Relationship Id="rId14" Type="http://schemas.openxmlformats.org/officeDocument/2006/relationships/tags" Target="../tags/tag500.xml"/><Relationship Id="rId13" Type="http://schemas.openxmlformats.org/officeDocument/2006/relationships/tags" Target="../tags/tag499.xml"/><Relationship Id="rId12" Type="http://schemas.openxmlformats.org/officeDocument/2006/relationships/tags" Target="../tags/tag498.xml"/><Relationship Id="rId11" Type="http://schemas.openxmlformats.org/officeDocument/2006/relationships/tags" Target="../tags/tag497.xml"/><Relationship Id="rId10" Type="http://schemas.openxmlformats.org/officeDocument/2006/relationships/tags" Target="../tags/tag496.xml"/><Relationship Id="rId1" Type="http://schemas.openxmlformats.org/officeDocument/2006/relationships/tags" Target="../tags/tag487.xml"/></Relationships>
</file>

<file path=ppt/slides/_rels/slide29.xml.rels><?xml version="1.0" encoding="UTF-8" standalone="yes"?>
<Relationships xmlns="http://schemas.openxmlformats.org/package/2006/relationships"><Relationship Id="rId9" Type="http://schemas.openxmlformats.org/officeDocument/2006/relationships/tags" Target="../tags/tag512.xml"/><Relationship Id="rId8" Type="http://schemas.openxmlformats.org/officeDocument/2006/relationships/tags" Target="../tags/tag511.xml"/><Relationship Id="rId7" Type="http://schemas.openxmlformats.org/officeDocument/2006/relationships/tags" Target="../tags/tag510.xml"/><Relationship Id="rId6" Type="http://schemas.openxmlformats.org/officeDocument/2006/relationships/tags" Target="../tags/tag509.xml"/><Relationship Id="rId5" Type="http://schemas.openxmlformats.org/officeDocument/2006/relationships/tags" Target="../tags/tag508.xml"/><Relationship Id="rId4" Type="http://schemas.openxmlformats.org/officeDocument/2006/relationships/tags" Target="../tags/tag507.xml"/><Relationship Id="rId3" Type="http://schemas.openxmlformats.org/officeDocument/2006/relationships/tags" Target="../tags/tag506.xml"/><Relationship Id="rId2" Type="http://schemas.openxmlformats.org/officeDocument/2006/relationships/tags" Target="../tags/tag505.xml"/><Relationship Id="rId19" Type="http://schemas.openxmlformats.org/officeDocument/2006/relationships/slideLayout" Target="../slideLayouts/slideLayout18.xml"/><Relationship Id="rId18" Type="http://schemas.openxmlformats.org/officeDocument/2006/relationships/tags" Target="../tags/tag520.xml"/><Relationship Id="rId17" Type="http://schemas.openxmlformats.org/officeDocument/2006/relationships/image" Target="../media/image56.png"/><Relationship Id="rId16" Type="http://schemas.openxmlformats.org/officeDocument/2006/relationships/tags" Target="../tags/tag519.xml"/><Relationship Id="rId15" Type="http://schemas.openxmlformats.org/officeDocument/2006/relationships/tags" Target="../tags/tag518.xml"/><Relationship Id="rId14" Type="http://schemas.openxmlformats.org/officeDocument/2006/relationships/tags" Target="../tags/tag517.xml"/><Relationship Id="rId13" Type="http://schemas.openxmlformats.org/officeDocument/2006/relationships/tags" Target="../tags/tag516.xml"/><Relationship Id="rId12" Type="http://schemas.openxmlformats.org/officeDocument/2006/relationships/tags" Target="../tags/tag515.xml"/><Relationship Id="rId11" Type="http://schemas.openxmlformats.org/officeDocument/2006/relationships/tags" Target="../tags/tag514.xml"/><Relationship Id="rId10" Type="http://schemas.openxmlformats.org/officeDocument/2006/relationships/tags" Target="../tags/tag513.xml"/><Relationship Id="rId1" Type="http://schemas.openxmlformats.org/officeDocument/2006/relationships/tags" Target="../tags/tag504.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image" Target="../media/image7.png"/><Relationship Id="rId3" Type="http://schemas.openxmlformats.org/officeDocument/2006/relationships/image" Target="../media/image6.jpeg"/><Relationship Id="rId2" Type="http://schemas.openxmlformats.org/officeDocument/2006/relationships/tags" Target="../tags/tag236.xml"/><Relationship Id="rId1" Type="http://schemas.openxmlformats.org/officeDocument/2006/relationships/tags" Target="../tags/tag235.xml"/></Relationships>
</file>

<file path=ppt/slides/_rels/slide30.xml.rels><?xml version="1.0" encoding="UTF-8" standalone="yes"?>
<Relationships xmlns="http://schemas.openxmlformats.org/package/2006/relationships"><Relationship Id="rId9" Type="http://schemas.openxmlformats.org/officeDocument/2006/relationships/tags" Target="../tags/tag529.xml"/><Relationship Id="rId8" Type="http://schemas.openxmlformats.org/officeDocument/2006/relationships/tags" Target="../tags/tag528.xml"/><Relationship Id="rId7" Type="http://schemas.openxmlformats.org/officeDocument/2006/relationships/tags" Target="../tags/tag527.xml"/><Relationship Id="rId6" Type="http://schemas.openxmlformats.org/officeDocument/2006/relationships/tags" Target="../tags/tag526.xml"/><Relationship Id="rId5" Type="http://schemas.openxmlformats.org/officeDocument/2006/relationships/tags" Target="../tags/tag525.xml"/><Relationship Id="rId4" Type="http://schemas.openxmlformats.org/officeDocument/2006/relationships/tags" Target="../tags/tag524.xml"/><Relationship Id="rId3" Type="http://schemas.openxmlformats.org/officeDocument/2006/relationships/tags" Target="../tags/tag523.xml"/><Relationship Id="rId2" Type="http://schemas.openxmlformats.org/officeDocument/2006/relationships/tags" Target="../tags/tag522.xml"/><Relationship Id="rId19" Type="http://schemas.openxmlformats.org/officeDocument/2006/relationships/slideLayout" Target="../slideLayouts/slideLayout18.xml"/><Relationship Id="rId18" Type="http://schemas.openxmlformats.org/officeDocument/2006/relationships/tags" Target="../tags/tag537.xml"/><Relationship Id="rId17" Type="http://schemas.openxmlformats.org/officeDocument/2006/relationships/image" Target="../media/image56.png"/><Relationship Id="rId16" Type="http://schemas.openxmlformats.org/officeDocument/2006/relationships/tags" Target="../tags/tag536.xml"/><Relationship Id="rId15" Type="http://schemas.openxmlformats.org/officeDocument/2006/relationships/tags" Target="../tags/tag535.xml"/><Relationship Id="rId14" Type="http://schemas.openxmlformats.org/officeDocument/2006/relationships/tags" Target="../tags/tag534.xml"/><Relationship Id="rId13" Type="http://schemas.openxmlformats.org/officeDocument/2006/relationships/tags" Target="../tags/tag533.xml"/><Relationship Id="rId12" Type="http://schemas.openxmlformats.org/officeDocument/2006/relationships/tags" Target="../tags/tag532.xml"/><Relationship Id="rId11" Type="http://schemas.openxmlformats.org/officeDocument/2006/relationships/tags" Target="../tags/tag531.xml"/><Relationship Id="rId10" Type="http://schemas.openxmlformats.org/officeDocument/2006/relationships/tags" Target="../tags/tag530.xml"/><Relationship Id="rId1" Type="http://schemas.openxmlformats.org/officeDocument/2006/relationships/tags" Target="../tags/tag521.xml"/></Relationships>
</file>

<file path=ppt/slides/_rels/slide31.xml.rels><?xml version="1.0" encoding="UTF-8" standalone="yes"?>
<Relationships xmlns="http://schemas.openxmlformats.org/package/2006/relationships"><Relationship Id="rId9" Type="http://schemas.openxmlformats.org/officeDocument/2006/relationships/tags" Target="../tags/tag546.xml"/><Relationship Id="rId8" Type="http://schemas.openxmlformats.org/officeDocument/2006/relationships/tags" Target="../tags/tag545.xml"/><Relationship Id="rId7" Type="http://schemas.openxmlformats.org/officeDocument/2006/relationships/tags" Target="../tags/tag544.xml"/><Relationship Id="rId6" Type="http://schemas.openxmlformats.org/officeDocument/2006/relationships/tags" Target="../tags/tag543.xml"/><Relationship Id="rId5" Type="http://schemas.openxmlformats.org/officeDocument/2006/relationships/tags" Target="../tags/tag542.xml"/><Relationship Id="rId4" Type="http://schemas.openxmlformats.org/officeDocument/2006/relationships/tags" Target="../tags/tag541.xml"/><Relationship Id="rId3" Type="http://schemas.openxmlformats.org/officeDocument/2006/relationships/tags" Target="../tags/tag540.xml"/><Relationship Id="rId2" Type="http://schemas.openxmlformats.org/officeDocument/2006/relationships/tags" Target="../tags/tag539.xml"/><Relationship Id="rId19" Type="http://schemas.openxmlformats.org/officeDocument/2006/relationships/slideLayout" Target="../slideLayouts/slideLayout18.xml"/><Relationship Id="rId18" Type="http://schemas.openxmlformats.org/officeDocument/2006/relationships/tags" Target="../tags/tag554.xml"/><Relationship Id="rId17" Type="http://schemas.openxmlformats.org/officeDocument/2006/relationships/image" Target="../media/image56.png"/><Relationship Id="rId16" Type="http://schemas.openxmlformats.org/officeDocument/2006/relationships/tags" Target="../tags/tag553.xml"/><Relationship Id="rId15" Type="http://schemas.openxmlformats.org/officeDocument/2006/relationships/tags" Target="../tags/tag552.xml"/><Relationship Id="rId14" Type="http://schemas.openxmlformats.org/officeDocument/2006/relationships/tags" Target="../tags/tag551.xml"/><Relationship Id="rId13" Type="http://schemas.openxmlformats.org/officeDocument/2006/relationships/tags" Target="../tags/tag550.xml"/><Relationship Id="rId12" Type="http://schemas.openxmlformats.org/officeDocument/2006/relationships/tags" Target="../tags/tag549.xml"/><Relationship Id="rId11" Type="http://schemas.openxmlformats.org/officeDocument/2006/relationships/tags" Target="../tags/tag548.xml"/><Relationship Id="rId10" Type="http://schemas.openxmlformats.org/officeDocument/2006/relationships/tags" Target="../tags/tag547.xml"/><Relationship Id="rId1" Type="http://schemas.openxmlformats.org/officeDocument/2006/relationships/tags" Target="../tags/tag538.xml"/></Relationships>
</file>

<file path=ppt/slides/_rels/slide32.xml.rels><?xml version="1.0" encoding="UTF-8" standalone="yes"?>
<Relationships xmlns="http://schemas.openxmlformats.org/package/2006/relationships"><Relationship Id="rId9" Type="http://schemas.openxmlformats.org/officeDocument/2006/relationships/tags" Target="../tags/tag563.xml"/><Relationship Id="rId8" Type="http://schemas.openxmlformats.org/officeDocument/2006/relationships/tags" Target="../tags/tag562.xml"/><Relationship Id="rId7" Type="http://schemas.openxmlformats.org/officeDocument/2006/relationships/tags" Target="../tags/tag561.xml"/><Relationship Id="rId6" Type="http://schemas.openxmlformats.org/officeDocument/2006/relationships/tags" Target="../tags/tag560.xml"/><Relationship Id="rId5" Type="http://schemas.openxmlformats.org/officeDocument/2006/relationships/tags" Target="../tags/tag559.xml"/><Relationship Id="rId4" Type="http://schemas.openxmlformats.org/officeDocument/2006/relationships/tags" Target="../tags/tag558.xml"/><Relationship Id="rId3" Type="http://schemas.openxmlformats.org/officeDocument/2006/relationships/tags" Target="../tags/tag557.xml"/><Relationship Id="rId2" Type="http://schemas.openxmlformats.org/officeDocument/2006/relationships/tags" Target="../tags/tag556.xml"/><Relationship Id="rId19" Type="http://schemas.openxmlformats.org/officeDocument/2006/relationships/slideLayout" Target="../slideLayouts/slideLayout18.xml"/><Relationship Id="rId18" Type="http://schemas.openxmlformats.org/officeDocument/2006/relationships/tags" Target="../tags/tag571.xml"/><Relationship Id="rId17" Type="http://schemas.openxmlformats.org/officeDocument/2006/relationships/image" Target="../media/image56.png"/><Relationship Id="rId16" Type="http://schemas.openxmlformats.org/officeDocument/2006/relationships/tags" Target="../tags/tag570.xml"/><Relationship Id="rId15" Type="http://schemas.openxmlformats.org/officeDocument/2006/relationships/tags" Target="../tags/tag569.xml"/><Relationship Id="rId14" Type="http://schemas.openxmlformats.org/officeDocument/2006/relationships/tags" Target="../tags/tag568.xml"/><Relationship Id="rId13" Type="http://schemas.openxmlformats.org/officeDocument/2006/relationships/tags" Target="../tags/tag567.xml"/><Relationship Id="rId12" Type="http://schemas.openxmlformats.org/officeDocument/2006/relationships/tags" Target="../tags/tag566.xml"/><Relationship Id="rId11" Type="http://schemas.openxmlformats.org/officeDocument/2006/relationships/tags" Target="../tags/tag565.xml"/><Relationship Id="rId10" Type="http://schemas.openxmlformats.org/officeDocument/2006/relationships/tags" Target="../tags/tag564.xml"/><Relationship Id="rId1" Type="http://schemas.openxmlformats.org/officeDocument/2006/relationships/tags" Target="../tags/tag555.xml"/></Relationships>
</file>

<file path=ppt/slides/_rels/slide33.xml.rels><?xml version="1.0" encoding="UTF-8" standalone="yes"?>
<Relationships xmlns="http://schemas.openxmlformats.org/package/2006/relationships"><Relationship Id="rId9" Type="http://schemas.openxmlformats.org/officeDocument/2006/relationships/tags" Target="../tags/tag580.xml"/><Relationship Id="rId8" Type="http://schemas.openxmlformats.org/officeDocument/2006/relationships/tags" Target="../tags/tag579.xml"/><Relationship Id="rId7" Type="http://schemas.openxmlformats.org/officeDocument/2006/relationships/tags" Target="../tags/tag578.xml"/><Relationship Id="rId6" Type="http://schemas.openxmlformats.org/officeDocument/2006/relationships/tags" Target="../tags/tag577.xml"/><Relationship Id="rId5" Type="http://schemas.openxmlformats.org/officeDocument/2006/relationships/tags" Target="../tags/tag576.xml"/><Relationship Id="rId4" Type="http://schemas.openxmlformats.org/officeDocument/2006/relationships/tags" Target="../tags/tag575.xml"/><Relationship Id="rId3" Type="http://schemas.openxmlformats.org/officeDocument/2006/relationships/tags" Target="../tags/tag574.xml"/><Relationship Id="rId2" Type="http://schemas.openxmlformats.org/officeDocument/2006/relationships/tags" Target="../tags/tag573.xml"/><Relationship Id="rId19" Type="http://schemas.openxmlformats.org/officeDocument/2006/relationships/slideLayout" Target="../slideLayouts/slideLayout18.xml"/><Relationship Id="rId18" Type="http://schemas.openxmlformats.org/officeDocument/2006/relationships/tags" Target="../tags/tag588.xml"/><Relationship Id="rId17" Type="http://schemas.openxmlformats.org/officeDocument/2006/relationships/image" Target="../media/image56.png"/><Relationship Id="rId16" Type="http://schemas.openxmlformats.org/officeDocument/2006/relationships/tags" Target="../tags/tag587.xml"/><Relationship Id="rId15" Type="http://schemas.openxmlformats.org/officeDocument/2006/relationships/tags" Target="../tags/tag586.xml"/><Relationship Id="rId14" Type="http://schemas.openxmlformats.org/officeDocument/2006/relationships/tags" Target="../tags/tag585.xml"/><Relationship Id="rId13" Type="http://schemas.openxmlformats.org/officeDocument/2006/relationships/tags" Target="../tags/tag584.xml"/><Relationship Id="rId12" Type="http://schemas.openxmlformats.org/officeDocument/2006/relationships/tags" Target="../tags/tag583.xml"/><Relationship Id="rId11" Type="http://schemas.openxmlformats.org/officeDocument/2006/relationships/tags" Target="../tags/tag582.xml"/><Relationship Id="rId10" Type="http://schemas.openxmlformats.org/officeDocument/2006/relationships/tags" Target="../tags/tag581.xml"/><Relationship Id="rId1" Type="http://schemas.openxmlformats.org/officeDocument/2006/relationships/tags" Target="../tags/tag572.xml"/></Relationships>
</file>

<file path=ppt/slides/_rels/slide34.xml.rels><?xml version="1.0" encoding="UTF-8" standalone="yes"?>
<Relationships xmlns="http://schemas.openxmlformats.org/package/2006/relationships"><Relationship Id="rId9" Type="http://schemas.openxmlformats.org/officeDocument/2006/relationships/tags" Target="../tags/tag597.xml"/><Relationship Id="rId8" Type="http://schemas.openxmlformats.org/officeDocument/2006/relationships/tags" Target="../tags/tag596.xml"/><Relationship Id="rId7" Type="http://schemas.openxmlformats.org/officeDocument/2006/relationships/tags" Target="../tags/tag595.xml"/><Relationship Id="rId6" Type="http://schemas.openxmlformats.org/officeDocument/2006/relationships/tags" Target="../tags/tag594.xml"/><Relationship Id="rId5" Type="http://schemas.openxmlformats.org/officeDocument/2006/relationships/tags" Target="../tags/tag593.xml"/><Relationship Id="rId4" Type="http://schemas.openxmlformats.org/officeDocument/2006/relationships/tags" Target="../tags/tag592.xml"/><Relationship Id="rId3" Type="http://schemas.openxmlformats.org/officeDocument/2006/relationships/tags" Target="../tags/tag591.xml"/><Relationship Id="rId2" Type="http://schemas.openxmlformats.org/officeDocument/2006/relationships/tags" Target="../tags/tag590.xml"/><Relationship Id="rId19" Type="http://schemas.openxmlformats.org/officeDocument/2006/relationships/slideLayout" Target="../slideLayouts/slideLayout18.xml"/><Relationship Id="rId18" Type="http://schemas.openxmlformats.org/officeDocument/2006/relationships/tags" Target="../tags/tag605.xml"/><Relationship Id="rId17" Type="http://schemas.openxmlformats.org/officeDocument/2006/relationships/image" Target="../media/image56.png"/><Relationship Id="rId16" Type="http://schemas.openxmlformats.org/officeDocument/2006/relationships/tags" Target="../tags/tag604.xml"/><Relationship Id="rId15" Type="http://schemas.openxmlformats.org/officeDocument/2006/relationships/tags" Target="../tags/tag603.xml"/><Relationship Id="rId14" Type="http://schemas.openxmlformats.org/officeDocument/2006/relationships/tags" Target="../tags/tag602.xml"/><Relationship Id="rId13" Type="http://schemas.openxmlformats.org/officeDocument/2006/relationships/tags" Target="../tags/tag601.xml"/><Relationship Id="rId12" Type="http://schemas.openxmlformats.org/officeDocument/2006/relationships/tags" Target="../tags/tag600.xml"/><Relationship Id="rId11" Type="http://schemas.openxmlformats.org/officeDocument/2006/relationships/tags" Target="../tags/tag599.xml"/><Relationship Id="rId10" Type="http://schemas.openxmlformats.org/officeDocument/2006/relationships/tags" Target="../tags/tag598.xml"/><Relationship Id="rId1" Type="http://schemas.openxmlformats.org/officeDocument/2006/relationships/tags" Target="../tags/tag589.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image" Target="../media/image7.png"/><Relationship Id="rId3" Type="http://schemas.openxmlformats.org/officeDocument/2006/relationships/image" Target="../media/image6.jpeg"/><Relationship Id="rId2" Type="http://schemas.openxmlformats.org/officeDocument/2006/relationships/tags" Target="../tags/tag238.xml"/><Relationship Id="rId1" Type="http://schemas.openxmlformats.org/officeDocument/2006/relationships/tags" Target="../tags/tag2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30.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tags" Target="../tags/tag239.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30.xml"/><Relationship Id="rId4" Type="http://schemas.openxmlformats.org/officeDocument/2006/relationships/image" Target="../media/image9.png"/><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tags" Target="../tags/tag240.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30.xml"/><Relationship Id="rId4" Type="http://schemas.openxmlformats.org/officeDocument/2006/relationships/image" Target="../media/image10.png"/><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tags" Target="../tags/tag241.xml"/></Relationships>
</file>

<file path=ppt/slides/_rels/slide9.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tags" Target="../tags/tag247.xml"/><Relationship Id="rId7" Type="http://schemas.openxmlformats.org/officeDocument/2006/relationships/tags" Target="../tags/tag246.xml"/><Relationship Id="rId6" Type="http://schemas.openxmlformats.org/officeDocument/2006/relationships/tags" Target="../tags/tag245.xml"/><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image" Target="NULL" TargetMode="External"/><Relationship Id="rId26" Type="http://schemas.openxmlformats.org/officeDocument/2006/relationships/slideLayout" Target="../slideLayouts/slideLayout17.xml"/><Relationship Id="rId25" Type="http://schemas.openxmlformats.org/officeDocument/2006/relationships/tags" Target="../tags/tag264.xml"/><Relationship Id="rId24" Type="http://schemas.openxmlformats.org/officeDocument/2006/relationships/tags" Target="../tags/tag263.xml"/><Relationship Id="rId23" Type="http://schemas.openxmlformats.org/officeDocument/2006/relationships/tags" Target="../tags/tag262.xml"/><Relationship Id="rId22" Type="http://schemas.openxmlformats.org/officeDocument/2006/relationships/tags" Target="../tags/tag261.xml"/><Relationship Id="rId21" Type="http://schemas.openxmlformats.org/officeDocument/2006/relationships/tags" Target="../tags/tag260.xml"/><Relationship Id="rId20" Type="http://schemas.openxmlformats.org/officeDocument/2006/relationships/tags" Target="../tags/tag259.xml"/><Relationship Id="rId2" Type="http://schemas.openxmlformats.org/officeDocument/2006/relationships/image" Target="../media/image11.png"/><Relationship Id="rId19" Type="http://schemas.openxmlformats.org/officeDocument/2006/relationships/tags" Target="../tags/tag258.xml"/><Relationship Id="rId18" Type="http://schemas.openxmlformats.org/officeDocument/2006/relationships/tags" Target="../tags/tag257.xml"/><Relationship Id="rId17" Type="http://schemas.openxmlformats.org/officeDocument/2006/relationships/tags" Target="../tags/tag256.xml"/><Relationship Id="rId16" Type="http://schemas.openxmlformats.org/officeDocument/2006/relationships/tags" Target="../tags/tag255.xml"/><Relationship Id="rId15" Type="http://schemas.openxmlformats.org/officeDocument/2006/relationships/tags" Target="../tags/tag254.xml"/><Relationship Id="rId14" Type="http://schemas.openxmlformats.org/officeDocument/2006/relationships/tags" Target="../tags/tag253.xml"/><Relationship Id="rId13" Type="http://schemas.openxmlformats.org/officeDocument/2006/relationships/tags" Target="../tags/tag252.xml"/><Relationship Id="rId12" Type="http://schemas.openxmlformats.org/officeDocument/2006/relationships/tags" Target="../tags/tag251.xml"/><Relationship Id="rId11" Type="http://schemas.openxmlformats.org/officeDocument/2006/relationships/tags" Target="../tags/tag250.xml"/><Relationship Id="rId10" Type="http://schemas.openxmlformats.org/officeDocument/2006/relationships/tags" Target="../tags/tag249.xml"/><Relationship Id="rId1" Type="http://schemas.openxmlformats.org/officeDocument/2006/relationships/tags" Target="../tags/tag2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340998" y="208283"/>
            <a:ext cx="3568702" cy="1524003"/>
          </a:xfrm>
          <a:noFill/>
        </p:spPr>
        <p:txBody>
          <a:bodyPr lIns="0" tIns="0" rIns="0" bIns="0" anchor="t">
            <a:noAutofit/>
          </a:bodyPr>
          <a:p>
            <a:pPr algn="l">
              <a:lnSpc>
                <a:spcPct val="114000"/>
              </a:lnSpc>
            </a:pPr>
            <a:r>
              <a:rPr lang="zh-CN" altLang="en-US" sz="2400">
                <a:solidFill>
                  <a:schemeClr val="tx1"/>
                </a:solidFill>
                <a:latin typeface="Microsoft YaHei UI" panose="020B0503020204020204" charset="-122"/>
                <a:ea typeface="Microsoft YaHei UI" panose="020B0503020204020204" charset="-122"/>
              </a:rPr>
              <a:t>三位管理学大师</a:t>
            </a:r>
            <a:endParaRPr lang="zh-CN" altLang="en-US" sz="2400">
              <a:solidFill>
                <a:schemeClr val="tx1"/>
              </a:solidFill>
              <a:latin typeface="Microsoft YaHei UI" panose="020B0503020204020204" charset="-122"/>
              <a:ea typeface="Microsoft YaHei UI" panose="020B0503020204020204" charset="-122"/>
            </a:endParaRPr>
          </a:p>
        </p:txBody>
      </p:sp>
      <p:sp>
        <p:nvSpPr>
          <p:cNvPr id="3" name="矩形 2"/>
          <p:cNvSpPr/>
          <p:nvPr>
            <p:custDataLst>
              <p:tags r:id="rId2"/>
            </p:custDataLst>
          </p:nvPr>
        </p:nvSpPr>
        <p:spPr>
          <a:xfrm>
            <a:off x="0" y="914400"/>
            <a:ext cx="177165" cy="4572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3"/>
          <p:cNvSpPr/>
          <p:nvPr>
            <p:custDataLst>
              <p:tags r:id="rId3"/>
            </p:custDataLst>
          </p:nvPr>
        </p:nvSpPr>
        <p:spPr>
          <a:xfrm>
            <a:off x="0" y="1371600"/>
            <a:ext cx="177165" cy="4572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1" name="图片 10" descr="C:/Users/刘俊玲/AppData/Roaming/Kingsoft/office6/wppai/generateppt/ba010e50944ffae2116002742f163fbd.jpgba010e50944ffae2116002742f163fbd"/>
          <p:cNvPicPr preferRelativeResize="0">
            <a:picLocks noChangeAspect="1"/>
          </p:cNvPicPr>
          <p:nvPr>
            <p:custDataLst>
              <p:tags r:id="rId4"/>
            </p:custDataLst>
          </p:nvPr>
        </p:nvPicPr>
        <p:blipFill>
          <a:blip r:embed="rId5"/>
          <a:srcRect t="117" b="117"/>
          <a:stretch>
            <a:fillRect/>
          </a:stretch>
        </p:blipFill>
        <p:spPr>
          <a:xfrm>
            <a:off x="533400" y="3742055"/>
            <a:ext cx="10972800" cy="2679065"/>
          </a:xfrm>
          <a:prstGeom prst="rect">
            <a:avLst/>
          </a:prstGeom>
          <a:blipFill rotWithShape="1">
            <a:blip r:embed="rId6"/>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8" name="文本框 17"/>
          <p:cNvSpPr txBox="1"/>
          <p:nvPr/>
        </p:nvSpPr>
        <p:spPr>
          <a:xfrm>
            <a:off x="619125" y="746125"/>
            <a:ext cx="11113135" cy="2553335"/>
          </a:xfrm>
          <a:prstGeom prst="rect">
            <a:avLst/>
          </a:prstGeom>
        </p:spPr>
        <p:txBody>
          <a:bodyPr wrap="square">
            <a:spAutoFit/>
          </a:bodyPr>
          <a:p>
            <a:pPr marL="285750" indent="-285750" algn="l" defTabSz="266700">
              <a:lnSpc>
                <a:spcPct val="200000"/>
              </a:lnSpc>
              <a:spcBef>
                <a:spcPct val="0"/>
              </a:spcBef>
              <a:spcAft>
                <a:spcPct val="0"/>
              </a:spcAft>
              <a:buFont typeface="Wingdings" panose="05000000000000000000" charset="0"/>
              <a:buChar char="ü"/>
            </a:pPr>
            <a:r>
              <a:rPr lang="zh-CN" altLang="en-US" sz="1600" b="0">
                <a:latin typeface="微软雅黑" panose="020B0503020204020204" charset="-122"/>
                <a:ea typeface="微软雅黑" panose="020B0503020204020204" charset="-122"/>
              </a:rPr>
              <a:t>“在当今社会，一切都是项目，一切也将成为项目。” </a:t>
            </a:r>
            <a:r>
              <a:rPr lang="en-US" altLang="zh-CN" sz="1600" b="0">
                <a:latin typeface="微软雅黑" panose="020B0503020204020204" charset="-122"/>
                <a:ea typeface="微软雅黑" panose="020B0503020204020204" charset="-122"/>
              </a:rPr>
              <a:t>—- </a:t>
            </a:r>
            <a:r>
              <a:rPr lang="zh-CN" altLang="en-US" sz="1600" b="0">
                <a:latin typeface="微软雅黑" panose="020B0503020204020204" charset="-122"/>
                <a:ea typeface="微软雅黑" panose="020B0503020204020204" charset="-122"/>
              </a:rPr>
              <a:t>美国项目管理协会主席保罗 </a:t>
            </a:r>
            <a:endParaRPr lang="zh-CN" altLang="en-US" sz="1600" b="0">
              <a:latin typeface="微软雅黑" panose="020B0503020204020204" charset="-122"/>
              <a:ea typeface="微软雅黑" panose="020B0503020204020204" charset="-122"/>
            </a:endParaRPr>
          </a:p>
          <a:p>
            <a:pPr marL="285750" indent="-285750" algn="l" defTabSz="266700">
              <a:lnSpc>
                <a:spcPct val="200000"/>
              </a:lnSpc>
              <a:spcBef>
                <a:spcPct val="0"/>
              </a:spcBef>
              <a:spcAft>
                <a:spcPct val="0"/>
              </a:spcAft>
              <a:buFont typeface="Wingdings" panose="05000000000000000000" charset="0"/>
              <a:buChar char="ü"/>
            </a:pPr>
            <a:r>
              <a:rPr lang="zh-CN" altLang="en-US" sz="1600" b="0">
                <a:latin typeface="微软雅黑" panose="020B0503020204020204" charset="-122"/>
                <a:ea typeface="微软雅黑" panose="020B0503020204020204" charset="-122"/>
              </a:rPr>
              <a:t>“项目管理将站在</a:t>
            </a:r>
            <a:r>
              <a:rPr lang="en-US" altLang="zh-CN" sz="1600" b="0">
                <a:latin typeface="微软雅黑" panose="020B0503020204020204" charset="-122"/>
                <a:ea typeface="微软雅黑" panose="020B0503020204020204" charset="-122"/>
              </a:rPr>
              <a:t>21</a:t>
            </a:r>
            <a:r>
              <a:rPr lang="zh-CN" altLang="en-US" sz="1600" b="0">
                <a:latin typeface="微软雅黑" panose="020B0503020204020204" charset="-122"/>
                <a:ea typeface="微软雅黑" panose="020B0503020204020204" charset="-122"/>
              </a:rPr>
              <a:t>世纪管理舞台的中央，</a:t>
            </a:r>
            <a:r>
              <a:rPr lang="en-US" altLang="zh-CN" sz="1600" b="0">
                <a:latin typeface="微软雅黑" panose="020B0503020204020204" charset="-122"/>
                <a:ea typeface="微软雅黑" panose="020B0503020204020204" charset="-122"/>
              </a:rPr>
              <a:t>21</a:t>
            </a:r>
            <a:r>
              <a:rPr lang="zh-CN" altLang="en-US" sz="1600" b="0">
                <a:latin typeface="微软雅黑" panose="020B0503020204020204" charset="-122"/>
                <a:ea typeface="微软雅黑" panose="020B0503020204020204" charset="-122"/>
              </a:rPr>
              <a:t>世纪将进入项目管理时代</a:t>
            </a:r>
            <a:r>
              <a:rPr lang="en-US" altLang="zh-CN" sz="1600" b="0">
                <a:latin typeface="微软雅黑" panose="020B0503020204020204" charset="-122"/>
                <a:ea typeface="微软雅黑" panose="020B0503020204020204" charset="-122"/>
              </a:rPr>
              <a:t>!” —- </a:t>
            </a:r>
            <a:r>
              <a:rPr lang="zh-CN" altLang="en-US" sz="1600" b="0">
                <a:latin typeface="微软雅黑" panose="020B0503020204020204" charset="-122"/>
                <a:ea typeface="微软雅黑" panose="020B0503020204020204" charset="-122"/>
              </a:rPr>
              <a:t>管理学大师 </a:t>
            </a:r>
            <a:r>
              <a:rPr lang="en-US" altLang="zh-CN" sz="1600" b="0">
                <a:latin typeface="微软雅黑" panose="020B0503020204020204" charset="-122"/>
                <a:ea typeface="微软雅黑" panose="020B0503020204020204" charset="-122"/>
              </a:rPr>
              <a:t>Tom Peters</a:t>
            </a:r>
            <a:endParaRPr lang="en-US" altLang="zh-CN" sz="1600" b="0">
              <a:latin typeface="微软雅黑" panose="020B0503020204020204" charset="-122"/>
              <a:ea typeface="微软雅黑" panose="020B0503020204020204" charset="-122"/>
            </a:endParaRPr>
          </a:p>
          <a:p>
            <a:pPr marL="285750" indent="-285750" algn="l" defTabSz="266700">
              <a:lnSpc>
                <a:spcPct val="200000"/>
              </a:lnSpc>
              <a:spcBef>
                <a:spcPct val="0"/>
              </a:spcBef>
              <a:spcAft>
                <a:spcPct val="0"/>
              </a:spcAft>
              <a:buFont typeface="Wingdings" panose="05000000000000000000" charset="0"/>
              <a:buChar char="ü"/>
            </a:pPr>
            <a:r>
              <a:rPr lang="zh-CN" altLang="en-US" sz="1600" b="0">
                <a:latin typeface="微软雅黑" panose="020B0503020204020204" charset="-122"/>
                <a:ea typeface="微软雅黑" panose="020B0503020204020204" charset="-122"/>
              </a:rPr>
              <a:t>“在应付全球化的市场活动中。有两个管理将起到关键的作用。 第一个是战略管理 ，第二个管理是项目管理。 战略管理立足于企业的长远和宏观，它考虑的是一个企业核心的竞争力问题， 而项目管理是实现这个公司战略。而且支撑这个公司高速健康发展的主要手段和重要保障。” </a:t>
            </a:r>
            <a:r>
              <a:rPr lang="en-US" altLang="zh-CN" sz="1600" b="0">
                <a:latin typeface="微软雅黑" panose="020B0503020204020204" charset="-122"/>
                <a:ea typeface="微软雅黑" panose="020B0503020204020204" charset="-122"/>
              </a:rPr>
              <a:t>—- </a:t>
            </a:r>
            <a:r>
              <a:rPr lang="zh-CN" altLang="en-US" sz="1600" b="0">
                <a:latin typeface="微软雅黑" panose="020B0503020204020204" charset="-122"/>
                <a:ea typeface="微软雅黑" panose="020B0503020204020204" charset="-122"/>
              </a:rPr>
              <a:t>美国学者戴维</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克兰德</a:t>
            </a:r>
            <a:endParaRPr lang="zh-CN" altLang="en-US" sz="1600" b="0">
              <a:latin typeface="微软雅黑" panose="020B0503020204020204" charset="-122"/>
              <a:ea typeface="微软雅黑" panose="020B0503020204020204"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9603" y="609603"/>
            <a:ext cx="11112502" cy="761997"/>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模块</a:t>
            </a:r>
            <a:r>
              <a:rPr lang="en-US" altLang="zh-CN" sz="4400">
                <a:solidFill>
                  <a:schemeClr val="tx1"/>
                </a:solidFill>
                <a:latin typeface="Microsoft YaHei UI" panose="020B0503020204020204" charset="-122"/>
                <a:ea typeface="Microsoft YaHei UI" panose="020B0503020204020204" charset="-122"/>
              </a:rPr>
              <a:t>1</a:t>
            </a:r>
            <a:r>
              <a:rPr lang="zh-CN" altLang="en-US" sz="4400">
                <a:solidFill>
                  <a:schemeClr val="tx1"/>
                </a:solidFill>
                <a:latin typeface="Microsoft YaHei UI" panose="020B0503020204020204" charset="-122"/>
                <a:ea typeface="Microsoft YaHei UI" panose="020B0503020204020204" charset="-122"/>
              </a:rPr>
              <a:t>：职业道德与基础</a:t>
            </a:r>
            <a:endParaRPr lang="zh-CN" altLang="en-US" sz="4400">
              <a:solidFill>
                <a:schemeClr val="tx1"/>
              </a:solidFill>
              <a:latin typeface="Microsoft YaHei UI" panose="020B0503020204020204" charset="-122"/>
              <a:ea typeface="Microsoft YaHei UI" panose="020B0503020204020204" charset="-122"/>
            </a:endParaRPr>
          </a:p>
        </p:txBody>
      </p:sp>
      <p:sp>
        <p:nvSpPr>
          <p:cNvPr id="3" name="矩形 2"/>
          <p:cNvSpPr/>
          <p:nvPr>
            <p:custDataLst>
              <p:tags r:id="rId2"/>
            </p:custDataLst>
          </p:nvPr>
        </p:nvSpPr>
        <p:spPr>
          <a:xfrm>
            <a:off x="0" y="533397"/>
            <a:ext cx="177165" cy="4572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3"/>
          <p:cNvSpPr/>
          <p:nvPr>
            <p:custDataLst>
              <p:tags r:id="rId3"/>
            </p:custDataLst>
          </p:nvPr>
        </p:nvSpPr>
        <p:spPr>
          <a:xfrm>
            <a:off x="0" y="990597"/>
            <a:ext cx="177165" cy="4572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5" name="图片 4" descr="C:/Users/刘俊玲/AppData/Roaming/Kingsoft/office6/wppai/generateppt/93b9562aa6811c4603ae77d791c61ddb.jpg93b9562aa6811c4603ae77d791c61ddb"/>
          <p:cNvPicPr preferRelativeResize="0">
            <a:picLocks noChangeAspect="1"/>
          </p:cNvPicPr>
          <p:nvPr>
            <p:custDataLst>
              <p:tags r:id="rId4"/>
            </p:custDataLst>
          </p:nvPr>
        </p:nvPicPr>
        <p:blipFill>
          <a:blip r:embed="rId5"/>
          <a:srcRect t="3942" b="4471"/>
          <a:stretch>
            <a:fillRect/>
          </a:stretch>
        </p:blipFill>
        <p:spPr>
          <a:xfrm>
            <a:off x="609603" y="1828800"/>
            <a:ext cx="10972800" cy="2234565"/>
          </a:xfrm>
          <a:prstGeom prst="rect">
            <a:avLst/>
          </a:prstGeom>
          <a:blipFill rotWithShape="1">
            <a:blip r:embed="rId6"/>
            <a:stretch>
              <a:fillRect/>
            </a:stretch>
          </a:blipFill>
          <a:ln w="0">
            <a:noFill/>
          </a:ln>
          <a:extLst>
            <a:ext uri="{91240B29-F687-4F45-9708-019B960494DF}">
              <a14:hiddenLine xmlns:a14="http://schemas.microsoft.com/office/drawing/2010/main" w="0">
                <a:pattFill prst="pct5">
                  <a:fgClr>
                    <a:prstClr val="black"/>
                  </a:fgClr>
                </a:pattFill>
              </a14:hiddenLine>
            </a:ext>
          </a:extLst>
        </p:spPr>
      </p:pic>
      <p:grpSp>
        <p:nvGrpSpPr>
          <p:cNvPr id="17" name="组合 16"/>
          <p:cNvGrpSpPr/>
          <p:nvPr/>
        </p:nvGrpSpPr>
        <p:grpSpPr>
          <a:xfrm>
            <a:off x="609600" y="4521200"/>
            <a:ext cx="11049000" cy="1727200"/>
            <a:chOff x="960" y="7120"/>
            <a:chExt cx="17400" cy="2720"/>
          </a:xfrm>
        </p:grpSpPr>
        <p:sp>
          <p:nvSpPr>
            <p:cNvPr id="8" name="任意多边形 7"/>
            <p:cNvSpPr/>
            <p:nvPr>
              <p:custDataLst>
                <p:tags r:id="rId7"/>
              </p:custDataLst>
            </p:nvPr>
          </p:nvSpPr>
          <p:spPr>
            <a:xfrm>
              <a:off x="960" y="7120"/>
              <a:ext cx="80" cy="2720"/>
            </a:xfrm>
            <a:custGeom>
              <a:avLst/>
              <a:gdLst>
                <a:gd name="connisteX0" fmla="*/ 0 w 50804"/>
                <a:gd name="connsiteY0" fmla="*/ 25402 h 1727201"/>
                <a:gd name="connisteX1" fmla="*/ 25402 w 50804"/>
                <a:gd name="connsiteY1" fmla="*/ 0 h 1727201"/>
                <a:gd name="connisteX2" fmla="*/ 25402 w 50804"/>
                <a:gd name="connsiteY2" fmla="*/ 0 h 1727201"/>
                <a:gd name="connisteX3" fmla="*/ 50804 w 50804"/>
                <a:gd name="connsiteY3" fmla="*/ 25402 h 1727201"/>
                <a:gd name="connisteX4" fmla="*/ 50804 w 50804"/>
                <a:gd name="connsiteY4" fmla="*/ 1701798 h 1727201"/>
                <a:gd name="connisteX5" fmla="*/ 25402 w 50804"/>
                <a:gd name="connsiteY5" fmla="*/ 1727201 h 1727201"/>
                <a:gd name="connisteX6" fmla="*/ 25402 w 50804"/>
                <a:gd name="connsiteY6" fmla="*/ 1727201 h 1727201"/>
                <a:gd name="connisteX7" fmla="*/ 0 w 50804"/>
                <a:gd name="connsiteY7" fmla="*/ 1701798 h 1727201"/>
                <a:gd name="connisteX8" fmla="*/ 0 w 50804"/>
                <a:gd name="connsiteY8" fmla="*/ 25402 h 1727201"/>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4" h="1727201">
                  <a:moveTo>
                    <a:pt x="0" y="25402"/>
                  </a:moveTo>
                  <a:cubicBezTo>
                    <a:pt x="0" y="11375"/>
                    <a:pt x="11375" y="0"/>
                    <a:pt x="25402" y="0"/>
                  </a:cubicBezTo>
                  <a:lnTo>
                    <a:pt x="25402" y="0"/>
                  </a:lnTo>
                  <a:cubicBezTo>
                    <a:pt x="39429" y="0"/>
                    <a:pt x="50804" y="11375"/>
                    <a:pt x="50804" y="25402"/>
                  </a:cubicBezTo>
                  <a:lnTo>
                    <a:pt x="50804" y="1701799"/>
                  </a:lnTo>
                  <a:cubicBezTo>
                    <a:pt x="50804" y="1715835"/>
                    <a:pt x="39429" y="1727201"/>
                    <a:pt x="25402" y="1727201"/>
                  </a:cubicBezTo>
                  <a:lnTo>
                    <a:pt x="25402" y="1727201"/>
                  </a:lnTo>
                  <a:cubicBezTo>
                    <a:pt x="11375" y="1727201"/>
                    <a:pt x="0" y="1715835"/>
                    <a:pt x="0" y="1701799"/>
                  </a:cubicBezTo>
                  <a:lnTo>
                    <a:pt x="0" y="25402"/>
                  </a:lnTo>
                  <a:close/>
                </a:path>
              </a:pathLst>
            </a:cu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任意多边形 10"/>
            <p:cNvSpPr/>
            <p:nvPr>
              <p:custDataLst>
                <p:tags r:id="rId8"/>
              </p:custDataLst>
            </p:nvPr>
          </p:nvSpPr>
          <p:spPr>
            <a:xfrm>
              <a:off x="6960" y="7120"/>
              <a:ext cx="81" cy="2720"/>
            </a:xfrm>
            <a:custGeom>
              <a:avLst/>
              <a:gdLst>
                <a:gd name="connisteX0" fmla="*/ 0 w 50804"/>
                <a:gd name="connsiteY0" fmla="*/ 25402 h 1727201"/>
                <a:gd name="connisteX1" fmla="*/ 25402 w 50804"/>
                <a:gd name="connsiteY1" fmla="*/ 0 h 1727201"/>
                <a:gd name="connisteX2" fmla="*/ 25402 w 50804"/>
                <a:gd name="connsiteY2" fmla="*/ 0 h 1727201"/>
                <a:gd name="connisteX3" fmla="*/ 50804 w 50804"/>
                <a:gd name="connsiteY3" fmla="*/ 25402 h 1727201"/>
                <a:gd name="connisteX4" fmla="*/ 50804 w 50804"/>
                <a:gd name="connsiteY4" fmla="*/ 1701798 h 1727201"/>
                <a:gd name="connisteX5" fmla="*/ 25402 w 50804"/>
                <a:gd name="connsiteY5" fmla="*/ 1727201 h 1727201"/>
                <a:gd name="connisteX6" fmla="*/ 25402 w 50804"/>
                <a:gd name="connsiteY6" fmla="*/ 1727201 h 1727201"/>
                <a:gd name="connisteX7" fmla="*/ 0 w 50804"/>
                <a:gd name="connsiteY7" fmla="*/ 1701798 h 1727201"/>
                <a:gd name="connisteX8" fmla="*/ 0 w 50804"/>
                <a:gd name="connsiteY8" fmla="*/ 25402 h 1727201"/>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4" h="1727201">
                  <a:moveTo>
                    <a:pt x="0" y="25402"/>
                  </a:moveTo>
                  <a:cubicBezTo>
                    <a:pt x="0" y="11375"/>
                    <a:pt x="11375" y="0"/>
                    <a:pt x="25402" y="0"/>
                  </a:cubicBezTo>
                  <a:lnTo>
                    <a:pt x="25402" y="0"/>
                  </a:lnTo>
                  <a:cubicBezTo>
                    <a:pt x="39429" y="0"/>
                    <a:pt x="50804" y="11375"/>
                    <a:pt x="50804" y="25402"/>
                  </a:cubicBezTo>
                  <a:lnTo>
                    <a:pt x="50804" y="1701799"/>
                  </a:lnTo>
                  <a:cubicBezTo>
                    <a:pt x="50804" y="1715835"/>
                    <a:pt x="39429" y="1727201"/>
                    <a:pt x="25402" y="1727201"/>
                  </a:cubicBezTo>
                  <a:lnTo>
                    <a:pt x="25402" y="1727201"/>
                  </a:lnTo>
                  <a:cubicBezTo>
                    <a:pt x="11375" y="1727201"/>
                    <a:pt x="0" y="1715835"/>
                    <a:pt x="0" y="1701799"/>
                  </a:cubicBezTo>
                  <a:lnTo>
                    <a:pt x="0" y="25402"/>
                  </a:lnTo>
                  <a:close/>
                </a:path>
              </a:pathLst>
            </a:cu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文本框 8"/>
            <p:cNvSpPr txBox="1"/>
            <p:nvPr>
              <p:custDataLst>
                <p:tags r:id="rId9"/>
              </p:custDataLst>
            </p:nvPr>
          </p:nvSpPr>
          <p:spPr>
            <a:xfrm>
              <a:off x="1200" y="7120"/>
              <a:ext cx="51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项目管理职业道德规范</a:t>
              </a:r>
              <a:endParaRPr lang="zh-CN" altLang="en-US" sz="2400">
                <a:solidFill>
                  <a:schemeClr val="tx1"/>
                </a:solidFill>
                <a:latin typeface="Microsoft YaHei UI" panose="020B0503020204020204" charset="-122"/>
                <a:ea typeface="Microsoft YaHei UI" panose="020B0503020204020204" charset="-122"/>
              </a:endParaRPr>
            </a:p>
          </p:txBody>
        </p:sp>
        <p:sp>
          <p:nvSpPr>
            <p:cNvPr id="10" name="文本框 9"/>
            <p:cNvSpPr txBox="1"/>
            <p:nvPr>
              <p:custDataLst>
                <p:tags r:id="rId10"/>
              </p:custDataLst>
            </p:nvPr>
          </p:nvSpPr>
          <p:spPr>
            <a:xfrm>
              <a:off x="1200" y="7920"/>
              <a:ext cx="51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微软雅黑" panose="020B0503020204020204" charset="-122"/>
                  <a:ea typeface="微软雅黑" panose="020B0503020204020204" charset="-122"/>
                </a:rPr>
                <a:t>项目管理职业道德规范是指导项目经理和团队成员行为的基本准则，确保项目在道德和法律框架内运作。</a:t>
              </a:r>
              <a:endParaRPr lang="zh-CN" altLang="en-US" sz="1600">
                <a:solidFill>
                  <a:schemeClr val="tx1"/>
                </a:solidFill>
                <a:latin typeface="微软雅黑" panose="020B0503020204020204" charset="-122"/>
                <a:ea typeface="微软雅黑" panose="020B0503020204020204" charset="-122"/>
              </a:endParaRPr>
            </a:p>
          </p:txBody>
        </p:sp>
        <p:sp>
          <p:nvSpPr>
            <p:cNvPr id="14" name="任意多边形 13"/>
            <p:cNvSpPr/>
            <p:nvPr>
              <p:custDataLst>
                <p:tags r:id="rId11"/>
              </p:custDataLst>
            </p:nvPr>
          </p:nvSpPr>
          <p:spPr>
            <a:xfrm>
              <a:off x="12960" y="7120"/>
              <a:ext cx="80" cy="2720"/>
            </a:xfrm>
            <a:custGeom>
              <a:avLst/>
              <a:gdLst>
                <a:gd name="connisteX0" fmla="*/ 0 w 50804"/>
                <a:gd name="connsiteY0" fmla="*/ 25402 h 1727201"/>
                <a:gd name="connisteX1" fmla="*/ 25402 w 50804"/>
                <a:gd name="connsiteY1" fmla="*/ 0 h 1727201"/>
                <a:gd name="connisteX2" fmla="*/ 25402 w 50804"/>
                <a:gd name="connsiteY2" fmla="*/ 0 h 1727201"/>
                <a:gd name="connisteX3" fmla="*/ 50804 w 50804"/>
                <a:gd name="connsiteY3" fmla="*/ 25402 h 1727201"/>
                <a:gd name="connisteX4" fmla="*/ 50804 w 50804"/>
                <a:gd name="connsiteY4" fmla="*/ 1701798 h 1727201"/>
                <a:gd name="connisteX5" fmla="*/ 25402 w 50804"/>
                <a:gd name="connsiteY5" fmla="*/ 1727201 h 1727201"/>
                <a:gd name="connisteX6" fmla="*/ 25402 w 50804"/>
                <a:gd name="connsiteY6" fmla="*/ 1727201 h 1727201"/>
                <a:gd name="connisteX7" fmla="*/ 0 w 50804"/>
                <a:gd name="connsiteY7" fmla="*/ 1701798 h 1727201"/>
                <a:gd name="connisteX8" fmla="*/ 0 w 50804"/>
                <a:gd name="connsiteY8" fmla="*/ 25402 h 1727201"/>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4" h="1727201">
                  <a:moveTo>
                    <a:pt x="0" y="25402"/>
                  </a:moveTo>
                  <a:cubicBezTo>
                    <a:pt x="0" y="11375"/>
                    <a:pt x="11375" y="0"/>
                    <a:pt x="25402" y="0"/>
                  </a:cubicBezTo>
                  <a:lnTo>
                    <a:pt x="25402" y="0"/>
                  </a:lnTo>
                  <a:cubicBezTo>
                    <a:pt x="39429" y="0"/>
                    <a:pt x="50804" y="11375"/>
                    <a:pt x="50804" y="25402"/>
                  </a:cubicBezTo>
                  <a:lnTo>
                    <a:pt x="50804" y="1701799"/>
                  </a:lnTo>
                  <a:cubicBezTo>
                    <a:pt x="50804" y="1715835"/>
                    <a:pt x="39429" y="1727201"/>
                    <a:pt x="25402" y="1727201"/>
                  </a:cubicBezTo>
                  <a:lnTo>
                    <a:pt x="25402" y="1727201"/>
                  </a:lnTo>
                  <a:cubicBezTo>
                    <a:pt x="11375" y="1727201"/>
                    <a:pt x="0" y="1715835"/>
                    <a:pt x="0" y="1701799"/>
                  </a:cubicBezTo>
                  <a:lnTo>
                    <a:pt x="0" y="25402"/>
                  </a:lnTo>
                  <a:close/>
                </a:path>
              </a:pathLst>
            </a:cu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custDataLst>
                <p:tags r:id="rId12"/>
              </p:custDataLst>
            </p:nvPr>
          </p:nvSpPr>
          <p:spPr>
            <a:xfrm>
              <a:off x="7200" y="7120"/>
              <a:ext cx="51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合同管理相关法律条款</a:t>
              </a:r>
              <a:endParaRPr lang="zh-CN" altLang="en-US" sz="2400">
                <a:solidFill>
                  <a:schemeClr val="tx1"/>
                </a:solidFill>
                <a:latin typeface="Microsoft YaHei UI" panose="020B0503020204020204" charset="-122"/>
                <a:ea typeface="Microsoft YaHei UI" panose="020B0503020204020204" charset="-122"/>
              </a:endParaRPr>
            </a:p>
          </p:txBody>
        </p:sp>
        <p:sp>
          <p:nvSpPr>
            <p:cNvPr id="13" name="文本框 12"/>
            <p:cNvSpPr txBox="1"/>
            <p:nvPr>
              <p:custDataLst>
                <p:tags r:id="rId13"/>
              </p:custDataLst>
            </p:nvPr>
          </p:nvSpPr>
          <p:spPr>
            <a:xfrm>
              <a:off x="7200" y="7920"/>
              <a:ext cx="51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微软雅黑" panose="020B0503020204020204" charset="-122"/>
                  <a:ea typeface="微软雅黑" panose="020B0503020204020204" charset="-122"/>
                </a:rPr>
                <a:t>掌握《民法典》中合同管理相关条款对于项目管理至关重要，它涉及合同的签订、执行和终止，是项目法律风险控制的基础。</a:t>
              </a:r>
              <a:endParaRPr lang="zh-CN" altLang="en-US" sz="1600">
                <a:solidFill>
                  <a:schemeClr val="tx1"/>
                </a:solidFill>
                <a:latin typeface="微软雅黑" panose="020B0503020204020204" charset="-122"/>
                <a:ea typeface="微软雅黑" panose="020B0503020204020204" charset="-122"/>
              </a:endParaRPr>
            </a:p>
          </p:txBody>
        </p:sp>
        <p:sp>
          <p:nvSpPr>
            <p:cNvPr id="15" name="文本框 14"/>
            <p:cNvSpPr txBox="1"/>
            <p:nvPr>
              <p:custDataLst>
                <p:tags r:id="rId14"/>
              </p:custDataLst>
            </p:nvPr>
          </p:nvSpPr>
          <p:spPr>
            <a:xfrm>
              <a:off x="13200" y="7120"/>
              <a:ext cx="51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劳动法与团队权益保护</a:t>
              </a:r>
              <a:endParaRPr lang="zh-CN" altLang="en-US" sz="2400">
                <a:solidFill>
                  <a:schemeClr val="tx1"/>
                </a:solidFill>
                <a:latin typeface="Microsoft YaHei UI" panose="020B0503020204020204" charset="-122"/>
                <a:ea typeface="Microsoft YaHei UI" panose="020B0503020204020204" charset="-122"/>
              </a:endParaRPr>
            </a:p>
          </p:txBody>
        </p:sp>
        <p:sp>
          <p:nvSpPr>
            <p:cNvPr id="16" name="文本框 15"/>
            <p:cNvSpPr txBox="1"/>
            <p:nvPr>
              <p:custDataLst>
                <p:tags r:id="rId15"/>
              </p:custDataLst>
            </p:nvPr>
          </p:nvSpPr>
          <p:spPr>
            <a:xfrm>
              <a:off x="13200" y="7920"/>
              <a:ext cx="51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微软雅黑" panose="020B0503020204020204" charset="-122"/>
                  <a:ea typeface="微软雅黑" panose="020B0503020204020204" charset="-122"/>
                </a:rPr>
                <a:t>劳动法与团队权益保护是确保项目团队成员合法权益不受侵害的重要法律依据，有助于维护团队的稳定性和积极性。</a:t>
              </a:r>
              <a:endParaRPr lang="zh-CN" altLang="en-US" sz="1600">
                <a:solidFill>
                  <a:schemeClr val="tx1"/>
                </a:solidFill>
                <a:latin typeface="微软雅黑" panose="020B0503020204020204" charset="-122"/>
                <a:ea typeface="微软雅黑" panose="020B0503020204020204" charset="-122"/>
              </a:endParaRPr>
            </a:p>
          </p:txBody>
        </p:sp>
      </p:grpSp>
    </p:spTree>
    <p:custDataLst>
      <p:tags r:id="rId16"/>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刘俊玲/AppData/Local/Temp/figmazip/slide_ef0a8abfe633fd87\datas\装饰-12001&amp;516642.png"/>
          <p:cNvPicPr>
            <a:picLocks noChangeAspect="1"/>
          </p:cNvPicPr>
          <p:nvPr>
            <p:custDataLst>
              <p:tags r:id="rId1"/>
            </p:custDataLst>
          </p:nvPr>
        </p:nvPicPr>
        <p:blipFill>
          <a:blip r:embed="rId2" r:link="rId3"/>
          <a:stretch>
            <a:fillRect/>
          </a:stretch>
        </p:blipFill>
        <p:spPr>
          <a:xfrm>
            <a:off x="0" y="0"/>
            <a:ext cx="12191365" cy="2590165"/>
          </a:xfrm>
          <a:prstGeom prst="rect">
            <a:avLst/>
          </a:prstGeom>
        </p:spPr>
      </p:pic>
      <p:pic>
        <p:nvPicPr>
          <p:cNvPr id="4" name="图片 3" descr="C:/Users/刘俊玲/AppData/Roaming/Kingsoft/office6/wppai/generateppt/fdaec481d9e0343bcf51b1b0b5a14507.jpgfdaec481d9e0343bcf51b1b0b5a14507"/>
          <p:cNvPicPr preferRelativeResize="0">
            <a:picLocks noChangeAspect="1"/>
          </p:cNvPicPr>
          <p:nvPr>
            <p:custDataLst>
              <p:tags r:id="rId4"/>
            </p:custDataLst>
          </p:nvPr>
        </p:nvPicPr>
        <p:blipFill>
          <a:blip r:embed="rId5"/>
          <a:srcRect t="2399" b="2693"/>
          <a:stretch>
            <a:fillRect/>
          </a:stretch>
        </p:blipFill>
        <p:spPr>
          <a:xfrm>
            <a:off x="609603" y="609603"/>
            <a:ext cx="10972800" cy="2082800"/>
          </a:xfrm>
          <a:prstGeom prst="rect">
            <a:avLst/>
          </a:prstGeom>
          <a:blipFill rotWithShape="1">
            <a:blip r:embed="rId6"/>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2" name="标题 1"/>
          <p:cNvSpPr>
            <a:spLocks noGrp="1"/>
          </p:cNvSpPr>
          <p:nvPr>
            <p:ph type="title"/>
            <p:custDataLst>
              <p:tags r:id="rId7"/>
            </p:custDataLst>
          </p:nvPr>
        </p:nvSpPr>
        <p:spPr>
          <a:xfrm>
            <a:off x="609603" y="3301999"/>
            <a:ext cx="11112502" cy="761997"/>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模块</a:t>
            </a:r>
            <a:r>
              <a:rPr lang="en-US" altLang="zh-CN" sz="4400">
                <a:solidFill>
                  <a:schemeClr val="tx1"/>
                </a:solidFill>
                <a:latin typeface="Microsoft YaHei UI" panose="020B0503020204020204" charset="-122"/>
                <a:ea typeface="Microsoft YaHei UI" panose="020B0503020204020204" charset="-122"/>
              </a:rPr>
              <a:t>2</a:t>
            </a:r>
            <a:r>
              <a:rPr lang="zh-CN" altLang="en-US" sz="4400">
                <a:solidFill>
                  <a:schemeClr val="tx1"/>
                </a:solidFill>
                <a:latin typeface="Microsoft YaHei UI" panose="020B0503020204020204" charset="-122"/>
                <a:ea typeface="Microsoft YaHei UI" panose="020B0503020204020204" charset="-122"/>
              </a:rPr>
              <a:t>：项目启动</a:t>
            </a:r>
            <a:endParaRPr lang="zh-CN" altLang="en-US" sz="4400">
              <a:solidFill>
                <a:schemeClr val="tx1"/>
              </a:solidFill>
              <a:latin typeface="Microsoft YaHei UI" panose="020B0503020204020204" charset="-122"/>
              <a:ea typeface="Microsoft YaHei UI" panose="020B0503020204020204" charset="-122"/>
            </a:endParaRPr>
          </a:p>
        </p:txBody>
      </p:sp>
      <p:grpSp>
        <p:nvGrpSpPr>
          <p:cNvPr id="16" name="组合 15"/>
          <p:cNvGrpSpPr/>
          <p:nvPr/>
        </p:nvGrpSpPr>
        <p:grpSpPr>
          <a:xfrm>
            <a:off x="609600" y="4521200"/>
            <a:ext cx="11049000" cy="1727200"/>
            <a:chOff x="960" y="7120"/>
            <a:chExt cx="17400" cy="2720"/>
          </a:xfrm>
        </p:grpSpPr>
        <p:sp>
          <p:nvSpPr>
            <p:cNvPr id="7" name="任意多边形 6"/>
            <p:cNvSpPr/>
            <p:nvPr>
              <p:custDataLst>
                <p:tags r:id="rId8"/>
              </p:custDataLst>
            </p:nvPr>
          </p:nvSpPr>
          <p:spPr>
            <a:xfrm>
              <a:off x="960" y="7120"/>
              <a:ext cx="80" cy="2720"/>
            </a:xfrm>
            <a:custGeom>
              <a:avLst/>
              <a:gdLst>
                <a:gd name="connisteX0" fmla="*/ 0 w 50804"/>
                <a:gd name="connsiteY0" fmla="*/ 25402 h 1727201"/>
                <a:gd name="connisteX1" fmla="*/ 25402 w 50804"/>
                <a:gd name="connsiteY1" fmla="*/ 0 h 1727201"/>
                <a:gd name="connisteX2" fmla="*/ 25402 w 50804"/>
                <a:gd name="connsiteY2" fmla="*/ 0 h 1727201"/>
                <a:gd name="connisteX3" fmla="*/ 50804 w 50804"/>
                <a:gd name="connsiteY3" fmla="*/ 25402 h 1727201"/>
                <a:gd name="connisteX4" fmla="*/ 50804 w 50804"/>
                <a:gd name="connsiteY4" fmla="*/ 1701798 h 1727201"/>
                <a:gd name="connisteX5" fmla="*/ 25402 w 50804"/>
                <a:gd name="connsiteY5" fmla="*/ 1727201 h 1727201"/>
                <a:gd name="connisteX6" fmla="*/ 25402 w 50804"/>
                <a:gd name="connsiteY6" fmla="*/ 1727201 h 1727201"/>
                <a:gd name="connisteX7" fmla="*/ 0 w 50804"/>
                <a:gd name="connsiteY7" fmla="*/ 1701798 h 1727201"/>
                <a:gd name="connisteX8" fmla="*/ 0 w 50804"/>
                <a:gd name="connsiteY8" fmla="*/ 25402 h 1727201"/>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4" h="1727201">
                  <a:moveTo>
                    <a:pt x="0" y="25402"/>
                  </a:moveTo>
                  <a:cubicBezTo>
                    <a:pt x="0" y="11375"/>
                    <a:pt x="11375" y="0"/>
                    <a:pt x="25402" y="0"/>
                  </a:cubicBezTo>
                  <a:lnTo>
                    <a:pt x="25402" y="0"/>
                  </a:lnTo>
                  <a:cubicBezTo>
                    <a:pt x="39429" y="0"/>
                    <a:pt x="50804" y="11375"/>
                    <a:pt x="50804" y="25402"/>
                  </a:cubicBezTo>
                  <a:lnTo>
                    <a:pt x="50804" y="1701799"/>
                  </a:lnTo>
                  <a:cubicBezTo>
                    <a:pt x="50804" y="1715835"/>
                    <a:pt x="39429" y="1727201"/>
                    <a:pt x="25402" y="1727201"/>
                  </a:cubicBezTo>
                  <a:lnTo>
                    <a:pt x="25402" y="1727201"/>
                  </a:lnTo>
                  <a:cubicBezTo>
                    <a:pt x="11375" y="1727201"/>
                    <a:pt x="0" y="1715835"/>
                    <a:pt x="0" y="1701799"/>
                  </a:cubicBezTo>
                  <a:lnTo>
                    <a:pt x="0" y="25402"/>
                  </a:lnTo>
                  <a:close/>
                </a:path>
              </a:pathLst>
            </a:cu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任意多边形 9"/>
            <p:cNvSpPr/>
            <p:nvPr>
              <p:custDataLst>
                <p:tags r:id="rId9"/>
              </p:custDataLst>
            </p:nvPr>
          </p:nvSpPr>
          <p:spPr>
            <a:xfrm>
              <a:off x="6960" y="7120"/>
              <a:ext cx="81" cy="2720"/>
            </a:xfrm>
            <a:custGeom>
              <a:avLst/>
              <a:gdLst>
                <a:gd name="connisteX0" fmla="*/ 0 w 50804"/>
                <a:gd name="connsiteY0" fmla="*/ 25402 h 1727201"/>
                <a:gd name="connisteX1" fmla="*/ 25402 w 50804"/>
                <a:gd name="connsiteY1" fmla="*/ 0 h 1727201"/>
                <a:gd name="connisteX2" fmla="*/ 25402 w 50804"/>
                <a:gd name="connsiteY2" fmla="*/ 0 h 1727201"/>
                <a:gd name="connisteX3" fmla="*/ 50804 w 50804"/>
                <a:gd name="connsiteY3" fmla="*/ 25402 h 1727201"/>
                <a:gd name="connisteX4" fmla="*/ 50804 w 50804"/>
                <a:gd name="connsiteY4" fmla="*/ 1701798 h 1727201"/>
                <a:gd name="connisteX5" fmla="*/ 25402 w 50804"/>
                <a:gd name="connsiteY5" fmla="*/ 1727201 h 1727201"/>
                <a:gd name="connisteX6" fmla="*/ 25402 w 50804"/>
                <a:gd name="connsiteY6" fmla="*/ 1727201 h 1727201"/>
                <a:gd name="connisteX7" fmla="*/ 0 w 50804"/>
                <a:gd name="connsiteY7" fmla="*/ 1701798 h 1727201"/>
                <a:gd name="connisteX8" fmla="*/ 0 w 50804"/>
                <a:gd name="connsiteY8" fmla="*/ 25402 h 1727201"/>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4" h="1727201">
                  <a:moveTo>
                    <a:pt x="0" y="25402"/>
                  </a:moveTo>
                  <a:cubicBezTo>
                    <a:pt x="0" y="11375"/>
                    <a:pt x="11375" y="0"/>
                    <a:pt x="25402" y="0"/>
                  </a:cubicBezTo>
                  <a:lnTo>
                    <a:pt x="25402" y="0"/>
                  </a:lnTo>
                  <a:cubicBezTo>
                    <a:pt x="39429" y="0"/>
                    <a:pt x="50804" y="11375"/>
                    <a:pt x="50804" y="25402"/>
                  </a:cubicBezTo>
                  <a:lnTo>
                    <a:pt x="50804" y="1701799"/>
                  </a:lnTo>
                  <a:cubicBezTo>
                    <a:pt x="50804" y="1715835"/>
                    <a:pt x="39429" y="1727201"/>
                    <a:pt x="25402" y="1727201"/>
                  </a:cubicBezTo>
                  <a:lnTo>
                    <a:pt x="25402" y="1727201"/>
                  </a:lnTo>
                  <a:cubicBezTo>
                    <a:pt x="11375" y="1727201"/>
                    <a:pt x="0" y="1715835"/>
                    <a:pt x="0" y="1701799"/>
                  </a:cubicBezTo>
                  <a:lnTo>
                    <a:pt x="0" y="25402"/>
                  </a:lnTo>
                  <a:close/>
                </a:path>
              </a:pathLst>
            </a:cu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custDataLst>
                <p:tags r:id="rId10"/>
              </p:custDataLst>
            </p:nvPr>
          </p:nvSpPr>
          <p:spPr>
            <a:xfrm>
              <a:off x="1200" y="7120"/>
              <a:ext cx="51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需求分析工具应用</a:t>
              </a:r>
              <a:endParaRPr lang="zh-CN" altLang="en-US" sz="2400">
                <a:solidFill>
                  <a:schemeClr val="tx1"/>
                </a:solidFill>
                <a:latin typeface="Microsoft YaHei UI" panose="020B0503020204020204" charset="-122"/>
                <a:ea typeface="Microsoft YaHei UI" panose="020B0503020204020204" charset="-122"/>
              </a:endParaRPr>
            </a:p>
          </p:txBody>
        </p:sp>
        <p:sp>
          <p:nvSpPr>
            <p:cNvPr id="9" name="文本框 8"/>
            <p:cNvSpPr txBox="1"/>
            <p:nvPr>
              <p:custDataLst>
                <p:tags r:id="rId11"/>
              </p:custDataLst>
            </p:nvPr>
          </p:nvSpPr>
          <p:spPr>
            <a:xfrm>
              <a:off x="1200" y="7920"/>
              <a:ext cx="51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微软雅黑" panose="020B0503020204020204" charset="-122"/>
                  <a:ea typeface="微软雅黑" panose="020B0503020204020204" charset="-122"/>
                </a:rPr>
                <a:t>需求分析工具如</a:t>
              </a:r>
              <a:r>
                <a:rPr lang="en-US" altLang="zh-CN" sz="1600">
                  <a:solidFill>
                    <a:schemeClr val="tx1"/>
                  </a:solidFill>
                  <a:latin typeface="微软雅黑" panose="020B0503020204020204" charset="-122"/>
                  <a:ea typeface="微软雅黑" panose="020B0503020204020204" charset="-122"/>
                </a:rPr>
                <a:t>5W2H</a:t>
              </a:r>
              <a:r>
                <a:rPr lang="zh-CN" altLang="en-US" sz="1600">
                  <a:solidFill>
                    <a:schemeClr val="tx1"/>
                  </a:solidFill>
                  <a:latin typeface="微软雅黑" panose="020B0503020204020204" charset="-122"/>
                  <a:ea typeface="微软雅黑" panose="020B0503020204020204" charset="-122"/>
                </a:rPr>
                <a:t>和</a:t>
              </a:r>
              <a:r>
                <a:rPr lang="en-US" altLang="zh-CN" sz="1600">
                  <a:solidFill>
                    <a:schemeClr val="tx1"/>
                  </a:solidFill>
                  <a:latin typeface="微软雅黑" panose="020B0503020204020204" charset="-122"/>
                  <a:ea typeface="微软雅黑" panose="020B0503020204020204" charset="-122"/>
                </a:rPr>
                <a:t>KANO</a:t>
              </a:r>
              <a:r>
                <a:rPr lang="zh-CN" altLang="en-US" sz="1600">
                  <a:solidFill>
                    <a:schemeClr val="tx1"/>
                  </a:solidFill>
                  <a:latin typeface="微软雅黑" panose="020B0503020204020204" charset="-122"/>
                  <a:ea typeface="微软雅黑" panose="020B0503020204020204" charset="-122"/>
                </a:rPr>
                <a:t>模型在项目启动阶段至关重要，它们帮助项目经理清晰地理解项目需求，为后续工作奠定基础。</a:t>
              </a:r>
              <a:endParaRPr lang="zh-CN" altLang="en-US" sz="1600">
                <a:solidFill>
                  <a:schemeClr val="tx1"/>
                </a:solidFill>
                <a:latin typeface="微软雅黑" panose="020B0503020204020204" charset="-122"/>
                <a:ea typeface="微软雅黑" panose="020B0503020204020204" charset="-122"/>
              </a:endParaRPr>
            </a:p>
          </p:txBody>
        </p:sp>
        <p:sp>
          <p:nvSpPr>
            <p:cNvPr id="13" name="任意多边形 12"/>
            <p:cNvSpPr/>
            <p:nvPr>
              <p:custDataLst>
                <p:tags r:id="rId12"/>
              </p:custDataLst>
            </p:nvPr>
          </p:nvSpPr>
          <p:spPr>
            <a:xfrm>
              <a:off x="12960" y="7120"/>
              <a:ext cx="80" cy="2720"/>
            </a:xfrm>
            <a:custGeom>
              <a:avLst/>
              <a:gdLst>
                <a:gd name="connisteX0" fmla="*/ 0 w 50804"/>
                <a:gd name="connsiteY0" fmla="*/ 25402 h 1727201"/>
                <a:gd name="connisteX1" fmla="*/ 25402 w 50804"/>
                <a:gd name="connsiteY1" fmla="*/ 0 h 1727201"/>
                <a:gd name="connisteX2" fmla="*/ 25402 w 50804"/>
                <a:gd name="connsiteY2" fmla="*/ 0 h 1727201"/>
                <a:gd name="connisteX3" fmla="*/ 50804 w 50804"/>
                <a:gd name="connsiteY3" fmla="*/ 25402 h 1727201"/>
                <a:gd name="connisteX4" fmla="*/ 50804 w 50804"/>
                <a:gd name="connsiteY4" fmla="*/ 1701798 h 1727201"/>
                <a:gd name="connisteX5" fmla="*/ 25402 w 50804"/>
                <a:gd name="connsiteY5" fmla="*/ 1727201 h 1727201"/>
                <a:gd name="connisteX6" fmla="*/ 25402 w 50804"/>
                <a:gd name="connsiteY6" fmla="*/ 1727201 h 1727201"/>
                <a:gd name="connisteX7" fmla="*/ 0 w 50804"/>
                <a:gd name="connsiteY7" fmla="*/ 1701798 h 1727201"/>
                <a:gd name="connisteX8" fmla="*/ 0 w 50804"/>
                <a:gd name="connsiteY8" fmla="*/ 25402 h 1727201"/>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4" h="1727201">
                  <a:moveTo>
                    <a:pt x="0" y="25402"/>
                  </a:moveTo>
                  <a:cubicBezTo>
                    <a:pt x="0" y="11375"/>
                    <a:pt x="11375" y="0"/>
                    <a:pt x="25402" y="0"/>
                  </a:cubicBezTo>
                  <a:lnTo>
                    <a:pt x="25402" y="0"/>
                  </a:lnTo>
                  <a:cubicBezTo>
                    <a:pt x="39429" y="0"/>
                    <a:pt x="50804" y="11375"/>
                    <a:pt x="50804" y="25402"/>
                  </a:cubicBezTo>
                  <a:lnTo>
                    <a:pt x="50804" y="1701799"/>
                  </a:lnTo>
                  <a:cubicBezTo>
                    <a:pt x="50804" y="1715835"/>
                    <a:pt x="39429" y="1727201"/>
                    <a:pt x="25402" y="1727201"/>
                  </a:cubicBezTo>
                  <a:lnTo>
                    <a:pt x="25402" y="1727201"/>
                  </a:lnTo>
                  <a:cubicBezTo>
                    <a:pt x="11375" y="1727201"/>
                    <a:pt x="0" y="1715835"/>
                    <a:pt x="0" y="1701799"/>
                  </a:cubicBezTo>
                  <a:lnTo>
                    <a:pt x="0" y="25402"/>
                  </a:lnTo>
                  <a:close/>
                </a:path>
              </a:pathLst>
            </a:cu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custDataLst>
                <p:tags r:id="rId13"/>
              </p:custDataLst>
            </p:nvPr>
          </p:nvSpPr>
          <p:spPr>
            <a:xfrm>
              <a:off x="7200" y="7120"/>
              <a:ext cx="51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项目章程编制要点</a:t>
              </a:r>
              <a:endParaRPr lang="zh-CN" altLang="en-US" sz="2400">
                <a:solidFill>
                  <a:schemeClr val="tx1"/>
                </a:solidFill>
                <a:latin typeface="Microsoft YaHei UI" panose="020B0503020204020204" charset="-122"/>
                <a:ea typeface="Microsoft YaHei UI" panose="020B0503020204020204" charset="-122"/>
              </a:endParaRPr>
            </a:p>
          </p:txBody>
        </p:sp>
        <p:sp>
          <p:nvSpPr>
            <p:cNvPr id="12" name="文本框 11"/>
            <p:cNvSpPr txBox="1"/>
            <p:nvPr>
              <p:custDataLst>
                <p:tags r:id="rId14"/>
              </p:custDataLst>
            </p:nvPr>
          </p:nvSpPr>
          <p:spPr>
            <a:xfrm>
              <a:off x="7200" y="7920"/>
              <a:ext cx="51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微软雅黑" panose="020B0503020204020204" charset="-122"/>
                  <a:ea typeface="微软雅黑" panose="020B0503020204020204" charset="-122"/>
                </a:rPr>
                <a:t>项目章程的编制要点是项目启动阶段的关键文档，它明确了项目目标、范围和主要干系人的期望。</a:t>
              </a:r>
              <a:endParaRPr lang="zh-CN" altLang="en-US" sz="1600">
                <a:solidFill>
                  <a:schemeClr val="tx1"/>
                </a:solidFill>
                <a:latin typeface="微软雅黑" panose="020B0503020204020204" charset="-122"/>
                <a:ea typeface="微软雅黑" panose="020B0503020204020204" charset="-122"/>
              </a:endParaRPr>
            </a:p>
          </p:txBody>
        </p:sp>
        <p:sp>
          <p:nvSpPr>
            <p:cNvPr id="14" name="文本框 13"/>
            <p:cNvSpPr txBox="1"/>
            <p:nvPr>
              <p:custDataLst>
                <p:tags r:id="rId15"/>
              </p:custDataLst>
            </p:nvPr>
          </p:nvSpPr>
          <p:spPr>
            <a:xfrm>
              <a:off x="13200" y="7120"/>
              <a:ext cx="51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干系人识别与管理</a:t>
              </a:r>
              <a:endParaRPr lang="zh-CN" altLang="en-US" sz="2400">
                <a:solidFill>
                  <a:schemeClr val="tx1"/>
                </a:solidFill>
                <a:latin typeface="Microsoft YaHei UI" panose="020B0503020204020204" charset="-122"/>
                <a:ea typeface="Microsoft YaHei UI" panose="020B0503020204020204" charset="-122"/>
              </a:endParaRPr>
            </a:p>
          </p:txBody>
        </p:sp>
        <p:sp>
          <p:nvSpPr>
            <p:cNvPr id="15" name="文本框 14"/>
            <p:cNvSpPr txBox="1"/>
            <p:nvPr>
              <p:custDataLst>
                <p:tags r:id="rId16"/>
              </p:custDataLst>
            </p:nvPr>
          </p:nvSpPr>
          <p:spPr>
            <a:xfrm>
              <a:off x="13200" y="7920"/>
              <a:ext cx="51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微软雅黑" panose="020B0503020204020204" charset="-122"/>
                  <a:ea typeface="微软雅黑" panose="020B0503020204020204" charset="-122"/>
                </a:rPr>
                <a:t>干系人识别矩阵（权力</a:t>
              </a:r>
              <a:r>
                <a:rPr lang="en-US" altLang="zh-CN" sz="1600">
                  <a:solidFill>
                    <a:schemeClr val="tx1"/>
                  </a:solidFill>
                  <a:latin typeface="微软雅黑" panose="020B0503020204020204" charset="-122"/>
                  <a:ea typeface="微软雅黑" panose="020B0503020204020204" charset="-122"/>
                </a:rPr>
                <a:t>/</a:t>
              </a:r>
              <a:r>
                <a:rPr lang="zh-CN" altLang="en-US" sz="1600">
                  <a:solidFill>
                    <a:schemeClr val="tx1"/>
                  </a:solidFill>
                  <a:latin typeface="微软雅黑" panose="020B0503020204020204" charset="-122"/>
                  <a:ea typeface="微软雅黑" panose="020B0503020204020204" charset="-122"/>
                </a:rPr>
                <a:t>利益方格）是项目管理中的重要工具，用于识别和管理项目干系人，确保项目目标的顺利实现。</a:t>
              </a:r>
              <a:endParaRPr lang="zh-CN" altLang="en-US" sz="1600">
                <a:solidFill>
                  <a:schemeClr val="tx1"/>
                </a:solidFill>
                <a:latin typeface="微软雅黑" panose="020B0503020204020204" charset="-122"/>
                <a:ea typeface="微软雅黑" panose="020B0503020204020204" charset="-122"/>
              </a:endParaRPr>
            </a:p>
          </p:txBody>
        </p:sp>
      </p:grpSp>
    </p:spTree>
    <p:custDataLst>
      <p:tags r:id="rId1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刘俊玲/AppData/Local/Temp/figmazip/slide_312c32ae4304d4e4\datas\装饰-12001&amp;158900.png"/>
          <p:cNvPicPr>
            <a:picLocks noChangeAspect="1"/>
          </p:cNvPicPr>
          <p:nvPr>
            <p:custDataLst>
              <p:tags r:id="rId1"/>
            </p:custDataLst>
          </p:nvPr>
        </p:nvPicPr>
        <p:blipFill>
          <a:blip r:embed="rId2" r:link="rId3"/>
          <a:stretch>
            <a:fillRect/>
          </a:stretch>
        </p:blipFill>
        <p:spPr>
          <a:xfrm>
            <a:off x="0" y="0"/>
            <a:ext cx="1828800" cy="6858000"/>
          </a:xfrm>
          <a:prstGeom prst="rect">
            <a:avLst/>
          </a:prstGeom>
        </p:spPr>
      </p:pic>
      <p:sp>
        <p:nvSpPr>
          <p:cNvPr id="2" name="标题 1"/>
          <p:cNvSpPr>
            <a:spLocks noGrp="1"/>
          </p:cNvSpPr>
          <p:nvPr>
            <p:ph type="title"/>
            <p:custDataLst>
              <p:tags r:id="rId4"/>
            </p:custDataLst>
          </p:nvPr>
        </p:nvSpPr>
        <p:spPr>
          <a:xfrm>
            <a:off x="2438403" y="609603"/>
            <a:ext cx="9283702" cy="761997"/>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模块</a:t>
            </a:r>
            <a:r>
              <a:rPr lang="en-US" altLang="zh-CN" sz="4400">
                <a:solidFill>
                  <a:schemeClr val="tx1"/>
                </a:solidFill>
                <a:latin typeface="Microsoft YaHei UI" panose="020B0503020204020204" charset="-122"/>
                <a:ea typeface="Microsoft YaHei UI" panose="020B0503020204020204" charset="-122"/>
              </a:rPr>
              <a:t>3</a:t>
            </a:r>
            <a:r>
              <a:rPr lang="zh-CN" altLang="en-US" sz="4400">
                <a:solidFill>
                  <a:schemeClr val="tx1"/>
                </a:solidFill>
                <a:latin typeface="Microsoft YaHei UI" panose="020B0503020204020204" charset="-122"/>
                <a:ea typeface="Microsoft YaHei UI" panose="020B0503020204020204" charset="-122"/>
              </a:rPr>
              <a:t>：项目计划</a:t>
            </a:r>
            <a:endParaRPr lang="zh-CN" altLang="en-US" sz="4400">
              <a:solidFill>
                <a:schemeClr val="tx1"/>
              </a:solidFill>
              <a:latin typeface="Microsoft YaHei UI" panose="020B0503020204020204" charset="-122"/>
              <a:ea typeface="Microsoft YaHei UI" panose="020B0503020204020204" charset="-122"/>
            </a:endParaRPr>
          </a:p>
        </p:txBody>
      </p:sp>
      <p:grpSp>
        <p:nvGrpSpPr>
          <p:cNvPr id="19" name="组合 18"/>
          <p:cNvGrpSpPr/>
          <p:nvPr/>
        </p:nvGrpSpPr>
        <p:grpSpPr>
          <a:xfrm>
            <a:off x="2438400" y="1905000"/>
            <a:ext cx="9220200" cy="4266565"/>
            <a:chOff x="3840" y="3000"/>
            <a:chExt cx="14520" cy="6719"/>
          </a:xfrm>
        </p:grpSpPr>
        <p:pic>
          <p:nvPicPr>
            <p:cNvPr id="4" name="图片 3" descr="C:/Users/刘俊玲/AppData/Roaming/Kingsoft/office6/wppai/generateppt/8496acba617dcd6130cfaf44852c4eb8.jpg8496acba617dcd6130cfaf44852c4eb8"/>
            <p:cNvPicPr preferRelativeResize="0">
              <a:picLocks noChangeAspect="1"/>
            </p:cNvPicPr>
            <p:nvPr>
              <p:custDataLst>
                <p:tags r:id="rId5"/>
              </p:custDataLst>
            </p:nvPr>
          </p:nvPicPr>
          <p:blipFill>
            <a:blip r:embed="rId6"/>
            <a:srcRect/>
            <a:stretch>
              <a:fillRect/>
            </a:stretch>
          </p:blipFill>
          <p:spPr>
            <a:xfrm>
              <a:off x="3840" y="3000"/>
              <a:ext cx="1919" cy="1919"/>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9" name="图片 8" descr="C:/Users/刘俊玲/AppData/Roaming/Kingsoft/office6/wppai/generateppt/8eb5a123e792ead0511b2328a13a63cc.jpg8eb5a123e792ead0511b2328a13a63cc"/>
            <p:cNvPicPr preferRelativeResize="0">
              <a:picLocks noChangeAspect="1"/>
            </p:cNvPicPr>
            <p:nvPr>
              <p:custDataLst>
                <p:tags r:id="rId8"/>
              </p:custDataLst>
            </p:nvPr>
          </p:nvPicPr>
          <p:blipFill>
            <a:blip r:embed="rId9"/>
            <a:srcRect/>
            <a:stretch>
              <a:fillRect/>
            </a:stretch>
          </p:blipFill>
          <p:spPr>
            <a:xfrm>
              <a:off x="3840" y="5400"/>
              <a:ext cx="1919" cy="1919"/>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7" name="文本框 6"/>
            <p:cNvSpPr txBox="1"/>
            <p:nvPr>
              <p:custDataLst>
                <p:tags r:id="rId10"/>
              </p:custDataLst>
            </p:nvPr>
          </p:nvSpPr>
          <p:spPr>
            <a:xfrm>
              <a:off x="6160" y="3080"/>
              <a:ext cx="12200" cy="640"/>
            </a:xfrm>
            <a:prstGeom prst="rect">
              <a:avLst/>
            </a:prstGeom>
            <a:noFill/>
          </p:spPr>
          <p:txBody>
            <a:bodyPr wrap="square" lIns="0" tIns="0" rIns="0" bIns="0" rtlCol="0" anchor="t">
              <a:noAutofit/>
            </a:bodyPr>
            <a:p>
              <a:pPr algn="l">
                <a:lnSpc>
                  <a:spcPct val="111000"/>
                </a:lnSpc>
              </a:pPr>
              <a:r>
                <a:rPr lang="en-US" altLang="en-US" sz="2400">
                  <a:solidFill>
                    <a:schemeClr val="tx1"/>
                  </a:solidFill>
                  <a:latin typeface="Microsoft YaHei UI" panose="020B0503020204020204" charset="-122"/>
                  <a:ea typeface="Microsoft YaHei UI" panose="020B0503020204020204" charset="-122"/>
                </a:rPr>
                <a:t>WBS</a:t>
              </a:r>
              <a:r>
                <a:rPr lang="zh-CN" altLang="en-US" sz="2400">
                  <a:solidFill>
                    <a:schemeClr val="tx1"/>
                  </a:solidFill>
                  <a:latin typeface="Microsoft YaHei UI" panose="020B0503020204020204" charset="-122"/>
                  <a:ea typeface="Microsoft YaHei UI" panose="020B0503020204020204" charset="-122"/>
                </a:rPr>
                <a:t>分解原则与实践</a:t>
              </a:r>
              <a:endParaRPr lang="zh-CN" altLang="en-US" sz="2400">
                <a:solidFill>
                  <a:schemeClr val="tx1"/>
                </a:solidFill>
                <a:latin typeface="Microsoft YaHei UI" panose="020B0503020204020204" charset="-122"/>
                <a:ea typeface="Microsoft YaHei UI" panose="020B0503020204020204" charset="-122"/>
              </a:endParaRPr>
            </a:p>
          </p:txBody>
        </p:sp>
        <p:pic>
          <p:nvPicPr>
            <p:cNvPr id="14" name="图片 13" descr="C:/Users/刘俊玲/AppData/Roaming/Kingsoft/office6/wppai/generateppt/2e9f78a01480c8f043974bfdf4df3ead.jpg2e9f78a01480c8f043974bfdf4df3ead"/>
            <p:cNvPicPr preferRelativeResize="0">
              <a:picLocks noChangeAspect="1"/>
            </p:cNvPicPr>
            <p:nvPr>
              <p:custDataLst>
                <p:tags r:id="rId11"/>
              </p:custDataLst>
            </p:nvPr>
          </p:nvPicPr>
          <p:blipFill>
            <a:blip r:embed="rId12"/>
            <a:srcRect l="16647" t="-26" r="16647" b="26"/>
            <a:stretch>
              <a:fillRect/>
            </a:stretch>
          </p:blipFill>
          <p:spPr>
            <a:xfrm>
              <a:off x="3840" y="7800"/>
              <a:ext cx="1919" cy="1919"/>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8" name="文本框 7"/>
            <p:cNvSpPr txBox="1"/>
            <p:nvPr>
              <p:custDataLst>
                <p:tags r:id="rId13"/>
              </p:custDataLst>
            </p:nvPr>
          </p:nvSpPr>
          <p:spPr>
            <a:xfrm>
              <a:off x="6160" y="3880"/>
              <a:ext cx="12160" cy="96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工作分解结构（</a:t>
              </a:r>
              <a:r>
                <a:rPr lang="en-US" altLang="zh-CN" sz="1600">
                  <a:solidFill>
                    <a:schemeClr val="tx1"/>
                  </a:solidFill>
                  <a:latin typeface="Microsoft YaHei UI" panose="020B0503020204020204" charset="-122"/>
                  <a:ea typeface="Microsoft YaHei UI" panose="020B0503020204020204" charset="-122"/>
                </a:rPr>
                <a:t>WBS</a:t>
              </a:r>
              <a:r>
                <a:rPr lang="zh-CN" altLang="en-US" sz="1600">
                  <a:solidFill>
                    <a:schemeClr val="tx1"/>
                  </a:solidFill>
                  <a:latin typeface="Microsoft YaHei UI" panose="020B0503020204020204" charset="-122"/>
                  <a:ea typeface="Microsoft YaHei UI" panose="020B0503020204020204" charset="-122"/>
                </a:rPr>
                <a:t>）是项目计划中的核心，其分解原则（</a:t>
              </a:r>
              <a:r>
                <a:rPr lang="en-US" altLang="zh-CN" sz="1600">
                  <a:solidFill>
                    <a:schemeClr val="tx1"/>
                  </a:solidFill>
                  <a:latin typeface="Microsoft YaHei UI" panose="020B0503020204020204" charset="-122"/>
                  <a:ea typeface="Microsoft YaHei UI" panose="020B0503020204020204" charset="-122"/>
                </a:rPr>
                <a:t>100%</a:t>
              </a:r>
              <a:r>
                <a:rPr lang="zh-CN" altLang="en-US" sz="1600">
                  <a:solidFill>
                    <a:schemeClr val="tx1"/>
                  </a:solidFill>
                  <a:latin typeface="Microsoft YaHei UI" panose="020B0503020204020204" charset="-122"/>
                  <a:ea typeface="Microsoft YaHei UI" panose="020B0503020204020204" charset="-122"/>
                </a:rPr>
                <a:t>规则）确保项目工作被全面且有效地分解和管理。</a:t>
              </a:r>
              <a:endParaRPr lang="zh-CN" altLang="en-US" sz="1600">
                <a:solidFill>
                  <a:schemeClr val="tx1"/>
                </a:solidFill>
                <a:latin typeface="Microsoft YaHei UI" panose="020B0503020204020204" charset="-122"/>
                <a:ea typeface="Microsoft YaHei UI" panose="020B0503020204020204" charset="-122"/>
              </a:endParaRPr>
            </a:p>
          </p:txBody>
        </p:sp>
        <p:sp>
          <p:nvSpPr>
            <p:cNvPr id="12" name="文本框 11"/>
            <p:cNvSpPr txBox="1"/>
            <p:nvPr>
              <p:custDataLst>
                <p:tags r:id="rId14"/>
              </p:custDataLst>
            </p:nvPr>
          </p:nvSpPr>
          <p:spPr>
            <a:xfrm>
              <a:off x="6160" y="5480"/>
              <a:ext cx="1220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甘特图与网络图绘制技巧</a:t>
              </a:r>
              <a:endParaRPr lang="zh-CN" altLang="en-US" sz="2400">
                <a:solidFill>
                  <a:schemeClr val="tx1"/>
                </a:solidFill>
                <a:latin typeface="Microsoft YaHei UI" panose="020B0503020204020204" charset="-122"/>
                <a:ea typeface="Microsoft YaHei UI" panose="020B0503020204020204" charset="-122"/>
              </a:endParaRPr>
            </a:p>
          </p:txBody>
        </p:sp>
        <p:sp>
          <p:nvSpPr>
            <p:cNvPr id="13" name="文本框 12"/>
            <p:cNvSpPr txBox="1"/>
            <p:nvPr>
              <p:custDataLst>
                <p:tags r:id="rId15"/>
              </p:custDataLst>
            </p:nvPr>
          </p:nvSpPr>
          <p:spPr>
            <a:xfrm>
              <a:off x="6160" y="6280"/>
              <a:ext cx="12160" cy="96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甘特图和网络图是项目计划中常用的进度管理工具，绘制技巧的掌握对于项目时间线的规划和监控至关重要。</a:t>
              </a:r>
              <a:endParaRPr lang="zh-CN" altLang="en-US" sz="1600">
                <a:solidFill>
                  <a:schemeClr val="tx1"/>
                </a:solidFill>
                <a:latin typeface="Microsoft YaHei UI" panose="020B0503020204020204" charset="-122"/>
                <a:ea typeface="Microsoft YaHei UI" panose="020B0503020204020204" charset="-122"/>
              </a:endParaRPr>
            </a:p>
          </p:txBody>
        </p:sp>
        <p:sp>
          <p:nvSpPr>
            <p:cNvPr id="17" name="文本框 16"/>
            <p:cNvSpPr txBox="1"/>
            <p:nvPr>
              <p:custDataLst>
                <p:tags r:id="rId16"/>
              </p:custDataLst>
            </p:nvPr>
          </p:nvSpPr>
          <p:spPr>
            <a:xfrm>
              <a:off x="6160" y="7880"/>
              <a:ext cx="1220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资源计划与风险登记</a:t>
              </a:r>
              <a:endParaRPr lang="zh-CN" altLang="en-US" sz="2400">
                <a:solidFill>
                  <a:schemeClr val="tx1"/>
                </a:solidFill>
                <a:latin typeface="Microsoft YaHei UI" panose="020B0503020204020204" charset="-122"/>
                <a:ea typeface="Microsoft YaHei UI" panose="020B0503020204020204" charset="-122"/>
              </a:endParaRPr>
            </a:p>
          </p:txBody>
        </p:sp>
        <p:sp>
          <p:nvSpPr>
            <p:cNvPr id="18" name="文本框 17"/>
            <p:cNvSpPr txBox="1"/>
            <p:nvPr>
              <p:custDataLst>
                <p:tags r:id="rId17"/>
              </p:custDataLst>
            </p:nvPr>
          </p:nvSpPr>
          <p:spPr>
            <a:xfrm>
              <a:off x="6160" y="8680"/>
              <a:ext cx="12160" cy="96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资源计划表的编制和风险登记册的使用是项目计划阶段的重要组成部分，它们帮助项目经理合理分配资源并提前识别和应对潜在风险。</a:t>
              </a:r>
              <a:endParaRPr lang="zh-CN" altLang="en-US" sz="1600">
                <a:solidFill>
                  <a:schemeClr val="tx1"/>
                </a:solidFill>
                <a:latin typeface="Microsoft YaHei UI" panose="020B0503020204020204" charset="-122"/>
                <a:ea typeface="Microsoft YaHei UI" panose="020B0503020204020204" charset="-122"/>
              </a:endParaRPr>
            </a:p>
          </p:txBody>
        </p:sp>
      </p:grpSp>
    </p:spTree>
    <p:custDataLst>
      <p:tags r:id="rId18"/>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298701" y="609603"/>
            <a:ext cx="9283702" cy="761997"/>
          </a:xfrm>
          <a:noFill/>
        </p:spPr>
        <p:txBody>
          <a:bodyPr lIns="0" tIns="0" rIns="0" bIns="0" anchor="t">
            <a:noAutofit/>
          </a:bodyPr>
          <a:p>
            <a:pPr algn="r">
              <a:lnSpc>
                <a:spcPct val="114000"/>
              </a:lnSpc>
            </a:pPr>
            <a:r>
              <a:rPr lang="zh-CN" altLang="en-US" sz="4400">
                <a:solidFill>
                  <a:schemeClr val="tx1"/>
                </a:solidFill>
                <a:latin typeface="Microsoft YaHei UI" panose="020B0503020204020204" charset="-122"/>
                <a:ea typeface="Microsoft YaHei UI" panose="020B0503020204020204" charset="-122"/>
              </a:rPr>
              <a:t>模块</a:t>
            </a:r>
            <a:r>
              <a:rPr lang="en-US" altLang="zh-CN" sz="4400">
                <a:solidFill>
                  <a:schemeClr val="tx1"/>
                </a:solidFill>
                <a:latin typeface="Microsoft YaHei UI" panose="020B0503020204020204" charset="-122"/>
                <a:ea typeface="Microsoft YaHei UI" panose="020B0503020204020204" charset="-122"/>
              </a:rPr>
              <a:t>4</a:t>
            </a:r>
            <a:r>
              <a:rPr lang="zh-CN" altLang="en-US" sz="4400">
                <a:solidFill>
                  <a:schemeClr val="tx1"/>
                </a:solidFill>
                <a:latin typeface="Microsoft YaHei UI" panose="020B0503020204020204" charset="-122"/>
                <a:ea typeface="Microsoft YaHei UI" panose="020B0503020204020204" charset="-122"/>
              </a:rPr>
              <a:t>：项目控制</a:t>
            </a:r>
            <a:endParaRPr lang="zh-CN" altLang="en-US" sz="4400">
              <a:solidFill>
                <a:schemeClr val="tx1"/>
              </a:solidFill>
              <a:latin typeface="Microsoft YaHei UI" panose="020B0503020204020204" charset="-122"/>
              <a:ea typeface="Microsoft YaHei UI" panose="020B0503020204020204" charset="-122"/>
            </a:endParaRPr>
          </a:p>
        </p:txBody>
      </p:sp>
      <p:pic>
        <p:nvPicPr>
          <p:cNvPr id="3" name="图片 2" descr="C:/Users/刘俊玲/AppData/Local/Temp/figmazip/slide_c948f27629c9e5d7\datas\装饰-12001&amp;176458.png"/>
          <p:cNvPicPr>
            <a:picLocks noChangeAspect="1"/>
          </p:cNvPicPr>
          <p:nvPr>
            <p:custDataLst>
              <p:tags r:id="rId2"/>
            </p:custDataLst>
          </p:nvPr>
        </p:nvPicPr>
        <p:blipFill>
          <a:blip r:embed="rId3" r:link="rId4"/>
          <a:stretch>
            <a:fillRect/>
          </a:stretch>
        </p:blipFill>
        <p:spPr>
          <a:xfrm>
            <a:off x="0" y="0"/>
            <a:ext cx="1828800" cy="6858000"/>
          </a:xfrm>
          <a:prstGeom prst="rect">
            <a:avLst/>
          </a:prstGeom>
        </p:spPr>
      </p:pic>
      <p:grpSp>
        <p:nvGrpSpPr>
          <p:cNvPr id="22" name="组合 21"/>
          <p:cNvGrpSpPr/>
          <p:nvPr/>
        </p:nvGrpSpPr>
        <p:grpSpPr>
          <a:xfrm>
            <a:off x="609600" y="1828800"/>
            <a:ext cx="10972802" cy="4419598"/>
            <a:chOff x="960" y="2880"/>
            <a:chExt cx="17280" cy="6960"/>
          </a:xfrm>
        </p:grpSpPr>
        <p:pic>
          <p:nvPicPr>
            <p:cNvPr id="4" name="图片 3" descr="C:/Users/刘俊玲/AppData/Roaming/Kingsoft/office6/wppai/generateppt/c06f02aef223bb11b7226ec9d6912d70.jpgc06f02aef223bb11b7226ec9d6912d70"/>
            <p:cNvPicPr preferRelativeResize="0">
              <a:picLocks noChangeAspect="1"/>
            </p:cNvPicPr>
            <p:nvPr>
              <p:custDataLst>
                <p:tags r:id="rId5"/>
              </p:custDataLst>
            </p:nvPr>
          </p:nvPicPr>
          <p:blipFill>
            <a:blip r:embed="rId6"/>
            <a:srcRect t="11956" b="11877"/>
            <a:stretch>
              <a:fillRect/>
            </a:stretch>
          </p:blipFill>
          <p:spPr>
            <a:xfrm>
              <a:off x="960" y="2880"/>
              <a:ext cx="5600" cy="3199"/>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7" name="矩形 6"/>
            <p:cNvSpPr/>
            <p:nvPr>
              <p:custDataLst>
                <p:tags r:id="rId8"/>
              </p:custDataLst>
            </p:nvPr>
          </p:nvSpPr>
          <p:spPr>
            <a:xfrm>
              <a:off x="960" y="6080"/>
              <a:ext cx="5600" cy="376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0" name="图片 9" descr="C:/Users/刘俊玲/AppData/Roaming/Kingsoft/office6/wppai/generateppt/36f7eb5c8b85a2fad3e39206f1120d80.jpg36f7eb5c8b85a2fad3e39206f1120d80"/>
            <p:cNvPicPr preferRelativeResize="0">
              <a:picLocks noChangeAspect="1"/>
            </p:cNvPicPr>
            <p:nvPr>
              <p:custDataLst>
                <p:tags r:id="rId9"/>
              </p:custDataLst>
            </p:nvPr>
          </p:nvPicPr>
          <p:blipFill>
            <a:blip r:embed="rId10"/>
            <a:srcRect l="9" t="7181" r="-9" b="7181"/>
            <a:stretch>
              <a:fillRect/>
            </a:stretch>
          </p:blipFill>
          <p:spPr>
            <a:xfrm>
              <a:off x="6800" y="2880"/>
              <a:ext cx="5600" cy="3199"/>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3" name="矩形 12"/>
            <p:cNvSpPr/>
            <p:nvPr>
              <p:custDataLst>
                <p:tags r:id="rId11"/>
              </p:custDataLst>
            </p:nvPr>
          </p:nvSpPr>
          <p:spPr>
            <a:xfrm>
              <a:off x="6800" y="6080"/>
              <a:ext cx="5600" cy="376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custDataLst>
                <p:tags r:id="rId12"/>
              </p:custDataLst>
            </p:nvPr>
          </p:nvSpPr>
          <p:spPr>
            <a:xfrm>
              <a:off x="1440" y="6560"/>
              <a:ext cx="47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进度偏差分析方法</a:t>
              </a:r>
              <a:endParaRPr lang="zh-CN" altLang="en-US" sz="2400">
                <a:solidFill>
                  <a:schemeClr val="tx1"/>
                </a:solidFill>
                <a:latin typeface="Microsoft YaHei UI" panose="020B0503020204020204" charset="-122"/>
                <a:ea typeface="Microsoft YaHei UI" panose="020B0503020204020204" charset="-122"/>
              </a:endParaRPr>
            </a:p>
          </p:txBody>
        </p:sp>
        <p:sp>
          <p:nvSpPr>
            <p:cNvPr id="9" name="文本框 8"/>
            <p:cNvSpPr txBox="1"/>
            <p:nvPr>
              <p:custDataLst>
                <p:tags r:id="rId13"/>
              </p:custDataLst>
            </p:nvPr>
          </p:nvSpPr>
          <p:spPr>
            <a:xfrm>
              <a:off x="1440" y="7440"/>
              <a:ext cx="47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进度偏差分析方法（如</a:t>
              </a:r>
              <a:r>
                <a:rPr lang="en-US" altLang="zh-CN" sz="1600">
                  <a:solidFill>
                    <a:schemeClr val="tx1"/>
                  </a:solidFill>
                  <a:latin typeface="Microsoft YaHei UI" panose="020B0503020204020204" charset="-122"/>
                  <a:ea typeface="Microsoft YaHei UI" panose="020B0503020204020204" charset="-122"/>
                </a:rPr>
                <a:t>SV=EV-PV</a:t>
              </a:r>
              <a:r>
                <a:rPr lang="zh-CN" altLang="en-US" sz="1600">
                  <a:solidFill>
                    <a:schemeClr val="tx1"/>
                  </a:solidFill>
                  <a:latin typeface="Microsoft YaHei UI" panose="020B0503020204020204" charset="-122"/>
                  <a:ea typeface="Microsoft YaHei UI" panose="020B0503020204020204" charset="-122"/>
                </a:rPr>
                <a:t>）是项目控制阶段的关键技术，用于监控项目进度，及时发现偏差并采取措施。</a:t>
              </a:r>
              <a:endParaRPr lang="zh-CN" altLang="en-US" sz="1600">
                <a:solidFill>
                  <a:schemeClr val="tx1"/>
                </a:solidFill>
                <a:latin typeface="Microsoft YaHei UI" panose="020B0503020204020204" charset="-122"/>
                <a:ea typeface="Microsoft YaHei UI" panose="020B0503020204020204" charset="-122"/>
              </a:endParaRPr>
            </a:p>
          </p:txBody>
        </p:sp>
        <p:pic>
          <p:nvPicPr>
            <p:cNvPr id="16" name="图片 15" descr="C:/Users/刘俊玲/AppData/Roaming/Kingsoft/office6/wppai/generateppt/a6717a3c586d569fc318729909771770.jpga6717a3c586d569fc318729909771770"/>
            <p:cNvPicPr preferRelativeResize="0">
              <a:picLocks noChangeAspect="1"/>
            </p:cNvPicPr>
            <p:nvPr>
              <p:custDataLst>
                <p:tags r:id="rId14"/>
              </p:custDataLst>
            </p:nvPr>
          </p:nvPicPr>
          <p:blipFill>
            <a:blip r:embed="rId15"/>
            <a:srcRect t="1052" b="1052"/>
            <a:stretch>
              <a:fillRect/>
            </a:stretch>
          </p:blipFill>
          <p:spPr>
            <a:xfrm>
              <a:off x="12640" y="2880"/>
              <a:ext cx="5600" cy="3199"/>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9" name="矩形 18"/>
            <p:cNvSpPr/>
            <p:nvPr>
              <p:custDataLst>
                <p:tags r:id="rId16"/>
              </p:custDataLst>
            </p:nvPr>
          </p:nvSpPr>
          <p:spPr>
            <a:xfrm>
              <a:off x="12640" y="6080"/>
              <a:ext cx="5600" cy="376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custDataLst>
                <p:tags r:id="rId17"/>
              </p:custDataLst>
            </p:nvPr>
          </p:nvSpPr>
          <p:spPr>
            <a:xfrm>
              <a:off x="7280" y="6560"/>
              <a:ext cx="47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成本控制与挣值分析</a:t>
              </a:r>
              <a:endParaRPr lang="zh-CN" altLang="en-US" sz="2400">
                <a:solidFill>
                  <a:schemeClr val="tx1"/>
                </a:solidFill>
                <a:latin typeface="Microsoft YaHei UI" panose="020B0503020204020204" charset="-122"/>
                <a:ea typeface="Microsoft YaHei UI" panose="020B0503020204020204" charset="-122"/>
              </a:endParaRPr>
            </a:p>
          </p:txBody>
        </p:sp>
        <p:sp>
          <p:nvSpPr>
            <p:cNvPr id="15" name="文本框 14"/>
            <p:cNvSpPr txBox="1"/>
            <p:nvPr>
              <p:custDataLst>
                <p:tags r:id="rId18"/>
              </p:custDataLst>
            </p:nvPr>
          </p:nvSpPr>
          <p:spPr>
            <a:xfrm>
              <a:off x="7280" y="7440"/>
              <a:ext cx="47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成本控制与挣值分析是项目控制的重要组成部分，它帮助项目经理监控项目成本绩效，确保项目在预算内完成。</a:t>
              </a:r>
              <a:endParaRPr lang="zh-CN" altLang="en-US" sz="1600">
                <a:solidFill>
                  <a:schemeClr val="tx1"/>
                </a:solidFill>
                <a:latin typeface="Microsoft YaHei UI" panose="020B0503020204020204" charset="-122"/>
                <a:ea typeface="Microsoft YaHei UI" panose="020B0503020204020204" charset="-122"/>
              </a:endParaRPr>
            </a:p>
          </p:txBody>
        </p:sp>
        <p:sp>
          <p:nvSpPr>
            <p:cNvPr id="20" name="文本框 19"/>
            <p:cNvSpPr txBox="1"/>
            <p:nvPr>
              <p:custDataLst>
                <p:tags r:id="rId19"/>
              </p:custDataLst>
            </p:nvPr>
          </p:nvSpPr>
          <p:spPr>
            <a:xfrm>
              <a:off x="13120" y="6560"/>
              <a:ext cx="47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质量管理七工具介绍</a:t>
              </a:r>
              <a:endParaRPr lang="zh-CN" altLang="en-US" sz="2400">
                <a:solidFill>
                  <a:schemeClr val="tx1"/>
                </a:solidFill>
                <a:latin typeface="Microsoft YaHei UI" panose="020B0503020204020204" charset="-122"/>
                <a:ea typeface="Microsoft YaHei UI" panose="020B0503020204020204" charset="-122"/>
              </a:endParaRPr>
            </a:p>
          </p:txBody>
        </p:sp>
        <p:sp>
          <p:nvSpPr>
            <p:cNvPr id="21" name="文本框 20"/>
            <p:cNvSpPr txBox="1"/>
            <p:nvPr>
              <p:custDataLst>
                <p:tags r:id="rId20"/>
              </p:custDataLst>
            </p:nvPr>
          </p:nvSpPr>
          <p:spPr>
            <a:xfrm>
              <a:off x="13120" y="7440"/>
              <a:ext cx="472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质量管理七工具，包括鱼骨图和帕累托图等，是项目控制阶段用于分析和改进项目质量的有效工具。</a:t>
              </a:r>
              <a:endParaRPr lang="zh-CN" altLang="en-US" sz="1600">
                <a:solidFill>
                  <a:schemeClr val="tx1"/>
                </a:solidFill>
                <a:latin typeface="Microsoft YaHei UI" panose="020B0503020204020204" charset="-122"/>
                <a:ea typeface="Microsoft YaHei UI" panose="020B0503020204020204" charset="-122"/>
              </a:endParaRPr>
            </a:p>
          </p:txBody>
        </p:sp>
      </p:grpSp>
    </p:spTree>
    <p:custDataLst>
      <p:tags r:id="rId21"/>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刘俊玲/AppData/Local/Temp/figmazip/slide_e06bd9fd1e1c9b34\datas\装饰-12001&amp;254753.png"/>
          <p:cNvPicPr>
            <a:picLocks noChangeAspect="1"/>
          </p:cNvPicPr>
          <p:nvPr>
            <p:custDataLst>
              <p:tags r:id="rId1"/>
            </p:custDataLst>
          </p:nvPr>
        </p:nvPicPr>
        <p:blipFill>
          <a:blip r:embed="rId2" r:link="rId3"/>
          <a:stretch>
            <a:fillRect/>
          </a:stretch>
        </p:blipFill>
        <p:spPr>
          <a:xfrm>
            <a:off x="0" y="0"/>
            <a:ext cx="12191365" cy="6858000"/>
          </a:xfrm>
          <a:prstGeom prst="rect">
            <a:avLst/>
          </a:prstGeom>
        </p:spPr>
      </p:pic>
      <p:sp>
        <p:nvSpPr>
          <p:cNvPr id="2" name="标题 1"/>
          <p:cNvSpPr>
            <a:spLocks noGrp="1"/>
          </p:cNvSpPr>
          <p:nvPr>
            <p:ph type="title"/>
            <p:custDataLst>
              <p:tags r:id="rId4"/>
            </p:custDataLst>
          </p:nvPr>
        </p:nvSpPr>
        <p:spPr>
          <a:xfrm>
            <a:off x="609603" y="609603"/>
            <a:ext cx="11112502" cy="761997"/>
          </a:xfrm>
          <a:noFill/>
        </p:spPr>
        <p:txBody>
          <a:bodyPr lIns="0" tIns="0" rIns="0" bIns="0" anchor="t">
            <a:noAutofit/>
          </a:bodyPr>
          <a:p>
            <a:pPr algn="l">
              <a:lnSpc>
                <a:spcPct val="114000"/>
              </a:lnSpc>
            </a:pPr>
            <a:r>
              <a:rPr lang="zh-CN" altLang="en-US" sz="4400">
                <a:solidFill>
                  <a:schemeClr val="bg1"/>
                </a:solidFill>
                <a:latin typeface="Microsoft YaHei UI" panose="020B0503020204020204" charset="-122"/>
                <a:ea typeface="Microsoft YaHei UI" panose="020B0503020204020204" charset="-122"/>
              </a:rPr>
              <a:t>模块</a:t>
            </a:r>
            <a:r>
              <a:rPr lang="en-US" altLang="zh-CN" sz="4400">
                <a:solidFill>
                  <a:schemeClr val="bg1"/>
                </a:solidFill>
                <a:latin typeface="Microsoft YaHei UI" panose="020B0503020204020204" charset="-122"/>
                <a:ea typeface="Microsoft YaHei UI" panose="020B0503020204020204" charset="-122"/>
              </a:rPr>
              <a:t>5</a:t>
            </a:r>
            <a:r>
              <a:rPr lang="zh-CN" altLang="en-US" sz="4400">
                <a:solidFill>
                  <a:schemeClr val="bg1"/>
                </a:solidFill>
                <a:latin typeface="Microsoft YaHei UI" panose="020B0503020204020204" charset="-122"/>
                <a:ea typeface="Microsoft YaHei UI" panose="020B0503020204020204" charset="-122"/>
              </a:rPr>
              <a:t>：项目收尾</a:t>
            </a:r>
            <a:endParaRPr lang="zh-CN" altLang="en-US" sz="4400">
              <a:solidFill>
                <a:schemeClr val="bg1"/>
              </a:solidFill>
              <a:latin typeface="Microsoft YaHei UI" panose="020B0503020204020204" charset="-122"/>
              <a:ea typeface="Microsoft YaHei UI" panose="020B0503020204020204" charset="-122"/>
            </a:endParaRPr>
          </a:p>
        </p:txBody>
      </p:sp>
      <p:grpSp>
        <p:nvGrpSpPr>
          <p:cNvPr id="22" name="组合 21"/>
          <p:cNvGrpSpPr/>
          <p:nvPr/>
        </p:nvGrpSpPr>
        <p:grpSpPr>
          <a:xfrm>
            <a:off x="609600" y="1828800"/>
            <a:ext cx="10972800" cy="4419600"/>
            <a:chOff x="960" y="2880"/>
            <a:chExt cx="17280" cy="6960"/>
          </a:xfrm>
        </p:grpSpPr>
        <p:pic>
          <p:nvPicPr>
            <p:cNvPr id="4" name="图片 3" descr="C:/Users/刘俊玲/AppData/Roaming/Kingsoft/office6/wppai/generateppt/5df2a925d95103a2d1fc1e05a9a98d38.jpg5df2a925d95103a2d1fc1e05a9a98d38"/>
            <p:cNvPicPr preferRelativeResize="0">
              <a:picLocks noChangeAspect="1"/>
            </p:cNvPicPr>
            <p:nvPr>
              <p:custDataLst>
                <p:tags r:id="rId5"/>
              </p:custDataLst>
            </p:nvPr>
          </p:nvPicPr>
          <p:blipFill>
            <a:blip r:embed="rId6"/>
            <a:srcRect t="4766" b="4766"/>
            <a:stretch>
              <a:fillRect/>
            </a:stretch>
          </p:blipFill>
          <p:spPr>
            <a:xfrm>
              <a:off x="960" y="2880"/>
              <a:ext cx="5440" cy="328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7" name="矩形 6"/>
            <p:cNvSpPr/>
            <p:nvPr>
              <p:custDataLst>
                <p:tags r:id="rId8"/>
              </p:custDataLst>
            </p:nvPr>
          </p:nvSpPr>
          <p:spPr>
            <a:xfrm>
              <a:off x="960" y="6160"/>
              <a:ext cx="5440" cy="368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0" name="图片 9" descr="C:/Users/刘俊玲/AppData/Roaming/Kingsoft/office6/wppai/generateppt/2b4e0092e5376bec9f642d10010ef8f5.jpg2b4e0092e5376bec9f642d10010ef8f5"/>
            <p:cNvPicPr preferRelativeResize="0">
              <a:picLocks noChangeAspect="1"/>
            </p:cNvPicPr>
            <p:nvPr>
              <p:custDataLst>
                <p:tags r:id="rId9"/>
              </p:custDataLst>
            </p:nvPr>
          </p:nvPicPr>
          <p:blipFill>
            <a:blip r:embed="rId10"/>
            <a:srcRect t="4590" b="4943"/>
            <a:stretch>
              <a:fillRect/>
            </a:stretch>
          </p:blipFill>
          <p:spPr>
            <a:xfrm>
              <a:off x="6880" y="2880"/>
              <a:ext cx="5440" cy="328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3" name="矩形 12"/>
            <p:cNvSpPr/>
            <p:nvPr>
              <p:custDataLst>
                <p:tags r:id="rId11"/>
              </p:custDataLst>
            </p:nvPr>
          </p:nvSpPr>
          <p:spPr>
            <a:xfrm>
              <a:off x="6880" y="6160"/>
              <a:ext cx="5440" cy="368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custDataLst>
                <p:tags r:id="rId12"/>
              </p:custDataLst>
            </p:nvPr>
          </p:nvSpPr>
          <p:spPr>
            <a:xfrm>
              <a:off x="1440" y="6640"/>
              <a:ext cx="460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验收流程与标准</a:t>
              </a:r>
              <a:endParaRPr lang="zh-CN" altLang="en-US" sz="2400">
                <a:solidFill>
                  <a:schemeClr val="tx1"/>
                </a:solidFill>
                <a:latin typeface="Microsoft YaHei UI" panose="020B0503020204020204" charset="-122"/>
                <a:ea typeface="Microsoft YaHei UI" panose="020B0503020204020204" charset="-122"/>
              </a:endParaRPr>
            </a:p>
          </p:txBody>
        </p:sp>
        <p:sp>
          <p:nvSpPr>
            <p:cNvPr id="9" name="文本框 8"/>
            <p:cNvSpPr txBox="1"/>
            <p:nvPr>
              <p:custDataLst>
                <p:tags r:id="rId13"/>
              </p:custDataLst>
            </p:nvPr>
          </p:nvSpPr>
          <p:spPr>
            <a:xfrm>
              <a:off x="1440" y="7440"/>
              <a:ext cx="456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验收流程（初验</a:t>
              </a:r>
              <a:r>
                <a:rPr lang="en-US" altLang="zh-CN" sz="1600">
                  <a:solidFill>
                    <a:schemeClr val="tx1"/>
                  </a:solidFill>
                  <a:latin typeface="Microsoft YaHei UI" panose="020B0503020204020204" charset="-122"/>
                  <a:ea typeface="Microsoft YaHei UI" panose="020B0503020204020204" charset="-122"/>
                </a:rPr>
                <a:t>/</a:t>
              </a:r>
              <a:r>
                <a:rPr lang="zh-CN" altLang="en-US" sz="1600">
                  <a:solidFill>
                    <a:schemeClr val="tx1"/>
                  </a:solidFill>
                  <a:latin typeface="Microsoft YaHei UI" panose="020B0503020204020204" charset="-122"/>
                  <a:ea typeface="Microsoft YaHei UI" panose="020B0503020204020204" charset="-122"/>
                </a:rPr>
                <a:t>终验）是项目收尾阶段的关键步骤，确保项目成果符合干系人的期望和合同要求。</a:t>
              </a:r>
              <a:endParaRPr lang="zh-CN" altLang="en-US" sz="1600">
                <a:solidFill>
                  <a:schemeClr val="tx1"/>
                </a:solidFill>
                <a:latin typeface="Microsoft YaHei UI" panose="020B0503020204020204" charset="-122"/>
                <a:ea typeface="Microsoft YaHei UI" panose="020B0503020204020204" charset="-122"/>
              </a:endParaRPr>
            </a:p>
          </p:txBody>
        </p:sp>
        <p:pic>
          <p:nvPicPr>
            <p:cNvPr id="16" name="图片 15" descr="C:/Users/刘俊玲/AppData/Roaming/Kingsoft/office6/wppai/generateppt/d3afedd35d8fcdf0c9ac767ff5c05c9a.jpgd3afedd35d8fcdf0c9ac767ff5c05c9a"/>
            <p:cNvPicPr preferRelativeResize="0">
              <a:picLocks noChangeAspect="1"/>
            </p:cNvPicPr>
            <p:nvPr>
              <p:custDataLst>
                <p:tags r:id="rId14"/>
              </p:custDataLst>
            </p:nvPr>
          </p:nvPicPr>
          <p:blipFill>
            <a:blip r:embed="rId15"/>
            <a:srcRect b="9532"/>
            <a:stretch>
              <a:fillRect/>
            </a:stretch>
          </p:blipFill>
          <p:spPr>
            <a:xfrm>
              <a:off x="12800" y="2880"/>
              <a:ext cx="5440" cy="328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9" name="矩形 18"/>
            <p:cNvSpPr/>
            <p:nvPr>
              <p:custDataLst>
                <p:tags r:id="rId16"/>
              </p:custDataLst>
            </p:nvPr>
          </p:nvSpPr>
          <p:spPr>
            <a:xfrm>
              <a:off x="12800" y="6160"/>
              <a:ext cx="5440" cy="368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custDataLst>
                <p:tags r:id="rId17"/>
              </p:custDataLst>
            </p:nvPr>
          </p:nvSpPr>
          <p:spPr>
            <a:xfrm>
              <a:off x="7360" y="6640"/>
              <a:ext cx="460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项目总结报告撰写</a:t>
              </a:r>
              <a:endParaRPr lang="zh-CN" altLang="en-US" sz="2400">
                <a:solidFill>
                  <a:schemeClr val="tx1"/>
                </a:solidFill>
                <a:latin typeface="Microsoft YaHei UI" panose="020B0503020204020204" charset="-122"/>
                <a:ea typeface="Microsoft YaHei UI" panose="020B0503020204020204" charset="-122"/>
              </a:endParaRPr>
            </a:p>
          </p:txBody>
        </p:sp>
        <p:sp>
          <p:nvSpPr>
            <p:cNvPr id="15" name="文本框 14"/>
            <p:cNvSpPr txBox="1"/>
            <p:nvPr>
              <p:custDataLst>
                <p:tags r:id="rId18"/>
              </p:custDataLst>
            </p:nvPr>
          </p:nvSpPr>
          <p:spPr>
            <a:xfrm>
              <a:off x="7360" y="7440"/>
              <a:ext cx="456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项目总结报告是项目收尾阶段的重要文档，它总结了项目的经验教训，为未来项目提供参考。</a:t>
              </a:r>
              <a:endParaRPr lang="zh-CN" altLang="en-US" sz="1600">
                <a:solidFill>
                  <a:schemeClr val="tx1"/>
                </a:solidFill>
                <a:latin typeface="Microsoft YaHei UI" panose="020B0503020204020204" charset="-122"/>
                <a:ea typeface="Microsoft YaHei UI" panose="020B0503020204020204" charset="-122"/>
              </a:endParaRPr>
            </a:p>
          </p:txBody>
        </p:sp>
        <p:sp>
          <p:nvSpPr>
            <p:cNvPr id="20" name="文本框 19"/>
            <p:cNvSpPr txBox="1"/>
            <p:nvPr>
              <p:custDataLst>
                <p:tags r:id="rId19"/>
              </p:custDataLst>
            </p:nvPr>
          </p:nvSpPr>
          <p:spPr>
            <a:xfrm>
              <a:off x="13280" y="6640"/>
              <a:ext cx="460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档案移交清单制作</a:t>
              </a:r>
              <a:endParaRPr lang="zh-CN" altLang="en-US" sz="2400">
                <a:solidFill>
                  <a:schemeClr val="tx1"/>
                </a:solidFill>
                <a:latin typeface="Microsoft YaHei UI" panose="020B0503020204020204" charset="-122"/>
                <a:ea typeface="Microsoft YaHei UI" panose="020B0503020204020204" charset="-122"/>
              </a:endParaRPr>
            </a:p>
          </p:txBody>
        </p:sp>
        <p:sp>
          <p:nvSpPr>
            <p:cNvPr id="21" name="文本框 20"/>
            <p:cNvSpPr txBox="1"/>
            <p:nvPr>
              <p:custDataLst>
                <p:tags r:id="rId20"/>
              </p:custDataLst>
            </p:nvPr>
          </p:nvSpPr>
          <p:spPr>
            <a:xfrm>
              <a:off x="13280" y="7440"/>
              <a:ext cx="456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档案移交清单的制作是项目收尾阶段的最后一步，确保项目文档和资料完整地移交给相关方，为项目画上圆满的句号。</a:t>
              </a:r>
              <a:endParaRPr lang="zh-CN" altLang="en-US" sz="1600">
                <a:solidFill>
                  <a:schemeClr val="tx1"/>
                </a:solidFill>
                <a:latin typeface="Microsoft YaHei UI" panose="020B0503020204020204" charset="-122"/>
                <a:ea typeface="Microsoft YaHei UI" panose="020B0503020204020204" charset="-122"/>
              </a:endParaRPr>
            </a:p>
          </p:txBody>
        </p:sp>
      </p:grpSp>
    </p:spTree>
    <p:custDataLst>
      <p:tags r:id="rId21"/>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刘俊玲/AppData/Local/Temp/figmazip/slide_24bcadcec729b081\datas\装饰-12001&amp;144885.png"/>
          <p:cNvPicPr>
            <a:picLocks noChangeAspect="1"/>
          </p:cNvPicPr>
          <p:nvPr>
            <p:custDataLst>
              <p:tags r:id="rId1"/>
            </p:custDataLst>
          </p:nvPr>
        </p:nvPicPr>
        <p:blipFill>
          <a:blip r:embed="rId2" r:link="rId3"/>
          <a:stretch>
            <a:fillRect/>
          </a:stretch>
        </p:blipFill>
        <p:spPr>
          <a:xfrm>
            <a:off x="10362565" y="0"/>
            <a:ext cx="1828800" cy="6858000"/>
          </a:xfrm>
          <a:prstGeom prst="rect">
            <a:avLst/>
          </a:prstGeom>
        </p:spPr>
      </p:pic>
      <p:sp>
        <p:nvSpPr>
          <p:cNvPr id="2" name="标题 1"/>
          <p:cNvSpPr>
            <a:spLocks noGrp="1"/>
          </p:cNvSpPr>
          <p:nvPr>
            <p:ph type="title"/>
            <p:custDataLst>
              <p:tags r:id="rId4"/>
            </p:custDataLst>
          </p:nvPr>
        </p:nvSpPr>
        <p:spPr>
          <a:xfrm>
            <a:off x="609603" y="609603"/>
            <a:ext cx="9283702" cy="761997"/>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实操技能考核要点</a:t>
            </a:r>
            <a:endParaRPr lang="zh-CN" altLang="en-US" sz="4400">
              <a:solidFill>
                <a:schemeClr val="tx1"/>
              </a:solidFill>
              <a:latin typeface="Microsoft YaHei UI" panose="020B0503020204020204" charset="-122"/>
              <a:ea typeface="Microsoft YaHei UI" panose="020B0503020204020204" charset="-122"/>
            </a:endParaRPr>
          </a:p>
        </p:txBody>
      </p:sp>
      <p:grpSp>
        <p:nvGrpSpPr>
          <p:cNvPr id="26" name="组合 25"/>
          <p:cNvGrpSpPr/>
          <p:nvPr/>
        </p:nvGrpSpPr>
        <p:grpSpPr>
          <a:xfrm>
            <a:off x="609600" y="1828800"/>
            <a:ext cx="10972800" cy="4418330"/>
            <a:chOff x="960" y="2880"/>
            <a:chExt cx="17280" cy="6958"/>
          </a:xfrm>
        </p:grpSpPr>
        <p:sp>
          <p:nvSpPr>
            <p:cNvPr id="4" name="矩形 3"/>
            <p:cNvSpPr/>
            <p:nvPr>
              <p:custDataLst>
                <p:tags r:id="rId5"/>
              </p:custDataLst>
            </p:nvPr>
          </p:nvSpPr>
          <p:spPr>
            <a:xfrm>
              <a:off x="960" y="2880"/>
              <a:ext cx="8520" cy="3359"/>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任意多边形 4"/>
            <p:cNvSpPr/>
            <p:nvPr>
              <p:custDataLst>
                <p:tags r:id="rId6"/>
              </p:custDataLst>
            </p:nvPr>
          </p:nvSpPr>
          <p:spPr>
            <a:xfrm>
              <a:off x="1440" y="3840"/>
              <a:ext cx="1440" cy="144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8"/>
                    <a:pt x="204698" y="0"/>
                    <a:pt x="457200" y="0"/>
                  </a:cubicBezTo>
                  <a:lnTo>
                    <a:pt x="457200" y="0"/>
                  </a:lnTo>
                  <a:cubicBezTo>
                    <a:pt x="709702" y="0"/>
                    <a:pt x="914400" y="204698"/>
                    <a:pt x="914400" y="457200"/>
                  </a:cubicBezTo>
                  <a:lnTo>
                    <a:pt x="914400" y="457200"/>
                  </a:lnTo>
                  <a:cubicBezTo>
                    <a:pt x="914400" y="709702"/>
                    <a:pt x="709702" y="914400"/>
                    <a:pt x="457200" y="914400"/>
                  </a:cubicBezTo>
                  <a:lnTo>
                    <a:pt x="457200" y="914400"/>
                  </a:lnTo>
                  <a:cubicBezTo>
                    <a:pt x="204698" y="914400"/>
                    <a:pt x="0" y="709702"/>
                    <a:pt x="0" y="457200"/>
                  </a:cubicBezTo>
                  <a:lnTo>
                    <a:pt x="0" y="457200"/>
                  </a:lnTo>
                  <a:close/>
                </a:path>
              </a:pathLst>
            </a:cu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6" name="图片 5" descr="C:/Users/刘俊玲/AppData/Local/Temp/figmazip/slide_24bcadcec729b081\datas\earth-12001&amp;144935.svg"/>
            <p:cNvPicPr>
              <a:picLocks noChangeAspect="1"/>
            </p:cNvPicPr>
            <p:nvPr>
              <p:custDataLst>
                <p:tags r:id="rId7"/>
              </p:custDataLst>
            </p:nvPr>
          </p:nvPicPr>
          <p:blipFill>
            <a:blip r:embed="rId8">
              <a:extLst>
                <a:ext uri="{96DAC541-7B7A-43D3-8B79-37D633B846F1}">
                  <asvg:svgBlip xmlns:asvg="http://schemas.microsoft.com/office/drawing/2016/SVG/main" r:embed="rId9" r:link="rId3"/>
                </a:ext>
              </a:extLst>
            </a:blip>
            <a:stretch>
              <a:fillRect/>
            </a:stretch>
          </p:blipFill>
          <p:spPr>
            <a:xfrm>
              <a:off x="1775" y="4176"/>
              <a:ext cx="768" cy="768"/>
            </a:xfrm>
            <a:prstGeom prst="rect">
              <a:avLst/>
            </a:prstGeom>
          </p:spPr>
        </p:pic>
        <p:sp>
          <p:nvSpPr>
            <p:cNvPr id="7" name="文本框 6"/>
            <p:cNvSpPr txBox="1"/>
            <p:nvPr>
              <p:custDataLst>
                <p:tags r:id="rId10"/>
              </p:custDataLst>
            </p:nvPr>
          </p:nvSpPr>
          <p:spPr>
            <a:xfrm>
              <a:off x="3280" y="3240"/>
              <a:ext cx="5840" cy="640"/>
            </a:xfrm>
            <a:prstGeom prst="rect">
              <a:avLst/>
            </a:prstGeom>
            <a:noFill/>
          </p:spPr>
          <p:txBody>
            <a:bodyPr wrap="square" lIns="0" tIns="0" rIns="0" bIns="0" rtlCol="0" anchor="t">
              <a:noAutofit/>
            </a:bodyPr>
            <a:p>
              <a:pPr algn="l">
                <a:lnSpc>
                  <a:spcPct val="111000"/>
                </a:lnSpc>
              </a:pPr>
              <a:r>
                <a:rPr lang="en-US" altLang="en-US" sz="2400">
                  <a:solidFill>
                    <a:schemeClr val="tx1"/>
                  </a:solidFill>
                  <a:latin typeface="Microsoft YaHei UI" panose="020B0503020204020204" charset="-122"/>
                  <a:ea typeface="Microsoft YaHei UI" panose="020B0503020204020204" charset="-122"/>
                </a:rPr>
                <a:t>WBS</a:t>
              </a:r>
              <a:r>
                <a:rPr lang="zh-CN" altLang="en-US" sz="2400">
                  <a:solidFill>
                    <a:schemeClr val="tx1"/>
                  </a:solidFill>
                  <a:latin typeface="Microsoft YaHei UI" panose="020B0503020204020204" charset="-122"/>
                  <a:ea typeface="Microsoft YaHei UI" panose="020B0503020204020204" charset="-122"/>
                </a:rPr>
                <a:t>分解实操任务</a:t>
              </a:r>
              <a:endParaRPr lang="zh-CN" altLang="en-US" sz="2400">
                <a:solidFill>
                  <a:schemeClr val="tx1"/>
                </a:solidFill>
                <a:latin typeface="Microsoft YaHei UI" panose="020B0503020204020204" charset="-122"/>
                <a:ea typeface="Microsoft YaHei UI" panose="020B0503020204020204" charset="-122"/>
              </a:endParaRPr>
            </a:p>
          </p:txBody>
        </p:sp>
        <p:sp>
          <p:nvSpPr>
            <p:cNvPr id="9" name="矩形 8"/>
            <p:cNvSpPr/>
            <p:nvPr>
              <p:custDataLst>
                <p:tags r:id="rId11"/>
              </p:custDataLst>
            </p:nvPr>
          </p:nvSpPr>
          <p:spPr>
            <a:xfrm>
              <a:off x="960" y="6480"/>
              <a:ext cx="8520" cy="3359"/>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任意多边形 9"/>
            <p:cNvSpPr/>
            <p:nvPr>
              <p:custDataLst>
                <p:tags r:id="rId12"/>
              </p:custDataLst>
            </p:nvPr>
          </p:nvSpPr>
          <p:spPr>
            <a:xfrm>
              <a:off x="1440" y="7440"/>
              <a:ext cx="1440" cy="144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8"/>
                    <a:pt x="204698" y="0"/>
                    <a:pt x="457200" y="0"/>
                  </a:cubicBezTo>
                  <a:lnTo>
                    <a:pt x="457200" y="0"/>
                  </a:lnTo>
                  <a:cubicBezTo>
                    <a:pt x="709702" y="0"/>
                    <a:pt x="914400" y="204698"/>
                    <a:pt x="914400" y="457200"/>
                  </a:cubicBezTo>
                  <a:lnTo>
                    <a:pt x="914400" y="457200"/>
                  </a:lnTo>
                  <a:cubicBezTo>
                    <a:pt x="914400" y="709702"/>
                    <a:pt x="709702" y="914400"/>
                    <a:pt x="457200" y="914400"/>
                  </a:cubicBezTo>
                  <a:lnTo>
                    <a:pt x="457200" y="914400"/>
                  </a:lnTo>
                  <a:cubicBezTo>
                    <a:pt x="204698" y="914400"/>
                    <a:pt x="0" y="709702"/>
                    <a:pt x="0" y="457200"/>
                  </a:cubicBezTo>
                  <a:lnTo>
                    <a:pt x="0" y="457200"/>
                  </a:lnTo>
                  <a:close/>
                </a:path>
              </a:pathLst>
            </a:cu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1" name="图片 10" descr="C:/Users/刘俊玲/AppData/Local/Temp/figmazip/slide_24bcadcec729b081\datas\earth-12001&amp;144967.svg"/>
            <p:cNvPicPr>
              <a:picLocks noChangeAspect="1"/>
            </p:cNvPicPr>
            <p:nvPr>
              <p:custDataLst>
                <p:tags r:id="rId13"/>
              </p:custDataLst>
            </p:nvPr>
          </p:nvPicPr>
          <p:blipFill>
            <a:blip r:embed="rId14">
              <a:extLst>
                <a:ext uri="{96DAC541-7B7A-43D3-8B79-37D633B846F1}">
                  <asvg:svgBlip xmlns:asvg="http://schemas.microsoft.com/office/drawing/2016/SVG/main" r:embed="rId15" r:link="rId3"/>
                </a:ext>
              </a:extLst>
            </a:blip>
            <a:stretch>
              <a:fillRect/>
            </a:stretch>
          </p:blipFill>
          <p:spPr>
            <a:xfrm>
              <a:off x="1775" y="7775"/>
              <a:ext cx="768" cy="768"/>
            </a:xfrm>
            <a:prstGeom prst="rect">
              <a:avLst/>
            </a:prstGeom>
          </p:spPr>
        </p:pic>
        <p:sp>
          <p:nvSpPr>
            <p:cNvPr id="8" name="文本框 7"/>
            <p:cNvSpPr txBox="1"/>
            <p:nvPr>
              <p:custDataLst>
                <p:tags r:id="rId16"/>
              </p:custDataLst>
            </p:nvPr>
          </p:nvSpPr>
          <p:spPr>
            <a:xfrm>
              <a:off x="3280" y="3960"/>
              <a:ext cx="5800" cy="1920"/>
            </a:xfrm>
            <a:prstGeom prst="rect">
              <a:avLst/>
            </a:prstGeom>
            <a:noFill/>
          </p:spPr>
          <p:txBody>
            <a:bodyPr wrap="square" lIns="0" tIns="0" rIns="0" bIns="0" rtlCol="0" anchor="t">
              <a:noAutofit/>
            </a:bodyPr>
            <a:p>
              <a:pPr algn="l">
                <a:lnSpc>
                  <a:spcPct val="125000"/>
                </a:lnSpc>
              </a:pPr>
              <a:r>
                <a:rPr lang="en-US" altLang="en-US" sz="1600">
                  <a:solidFill>
                    <a:schemeClr val="tx1"/>
                  </a:solidFill>
                  <a:latin typeface="Microsoft YaHei UI" panose="020B0503020204020204" charset="-122"/>
                  <a:ea typeface="Microsoft YaHei UI" panose="020B0503020204020204" charset="-122"/>
                </a:rPr>
                <a:t>WBS</a:t>
              </a:r>
              <a:r>
                <a:rPr lang="zh-CN" altLang="en-US" sz="1600">
                  <a:solidFill>
                    <a:schemeClr val="tx1"/>
                  </a:solidFill>
                  <a:latin typeface="Microsoft YaHei UI" panose="020B0503020204020204" charset="-122"/>
                  <a:ea typeface="Microsoft YaHei UI" panose="020B0503020204020204" charset="-122"/>
                </a:rPr>
                <a:t>分解实操任务要求考生根据具体项目描述绘制至少</a:t>
              </a:r>
              <a:r>
                <a:rPr lang="en-US" altLang="zh-CN" sz="1600">
                  <a:solidFill>
                    <a:schemeClr val="tx1"/>
                  </a:solidFill>
                  <a:latin typeface="Microsoft YaHei UI" panose="020B0503020204020204" charset="-122"/>
                  <a:ea typeface="Microsoft YaHei UI" panose="020B0503020204020204" charset="-122"/>
                </a:rPr>
                <a:t>15</a:t>
              </a:r>
              <a:r>
                <a:rPr lang="zh-CN" altLang="en-US" sz="1600">
                  <a:solidFill>
                    <a:schemeClr val="tx1"/>
                  </a:solidFill>
                  <a:latin typeface="Microsoft YaHei UI" panose="020B0503020204020204" charset="-122"/>
                  <a:ea typeface="Microsoft YaHei UI" panose="020B0503020204020204" charset="-122"/>
                </a:rPr>
                <a:t>个工作包的三级</a:t>
              </a:r>
              <a:r>
                <a:rPr lang="en-US" altLang="zh-CN" sz="1600">
                  <a:solidFill>
                    <a:schemeClr val="tx1"/>
                  </a:solidFill>
                  <a:latin typeface="Microsoft YaHei UI" panose="020B0503020204020204" charset="-122"/>
                  <a:ea typeface="Microsoft YaHei UI" panose="020B0503020204020204" charset="-122"/>
                </a:rPr>
                <a:t>WBS</a:t>
              </a:r>
              <a:r>
                <a:rPr lang="zh-CN" altLang="en-US" sz="1600">
                  <a:solidFill>
                    <a:schemeClr val="tx1"/>
                  </a:solidFill>
                  <a:latin typeface="Microsoft YaHei UI" panose="020B0503020204020204" charset="-122"/>
                  <a:ea typeface="Microsoft YaHei UI" panose="020B0503020204020204" charset="-122"/>
                </a:rPr>
                <a:t>，这是检验项目计划能力的重要实践环节。</a:t>
              </a:r>
              <a:endParaRPr lang="zh-CN" altLang="en-US" sz="1600">
                <a:solidFill>
                  <a:schemeClr val="tx1"/>
                </a:solidFill>
                <a:latin typeface="Microsoft YaHei UI" panose="020B0503020204020204" charset="-122"/>
                <a:ea typeface="Microsoft YaHei UI" panose="020B0503020204020204" charset="-122"/>
              </a:endParaRPr>
            </a:p>
          </p:txBody>
        </p:sp>
        <p:sp>
          <p:nvSpPr>
            <p:cNvPr id="12" name="文本框 11"/>
            <p:cNvSpPr txBox="1"/>
            <p:nvPr>
              <p:custDataLst>
                <p:tags r:id="rId17"/>
              </p:custDataLst>
            </p:nvPr>
          </p:nvSpPr>
          <p:spPr>
            <a:xfrm>
              <a:off x="3280" y="6840"/>
              <a:ext cx="584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风险应对策略设计</a:t>
              </a:r>
              <a:endParaRPr lang="zh-CN" altLang="en-US" sz="2400">
                <a:solidFill>
                  <a:schemeClr val="tx1"/>
                </a:solidFill>
                <a:latin typeface="Microsoft YaHei UI" panose="020B0503020204020204" charset="-122"/>
                <a:ea typeface="Microsoft YaHei UI" panose="020B0503020204020204" charset="-122"/>
              </a:endParaRPr>
            </a:p>
          </p:txBody>
        </p:sp>
        <p:sp>
          <p:nvSpPr>
            <p:cNvPr id="14" name="矩形 13"/>
            <p:cNvSpPr/>
            <p:nvPr>
              <p:custDataLst>
                <p:tags r:id="rId18"/>
              </p:custDataLst>
            </p:nvPr>
          </p:nvSpPr>
          <p:spPr>
            <a:xfrm>
              <a:off x="9720" y="2880"/>
              <a:ext cx="8520" cy="3359"/>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任意多边形 14"/>
            <p:cNvSpPr/>
            <p:nvPr>
              <p:custDataLst>
                <p:tags r:id="rId19"/>
              </p:custDataLst>
            </p:nvPr>
          </p:nvSpPr>
          <p:spPr>
            <a:xfrm>
              <a:off x="10200" y="3840"/>
              <a:ext cx="1440" cy="144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8"/>
                    <a:pt x="204698" y="0"/>
                    <a:pt x="457200" y="0"/>
                  </a:cubicBezTo>
                  <a:lnTo>
                    <a:pt x="457200" y="0"/>
                  </a:lnTo>
                  <a:cubicBezTo>
                    <a:pt x="709702" y="0"/>
                    <a:pt x="914400" y="204698"/>
                    <a:pt x="914400" y="457200"/>
                  </a:cubicBezTo>
                  <a:lnTo>
                    <a:pt x="914400" y="457200"/>
                  </a:lnTo>
                  <a:cubicBezTo>
                    <a:pt x="914400" y="709702"/>
                    <a:pt x="709702" y="914400"/>
                    <a:pt x="457200" y="914400"/>
                  </a:cubicBezTo>
                  <a:lnTo>
                    <a:pt x="457200" y="914400"/>
                  </a:lnTo>
                  <a:cubicBezTo>
                    <a:pt x="204698" y="914400"/>
                    <a:pt x="0" y="709702"/>
                    <a:pt x="0" y="457200"/>
                  </a:cubicBezTo>
                  <a:lnTo>
                    <a:pt x="0" y="457200"/>
                  </a:lnTo>
                  <a:close/>
                </a:path>
              </a:pathLst>
            </a:cu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6" name="图片 15" descr="C:/Users/刘俊玲/AppData/Local/Temp/figmazip/slide_24bcadcec729b081\datas\earth-12001&amp;145019.svg"/>
            <p:cNvPicPr>
              <a:picLocks noChangeAspect="1"/>
            </p:cNvPicPr>
            <p:nvPr>
              <p:custDataLst>
                <p:tags r:id="rId20"/>
              </p:custDataLst>
            </p:nvPr>
          </p:nvPicPr>
          <p:blipFill>
            <a:blip r:embed="rId21">
              <a:extLst>
                <a:ext uri="{96DAC541-7B7A-43D3-8B79-37D633B846F1}">
                  <asvg:svgBlip xmlns:asvg="http://schemas.microsoft.com/office/drawing/2016/SVG/main" r:embed="rId22" r:link="rId3"/>
                </a:ext>
              </a:extLst>
            </a:blip>
            <a:stretch>
              <a:fillRect/>
            </a:stretch>
          </p:blipFill>
          <p:spPr>
            <a:xfrm>
              <a:off x="10535" y="4176"/>
              <a:ext cx="768" cy="768"/>
            </a:xfrm>
            <a:prstGeom prst="rect">
              <a:avLst/>
            </a:prstGeom>
          </p:spPr>
        </p:pic>
        <p:sp>
          <p:nvSpPr>
            <p:cNvPr id="13" name="文本框 12"/>
            <p:cNvSpPr txBox="1"/>
            <p:nvPr>
              <p:custDataLst>
                <p:tags r:id="rId23"/>
              </p:custDataLst>
            </p:nvPr>
          </p:nvSpPr>
          <p:spPr>
            <a:xfrm>
              <a:off x="3280" y="7560"/>
              <a:ext cx="580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风险应对策略设计任务要求考生识别施工现场的三大风险，并制定相应的应对策略表，这显示了考生的风险管理能力。</a:t>
              </a:r>
              <a:endParaRPr lang="zh-CN" altLang="en-US" sz="1600">
                <a:solidFill>
                  <a:schemeClr val="tx1"/>
                </a:solidFill>
                <a:latin typeface="Microsoft YaHei UI" panose="020B0503020204020204" charset="-122"/>
                <a:ea typeface="Microsoft YaHei UI" panose="020B0503020204020204" charset="-122"/>
              </a:endParaRPr>
            </a:p>
          </p:txBody>
        </p:sp>
        <p:sp>
          <p:nvSpPr>
            <p:cNvPr id="17" name="文本框 16"/>
            <p:cNvSpPr txBox="1"/>
            <p:nvPr>
              <p:custDataLst>
                <p:tags r:id="rId24"/>
              </p:custDataLst>
            </p:nvPr>
          </p:nvSpPr>
          <p:spPr>
            <a:xfrm>
              <a:off x="12040" y="3240"/>
              <a:ext cx="584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进度计划编制实操</a:t>
              </a:r>
              <a:endParaRPr lang="zh-CN" altLang="en-US" sz="2400">
                <a:solidFill>
                  <a:schemeClr val="tx1"/>
                </a:solidFill>
                <a:latin typeface="Microsoft YaHei UI" panose="020B0503020204020204" charset="-122"/>
                <a:ea typeface="Microsoft YaHei UI" panose="020B0503020204020204" charset="-122"/>
              </a:endParaRPr>
            </a:p>
          </p:txBody>
        </p:sp>
        <p:sp>
          <p:nvSpPr>
            <p:cNvPr id="19" name="矩形 18"/>
            <p:cNvSpPr/>
            <p:nvPr>
              <p:custDataLst>
                <p:tags r:id="rId25"/>
              </p:custDataLst>
            </p:nvPr>
          </p:nvSpPr>
          <p:spPr>
            <a:xfrm>
              <a:off x="9720" y="6480"/>
              <a:ext cx="8520" cy="3359"/>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任意多边形 19"/>
            <p:cNvSpPr/>
            <p:nvPr>
              <p:custDataLst>
                <p:tags r:id="rId26"/>
              </p:custDataLst>
            </p:nvPr>
          </p:nvSpPr>
          <p:spPr>
            <a:xfrm>
              <a:off x="10200" y="7440"/>
              <a:ext cx="1440" cy="144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8"/>
                    <a:pt x="204698" y="0"/>
                    <a:pt x="457200" y="0"/>
                  </a:cubicBezTo>
                  <a:lnTo>
                    <a:pt x="457200" y="0"/>
                  </a:lnTo>
                  <a:cubicBezTo>
                    <a:pt x="709702" y="0"/>
                    <a:pt x="914400" y="204698"/>
                    <a:pt x="914400" y="457200"/>
                  </a:cubicBezTo>
                  <a:lnTo>
                    <a:pt x="914400" y="457200"/>
                  </a:lnTo>
                  <a:cubicBezTo>
                    <a:pt x="914400" y="709702"/>
                    <a:pt x="709702" y="914400"/>
                    <a:pt x="457200" y="914400"/>
                  </a:cubicBezTo>
                  <a:lnTo>
                    <a:pt x="457200" y="914400"/>
                  </a:lnTo>
                  <a:cubicBezTo>
                    <a:pt x="204698" y="914400"/>
                    <a:pt x="0" y="709702"/>
                    <a:pt x="0" y="457200"/>
                  </a:cubicBezTo>
                  <a:lnTo>
                    <a:pt x="0" y="457200"/>
                  </a:lnTo>
                  <a:close/>
                </a:path>
              </a:pathLst>
            </a:cu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1" name="图片 20" descr="C:/Users/刘俊玲/AppData/Local/Temp/figmazip/slide_24bcadcec729b081\datas\earth-12001&amp;145051.svg"/>
            <p:cNvPicPr>
              <a:picLocks noChangeAspect="1"/>
            </p:cNvPicPr>
            <p:nvPr>
              <p:custDataLst>
                <p:tags r:id="rId27"/>
              </p:custDataLst>
            </p:nvPr>
          </p:nvPicPr>
          <p:blipFill>
            <a:blip r:embed="rId28">
              <a:extLst>
                <a:ext uri="{96DAC541-7B7A-43D3-8B79-37D633B846F1}">
                  <asvg:svgBlip xmlns:asvg="http://schemas.microsoft.com/office/drawing/2016/SVG/main" r:embed="rId29" r:link="rId3"/>
                </a:ext>
              </a:extLst>
            </a:blip>
            <a:stretch>
              <a:fillRect/>
            </a:stretch>
          </p:blipFill>
          <p:spPr>
            <a:xfrm>
              <a:off x="10535" y="7775"/>
              <a:ext cx="768" cy="768"/>
            </a:xfrm>
            <a:prstGeom prst="rect">
              <a:avLst/>
            </a:prstGeom>
          </p:spPr>
        </p:pic>
        <p:sp>
          <p:nvSpPr>
            <p:cNvPr id="18" name="文本框 17"/>
            <p:cNvSpPr txBox="1"/>
            <p:nvPr>
              <p:custDataLst>
                <p:tags r:id="rId30"/>
              </p:custDataLst>
            </p:nvPr>
          </p:nvSpPr>
          <p:spPr>
            <a:xfrm>
              <a:off x="12040" y="3960"/>
              <a:ext cx="580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进度计划编制实操任务要求使用</a:t>
              </a:r>
              <a:r>
                <a:rPr lang="en-US" altLang="zh-CN" sz="1600">
                  <a:solidFill>
                    <a:schemeClr val="tx1"/>
                  </a:solidFill>
                  <a:latin typeface="Microsoft YaHei UI" panose="020B0503020204020204" charset="-122"/>
                  <a:ea typeface="Microsoft YaHei UI" panose="020B0503020204020204" charset="-122"/>
                </a:rPr>
                <a:t>Project</a:t>
              </a:r>
              <a:r>
                <a:rPr lang="zh-CN" altLang="en-US" sz="1600">
                  <a:solidFill>
                    <a:schemeClr val="tx1"/>
                  </a:solidFill>
                  <a:latin typeface="Microsoft YaHei UI" panose="020B0503020204020204" charset="-122"/>
                  <a:ea typeface="Microsoft YaHei UI" panose="020B0503020204020204" charset="-122"/>
                </a:rPr>
                <a:t>软件创建甘特图，考生需要根据给定的任务逻辑关系与工期来完成，这考验了考生的进度管理技能。</a:t>
              </a:r>
              <a:endParaRPr lang="zh-CN" altLang="en-US" sz="1600">
                <a:solidFill>
                  <a:schemeClr val="tx1"/>
                </a:solidFill>
                <a:latin typeface="Microsoft YaHei UI" panose="020B0503020204020204" charset="-122"/>
                <a:ea typeface="Microsoft YaHei UI" panose="020B0503020204020204" charset="-122"/>
              </a:endParaRPr>
            </a:p>
          </p:txBody>
        </p:sp>
        <p:sp>
          <p:nvSpPr>
            <p:cNvPr id="22" name="文本框 21"/>
            <p:cNvSpPr txBox="1"/>
            <p:nvPr>
              <p:custDataLst>
                <p:tags r:id="rId31"/>
              </p:custDataLst>
            </p:nvPr>
          </p:nvSpPr>
          <p:spPr>
            <a:xfrm>
              <a:off x="12040" y="6840"/>
              <a:ext cx="584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冲突解决与沟通技巧</a:t>
              </a:r>
              <a:endParaRPr lang="zh-CN" altLang="en-US" sz="2400">
                <a:solidFill>
                  <a:schemeClr val="tx1"/>
                </a:solidFill>
                <a:latin typeface="Microsoft YaHei UI" panose="020B0503020204020204" charset="-122"/>
                <a:ea typeface="Microsoft YaHei UI" panose="020B0503020204020204" charset="-122"/>
              </a:endParaRPr>
            </a:p>
          </p:txBody>
        </p:sp>
        <p:sp>
          <p:nvSpPr>
            <p:cNvPr id="23" name="文本框 22"/>
            <p:cNvSpPr txBox="1"/>
            <p:nvPr>
              <p:custDataLst>
                <p:tags r:id="rId32"/>
              </p:custDataLst>
            </p:nvPr>
          </p:nvSpPr>
          <p:spPr>
            <a:xfrm>
              <a:off x="12040" y="7560"/>
              <a:ext cx="5800" cy="1920"/>
            </a:xfrm>
            <a:prstGeom prst="rect">
              <a:avLst/>
            </a:prstGeom>
            <a:noFill/>
          </p:spPr>
          <p:txBody>
            <a:bodyPr wrap="square" lIns="0" tIns="0" rIns="0" bIns="0" rtlCol="0" anchor="t">
              <a:noAutofit/>
            </a:bodyPr>
            <a:p>
              <a:pPr algn="l">
                <a:lnSpc>
                  <a:spcPct val="125000"/>
                </a:lnSpc>
              </a:pPr>
              <a:r>
                <a:rPr lang="zh-CN" altLang="en-US" sz="1600">
                  <a:solidFill>
                    <a:schemeClr val="tx1"/>
                  </a:solidFill>
                  <a:latin typeface="Microsoft YaHei UI" panose="020B0503020204020204" charset="-122"/>
                  <a:ea typeface="Microsoft YaHei UI" panose="020B0503020204020204" charset="-122"/>
                </a:rPr>
                <a:t>冲突解决与沟通技巧任务要求考生回复客户投诉邮件，体现沟通技巧，这是检验考生在压力下处理冲突和沟通能力的重要环节。</a:t>
              </a:r>
              <a:endParaRPr lang="zh-CN" altLang="en-US" sz="1600">
                <a:solidFill>
                  <a:schemeClr val="tx1"/>
                </a:solidFill>
                <a:latin typeface="Microsoft YaHei UI" panose="020B0503020204020204" charset="-122"/>
                <a:ea typeface="Microsoft YaHei UI" panose="020B0503020204020204" charset="-122"/>
              </a:endParaRPr>
            </a:p>
          </p:txBody>
        </p:sp>
      </p:grpSp>
      <p:sp>
        <p:nvSpPr>
          <p:cNvPr id="24" name="矩形 23"/>
          <p:cNvSpPr/>
          <p:nvPr>
            <p:custDataLst>
              <p:tags r:id="rId33"/>
            </p:custDataLst>
          </p:nvPr>
        </p:nvSpPr>
        <p:spPr>
          <a:xfrm>
            <a:off x="0" y="533397"/>
            <a:ext cx="177165" cy="4572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 name="矩形 24"/>
          <p:cNvSpPr/>
          <p:nvPr>
            <p:custDataLst>
              <p:tags r:id="rId34"/>
            </p:custDataLst>
          </p:nvPr>
        </p:nvSpPr>
        <p:spPr>
          <a:xfrm>
            <a:off x="0" y="990597"/>
            <a:ext cx="177165" cy="4572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35"/>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custDataLst>
              <p:tags r:id="rId1"/>
            </p:custDataLst>
          </p:nvPr>
        </p:nvSpPr>
        <p:spPr>
          <a:xfrm>
            <a:off x="6096003" y="0"/>
            <a:ext cx="1777365" cy="1524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300"/>
          </a:p>
        </p:txBody>
      </p:sp>
      <p:sp>
        <p:nvSpPr>
          <p:cNvPr id="4" name="矩形 3"/>
          <p:cNvSpPr/>
          <p:nvPr>
            <p:custDataLst>
              <p:tags r:id="rId2"/>
            </p:custDataLst>
          </p:nvPr>
        </p:nvSpPr>
        <p:spPr>
          <a:xfrm>
            <a:off x="4317998" y="0"/>
            <a:ext cx="1778000" cy="1524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300"/>
          </a:p>
        </p:txBody>
      </p:sp>
      <p:grpSp>
        <p:nvGrpSpPr>
          <p:cNvPr id="15" name="组合 14"/>
          <p:cNvGrpSpPr/>
          <p:nvPr/>
        </p:nvGrpSpPr>
        <p:grpSpPr>
          <a:xfrm>
            <a:off x="939800" y="2305685"/>
            <a:ext cx="6223000" cy="3358515"/>
            <a:chOff x="1480" y="3631"/>
            <a:chExt cx="9800" cy="5289"/>
          </a:xfrm>
        </p:grpSpPr>
        <p:sp>
          <p:nvSpPr>
            <p:cNvPr id="6" name="文本框 5"/>
            <p:cNvSpPr txBox="1"/>
            <p:nvPr>
              <p:custDataLst>
                <p:tags r:id="rId3"/>
              </p:custDataLst>
            </p:nvPr>
          </p:nvSpPr>
          <p:spPr>
            <a:xfrm>
              <a:off x="1480" y="3631"/>
              <a:ext cx="2280" cy="2101"/>
            </a:xfrm>
            <a:prstGeom prst="rect">
              <a:avLst/>
            </a:prstGeom>
            <a:noFill/>
          </p:spPr>
          <p:txBody>
            <a:bodyPr wrap="square" lIns="0" tIns="0" rIns="0" bIns="0" rtlCol="0" anchor="ctr">
              <a:noAutofit/>
            </a:bodyPr>
            <a:p>
              <a:pPr algn="ctr">
                <a:lnSpc>
                  <a:spcPct val="109000"/>
                </a:lnSpc>
              </a:pPr>
              <a:r>
                <a:rPr lang="en-US" altLang="en-US" sz="8000">
                  <a:solidFill>
                    <a:schemeClr val="bg1"/>
                  </a:solidFill>
                  <a:latin typeface="Microsoft YaHei UI" panose="020B0503020204020204" charset="-122"/>
                  <a:ea typeface="Microsoft YaHei UI" panose="020B0503020204020204" charset="-122"/>
                </a:rPr>
                <a:t>01</a:t>
              </a:r>
              <a:endParaRPr lang="en-US" altLang="en-US" sz="8000">
                <a:solidFill>
                  <a:schemeClr val="bg1"/>
                </a:solidFill>
                <a:latin typeface="Microsoft YaHei UI" panose="020B0503020204020204" charset="-122"/>
                <a:ea typeface="Microsoft YaHei UI" panose="020B0503020204020204" charset="-122"/>
              </a:endParaRPr>
            </a:p>
          </p:txBody>
        </p:sp>
        <p:sp>
          <p:nvSpPr>
            <p:cNvPr id="7" name="文本框 6"/>
            <p:cNvSpPr txBox="1"/>
            <p:nvPr>
              <p:custDataLst>
                <p:tags r:id="rId4"/>
              </p:custDataLst>
            </p:nvPr>
          </p:nvSpPr>
          <p:spPr>
            <a:xfrm>
              <a:off x="1680" y="6200"/>
              <a:ext cx="4500" cy="640"/>
            </a:xfrm>
            <a:prstGeom prst="rect">
              <a:avLst/>
            </a:prstGeom>
            <a:noFill/>
          </p:spPr>
          <p:txBody>
            <a:bodyPr wrap="square" lIns="0" tIns="0" rIns="0" bIns="0" rtlCol="0" anchor="t">
              <a:noAutofit/>
            </a:bodyPr>
            <a:p>
              <a:pPr algn="l">
                <a:lnSpc>
                  <a:spcPct val="111000"/>
                </a:lnSpc>
              </a:pPr>
              <a:r>
                <a:rPr lang="zh-CN" altLang="en-US" sz="2400">
                  <a:solidFill>
                    <a:schemeClr val="bg1"/>
                  </a:solidFill>
                  <a:latin typeface="Microsoft YaHei UI" panose="020B0503020204020204" charset="-122"/>
                  <a:ea typeface="Microsoft YaHei UI" panose="020B0503020204020204" charset="-122"/>
                </a:rPr>
                <a:t>全球项目管理趋势</a:t>
              </a:r>
              <a:endParaRPr lang="zh-CN" altLang="en-US" sz="2400">
                <a:solidFill>
                  <a:schemeClr val="bg1"/>
                </a:solidFill>
                <a:latin typeface="Microsoft YaHei UI" panose="020B0503020204020204" charset="-122"/>
                <a:ea typeface="Microsoft YaHei UI" panose="020B0503020204020204" charset="-122"/>
              </a:endParaRPr>
            </a:p>
          </p:txBody>
        </p:sp>
        <p:sp>
          <p:nvSpPr>
            <p:cNvPr id="8" name="文本框 7"/>
            <p:cNvSpPr txBox="1"/>
            <p:nvPr>
              <p:custDataLst>
                <p:tags r:id="rId5"/>
              </p:custDataLst>
            </p:nvPr>
          </p:nvSpPr>
          <p:spPr>
            <a:xfrm>
              <a:off x="1680" y="7000"/>
              <a:ext cx="4460" cy="1920"/>
            </a:xfrm>
            <a:prstGeom prst="rect">
              <a:avLst/>
            </a:prstGeom>
            <a:noFill/>
          </p:spPr>
          <p:txBody>
            <a:bodyPr wrap="square" lIns="0" tIns="0" rIns="0" bIns="0" rtlCol="0" anchor="t">
              <a:noAutofit/>
            </a:bodyPr>
            <a:p>
              <a:pPr algn="l">
                <a:lnSpc>
                  <a:spcPct val="125000"/>
                </a:lnSpc>
              </a:pPr>
              <a:r>
                <a:rPr lang="en-US" altLang="en-US" sz="1600">
                  <a:solidFill>
                    <a:schemeClr val="bg1"/>
                  </a:solidFill>
                  <a:latin typeface="Microsoft YaHei UI" panose="020B0503020204020204" charset="-122"/>
                  <a:ea typeface="Microsoft YaHei UI" panose="020B0503020204020204" charset="-122"/>
                </a:rPr>
                <a:t>2025</a:t>
              </a:r>
              <a:r>
                <a:rPr lang="zh-CN" altLang="en-US" sz="1600">
                  <a:solidFill>
                    <a:schemeClr val="bg1"/>
                  </a:solidFill>
                  <a:latin typeface="Microsoft YaHei UI" panose="020B0503020204020204" charset="-122"/>
                  <a:ea typeface="Microsoft YaHei UI" panose="020B0503020204020204" charset="-122"/>
                </a:rPr>
                <a:t>年需</a:t>
              </a:r>
              <a:r>
                <a:rPr lang="en-US" altLang="zh-CN" sz="1600">
                  <a:solidFill>
                    <a:schemeClr val="bg1"/>
                  </a:solidFill>
                  <a:latin typeface="Microsoft YaHei UI" panose="020B0503020204020204" charset="-122"/>
                  <a:ea typeface="Microsoft YaHei UI" panose="020B0503020204020204" charset="-122"/>
                </a:rPr>
                <a:t>8800</a:t>
              </a:r>
              <a:r>
                <a:rPr lang="zh-CN" altLang="en-US" sz="1600">
                  <a:solidFill>
                    <a:schemeClr val="bg1"/>
                  </a:solidFill>
                  <a:latin typeface="Microsoft YaHei UI" panose="020B0503020204020204" charset="-122"/>
                  <a:ea typeface="Microsoft YaHei UI" panose="020B0503020204020204" charset="-122"/>
                </a:rPr>
                <a:t>万人才，</a:t>
              </a:r>
              <a:r>
                <a:rPr lang="en-US" altLang="zh-CN" sz="1600">
                  <a:solidFill>
                    <a:schemeClr val="bg1"/>
                  </a:solidFill>
                  <a:latin typeface="Microsoft YaHei UI" panose="020B0503020204020204" charset="-122"/>
                  <a:ea typeface="Microsoft YaHei UI" panose="020B0503020204020204" charset="-122"/>
                </a:rPr>
                <a:t>IT</a:t>
              </a:r>
              <a:r>
                <a:rPr lang="zh-CN" altLang="en-US" sz="1600">
                  <a:solidFill>
                    <a:schemeClr val="bg1"/>
                  </a:solidFill>
                  <a:latin typeface="Microsoft YaHei UI" panose="020B0503020204020204" charset="-122"/>
                  <a:ea typeface="Microsoft YaHei UI" panose="020B0503020204020204" charset="-122"/>
                </a:rPr>
                <a:t>、建筑、制造业为主，数据可视化展示。</a:t>
              </a:r>
              <a:endParaRPr lang="zh-CN" altLang="en-US" sz="1600">
                <a:solidFill>
                  <a:schemeClr val="bg1"/>
                </a:solidFill>
                <a:latin typeface="Microsoft YaHei UI" panose="020B0503020204020204" charset="-122"/>
                <a:ea typeface="Microsoft YaHei UI" panose="020B0503020204020204" charset="-122"/>
              </a:endParaRPr>
            </a:p>
          </p:txBody>
        </p:sp>
        <p:sp>
          <p:nvSpPr>
            <p:cNvPr id="9" name="文本框 8"/>
            <p:cNvSpPr txBox="1"/>
            <p:nvPr>
              <p:custDataLst>
                <p:tags r:id="rId6"/>
              </p:custDataLst>
            </p:nvPr>
          </p:nvSpPr>
          <p:spPr>
            <a:xfrm>
              <a:off x="6580" y="3631"/>
              <a:ext cx="2280" cy="2101"/>
            </a:xfrm>
            <a:prstGeom prst="rect">
              <a:avLst/>
            </a:prstGeom>
            <a:noFill/>
          </p:spPr>
          <p:txBody>
            <a:bodyPr wrap="square" lIns="0" tIns="0" rIns="0" bIns="0" rtlCol="0" anchor="ctr">
              <a:noAutofit/>
            </a:bodyPr>
            <a:p>
              <a:pPr algn="ctr">
                <a:lnSpc>
                  <a:spcPct val="109000"/>
                </a:lnSpc>
              </a:pPr>
              <a:r>
                <a:rPr lang="en-US" altLang="en-US" sz="8000">
                  <a:solidFill>
                    <a:schemeClr val="bg1"/>
                  </a:solidFill>
                  <a:latin typeface="Microsoft YaHei UI" panose="020B0503020204020204" charset="-122"/>
                  <a:ea typeface="Microsoft YaHei UI" panose="020B0503020204020204" charset="-122"/>
                </a:rPr>
                <a:t>02</a:t>
              </a:r>
              <a:endParaRPr lang="en-US" altLang="en-US" sz="8000">
                <a:solidFill>
                  <a:schemeClr val="bg1"/>
                </a:solidFill>
                <a:latin typeface="Microsoft YaHei UI" panose="020B0503020204020204" charset="-122"/>
                <a:ea typeface="Microsoft YaHei UI" panose="020B0503020204020204" charset="-122"/>
              </a:endParaRPr>
            </a:p>
          </p:txBody>
        </p:sp>
        <p:sp>
          <p:nvSpPr>
            <p:cNvPr id="10" name="文本框 9"/>
            <p:cNvSpPr txBox="1"/>
            <p:nvPr>
              <p:custDataLst>
                <p:tags r:id="rId7"/>
              </p:custDataLst>
            </p:nvPr>
          </p:nvSpPr>
          <p:spPr>
            <a:xfrm>
              <a:off x="6780" y="6200"/>
              <a:ext cx="4500" cy="640"/>
            </a:xfrm>
            <a:prstGeom prst="rect">
              <a:avLst/>
            </a:prstGeom>
            <a:noFill/>
          </p:spPr>
          <p:txBody>
            <a:bodyPr wrap="square" lIns="0" tIns="0" rIns="0" bIns="0" rtlCol="0" anchor="t">
              <a:noAutofit/>
            </a:bodyPr>
            <a:p>
              <a:pPr algn="l">
                <a:lnSpc>
                  <a:spcPct val="111000"/>
                </a:lnSpc>
              </a:pPr>
              <a:r>
                <a:rPr lang="zh-CN" altLang="en-US" sz="2400">
                  <a:solidFill>
                    <a:schemeClr val="bg1"/>
                  </a:solidFill>
                  <a:latin typeface="Microsoft YaHei UI" panose="020B0503020204020204" charset="-122"/>
                  <a:ea typeface="Microsoft YaHei UI" panose="020B0503020204020204" charset="-122"/>
                </a:rPr>
                <a:t>中国项目管理现状</a:t>
              </a:r>
              <a:endParaRPr lang="zh-CN" altLang="en-US" sz="2400">
                <a:solidFill>
                  <a:schemeClr val="bg1"/>
                </a:solidFill>
                <a:latin typeface="Microsoft YaHei UI" panose="020B0503020204020204" charset="-122"/>
                <a:ea typeface="Microsoft YaHei UI" panose="020B0503020204020204" charset="-122"/>
              </a:endParaRPr>
            </a:p>
          </p:txBody>
        </p:sp>
        <p:sp>
          <p:nvSpPr>
            <p:cNvPr id="11" name="文本框 10"/>
            <p:cNvSpPr txBox="1"/>
            <p:nvPr>
              <p:custDataLst>
                <p:tags r:id="rId8"/>
              </p:custDataLst>
            </p:nvPr>
          </p:nvSpPr>
          <p:spPr>
            <a:xfrm>
              <a:off x="6780" y="7000"/>
              <a:ext cx="4460" cy="1920"/>
            </a:xfrm>
            <a:prstGeom prst="rect">
              <a:avLst/>
            </a:prstGeom>
            <a:noFill/>
          </p:spPr>
          <p:txBody>
            <a:bodyPr wrap="square" lIns="0" tIns="0" rIns="0" bIns="0" rtlCol="0" anchor="t">
              <a:noAutofit/>
            </a:bodyPr>
            <a:p>
              <a:pPr algn="l">
                <a:lnSpc>
                  <a:spcPct val="125000"/>
                </a:lnSpc>
              </a:pPr>
              <a:r>
                <a:rPr lang="en-US" altLang="en-US" sz="1600">
                  <a:solidFill>
                    <a:schemeClr val="bg1"/>
                  </a:solidFill>
                  <a:latin typeface="Microsoft YaHei UI" panose="020B0503020204020204" charset="-122"/>
                  <a:ea typeface="Microsoft YaHei UI" panose="020B0503020204020204" charset="-122"/>
                </a:rPr>
                <a:t>“</a:t>
              </a:r>
              <a:r>
                <a:rPr lang="zh-CN" altLang="en-US" sz="1600">
                  <a:solidFill>
                    <a:schemeClr val="bg1"/>
                  </a:solidFill>
                  <a:latin typeface="Microsoft YaHei UI" panose="020B0503020204020204" charset="-122"/>
                  <a:ea typeface="Microsoft YaHei UI" panose="020B0503020204020204" charset="-122"/>
                </a:rPr>
                <a:t>一带一路</a:t>
              </a:r>
              <a:r>
                <a:rPr lang="en-US" altLang="zh-CN" sz="1600">
                  <a:solidFill>
                    <a:schemeClr val="bg1"/>
                  </a:solidFill>
                  <a:latin typeface="Microsoft YaHei UI" panose="020B0503020204020204" charset="-122"/>
                  <a:ea typeface="Microsoft YaHei UI" panose="020B0503020204020204" charset="-122"/>
                </a:rPr>
                <a:t>”</a:t>
              </a:r>
              <a:r>
                <a:rPr lang="zh-CN" altLang="en-US" sz="1600">
                  <a:solidFill>
                    <a:schemeClr val="bg1"/>
                  </a:solidFill>
                  <a:latin typeface="Microsoft YaHei UI" panose="020B0503020204020204" charset="-122"/>
                  <a:ea typeface="Microsoft YaHei UI" panose="020B0503020204020204" charset="-122"/>
                </a:rPr>
                <a:t>增海外项目，新基建推动数字化管理需求，政策驱动国际化人才缺口。</a:t>
              </a:r>
              <a:endParaRPr lang="zh-CN" altLang="en-US" sz="1600">
                <a:solidFill>
                  <a:schemeClr val="bg1"/>
                </a:solidFill>
                <a:latin typeface="Microsoft YaHei UI" panose="020B0503020204020204" charset="-122"/>
                <a:ea typeface="Microsoft YaHei UI" panose="020B0503020204020204" charset="-122"/>
              </a:endParaRPr>
            </a:p>
          </p:txBody>
        </p:sp>
      </p:grpSp>
      <p:sp>
        <p:nvSpPr>
          <p:cNvPr id="17" name="文本框 16"/>
          <p:cNvSpPr txBox="1"/>
          <p:nvPr/>
        </p:nvSpPr>
        <p:spPr>
          <a:xfrm>
            <a:off x="533400" y="405765"/>
            <a:ext cx="11136630" cy="5258435"/>
          </a:xfrm>
          <a:prstGeom prst="rect">
            <a:avLst/>
          </a:prstGeom>
        </p:spPr>
        <p:txBody>
          <a:bodyPr>
            <a:noAutofit/>
          </a:bodyPr>
          <a:p>
            <a:pPr marL="0" indent="0" algn="just" defTabSz="266700">
              <a:lnSpc>
                <a:spcPct val="150000"/>
              </a:lnSpc>
              <a:spcBef>
                <a:spcPct val="0"/>
              </a:spcBef>
              <a:spcAft>
                <a:spcPct val="0"/>
              </a:spcAft>
            </a:pPr>
            <a:r>
              <a:rPr lang="zh-CN" altLang="en-US" sz="1600" b="1">
                <a:latin typeface="微软雅黑" panose="020B0503020204020204" charset="-122"/>
                <a:ea typeface="微软雅黑" panose="020B0503020204020204" charset="-122"/>
              </a:rPr>
              <a:t>热身练习</a:t>
            </a:r>
            <a:r>
              <a:rPr lang="en-US" altLang="zh-CN" sz="1600" b="1">
                <a:latin typeface="微软雅黑" panose="020B0503020204020204" charset="-122"/>
                <a:ea typeface="微软雅黑" panose="020B0503020204020204" charset="-122"/>
              </a:rPr>
              <a:t>— </a:t>
            </a:r>
            <a:r>
              <a:rPr lang="zh-CN" altLang="en-US" sz="1600" b="1">
                <a:latin typeface="微软雅黑" panose="020B0503020204020204" charset="-122"/>
                <a:ea typeface="微软雅黑" panose="020B0503020204020204" charset="-122"/>
              </a:rPr>
              <a:t>家务活的项目管理</a:t>
            </a:r>
            <a:r>
              <a:rPr lang="en-US" altLang="zh-CN" sz="1600" b="1">
                <a:latin typeface="微软雅黑" panose="020B0503020204020204" charset="-122"/>
                <a:ea typeface="微软雅黑" panose="020B0503020204020204" charset="-122"/>
              </a:rPr>
              <a:t>  </a:t>
            </a:r>
            <a:endParaRPr lang="zh-CN" altLang="en-US" sz="1600" b="1">
              <a:latin typeface="微软雅黑" panose="020B0503020204020204" charset="-122"/>
              <a:ea typeface="微软雅黑" panose="020B0503020204020204" charset="-122"/>
            </a:endParaRPr>
          </a:p>
          <a:p>
            <a:pPr marL="0" indent="0" algn="just" defTabSz="266700">
              <a:lnSpc>
                <a:spcPct val="150000"/>
              </a:lnSpc>
              <a:spcBef>
                <a:spcPct val="0"/>
              </a:spcBef>
              <a:spcAft>
                <a:spcPct val="0"/>
              </a:spcAft>
            </a:pPr>
            <a:r>
              <a:rPr lang="en-US" altLang="zh-CN" sz="1600" b="0">
                <a:latin typeface="微软雅黑" panose="020B0503020204020204" charset="-122"/>
                <a:ea typeface="微软雅黑" panose="020B0503020204020204" charset="-122"/>
              </a:rPr>
              <a:t> </a:t>
            </a:r>
            <a:r>
              <a:rPr lang="zh-CN" altLang="en-US" sz="1600" b="0">
                <a:latin typeface="微软雅黑" panose="020B0503020204020204" charset="-122"/>
                <a:ea typeface="微软雅黑" panose="020B0503020204020204" charset="-122"/>
              </a:rPr>
              <a:t>周末的时候。你和你的爱人要在家里做家务。</a:t>
            </a:r>
            <a:endParaRPr lang="zh-CN" altLang="en-US" sz="1600" b="0">
              <a:latin typeface="微软雅黑" panose="020B0503020204020204" charset="-122"/>
              <a:ea typeface="微软雅黑" panose="020B0503020204020204" charset="-122"/>
            </a:endParaRPr>
          </a:p>
          <a:p>
            <a:pPr marL="0" indent="0" algn="just" defTabSz="266700">
              <a:lnSpc>
                <a:spcPct val="150000"/>
              </a:lnSpc>
              <a:spcBef>
                <a:spcPct val="0"/>
              </a:spcBef>
              <a:spcAft>
                <a:spcPct val="0"/>
              </a:spcAft>
            </a:pPr>
            <a:r>
              <a:rPr lang="en-US" altLang="zh-CN" sz="1600" b="0">
                <a:latin typeface="微软雅黑" panose="020B0503020204020204" charset="-122"/>
                <a:ea typeface="微软雅黑" panose="020B0503020204020204" charset="-122"/>
              </a:rPr>
              <a:t> </a:t>
            </a:r>
            <a:r>
              <a:rPr lang="zh-CN" altLang="en-US" sz="1600" b="0">
                <a:latin typeface="微软雅黑" panose="020B0503020204020204" charset="-122"/>
                <a:ea typeface="微软雅黑" panose="020B0503020204020204" charset="-122"/>
              </a:rPr>
              <a:t>你们有三件事情要做：</a:t>
            </a:r>
            <a:endParaRPr lang="zh-CN" altLang="en-US" sz="1600" b="0">
              <a:latin typeface="微软雅黑" panose="020B0503020204020204" charset="-122"/>
              <a:ea typeface="微软雅黑" panose="020B0503020204020204" charset="-122"/>
            </a:endParaRPr>
          </a:p>
          <a:p>
            <a:pPr marL="0" indent="0" algn="just" defTabSz="266700">
              <a:lnSpc>
                <a:spcPct val="150000"/>
              </a:lnSpc>
              <a:spcBef>
                <a:spcPct val="0"/>
              </a:spcBef>
              <a:spcAft>
                <a:spcPct val="0"/>
              </a:spcAft>
            </a:pPr>
            <a:r>
              <a:rPr lang="en-US" altLang="zh-CN" sz="1600" b="0">
                <a:latin typeface="微软雅黑" panose="020B0503020204020204" charset="-122"/>
                <a:ea typeface="微软雅黑" panose="020B0503020204020204" charset="-122"/>
              </a:rPr>
              <a:t> </a:t>
            </a:r>
            <a:r>
              <a:rPr lang="zh-CN" altLang="en-US" sz="1600" b="0">
                <a:latin typeface="微软雅黑" panose="020B0503020204020204" charset="-122"/>
                <a:ea typeface="微软雅黑" panose="020B0503020204020204" charset="-122"/>
              </a:rPr>
              <a:t>第一件，你们须要拖地。且仅仅有一个拖把，须要</a:t>
            </a:r>
            <a:r>
              <a:rPr lang="en-US" altLang="zh-CN" sz="1600" b="0">
                <a:latin typeface="微软雅黑" panose="020B0503020204020204" charset="-122"/>
                <a:ea typeface="微软雅黑" panose="020B0503020204020204" charset="-122"/>
              </a:rPr>
              <a:t>30</a:t>
            </a:r>
            <a:r>
              <a:rPr lang="zh-CN" altLang="en-US" sz="1600" b="0">
                <a:latin typeface="微软雅黑" panose="020B0503020204020204" charset="-122"/>
                <a:ea typeface="微软雅黑" panose="020B0503020204020204" charset="-122"/>
              </a:rPr>
              <a:t>分钟；</a:t>
            </a:r>
            <a:endParaRPr lang="zh-CN" altLang="en-US" sz="1600" b="0">
              <a:latin typeface="微软雅黑" panose="020B0503020204020204" charset="-122"/>
              <a:ea typeface="微软雅黑" panose="020B0503020204020204" charset="-122"/>
            </a:endParaRPr>
          </a:p>
          <a:p>
            <a:pPr marL="0" indent="0" algn="just" defTabSz="266700">
              <a:lnSpc>
                <a:spcPct val="150000"/>
              </a:lnSpc>
              <a:spcBef>
                <a:spcPct val="0"/>
              </a:spcBef>
              <a:spcAft>
                <a:spcPct val="0"/>
              </a:spcAft>
            </a:pPr>
            <a:r>
              <a:rPr lang="en-US" altLang="zh-CN" sz="1600" b="0">
                <a:latin typeface="微软雅黑" panose="020B0503020204020204" charset="-122"/>
                <a:ea typeface="微软雅黑" panose="020B0503020204020204" charset="-122"/>
              </a:rPr>
              <a:t> </a:t>
            </a:r>
            <a:r>
              <a:rPr lang="zh-CN" altLang="en-US" sz="1600" b="0">
                <a:latin typeface="微软雅黑" panose="020B0503020204020204" charset="-122"/>
                <a:ea typeface="微软雅黑" panose="020B0503020204020204" charset="-122"/>
              </a:rPr>
              <a:t>第二件，你们须要擦窗。且仅仅有一个抹布，须要</a:t>
            </a:r>
            <a:r>
              <a:rPr lang="en-US" altLang="zh-CN" sz="1600" b="0">
                <a:latin typeface="微软雅黑" panose="020B0503020204020204" charset="-122"/>
                <a:ea typeface="微软雅黑" panose="020B0503020204020204" charset="-122"/>
              </a:rPr>
              <a:t>30</a:t>
            </a:r>
            <a:r>
              <a:rPr lang="zh-CN" altLang="en-US" sz="1600" b="0">
                <a:latin typeface="微软雅黑" panose="020B0503020204020204" charset="-122"/>
                <a:ea typeface="微软雅黑" panose="020B0503020204020204" charset="-122"/>
              </a:rPr>
              <a:t>分钟。</a:t>
            </a:r>
            <a:endParaRPr lang="zh-CN" altLang="en-US" sz="1600" b="0">
              <a:latin typeface="微软雅黑" panose="020B0503020204020204" charset="-122"/>
              <a:ea typeface="微软雅黑" panose="020B0503020204020204" charset="-122"/>
            </a:endParaRPr>
          </a:p>
          <a:p>
            <a:pPr marL="0" indent="0" algn="just" defTabSz="266700">
              <a:lnSpc>
                <a:spcPct val="150000"/>
              </a:lnSpc>
              <a:spcBef>
                <a:spcPct val="0"/>
              </a:spcBef>
              <a:spcAft>
                <a:spcPct val="0"/>
              </a:spcAft>
            </a:pPr>
            <a:r>
              <a:rPr lang="en-US" altLang="zh-CN" sz="1600" b="0">
                <a:latin typeface="微软雅黑" panose="020B0503020204020204" charset="-122"/>
                <a:ea typeface="微软雅黑" panose="020B0503020204020204" charset="-122"/>
              </a:rPr>
              <a:t> </a:t>
            </a:r>
            <a:r>
              <a:rPr lang="zh-CN" altLang="en-US" sz="1600" b="0">
                <a:latin typeface="微软雅黑" panose="020B0503020204020204" charset="-122"/>
                <a:ea typeface="微软雅黑" panose="020B0503020204020204" charset="-122"/>
              </a:rPr>
              <a:t>第三件。你们压根切菜，且仅仅有一把刀，也须要</a:t>
            </a:r>
            <a:r>
              <a:rPr lang="en-US" altLang="zh-CN" sz="1600" b="0">
                <a:latin typeface="微软雅黑" panose="020B0503020204020204" charset="-122"/>
                <a:ea typeface="微软雅黑" panose="020B0503020204020204" charset="-122"/>
              </a:rPr>
              <a:t>30</a:t>
            </a:r>
            <a:r>
              <a:rPr lang="zh-CN" altLang="en-US" sz="1600" b="0">
                <a:latin typeface="微软雅黑" panose="020B0503020204020204" charset="-122"/>
                <a:ea typeface="微软雅黑" panose="020B0503020204020204" charset="-122"/>
              </a:rPr>
              <a:t>分钟；</a:t>
            </a:r>
            <a:endParaRPr lang="zh-CN" altLang="en-US" sz="1600" b="0">
              <a:latin typeface="微软雅黑" panose="020B0503020204020204" charset="-122"/>
              <a:ea typeface="微软雅黑" panose="020B0503020204020204" charset="-122"/>
            </a:endParaRPr>
          </a:p>
          <a:p>
            <a:pPr marL="0" indent="0" algn="just" defTabSz="266700">
              <a:lnSpc>
                <a:spcPct val="150000"/>
              </a:lnSpc>
              <a:spcBef>
                <a:spcPct val="0"/>
              </a:spcBef>
              <a:spcAft>
                <a:spcPct val="0"/>
              </a:spcAft>
            </a:pPr>
            <a:r>
              <a:rPr lang="en-US" altLang="zh-CN" sz="1600" b="0">
                <a:latin typeface="微软雅黑" panose="020B0503020204020204" charset="-122"/>
                <a:ea typeface="微软雅黑" panose="020B0503020204020204" charset="-122"/>
              </a:rPr>
              <a:t> </a:t>
            </a:r>
            <a:r>
              <a:rPr lang="zh-CN" altLang="en-US" sz="1600" b="0">
                <a:latin typeface="微软雅黑" panose="020B0503020204020204" charset="-122"/>
                <a:ea typeface="微软雅黑" panose="020B0503020204020204" charset="-122"/>
              </a:rPr>
              <a:t>如今的问题是。假设仅仅能用以上的工具来完毕这三项工作，且不能破坏工具。也不能加入工具，完毕这些工作，你们两个人须要多长时间。</a:t>
            </a:r>
            <a:endParaRPr lang="zh-CN" altLang="en-US" sz="1600" b="0">
              <a:latin typeface="微软雅黑" panose="020B0503020204020204" charset="-122"/>
              <a:ea typeface="微软雅黑" panose="020B0503020204020204" charset="-122"/>
            </a:endParaRPr>
          </a:p>
        </p:txBody>
      </p:sp>
      <p:pic>
        <p:nvPicPr>
          <p:cNvPr id="18" name="图片 17" descr="C:/Users/刘俊玲/AppData/Roaming/Kingsoft/office6/wppai/generateppt/ba010e50944ffae2116002742f163fbd.jpgba010e50944ffae2116002742f163fbd"/>
          <p:cNvPicPr preferRelativeResize="0">
            <a:picLocks noChangeAspect="1"/>
          </p:cNvPicPr>
          <p:nvPr>
            <p:custDataLst>
              <p:tags r:id="rId9"/>
            </p:custDataLst>
          </p:nvPr>
        </p:nvPicPr>
        <p:blipFill>
          <a:blip r:embed="rId10"/>
          <a:srcRect t="117" b="117"/>
          <a:stretch>
            <a:fillRect/>
          </a:stretch>
        </p:blipFill>
        <p:spPr>
          <a:xfrm>
            <a:off x="533400" y="3742055"/>
            <a:ext cx="10972800" cy="2679065"/>
          </a:xfrm>
          <a:prstGeom prst="rect">
            <a:avLst/>
          </a:prstGeom>
          <a:blipFill rotWithShape="1">
            <a:blip r:embed="rId11"/>
            <a:stretch>
              <a:fillRect/>
            </a:stretch>
          </a:blipFill>
          <a:ln w="0">
            <a:noFill/>
          </a:ln>
          <a:extLst>
            <a:ext uri="{91240B29-F687-4F45-9708-019B960494DF}">
              <a14:hiddenLine xmlns:a14="http://schemas.microsoft.com/office/drawing/2010/main" w="0">
                <a:pattFill prst="pct5">
                  <a:fgClr>
                    <a:prstClr val="black"/>
                  </a:fgClr>
                </a:pattFill>
              </a14:hiddenLine>
            </a:ext>
          </a:extLst>
        </p:spPr>
      </p:pic>
    </p:spTree>
    <p:custDataLst>
      <p:tags r:id="rId12"/>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刘俊玲/AppData/Local/Temp/figmazip/slide_0d4eafc75191c961\datas\装饰-12001&amp;101892.png"/>
          <p:cNvPicPr>
            <a:picLocks noChangeAspect="1"/>
          </p:cNvPicPr>
          <p:nvPr>
            <p:custDataLst>
              <p:tags r:id="rId1"/>
            </p:custDataLst>
          </p:nvPr>
        </p:nvPicPr>
        <p:blipFill>
          <a:blip r:embed="rId2" r:link="rId3"/>
          <a:stretch>
            <a:fillRect/>
          </a:stretch>
        </p:blipFill>
        <p:spPr>
          <a:xfrm>
            <a:off x="10362565" y="0"/>
            <a:ext cx="1828800" cy="6858000"/>
          </a:xfrm>
          <a:prstGeom prst="rect">
            <a:avLst/>
          </a:prstGeom>
        </p:spPr>
      </p:pic>
      <p:sp>
        <p:nvSpPr>
          <p:cNvPr id="2" name="标题 1"/>
          <p:cNvSpPr>
            <a:spLocks noGrp="1"/>
          </p:cNvSpPr>
          <p:nvPr>
            <p:ph type="title"/>
            <p:custDataLst>
              <p:tags r:id="rId4"/>
            </p:custDataLst>
          </p:nvPr>
        </p:nvSpPr>
        <p:spPr>
          <a:xfrm>
            <a:off x="609603" y="609603"/>
            <a:ext cx="9283702" cy="761997"/>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策划一场班级</a:t>
            </a:r>
            <a:r>
              <a:rPr lang="zh-CN" altLang="en-US" sz="4400">
                <a:solidFill>
                  <a:schemeClr val="tx1"/>
                </a:solidFill>
                <a:latin typeface="Microsoft YaHei UI" panose="020B0503020204020204" charset="-122"/>
                <a:ea typeface="Microsoft YaHei UI" panose="020B0503020204020204" charset="-122"/>
              </a:rPr>
              <a:t>旅行</a:t>
            </a:r>
            <a:endParaRPr lang="zh-CN" altLang="en-US" sz="4400">
              <a:solidFill>
                <a:schemeClr val="tx1"/>
              </a:solidFill>
              <a:latin typeface="Microsoft YaHei UI" panose="020B0503020204020204" charset="-122"/>
              <a:ea typeface="Microsoft YaHei UI" panose="020B0503020204020204" charset="-122"/>
            </a:endParaRPr>
          </a:p>
        </p:txBody>
      </p:sp>
      <p:sp>
        <p:nvSpPr>
          <p:cNvPr id="4" name="矩形 3"/>
          <p:cNvSpPr/>
          <p:nvPr>
            <p:custDataLst>
              <p:tags r:id="rId5"/>
            </p:custDataLst>
          </p:nvPr>
        </p:nvSpPr>
        <p:spPr>
          <a:xfrm>
            <a:off x="0" y="533397"/>
            <a:ext cx="177165" cy="4572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矩形 4"/>
          <p:cNvSpPr/>
          <p:nvPr>
            <p:custDataLst>
              <p:tags r:id="rId6"/>
            </p:custDataLst>
          </p:nvPr>
        </p:nvSpPr>
        <p:spPr>
          <a:xfrm>
            <a:off x="0" y="990597"/>
            <a:ext cx="177165" cy="4572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18" name="组合 17"/>
          <p:cNvGrpSpPr/>
          <p:nvPr/>
        </p:nvGrpSpPr>
        <p:grpSpPr>
          <a:xfrm>
            <a:off x="609600" y="1828800"/>
            <a:ext cx="9144002" cy="4419600"/>
            <a:chOff x="960" y="2880"/>
            <a:chExt cx="14400" cy="6960"/>
          </a:xfrm>
        </p:grpSpPr>
        <p:sp>
          <p:nvSpPr>
            <p:cNvPr id="6" name="矩形 5"/>
            <p:cNvSpPr/>
            <p:nvPr>
              <p:custDataLst>
                <p:tags r:id="rId7"/>
              </p:custDataLst>
            </p:nvPr>
          </p:nvSpPr>
          <p:spPr>
            <a:xfrm>
              <a:off x="960" y="2880"/>
              <a:ext cx="5600" cy="324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custDataLst>
                <p:tags r:id="rId8"/>
              </p:custDataLst>
            </p:nvPr>
          </p:nvSpPr>
          <p:spPr>
            <a:xfrm>
              <a:off x="1400" y="4220"/>
              <a:ext cx="47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自然风光胜地</a:t>
              </a:r>
              <a:endParaRPr lang="zh-CN" altLang="en-US" sz="2400">
                <a:solidFill>
                  <a:schemeClr val="tx1"/>
                </a:solidFill>
                <a:latin typeface="Microsoft YaHei UI" panose="020B0503020204020204" charset="-122"/>
                <a:ea typeface="Microsoft YaHei UI" panose="020B0503020204020204" charset="-122"/>
              </a:endParaRPr>
            </a:p>
          </p:txBody>
        </p:sp>
        <p:sp>
          <p:nvSpPr>
            <p:cNvPr id="8" name="文本框 7"/>
            <p:cNvSpPr txBox="1"/>
            <p:nvPr>
              <p:custDataLst>
                <p:tags r:id="rId9"/>
              </p:custDataLst>
            </p:nvPr>
          </p:nvSpPr>
          <p:spPr>
            <a:xfrm>
              <a:off x="1440" y="4220"/>
              <a:ext cx="4720" cy="1440"/>
            </a:xfrm>
            <a:prstGeom prst="rect">
              <a:avLst/>
            </a:prstGeom>
            <a:noFill/>
          </p:spPr>
          <p:txBody>
            <a:bodyPr wrap="square" lIns="0" tIns="0" rIns="0" bIns="0" rtlCol="0" anchor="t">
              <a:noAutofit/>
            </a:bodyPr>
            <a:p>
              <a:pPr algn="l">
                <a:lnSpc>
                  <a:spcPct val="125000"/>
                </a:lnSpc>
              </a:pPr>
              <a:endParaRPr lang="zh-CN" altLang="en-US" sz="1600">
                <a:solidFill>
                  <a:schemeClr val="tx1"/>
                </a:solidFill>
                <a:latin typeface="Microsoft YaHei UI" panose="020B0503020204020204" charset="-122"/>
                <a:ea typeface="Microsoft YaHei UI" panose="020B0503020204020204" charset="-122"/>
              </a:endParaRPr>
            </a:p>
          </p:txBody>
        </p:sp>
        <p:pic>
          <p:nvPicPr>
            <p:cNvPr id="9" name="图片 8" descr="C:/Users/刘俊玲/AppData/Roaming/Kingsoft/office6/wppai/generateppt/72f3bf33-2c66-47de-9b84-ae7d60a0d26b.jpg72f3bf33-2c66-47de-9b84-ae7d60a0d26b"/>
            <p:cNvPicPr preferRelativeResize="0">
              <a:picLocks noChangeAspect="1"/>
            </p:cNvPicPr>
            <p:nvPr>
              <p:custDataLst>
                <p:tags r:id="rId10"/>
              </p:custDataLst>
            </p:nvPr>
          </p:nvPicPr>
          <p:blipFill>
            <a:blip r:embed="rId11"/>
            <a:srcRect t="6975"/>
            <a:stretch>
              <a:fillRect/>
            </a:stretch>
          </p:blipFill>
          <p:spPr>
            <a:xfrm>
              <a:off x="6560" y="2880"/>
              <a:ext cx="8799" cy="3240"/>
            </a:xfrm>
            <a:prstGeom prst="rect">
              <a:avLst/>
            </a:prstGeom>
            <a:blipFill rotWithShape="1">
              <a:blip r:embed="rId12"/>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12" name="图片 11" descr="C:/Users/刘俊玲/AppData/Roaming/Kingsoft/office6/wppai/generateppt/226b0567-573b-4d9a-b016-8ce24fa1544a.jpg226b0567-573b-4d9a-b016-8ce24fa1544a"/>
            <p:cNvPicPr preferRelativeResize="0">
              <a:picLocks noChangeAspect="1"/>
            </p:cNvPicPr>
            <p:nvPr>
              <p:custDataLst>
                <p:tags r:id="rId13"/>
              </p:custDataLst>
            </p:nvPr>
          </p:nvPicPr>
          <p:blipFill>
            <a:blip r:embed="rId14"/>
            <a:srcRect t="6975"/>
            <a:stretch>
              <a:fillRect/>
            </a:stretch>
          </p:blipFill>
          <p:spPr>
            <a:xfrm>
              <a:off x="960" y="6600"/>
              <a:ext cx="8799" cy="3240"/>
            </a:xfrm>
            <a:prstGeom prst="rect">
              <a:avLst/>
            </a:prstGeom>
            <a:blipFill rotWithShape="1">
              <a:blip r:embed="rId12"/>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5" name="矩形 14"/>
            <p:cNvSpPr/>
            <p:nvPr>
              <p:custDataLst>
                <p:tags r:id="rId15"/>
              </p:custDataLst>
            </p:nvPr>
          </p:nvSpPr>
          <p:spPr>
            <a:xfrm>
              <a:off x="9760" y="6600"/>
              <a:ext cx="5600" cy="324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custDataLst>
                <p:tags r:id="rId16"/>
              </p:custDataLst>
            </p:nvPr>
          </p:nvSpPr>
          <p:spPr>
            <a:xfrm>
              <a:off x="10096" y="8172"/>
              <a:ext cx="47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文化历史名城</a:t>
              </a:r>
              <a:endParaRPr lang="zh-CN" altLang="en-US" sz="2400">
                <a:solidFill>
                  <a:schemeClr val="tx1"/>
                </a:solidFill>
                <a:latin typeface="Microsoft YaHei UI" panose="020B0503020204020204" charset="-122"/>
                <a:ea typeface="Microsoft YaHei UI" panose="020B0503020204020204" charset="-122"/>
              </a:endParaRPr>
            </a:p>
          </p:txBody>
        </p:sp>
      </p:grpSp>
    </p:spTree>
    <p:custDataLst>
      <p:tags r:id="rId1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 name="图片 19" descr="C:/Users/刘俊玲/AppData/Roaming/Kingsoft/office6/wppai/generateppt/94934987-a20d-461c-b4b4-9833f4a2a652.jpg94934987-a20d-461c-b4b4-9833f4a2a652"/>
          <p:cNvPicPr preferRelativeResize="0">
            <a:picLocks noChangeAspect="1"/>
          </p:cNvPicPr>
          <p:nvPr>
            <p:custDataLst>
              <p:tags r:id="rId1"/>
            </p:custDataLst>
          </p:nvPr>
        </p:nvPicPr>
        <p:blipFill>
          <a:blip r:embed="rId2"/>
          <a:srcRect t="952"/>
          <a:stretch>
            <a:fillRect/>
          </a:stretch>
        </p:blipFill>
        <p:spPr>
          <a:xfrm>
            <a:off x="3" y="3286122"/>
            <a:ext cx="10972800" cy="3657600"/>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3" name="图片 2" descr="C:/Users/刘俊玲/AppData/Local/Temp/figmazip/slide_6159cbdce0854bf3\datas\装饰-12001&amp;470111.png"/>
          <p:cNvPicPr>
            <a:picLocks noChangeAspect="1"/>
          </p:cNvPicPr>
          <p:nvPr>
            <p:custDataLst>
              <p:tags r:id="rId4"/>
            </p:custDataLst>
          </p:nvPr>
        </p:nvPicPr>
        <p:blipFill>
          <a:blip r:embed="rId5" r:link="rId6"/>
          <a:stretch>
            <a:fillRect/>
          </a:stretch>
        </p:blipFill>
        <p:spPr>
          <a:xfrm>
            <a:off x="10362565" y="0"/>
            <a:ext cx="1828800" cy="6858000"/>
          </a:xfrm>
          <a:prstGeom prst="rect">
            <a:avLst/>
          </a:prstGeom>
        </p:spPr>
      </p:pic>
      <p:sp>
        <p:nvSpPr>
          <p:cNvPr id="2" name="标题 1"/>
          <p:cNvSpPr>
            <a:spLocks noGrp="1"/>
          </p:cNvSpPr>
          <p:nvPr>
            <p:ph type="title"/>
            <p:custDataLst>
              <p:tags r:id="rId7"/>
            </p:custDataLst>
          </p:nvPr>
        </p:nvSpPr>
        <p:spPr>
          <a:xfrm>
            <a:off x="609603" y="609603"/>
            <a:ext cx="6464296" cy="761997"/>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组织一场篮球</a:t>
            </a:r>
            <a:r>
              <a:rPr lang="zh-CN" altLang="en-US" sz="4400">
                <a:solidFill>
                  <a:schemeClr val="tx1"/>
                </a:solidFill>
                <a:latin typeface="Microsoft YaHei UI" panose="020B0503020204020204" charset="-122"/>
                <a:ea typeface="Microsoft YaHei UI" panose="020B0503020204020204" charset="-122"/>
              </a:rPr>
              <a:t>赛</a:t>
            </a:r>
            <a:endParaRPr lang="zh-CN" altLang="en-US" sz="4400">
              <a:solidFill>
                <a:schemeClr val="tx1"/>
              </a:solidFill>
              <a:latin typeface="Microsoft YaHei UI" panose="020B0503020204020204" charset="-122"/>
              <a:ea typeface="Microsoft YaHei UI" panose="020B0503020204020204" charset="-122"/>
            </a:endParaRPr>
          </a:p>
        </p:txBody>
      </p:sp>
      <p:pic>
        <p:nvPicPr>
          <p:cNvPr id="16" name="图片 15" descr="C:/Users/刘俊玲/AppData/Roaming/Kingsoft/office6/wppai/generateppt/663a398879905eb01b1670a4922c29e8.jpg663a398879905eb01b1670a4922c29e8"/>
          <p:cNvPicPr preferRelativeResize="0">
            <a:picLocks noChangeAspect="1"/>
          </p:cNvPicPr>
          <p:nvPr>
            <p:custDataLst>
              <p:tags r:id="rId8"/>
            </p:custDataLst>
          </p:nvPr>
        </p:nvPicPr>
        <p:blipFill>
          <a:blip r:embed="rId9"/>
          <a:srcRect t="3391" b="3391"/>
          <a:stretch>
            <a:fillRect/>
          </a:stretch>
        </p:blipFill>
        <p:spPr>
          <a:xfrm>
            <a:off x="7543800" y="609603"/>
            <a:ext cx="4038600" cy="5638800"/>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spTree>
    <p:custDataLst>
      <p:tags r:id="rId10"/>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1087120" y="2438400"/>
            <a:ext cx="10972802" cy="4419597"/>
            <a:chOff x="960" y="2880"/>
            <a:chExt cx="17280" cy="6960"/>
          </a:xfrm>
        </p:grpSpPr>
        <p:pic>
          <p:nvPicPr>
            <p:cNvPr id="21" name="图片 20" descr="C:/Users/刘俊玲/AppData/Roaming/Kingsoft/office6/wppai/generateppt/c346b66c4f93a50ebb1d258e7c8d3575.jpgc346b66c4f93a50ebb1d258e7c8d3575"/>
            <p:cNvPicPr preferRelativeResize="0">
              <a:picLocks noChangeAspect="1"/>
            </p:cNvPicPr>
            <p:nvPr>
              <p:custDataLst>
                <p:tags r:id="rId1"/>
              </p:custDataLst>
            </p:nvPr>
          </p:nvPicPr>
          <p:blipFill>
            <a:blip r:embed="rId2"/>
            <a:srcRect t="1584" b="1394"/>
            <a:stretch>
              <a:fillRect/>
            </a:stretch>
          </p:blipFill>
          <p:spPr>
            <a:xfrm>
              <a:off x="960" y="2880"/>
              <a:ext cx="5600" cy="3359"/>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23" name="矩形 22"/>
            <p:cNvSpPr/>
            <p:nvPr>
              <p:custDataLst>
                <p:tags r:id="rId4"/>
              </p:custDataLst>
            </p:nvPr>
          </p:nvSpPr>
          <p:spPr>
            <a:xfrm>
              <a:off x="960" y="6240"/>
              <a:ext cx="5600" cy="360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4" name="图片 23" descr="C:/Users/刘俊玲/AppData/Roaming/Kingsoft/office6/wppai/generateppt/29c8bb81-f08a-4bf6-a68c-1645dc686d63.jpg29c8bb81-f08a-4bf6-a68c-1645dc686d63"/>
            <p:cNvPicPr preferRelativeResize="0">
              <a:picLocks noChangeAspect="1"/>
            </p:cNvPicPr>
            <p:nvPr>
              <p:custDataLst>
                <p:tags r:id="rId5"/>
              </p:custDataLst>
            </p:nvPr>
          </p:nvPicPr>
          <p:blipFill>
            <a:blip r:embed="rId6"/>
            <a:srcRect t="832" b="899"/>
            <a:stretch>
              <a:fillRect/>
            </a:stretch>
          </p:blipFill>
          <p:spPr>
            <a:xfrm>
              <a:off x="6800" y="2880"/>
              <a:ext cx="5600" cy="3359"/>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25" name="矩形 24"/>
            <p:cNvSpPr/>
            <p:nvPr>
              <p:custDataLst>
                <p:tags r:id="rId7"/>
              </p:custDataLst>
            </p:nvPr>
          </p:nvSpPr>
          <p:spPr>
            <a:xfrm>
              <a:off x="6800" y="6240"/>
              <a:ext cx="5600" cy="360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文本框 25"/>
            <p:cNvSpPr txBox="1"/>
            <p:nvPr>
              <p:custDataLst>
                <p:tags r:id="rId8"/>
              </p:custDataLst>
            </p:nvPr>
          </p:nvSpPr>
          <p:spPr>
            <a:xfrm>
              <a:off x="1440" y="6880"/>
              <a:ext cx="476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精准定位用户群体</a:t>
              </a:r>
              <a:endParaRPr lang="zh-CN" altLang="en-US" sz="2400">
                <a:solidFill>
                  <a:schemeClr val="tx1"/>
                </a:solidFill>
                <a:latin typeface="Microsoft YaHei UI" panose="020B0503020204020204" charset="-122"/>
                <a:ea typeface="Microsoft YaHei UI" panose="020B0503020204020204" charset="-122"/>
              </a:endParaRPr>
            </a:p>
          </p:txBody>
        </p:sp>
        <p:sp>
          <p:nvSpPr>
            <p:cNvPr id="27" name="文本框 26"/>
            <p:cNvSpPr txBox="1"/>
            <p:nvPr>
              <p:custDataLst>
                <p:tags r:id="rId9"/>
              </p:custDataLst>
            </p:nvPr>
          </p:nvSpPr>
          <p:spPr>
            <a:xfrm>
              <a:off x="1440" y="7760"/>
              <a:ext cx="4720" cy="1440"/>
            </a:xfrm>
            <a:prstGeom prst="rect">
              <a:avLst/>
            </a:prstGeom>
            <a:noFill/>
          </p:spPr>
          <p:txBody>
            <a:bodyPr wrap="square" lIns="0" tIns="0" rIns="0" bIns="0" rtlCol="0" anchor="t">
              <a:noAutofit/>
            </a:bodyPr>
            <a:p>
              <a:pPr algn="l">
                <a:lnSpc>
                  <a:spcPct val="125000"/>
                </a:lnSpc>
              </a:pPr>
              <a:endParaRPr lang="zh-CN" altLang="en-US" sz="1600">
                <a:solidFill>
                  <a:schemeClr val="tx1"/>
                </a:solidFill>
                <a:latin typeface="Microsoft YaHei UI" panose="020B0503020204020204" charset="-122"/>
                <a:ea typeface="Microsoft YaHei UI" panose="020B0503020204020204" charset="-122"/>
              </a:endParaRPr>
            </a:p>
          </p:txBody>
        </p:sp>
        <p:pic>
          <p:nvPicPr>
            <p:cNvPr id="28" name="图片 27" descr="C:/Users/刘俊玲/AppData/Roaming/Kingsoft/office6/wppai/generateppt/fd658aaabb98a28b201f16289a500a4f.jpgfd658aaabb98a28b201f16289a500a4f"/>
            <p:cNvPicPr preferRelativeResize="0">
              <a:picLocks noChangeAspect="1"/>
            </p:cNvPicPr>
            <p:nvPr>
              <p:custDataLst>
                <p:tags r:id="rId10"/>
              </p:custDataLst>
            </p:nvPr>
          </p:nvPicPr>
          <p:blipFill>
            <a:blip r:embed="rId11"/>
            <a:srcRect l="-9" t="5040" r="9" b="5040"/>
            <a:stretch>
              <a:fillRect/>
            </a:stretch>
          </p:blipFill>
          <p:spPr>
            <a:xfrm>
              <a:off x="12640" y="2880"/>
              <a:ext cx="5600" cy="3359"/>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29" name="矩形 28"/>
            <p:cNvSpPr/>
            <p:nvPr>
              <p:custDataLst>
                <p:tags r:id="rId12"/>
              </p:custDataLst>
            </p:nvPr>
          </p:nvSpPr>
          <p:spPr>
            <a:xfrm>
              <a:off x="12640" y="6240"/>
              <a:ext cx="5600" cy="360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pic>
        <p:nvPicPr>
          <p:cNvPr id="3" name="图片 2" descr="C:/Users/刘俊玲/AppData/Local/Temp/figmazip/slide_004fcb615c266dfc\datas\装饰-12001&amp;493404.png"/>
          <p:cNvPicPr>
            <a:picLocks noChangeAspect="1"/>
          </p:cNvPicPr>
          <p:nvPr>
            <p:custDataLst>
              <p:tags r:id="rId13"/>
            </p:custDataLst>
          </p:nvPr>
        </p:nvPicPr>
        <p:blipFill>
          <a:blip r:embed="rId14" r:link="rId15"/>
          <a:stretch>
            <a:fillRect/>
          </a:stretch>
        </p:blipFill>
        <p:spPr>
          <a:xfrm>
            <a:off x="0" y="0"/>
            <a:ext cx="1828800" cy="6858000"/>
          </a:xfrm>
          <a:prstGeom prst="rect">
            <a:avLst/>
          </a:prstGeom>
        </p:spPr>
      </p:pic>
      <p:pic>
        <p:nvPicPr>
          <p:cNvPr id="4" name="图片 3" descr="C:/Users/刘俊玲/AppData/Roaming/Kingsoft/office6/wppai/generateppt/f8f426161cc504880b107a5009388b9c.jpgf8f426161cc504880b107a5009388b9c"/>
          <p:cNvPicPr preferRelativeResize="0">
            <a:picLocks noChangeAspect="1"/>
          </p:cNvPicPr>
          <p:nvPr>
            <p:custDataLst>
              <p:tags r:id="rId16"/>
            </p:custDataLst>
          </p:nvPr>
        </p:nvPicPr>
        <p:blipFill>
          <a:blip r:embed="rId17"/>
          <a:srcRect l="14395" r="14278"/>
          <a:stretch>
            <a:fillRect/>
          </a:stretch>
        </p:blipFill>
        <p:spPr>
          <a:xfrm>
            <a:off x="609602" y="609603"/>
            <a:ext cx="4038600" cy="5638800"/>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2" name="标题 1"/>
          <p:cNvSpPr>
            <a:spLocks noGrp="1"/>
          </p:cNvSpPr>
          <p:nvPr>
            <p:ph type="title"/>
            <p:custDataLst>
              <p:tags r:id="rId18"/>
            </p:custDataLst>
          </p:nvPr>
        </p:nvSpPr>
        <p:spPr>
          <a:xfrm>
            <a:off x="5257800" y="609603"/>
            <a:ext cx="6464296" cy="1524003"/>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制作</a:t>
            </a:r>
            <a:r>
              <a:rPr lang="zh-CN" altLang="en-US" sz="4400">
                <a:solidFill>
                  <a:schemeClr val="tx1"/>
                </a:solidFill>
                <a:latin typeface="Microsoft YaHei UI" panose="020B0503020204020204" charset="-122"/>
                <a:ea typeface="Microsoft YaHei UI" panose="020B0503020204020204" charset="-122"/>
              </a:rPr>
              <a:t>一期短视频</a:t>
            </a:r>
            <a:endParaRPr lang="zh-CN" altLang="en-US" sz="4400">
              <a:solidFill>
                <a:schemeClr val="tx1"/>
              </a:solidFill>
              <a:latin typeface="Microsoft YaHei UI" panose="020B0503020204020204" charset="-122"/>
              <a:ea typeface="Microsoft YaHei UI" panose="020B0503020204020204" charset="-122"/>
            </a:endParaRPr>
          </a:p>
        </p:txBody>
      </p:sp>
    </p:spTree>
    <p:custDataLst>
      <p:tags r:id="rId1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custDataLst>
              <p:tags r:id="rId1"/>
            </p:custDataLst>
          </p:nvPr>
        </p:nvSpPr>
        <p:spPr>
          <a:xfrm>
            <a:off x="6096003" y="0"/>
            <a:ext cx="1777365" cy="1524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300"/>
          </a:p>
        </p:txBody>
      </p:sp>
      <p:sp>
        <p:nvSpPr>
          <p:cNvPr id="4" name="矩形 3"/>
          <p:cNvSpPr/>
          <p:nvPr>
            <p:custDataLst>
              <p:tags r:id="rId2"/>
            </p:custDataLst>
          </p:nvPr>
        </p:nvSpPr>
        <p:spPr>
          <a:xfrm>
            <a:off x="4317998" y="0"/>
            <a:ext cx="1778000" cy="1524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300"/>
          </a:p>
        </p:txBody>
      </p:sp>
      <p:grpSp>
        <p:nvGrpSpPr>
          <p:cNvPr id="15" name="组合 14"/>
          <p:cNvGrpSpPr/>
          <p:nvPr/>
        </p:nvGrpSpPr>
        <p:grpSpPr>
          <a:xfrm>
            <a:off x="939800" y="2305685"/>
            <a:ext cx="6223000" cy="3358515"/>
            <a:chOff x="1480" y="3631"/>
            <a:chExt cx="9800" cy="5289"/>
          </a:xfrm>
        </p:grpSpPr>
        <p:sp>
          <p:nvSpPr>
            <p:cNvPr id="6" name="文本框 5"/>
            <p:cNvSpPr txBox="1"/>
            <p:nvPr>
              <p:custDataLst>
                <p:tags r:id="rId3"/>
              </p:custDataLst>
            </p:nvPr>
          </p:nvSpPr>
          <p:spPr>
            <a:xfrm>
              <a:off x="1480" y="3631"/>
              <a:ext cx="2280" cy="2101"/>
            </a:xfrm>
            <a:prstGeom prst="rect">
              <a:avLst/>
            </a:prstGeom>
            <a:noFill/>
          </p:spPr>
          <p:txBody>
            <a:bodyPr wrap="square" lIns="0" tIns="0" rIns="0" bIns="0" rtlCol="0" anchor="ctr">
              <a:noAutofit/>
            </a:bodyPr>
            <a:p>
              <a:pPr algn="ctr">
                <a:lnSpc>
                  <a:spcPct val="109000"/>
                </a:lnSpc>
              </a:pPr>
              <a:r>
                <a:rPr lang="en-US" altLang="en-US" sz="8000">
                  <a:solidFill>
                    <a:schemeClr val="bg1"/>
                  </a:solidFill>
                  <a:latin typeface="Microsoft YaHei UI" panose="020B0503020204020204" charset="-122"/>
                  <a:ea typeface="Microsoft YaHei UI" panose="020B0503020204020204" charset="-122"/>
                </a:rPr>
                <a:t>01</a:t>
              </a:r>
              <a:endParaRPr lang="en-US" altLang="en-US" sz="8000">
                <a:solidFill>
                  <a:schemeClr val="bg1"/>
                </a:solidFill>
                <a:latin typeface="Microsoft YaHei UI" panose="020B0503020204020204" charset="-122"/>
                <a:ea typeface="Microsoft YaHei UI" panose="020B0503020204020204" charset="-122"/>
              </a:endParaRPr>
            </a:p>
          </p:txBody>
        </p:sp>
        <p:sp>
          <p:nvSpPr>
            <p:cNvPr id="7" name="文本框 6"/>
            <p:cNvSpPr txBox="1"/>
            <p:nvPr>
              <p:custDataLst>
                <p:tags r:id="rId4"/>
              </p:custDataLst>
            </p:nvPr>
          </p:nvSpPr>
          <p:spPr>
            <a:xfrm>
              <a:off x="1680" y="6200"/>
              <a:ext cx="4500" cy="640"/>
            </a:xfrm>
            <a:prstGeom prst="rect">
              <a:avLst/>
            </a:prstGeom>
            <a:noFill/>
          </p:spPr>
          <p:txBody>
            <a:bodyPr wrap="square" lIns="0" tIns="0" rIns="0" bIns="0" rtlCol="0" anchor="t">
              <a:noAutofit/>
            </a:bodyPr>
            <a:p>
              <a:pPr algn="l">
                <a:lnSpc>
                  <a:spcPct val="111000"/>
                </a:lnSpc>
              </a:pPr>
              <a:r>
                <a:rPr lang="zh-CN" altLang="en-US" sz="2400">
                  <a:solidFill>
                    <a:schemeClr val="bg1"/>
                  </a:solidFill>
                  <a:latin typeface="Microsoft YaHei UI" panose="020B0503020204020204" charset="-122"/>
                  <a:ea typeface="Microsoft YaHei UI" panose="020B0503020204020204" charset="-122"/>
                </a:rPr>
                <a:t>全球项目管理趋势</a:t>
              </a:r>
              <a:endParaRPr lang="zh-CN" altLang="en-US" sz="2400">
                <a:solidFill>
                  <a:schemeClr val="bg1"/>
                </a:solidFill>
                <a:latin typeface="Microsoft YaHei UI" panose="020B0503020204020204" charset="-122"/>
                <a:ea typeface="Microsoft YaHei UI" panose="020B0503020204020204" charset="-122"/>
              </a:endParaRPr>
            </a:p>
          </p:txBody>
        </p:sp>
        <p:sp>
          <p:nvSpPr>
            <p:cNvPr id="8" name="文本框 7"/>
            <p:cNvSpPr txBox="1"/>
            <p:nvPr>
              <p:custDataLst>
                <p:tags r:id="rId5"/>
              </p:custDataLst>
            </p:nvPr>
          </p:nvSpPr>
          <p:spPr>
            <a:xfrm>
              <a:off x="1680" y="7000"/>
              <a:ext cx="4460" cy="1920"/>
            </a:xfrm>
            <a:prstGeom prst="rect">
              <a:avLst/>
            </a:prstGeom>
            <a:noFill/>
          </p:spPr>
          <p:txBody>
            <a:bodyPr wrap="square" lIns="0" tIns="0" rIns="0" bIns="0" rtlCol="0" anchor="t">
              <a:noAutofit/>
            </a:bodyPr>
            <a:p>
              <a:pPr algn="l">
                <a:lnSpc>
                  <a:spcPct val="125000"/>
                </a:lnSpc>
              </a:pPr>
              <a:r>
                <a:rPr lang="en-US" altLang="en-US" sz="1600">
                  <a:solidFill>
                    <a:schemeClr val="bg1"/>
                  </a:solidFill>
                  <a:latin typeface="Microsoft YaHei UI" panose="020B0503020204020204" charset="-122"/>
                  <a:ea typeface="Microsoft YaHei UI" panose="020B0503020204020204" charset="-122"/>
                </a:rPr>
                <a:t>2025</a:t>
              </a:r>
              <a:r>
                <a:rPr lang="zh-CN" altLang="en-US" sz="1600">
                  <a:solidFill>
                    <a:schemeClr val="bg1"/>
                  </a:solidFill>
                  <a:latin typeface="Microsoft YaHei UI" panose="020B0503020204020204" charset="-122"/>
                  <a:ea typeface="Microsoft YaHei UI" panose="020B0503020204020204" charset="-122"/>
                </a:rPr>
                <a:t>年需</a:t>
              </a:r>
              <a:r>
                <a:rPr lang="en-US" altLang="zh-CN" sz="1600">
                  <a:solidFill>
                    <a:schemeClr val="bg1"/>
                  </a:solidFill>
                  <a:latin typeface="Microsoft YaHei UI" panose="020B0503020204020204" charset="-122"/>
                  <a:ea typeface="Microsoft YaHei UI" panose="020B0503020204020204" charset="-122"/>
                </a:rPr>
                <a:t>8800</a:t>
              </a:r>
              <a:r>
                <a:rPr lang="zh-CN" altLang="en-US" sz="1600">
                  <a:solidFill>
                    <a:schemeClr val="bg1"/>
                  </a:solidFill>
                  <a:latin typeface="Microsoft YaHei UI" panose="020B0503020204020204" charset="-122"/>
                  <a:ea typeface="Microsoft YaHei UI" panose="020B0503020204020204" charset="-122"/>
                </a:rPr>
                <a:t>万人才，</a:t>
              </a:r>
              <a:r>
                <a:rPr lang="en-US" altLang="zh-CN" sz="1600">
                  <a:solidFill>
                    <a:schemeClr val="bg1"/>
                  </a:solidFill>
                  <a:latin typeface="Microsoft YaHei UI" panose="020B0503020204020204" charset="-122"/>
                  <a:ea typeface="Microsoft YaHei UI" panose="020B0503020204020204" charset="-122"/>
                </a:rPr>
                <a:t>IT</a:t>
              </a:r>
              <a:r>
                <a:rPr lang="zh-CN" altLang="en-US" sz="1600">
                  <a:solidFill>
                    <a:schemeClr val="bg1"/>
                  </a:solidFill>
                  <a:latin typeface="Microsoft YaHei UI" panose="020B0503020204020204" charset="-122"/>
                  <a:ea typeface="Microsoft YaHei UI" panose="020B0503020204020204" charset="-122"/>
                </a:rPr>
                <a:t>、建筑、制造业为主，数据可视化展示。</a:t>
              </a:r>
              <a:endParaRPr lang="zh-CN" altLang="en-US" sz="1600">
                <a:solidFill>
                  <a:schemeClr val="bg1"/>
                </a:solidFill>
                <a:latin typeface="Microsoft YaHei UI" panose="020B0503020204020204" charset="-122"/>
                <a:ea typeface="Microsoft YaHei UI" panose="020B0503020204020204" charset="-122"/>
              </a:endParaRPr>
            </a:p>
          </p:txBody>
        </p:sp>
        <p:sp>
          <p:nvSpPr>
            <p:cNvPr id="9" name="文本框 8"/>
            <p:cNvSpPr txBox="1"/>
            <p:nvPr>
              <p:custDataLst>
                <p:tags r:id="rId6"/>
              </p:custDataLst>
            </p:nvPr>
          </p:nvSpPr>
          <p:spPr>
            <a:xfrm>
              <a:off x="6580" y="3631"/>
              <a:ext cx="2280" cy="2101"/>
            </a:xfrm>
            <a:prstGeom prst="rect">
              <a:avLst/>
            </a:prstGeom>
            <a:noFill/>
          </p:spPr>
          <p:txBody>
            <a:bodyPr wrap="square" lIns="0" tIns="0" rIns="0" bIns="0" rtlCol="0" anchor="ctr">
              <a:noAutofit/>
            </a:bodyPr>
            <a:p>
              <a:pPr algn="ctr">
                <a:lnSpc>
                  <a:spcPct val="109000"/>
                </a:lnSpc>
              </a:pPr>
              <a:r>
                <a:rPr lang="en-US" altLang="en-US" sz="8000">
                  <a:solidFill>
                    <a:schemeClr val="bg1"/>
                  </a:solidFill>
                  <a:latin typeface="Microsoft YaHei UI" panose="020B0503020204020204" charset="-122"/>
                  <a:ea typeface="Microsoft YaHei UI" panose="020B0503020204020204" charset="-122"/>
                </a:rPr>
                <a:t>02</a:t>
              </a:r>
              <a:endParaRPr lang="en-US" altLang="en-US" sz="8000">
                <a:solidFill>
                  <a:schemeClr val="bg1"/>
                </a:solidFill>
                <a:latin typeface="Microsoft YaHei UI" panose="020B0503020204020204" charset="-122"/>
                <a:ea typeface="Microsoft YaHei UI" panose="020B0503020204020204" charset="-122"/>
              </a:endParaRPr>
            </a:p>
          </p:txBody>
        </p:sp>
        <p:sp>
          <p:nvSpPr>
            <p:cNvPr id="10" name="文本框 9"/>
            <p:cNvSpPr txBox="1"/>
            <p:nvPr>
              <p:custDataLst>
                <p:tags r:id="rId7"/>
              </p:custDataLst>
            </p:nvPr>
          </p:nvSpPr>
          <p:spPr>
            <a:xfrm>
              <a:off x="6780" y="6200"/>
              <a:ext cx="4500" cy="640"/>
            </a:xfrm>
            <a:prstGeom prst="rect">
              <a:avLst/>
            </a:prstGeom>
            <a:noFill/>
          </p:spPr>
          <p:txBody>
            <a:bodyPr wrap="square" lIns="0" tIns="0" rIns="0" bIns="0" rtlCol="0" anchor="t">
              <a:noAutofit/>
            </a:bodyPr>
            <a:p>
              <a:pPr algn="l">
                <a:lnSpc>
                  <a:spcPct val="111000"/>
                </a:lnSpc>
              </a:pPr>
              <a:r>
                <a:rPr lang="zh-CN" altLang="en-US" sz="2400">
                  <a:solidFill>
                    <a:schemeClr val="bg1"/>
                  </a:solidFill>
                  <a:latin typeface="Microsoft YaHei UI" panose="020B0503020204020204" charset="-122"/>
                  <a:ea typeface="Microsoft YaHei UI" panose="020B0503020204020204" charset="-122"/>
                </a:rPr>
                <a:t>中国项目管理现状</a:t>
              </a:r>
              <a:endParaRPr lang="zh-CN" altLang="en-US" sz="2400">
                <a:solidFill>
                  <a:schemeClr val="bg1"/>
                </a:solidFill>
                <a:latin typeface="Microsoft YaHei UI" panose="020B0503020204020204" charset="-122"/>
                <a:ea typeface="Microsoft YaHei UI" panose="020B0503020204020204" charset="-122"/>
              </a:endParaRPr>
            </a:p>
          </p:txBody>
        </p:sp>
        <p:sp>
          <p:nvSpPr>
            <p:cNvPr id="11" name="文本框 10"/>
            <p:cNvSpPr txBox="1"/>
            <p:nvPr>
              <p:custDataLst>
                <p:tags r:id="rId8"/>
              </p:custDataLst>
            </p:nvPr>
          </p:nvSpPr>
          <p:spPr>
            <a:xfrm>
              <a:off x="6780" y="7000"/>
              <a:ext cx="4460" cy="1920"/>
            </a:xfrm>
            <a:prstGeom prst="rect">
              <a:avLst/>
            </a:prstGeom>
            <a:noFill/>
          </p:spPr>
          <p:txBody>
            <a:bodyPr wrap="square" lIns="0" tIns="0" rIns="0" bIns="0" rtlCol="0" anchor="t">
              <a:noAutofit/>
            </a:bodyPr>
            <a:p>
              <a:pPr algn="l">
                <a:lnSpc>
                  <a:spcPct val="125000"/>
                </a:lnSpc>
              </a:pPr>
              <a:r>
                <a:rPr lang="en-US" altLang="en-US" sz="1600">
                  <a:solidFill>
                    <a:schemeClr val="bg1"/>
                  </a:solidFill>
                  <a:latin typeface="Microsoft YaHei UI" panose="020B0503020204020204" charset="-122"/>
                  <a:ea typeface="Microsoft YaHei UI" panose="020B0503020204020204" charset="-122"/>
                </a:rPr>
                <a:t>“</a:t>
              </a:r>
              <a:r>
                <a:rPr lang="zh-CN" altLang="en-US" sz="1600">
                  <a:solidFill>
                    <a:schemeClr val="bg1"/>
                  </a:solidFill>
                  <a:latin typeface="Microsoft YaHei UI" panose="020B0503020204020204" charset="-122"/>
                  <a:ea typeface="Microsoft YaHei UI" panose="020B0503020204020204" charset="-122"/>
                </a:rPr>
                <a:t>一带一路</a:t>
              </a:r>
              <a:r>
                <a:rPr lang="en-US" altLang="zh-CN" sz="1600">
                  <a:solidFill>
                    <a:schemeClr val="bg1"/>
                  </a:solidFill>
                  <a:latin typeface="Microsoft YaHei UI" panose="020B0503020204020204" charset="-122"/>
                  <a:ea typeface="Microsoft YaHei UI" panose="020B0503020204020204" charset="-122"/>
                </a:rPr>
                <a:t>”</a:t>
              </a:r>
              <a:r>
                <a:rPr lang="zh-CN" altLang="en-US" sz="1600">
                  <a:solidFill>
                    <a:schemeClr val="bg1"/>
                  </a:solidFill>
                  <a:latin typeface="Microsoft YaHei UI" panose="020B0503020204020204" charset="-122"/>
                  <a:ea typeface="Microsoft YaHei UI" panose="020B0503020204020204" charset="-122"/>
                </a:rPr>
                <a:t>增海外项目，新基建推动数字化管理需求，政策驱动国际化人才缺口。</a:t>
              </a:r>
              <a:endParaRPr lang="zh-CN" altLang="en-US" sz="1600">
                <a:solidFill>
                  <a:schemeClr val="bg1"/>
                </a:solidFill>
                <a:latin typeface="Microsoft YaHei UI" panose="020B0503020204020204" charset="-122"/>
                <a:ea typeface="Microsoft YaHei UI" panose="020B0503020204020204" charset="-122"/>
              </a:endParaRPr>
            </a:p>
          </p:txBody>
        </p:sp>
      </p:grpSp>
      <p:sp>
        <p:nvSpPr>
          <p:cNvPr id="17" name="文本框 16"/>
          <p:cNvSpPr txBox="1"/>
          <p:nvPr/>
        </p:nvSpPr>
        <p:spPr>
          <a:xfrm>
            <a:off x="533400" y="405765"/>
            <a:ext cx="11136630" cy="5258435"/>
          </a:xfrm>
          <a:prstGeom prst="rect">
            <a:avLst/>
          </a:prstGeom>
        </p:spPr>
        <p:txBody>
          <a:bodyPr>
            <a:noAutofit/>
          </a:bodyPr>
          <a:p>
            <a:pPr marL="0" indent="0" algn="just" defTabSz="266700">
              <a:lnSpc>
                <a:spcPct val="150000"/>
              </a:lnSpc>
              <a:spcBef>
                <a:spcPct val="0"/>
              </a:spcBef>
              <a:spcAft>
                <a:spcPct val="0"/>
              </a:spcAft>
            </a:pPr>
            <a:r>
              <a:rPr lang="zh-CN" altLang="en-US" b="0">
                <a:latin typeface="微软雅黑" panose="020B0503020204020204" charset="-122"/>
                <a:ea typeface="微软雅黑" panose="020B0503020204020204" charset="-122"/>
              </a:rPr>
              <a:t>政策驱动：</a:t>
            </a:r>
            <a:r>
              <a:rPr lang="en-US" altLang="zh-CN" b="0">
                <a:latin typeface="微软雅黑" panose="020B0503020204020204" charset="-122"/>
                <a:ea typeface="微软雅黑" panose="020B0503020204020204" charset="-122"/>
              </a:rPr>
              <a:t>“</a:t>
            </a:r>
            <a:r>
              <a:rPr lang="zh-CN" altLang="en-US" b="0">
                <a:latin typeface="微软雅黑" panose="020B0503020204020204" charset="-122"/>
                <a:ea typeface="微软雅黑" panose="020B0503020204020204" charset="-122"/>
              </a:rPr>
              <a:t>一带一路</a:t>
            </a:r>
            <a:r>
              <a:rPr lang="en-US" altLang="zh-CN" b="0">
                <a:latin typeface="微软雅黑" panose="020B0503020204020204" charset="-122"/>
                <a:ea typeface="微软雅黑" panose="020B0503020204020204" charset="-122"/>
              </a:rPr>
              <a:t>”</a:t>
            </a:r>
            <a:r>
              <a:rPr lang="zh-CN" altLang="en-US" b="0">
                <a:latin typeface="微软雅黑" panose="020B0503020204020204" charset="-122"/>
                <a:ea typeface="微软雅黑" panose="020B0503020204020204" charset="-122"/>
              </a:rPr>
              <a:t>海外项目激增</a:t>
            </a:r>
            <a:r>
              <a:rPr lang="en-US" altLang="zh-CN" b="0">
                <a:latin typeface="微软雅黑" panose="020B0503020204020204" charset="-122"/>
                <a:ea typeface="微软雅黑" panose="020B0503020204020204" charset="-122"/>
              </a:rPr>
              <a:t> </a:t>
            </a:r>
            <a:r>
              <a:rPr lang="en-US" altLang="en-US" b="0">
                <a:latin typeface="微软雅黑" panose="020B0503020204020204" charset="-122"/>
                <a:ea typeface="微软雅黑" panose="020B0503020204020204" charset="-122"/>
              </a:rPr>
              <a:t>→</a:t>
            </a:r>
            <a:r>
              <a:rPr lang="en-US" altLang="zh-CN" b="0">
                <a:latin typeface="微软雅黑" panose="020B0503020204020204" charset="-122"/>
                <a:ea typeface="微软雅黑" panose="020B0503020204020204" charset="-122"/>
              </a:rPr>
              <a:t> </a:t>
            </a:r>
            <a:r>
              <a:rPr lang="zh-CN" altLang="en-US" b="0">
                <a:latin typeface="微软雅黑" panose="020B0503020204020204" charset="-122"/>
                <a:ea typeface="微软雅黑" panose="020B0503020204020204" charset="-122"/>
              </a:rPr>
              <a:t>国际化项目管理人才缺口，新基建（</a:t>
            </a:r>
            <a:r>
              <a:rPr lang="en-US" altLang="zh-CN" b="0">
                <a:latin typeface="微软雅黑" panose="020B0503020204020204" charset="-122"/>
                <a:ea typeface="微软雅黑" panose="020B0503020204020204" charset="-122"/>
              </a:rPr>
              <a:t>5G/</a:t>
            </a:r>
            <a:r>
              <a:rPr lang="zh-CN" altLang="en-US" b="0">
                <a:latin typeface="微软雅黑" panose="020B0503020204020204" charset="-122"/>
                <a:ea typeface="微软雅黑" panose="020B0503020204020204" charset="-122"/>
              </a:rPr>
              <a:t>数据中心）催生</a:t>
            </a:r>
            <a:r>
              <a:rPr lang="en-US" altLang="en-US" b="0">
                <a:latin typeface="微软雅黑" panose="020B0503020204020204" charset="-122"/>
                <a:ea typeface="微软雅黑" panose="020B0503020204020204" charset="-122"/>
              </a:rPr>
              <a:t> </a:t>
            </a:r>
            <a:r>
              <a:rPr lang="zh-CN" altLang="en-US" b="0">
                <a:latin typeface="微软雅黑" panose="020B0503020204020204" charset="-122"/>
                <a:ea typeface="微软雅黑" panose="020B0503020204020204" charset="-122"/>
              </a:rPr>
              <a:t>数字化项目管理</a:t>
            </a:r>
            <a:r>
              <a:rPr lang="en-US" altLang="en-US" b="0">
                <a:latin typeface="微软雅黑" panose="020B0503020204020204" charset="-122"/>
                <a:ea typeface="微软雅黑" panose="020B0503020204020204" charset="-122"/>
              </a:rPr>
              <a:t> </a:t>
            </a:r>
            <a:r>
              <a:rPr lang="zh-CN" altLang="en-US" b="0">
                <a:latin typeface="微软雅黑" panose="020B0503020204020204" charset="-122"/>
                <a:ea typeface="微软雅黑" panose="020B0503020204020204" charset="-122"/>
              </a:rPr>
              <a:t>需求。扫描测试：</a:t>
            </a:r>
            <a:r>
              <a:rPr lang="en-US" altLang="zh-CN" b="0">
                <a:latin typeface="微软雅黑" panose="020B0503020204020204" charset="-122"/>
                <a:ea typeface="微软雅黑" panose="020B0503020204020204" charset="-122"/>
              </a:rPr>
              <a:t>“</a:t>
            </a:r>
            <a:r>
              <a:rPr lang="zh-CN" altLang="en-US" b="0">
                <a:latin typeface="微软雅黑" panose="020B0503020204020204" charset="-122"/>
                <a:ea typeface="微软雅黑" panose="020B0503020204020204" charset="-122"/>
              </a:rPr>
              <a:t>测测你适合哪类项目管理岗位？</a:t>
            </a:r>
            <a:r>
              <a:rPr lang="en-US" altLang="zh-CN" b="0">
                <a:latin typeface="微软雅黑" panose="020B0503020204020204" charset="-122"/>
                <a:ea typeface="微软雅黑" panose="020B0503020204020204" charset="-122"/>
              </a:rPr>
              <a:t>”</a:t>
            </a:r>
            <a:r>
              <a:rPr lang="zh-CN" altLang="en-US" b="0">
                <a:latin typeface="微软雅黑" panose="020B0503020204020204" charset="-122"/>
                <a:ea typeface="微软雅黑" panose="020B0503020204020204" charset="-122"/>
              </a:rPr>
              <a:t>（</a:t>
            </a:r>
            <a:r>
              <a:rPr lang="en-US" altLang="zh-CN" b="0">
                <a:latin typeface="微软雅黑" panose="020B0503020204020204" charset="-122"/>
                <a:ea typeface="微软雅黑" panose="020B0503020204020204" charset="-122"/>
              </a:rPr>
              <a:t>10</a:t>
            </a:r>
            <a:r>
              <a:rPr lang="zh-CN" altLang="en-US" b="0">
                <a:latin typeface="微软雅黑" panose="020B0503020204020204" charset="-122"/>
                <a:ea typeface="微软雅黑" panose="020B0503020204020204" charset="-122"/>
              </a:rPr>
              <a:t>题快速测评）</a:t>
            </a:r>
            <a:endParaRPr lang="zh-CN" altLang="en-US" b="0">
              <a:latin typeface="微软雅黑" panose="020B0503020204020204" charset="-122"/>
              <a:ea typeface="微软雅黑" panose="020B0503020204020204" charset="-122"/>
            </a:endParaRPr>
          </a:p>
        </p:txBody>
      </p:sp>
      <p:pic>
        <p:nvPicPr>
          <p:cNvPr id="18" name="图片 17" descr="C:/Users/刘俊玲/AppData/Roaming/Kingsoft/office6/wppai/generateppt/ba010e50944ffae2116002742f163fbd.jpgba010e50944ffae2116002742f163fbd"/>
          <p:cNvPicPr preferRelativeResize="0">
            <a:picLocks noChangeAspect="1"/>
          </p:cNvPicPr>
          <p:nvPr>
            <p:custDataLst>
              <p:tags r:id="rId9"/>
            </p:custDataLst>
          </p:nvPr>
        </p:nvPicPr>
        <p:blipFill>
          <a:blip r:embed="rId10"/>
          <a:srcRect t="117" b="117"/>
          <a:stretch>
            <a:fillRect/>
          </a:stretch>
        </p:blipFill>
        <p:spPr>
          <a:xfrm>
            <a:off x="533400" y="3742055"/>
            <a:ext cx="10972800" cy="2679065"/>
          </a:xfrm>
          <a:prstGeom prst="rect">
            <a:avLst/>
          </a:prstGeom>
          <a:blipFill rotWithShape="1">
            <a:blip r:embed="rId11"/>
            <a:stretch>
              <a:fillRect/>
            </a:stretch>
          </a:blipFill>
          <a:ln w="0">
            <a:noFill/>
          </a:ln>
          <a:extLst>
            <a:ext uri="{91240B29-F687-4F45-9708-019B960494DF}">
              <a14:hiddenLine xmlns:a14="http://schemas.microsoft.com/office/drawing/2010/main" w="0">
                <a:pattFill prst="pct5">
                  <a:fgClr>
                    <a:prstClr val="black"/>
                  </a:fgClr>
                </a:pattFill>
              </a14:hiddenLine>
            </a:ext>
          </a:extLst>
        </p:spPr>
      </p:pic>
      <p:graphicFrame>
        <p:nvGraphicFramePr>
          <p:cNvPr id="2" name="表格 1"/>
          <p:cNvGraphicFramePr/>
          <p:nvPr>
            <p:custDataLst>
              <p:tags r:id="rId12"/>
            </p:custDataLst>
          </p:nvPr>
        </p:nvGraphicFramePr>
        <p:xfrm>
          <a:off x="2011045" y="1476375"/>
          <a:ext cx="7046595" cy="1690370"/>
        </p:xfrm>
        <a:graphic>
          <a:graphicData uri="http://schemas.openxmlformats.org/drawingml/2006/table">
            <a:tbl>
              <a:tblPr/>
              <a:tblGrid>
                <a:gridCol w="2348865"/>
                <a:gridCol w="2348865"/>
                <a:gridCol w="2348865"/>
              </a:tblGrid>
              <a:tr h="362585">
                <a:tc>
                  <a:txBody>
                    <a:bodyPr/>
                    <a:p>
                      <a:pPr marL="525780" indent="0" algn="l">
                        <a:spcBef>
                          <a:spcPct val="0"/>
                        </a:spcBef>
                        <a:spcAft>
                          <a:spcPct val="0"/>
                        </a:spcAft>
                      </a:pPr>
                      <a:r>
                        <a:rPr lang="zh-CN" sz="1600" b="0">
                          <a:latin typeface="微软雅黑" panose="020B0503020204020204" charset="-122"/>
                          <a:ea typeface="微软雅黑" panose="020B0503020204020204" charset="-122"/>
                        </a:rPr>
                        <a:t>领域</a:t>
                      </a:r>
                      <a:endParaRPr lang="zh-CN" sz="1600" b="0">
                        <a:latin typeface="微软雅黑" panose="020B0503020204020204" charset="-122"/>
                        <a:ea typeface="微软雅黑" panose="020B0503020204020204" charset="-122"/>
                      </a:endParaRPr>
                    </a:p>
                  </a:txBody>
                  <a:tcPr marL="0" marR="47625" marT="47625" marB="47625" anchor="ctr" anchorCtr="0">
                    <a:lnL w="9525" cap="flat" cmpd="sng">
                      <a:solidFill>
                        <a:srgbClr val="000000"/>
                      </a:solidFill>
                      <a:prstDash val="solid"/>
                      <a:headEnd type="none" w="med" len="med"/>
                      <a:tailEnd type="none" w="med" len="med"/>
                    </a:lnL>
                    <a:lnR w="9525" cap="flat" cmpd="sng">
                      <a:solidFill>
                        <a:srgbClr val="999999"/>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999999"/>
                      </a:solidFill>
                      <a:prstDash val="solid"/>
                      <a:headEnd type="none" w="med" len="med"/>
                      <a:tailEnd type="none" w="med" len="med"/>
                    </a:lnB>
                    <a:solidFill>
                      <a:srgbClr val="FFFFFF"/>
                    </a:solidFill>
                  </a:tcPr>
                </a:tc>
                <a:tc>
                  <a:txBody>
                    <a:bodyPr/>
                    <a:p>
                      <a:pPr marL="525780" indent="0" algn="l">
                        <a:spcBef>
                          <a:spcPct val="0"/>
                        </a:spcBef>
                        <a:spcAft>
                          <a:spcPct val="0"/>
                        </a:spcAft>
                      </a:pPr>
                      <a:r>
                        <a:rPr lang="zh-CN" sz="1600" b="0">
                          <a:latin typeface="微软雅黑" panose="020B0503020204020204" charset="-122"/>
                          <a:ea typeface="微软雅黑" panose="020B0503020204020204" charset="-122"/>
                        </a:rPr>
                        <a:t>典型需求岗位</a:t>
                      </a:r>
                      <a:endParaRPr lang="zh-CN" sz="1600" b="0">
                        <a:latin typeface="微软雅黑" panose="020B0503020204020204" charset="-122"/>
                        <a:ea typeface="微软雅黑" panose="020B0503020204020204" charset="-122"/>
                      </a:endParaRPr>
                    </a:p>
                  </a:txBody>
                  <a:tcPr marL="47625" marR="47625" marT="47625" marB="47625" anchor="ctr" anchorCtr="0">
                    <a:lnL w="9525" cap="flat" cmpd="sng">
                      <a:solidFill>
                        <a:srgbClr val="999999"/>
                      </a:solidFill>
                      <a:prstDash val="solid"/>
                      <a:headEnd type="none" w="med" len="med"/>
                      <a:tailEnd type="none" w="med" len="med"/>
                    </a:lnL>
                    <a:lnR w="9525" cap="flat" cmpd="sng">
                      <a:solidFill>
                        <a:srgbClr val="999999"/>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999999"/>
                      </a:solidFill>
                      <a:prstDash val="solid"/>
                      <a:headEnd type="none" w="med" len="med"/>
                      <a:tailEnd type="none" w="med" len="med"/>
                    </a:lnB>
                    <a:solidFill>
                      <a:srgbClr val="FFFFFF"/>
                    </a:solidFill>
                  </a:tcPr>
                </a:tc>
                <a:tc>
                  <a:txBody>
                    <a:bodyPr/>
                    <a:p>
                      <a:pPr marL="525780" indent="0" algn="l">
                        <a:spcBef>
                          <a:spcPct val="0"/>
                        </a:spcBef>
                        <a:spcAft>
                          <a:spcPct val="0"/>
                        </a:spcAft>
                      </a:pPr>
                      <a:r>
                        <a:rPr lang="zh-CN" sz="1600" b="0">
                          <a:latin typeface="微软雅黑" panose="020B0503020204020204" charset="-122"/>
                          <a:ea typeface="微软雅黑" panose="020B0503020204020204" charset="-122"/>
                        </a:rPr>
                        <a:t>薪资中位数（应届）</a:t>
                      </a:r>
                      <a:endParaRPr lang="zh-CN" sz="1600" b="0">
                        <a:latin typeface="微软雅黑" panose="020B0503020204020204" charset="-122"/>
                        <a:ea typeface="微软雅黑" panose="020B0503020204020204" charset="-122"/>
                      </a:endParaRPr>
                    </a:p>
                  </a:txBody>
                  <a:tcPr marL="47625" marR="47625" marT="47625" marB="47625" anchor="ctr" anchorCtr="0">
                    <a:lnL w="9525" cap="flat" cmpd="sng">
                      <a:solidFill>
                        <a:srgbClr val="999999"/>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999999"/>
                      </a:solidFill>
                      <a:prstDash val="solid"/>
                      <a:headEnd type="none" w="med" len="med"/>
                      <a:tailEnd type="none" w="med" len="med"/>
                    </a:lnB>
                    <a:solidFill>
                      <a:srgbClr val="FFFFFF"/>
                    </a:solidFill>
                  </a:tcPr>
                </a:tc>
              </a:tr>
              <a:tr h="362585">
                <a:tc>
                  <a:txBody>
                    <a:bodyPr/>
                    <a:p>
                      <a:pPr marL="525780" indent="0" algn="l">
                        <a:spcBef>
                          <a:spcPct val="0"/>
                        </a:spcBef>
                        <a:spcAft>
                          <a:spcPct val="0"/>
                        </a:spcAft>
                      </a:pPr>
                      <a:r>
                        <a:rPr lang="zh-CN" sz="1600" b="0">
                          <a:latin typeface="微软雅黑" panose="020B0503020204020204" charset="-122"/>
                          <a:ea typeface="微软雅黑" panose="020B0503020204020204" charset="-122"/>
                        </a:rPr>
                        <a:t>工程建设</a:t>
                      </a:r>
                      <a:endParaRPr lang="zh-CN" sz="1600" b="0">
                        <a:latin typeface="微软雅黑" panose="020B0503020204020204" charset="-122"/>
                        <a:ea typeface="微软雅黑" panose="020B0503020204020204" charset="-122"/>
                      </a:endParaRPr>
                    </a:p>
                  </a:txBody>
                  <a:tcPr marL="0" marR="47625" marT="47625" marB="47625" anchor="ctr" anchorCtr="0">
                    <a:lnL w="9525" cap="flat" cmpd="sng">
                      <a:solidFill>
                        <a:srgbClr val="000000"/>
                      </a:solidFill>
                      <a:prstDash val="solid"/>
                      <a:headEnd type="none" w="med" len="med"/>
                      <a:tailEnd type="none" w="med" len="med"/>
                    </a:lnL>
                    <a:lnR w="9525" cap="flat" cmpd="sng">
                      <a:solidFill>
                        <a:srgbClr val="999999"/>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999999"/>
                      </a:solidFill>
                      <a:prstDash val="solid"/>
                      <a:headEnd type="none" w="med" len="med"/>
                      <a:tailEnd type="none" w="med" len="med"/>
                    </a:lnB>
                    <a:solidFill>
                      <a:srgbClr val="FFFFFF"/>
                    </a:solidFill>
                  </a:tcPr>
                </a:tc>
                <a:tc>
                  <a:txBody>
                    <a:bodyPr/>
                    <a:p>
                      <a:pPr marL="525780" indent="0" algn="l">
                        <a:spcBef>
                          <a:spcPct val="0"/>
                        </a:spcBef>
                        <a:spcAft>
                          <a:spcPct val="0"/>
                        </a:spcAft>
                      </a:pPr>
                      <a:r>
                        <a:rPr lang="zh-CN" sz="1600" b="0">
                          <a:latin typeface="微软雅黑" panose="020B0503020204020204" charset="-122"/>
                          <a:ea typeface="微软雅黑" panose="020B0503020204020204" charset="-122"/>
                        </a:rPr>
                        <a:t>项目助理</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监理员</a:t>
                      </a:r>
                      <a:endParaRPr lang="zh-CN" altLang="en-US" sz="1600" b="0">
                        <a:latin typeface="微软雅黑" panose="020B0503020204020204" charset="-122"/>
                        <a:ea typeface="微软雅黑" panose="020B0503020204020204" charset="-122"/>
                      </a:endParaRPr>
                    </a:p>
                  </a:txBody>
                  <a:tcPr marL="47625" marR="47625" marT="47625" marB="47625" anchor="ctr" anchorCtr="0">
                    <a:lnL w="9525" cap="flat" cmpd="sng">
                      <a:solidFill>
                        <a:srgbClr val="999999"/>
                      </a:solidFill>
                      <a:prstDash val="solid"/>
                      <a:headEnd type="none" w="med" len="med"/>
                      <a:tailEnd type="none" w="med" len="med"/>
                    </a:lnL>
                    <a:lnR w="9525" cap="flat" cmpd="sng">
                      <a:solidFill>
                        <a:srgbClr val="999999"/>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999999"/>
                      </a:solidFill>
                      <a:prstDash val="solid"/>
                      <a:headEnd type="none" w="med" len="med"/>
                      <a:tailEnd type="none" w="med" len="med"/>
                    </a:lnB>
                    <a:solidFill>
                      <a:srgbClr val="E6E6E6"/>
                    </a:solidFill>
                  </a:tcPr>
                </a:tc>
                <a:tc>
                  <a:txBody>
                    <a:bodyPr/>
                    <a:p>
                      <a:pPr marL="525780" indent="0" algn="l">
                        <a:spcBef>
                          <a:spcPct val="0"/>
                        </a:spcBef>
                        <a:spcAft>
                          <a:spcPct val="0"/>
                        </a:spcAft>
                      </a:pPr>
                      <a:r>
                        <a:rPr lang="en-US" altLang="zh-CN" sz="1600" b="0">
                          <a:latin typeface="微软雅黑" panose="020B0503020204020204" charset="-122"/>
                          <a:ea typeface="微软雅黑" panose="020B0503020204020204" charset="-122"/>
                        </a:rPr>
                        <a:t>4500-6500</a:t>
                      </a:r>
                      <a:r>
                        <a:rPr lang="zh-CN" altLang="en-US" sz="1600" b="0">
                          <a:latin typeface="微软雅黑" panose="020B0503020204020204" charset="-122"/>
                          <a:ea typeface="微软雅黑" panose="020B0503020204020204" charset="-122"/>
                        </a:rPr>
                        <a:t>元</a:t>
                      </a:r>
                      <a:endParaRPr lang="zh-CN" altLang="en-US" sz="1600" b="0">
                        <a:latin typeface="微软雅黑" panose="020B0503020204020204" charset="-122"/>
                        <a:ea typeface="微软雅黑" panose="020B0503020204020204" charset="-122"/>
                      </a:endParaRPr>
                    </a:p>
                  </a:txBody>
                  <a:tcPr marL="47625" marR="47625" marT="47625" marB="47625" anchor="ctr" anchorCtr="0">
                    <a:lnL w="9525" cap="flat" cmpd="sng">
                      <a:solidFill>
                        <a:srgbClr val="999999"/>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999999"/>
                      </a:solidFill>
                      <a:prstDash val="solid"/>
                      <a:headEnd type="none" w="med" len="med"/>
                      <a:tailEnd type="none" w="med" len="med"/>
                    </a:lnB>
                    <a:solidFill>
                      <a:srgbClr val="E6E6E6"/>
                    </a:solidFill>
                  </a:tcPr>
                </a:tc>
              </a:tr>
              <a:tr h="602615">
                <a:tc>
                  <a:txBody>
                    <a:bodyPr/>
                    <a:p>
                      <a:pPr marL="525780" indent="0" algn="l">
                        <a:spcBef>
                          <a:spcPct val="0"/>
                        </a:spcBef>
                        <a:spcAft>
                          <a:spcPct val="0"/>
                        </a:spcAft>
                      </a:pPr>
                      <a:r>
                        <a:rPr lang="en-US" altLang="zh-CN" sz="1600" b="0">
                          <a:latin typeface="微软雅黑" panose="020B0503020204020204" charset="-122"/>
                          <a:ea typeface="微软雅黑" panose="020B0503020204020204" charset="-122"/>
                        </a:rPr>
                        <a:t>IT</a:t>
                      </a:r>
                      <a:r>
                        <a:rPr lang="zh-CN" altLang="en-US" sz="1600" b="0">
                          <a:latin typeface="微软雅黑" panose="020B0503020204020204" charset="-122"/>
                          <a:ea typeface="微软雅黑" panose="020B0503020204020204" charset="-122"/>
                        </a:rPr>
                        <a:t>互联网</a:t>
                      </a:r>
                      <a:endParaRPr lang="zh-CN" altLang="en-US" sz="1600" b="0">
                        <a:latin typeface="微软雅黑" panose="020B0503020204020204" charset="-122"/>
                        <a:ea typeface="微软雅黑" panose="020B0503020204020204" charset="-122"/>
                      </a:endParaRPr>
                    </a:p>
                  </a:txBody>
                  <a:tcPr marL="0" marR="47625" marT="47625" marB="47625" anchor="ctr" anchorCtr="0">
                    <a:lnL w="9525" cap="flat" cmpd="sng">
                      <a:solidFill>
                        <a:srgbClr val="000000"/>
                      </a:solidFill>
                      <a:prstDash val="solid"/>
                      <a:headEnd type="none" w="med" len="med"/>
                      <a:tailEnd type="none" w="med" len="med"/>
                    </a:lnL>
                    <a:lnR w="9525" cap="flat" cmpd="sng">
                      <a:solidFill>
                        <a:srgbClr val="999999"/>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999999"/>
                      </a:solidFill>
                      <a:prstDash val="solid"/>
                      <a:headEnd type="none" w="med" len="med"/>
                      <a:tailEnd type="none" w="med" len="med"/>
                    </a:lnB>
                    <a:solidFill>
                      <a:srgbClr val="FFFFFF"/>
                    </a:solidFill>
                  </a:tcPr>
                </a:tc>
                <a:tc>
                  <a:txBody>
                    <a:bodyPr/>
                    <a:p>
                      <a:pPr marL="525780" indent="0" algn="l">
                        <a:spcBef>
                          <a:spcPct val="0"/>
                        </a:spcBef>
                        <a:spcAft>
                          <a:spcPct val="0"/>
                        </a:spcAft>
                      </a:pPr>
                      <a:r>
                        <a:rPr lang="zh-CN" sz="1600" b="0">
                          <a:latin typeface="微软雅黑" panose="020B0503020204020204" charset="-122"/>
                          <a:ea typeface="微软雅黑" panose="020B0503020204020204" charset="-122"/>
                        </a:rPr>
                        <a:t>实施工程师</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敏捷助理</a:t>
                      </a:r>
                      <a:endParaRPr lang="zh-CN" altLang="en-US" sz="1600" b="0">
                        <a:latin typeface="微软雅黑" panose="020B0503020204020204" charset="-122"/>
                        <a:ea typeface="微软雅黑" panose="020B0503020204020204" charset="-122"/>
                      </a:endParaRPr>
                    </a:p>
                  </a:txBody>
                  <a:tcPr marL="47625" marR="47625" marT="47625" marB="47625" anchor="ctr" anchorCtr="0">
                    <a:lnL w="9525" cap="flat" cmpd="sng">
                      <a:solidFill>
                        <a:srgbClr val="999999"/>
                      </a:solidFill>
                      <a:prstDash val="solid"/>
                      <a:headEnd type="none" w="med" len="med"/>
                      <a:tailEnd type="none" w="med" len="med"/>
                    </a:lnL>
                    <a:lnR w="9525" cap="flat" cmpd="sng">
                      <a:solidFill>
                        <a:srgbClr val="999999"/>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999999"/>
                      </a:solidFill>
                      <a:prstDash val="solid"/>
                      <a:headEnd type="none" w="med" len="med"/>
                      <a:tailEnd type="none" w="med" len="med"/>
                    </a:lnB>
                    <a:solidFill>
                      <a:srgbClr val="FFFFFF"/>
                    </a:solidFill>
                  </a:tcPr>
                </a:tc>
                <a:tc>
                  <a:txBody>
                    <a:bodyPr/>
                    <a:p>
                      <a:pPr marL="525780" indent="0" algn="l">
                        <a:spcBef>
                          <a:spcPct val="0"/>
                        </a:spcBef>
                        <a:spcAft>
                          <a:spcPct val="0"/>
                        </a:spcAft>
                      </a:pPr>
                      <a:r>
                        <a:rPr lang="en-US" altLang="zh-CN" sz="1600" b="0">
                          <a:latin typeface="微软雅黑" panose="020B0503020204020204" charset="-122"/>
                          <a:ea typeface="微软雅黑" panose="020B0503020204020204" charset="-122"/>
                        </a:rPr>
                        <a:t>6000-8000</a:t>
                      </a:r>
                      <a:r>
                        <a:rPr lang="zh-CN" altLang="en-US" sz="1600" b="0">
                          <a:latin typeface="微软雅黑" panose="020B0503020204020204" charset="-122"/>
                          <a:ea typeface="微软雅黑" panose="020B0503020204020204" charset="-122"/>
                        </a:rPr>
                        <a:t>元</a:t>
                      </a:r>
                      <a:endParaRPr lang="zh-CN" altLang="en-US" sz="1600" b="0">
                        <a:latin typeface="微软雅黑" panose="020B0503020204020204" charset="-122"/>
                        <a:ea typeface="微软雅黑" panose="020B0503020204020204" charset="-122"/>
                      </a:endParaRPr>
                    </a:p>
                  </a:txBody>
                  <a:tcPr marL="47625" marR="47625" marT="47625" marB="47625" anchor="ctr" anchorCtr="0">
                    <a:lnL w="9525" cap="flat" cmpd="sng">
                      <a:solidFill>
                        <a:srgbClr val="999999"/>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999999"/>
                      </a:solidFill>
                      <a:prstDash val="solid"/>
                      <a:headEnd type="none" w="med" len="med"/>
                      <a:tailEnd type="none" w="med" len="med"/>
                    </a:lnB>
                    <a:solidFill>
                      <a:srgbClr val="FFFFFF"/>
                    </a:solidFill>
                  </a:tcPr>
                </a:tc>
              </a:tr>
              <a:tr h="362585">
                <a:tc>
                  <a:txBody>
                    <a:bodyPr/>
                    <a:p>
                      <a:pPr marL="525780" indent="0" algn="l">
                        <a:spcBef>
                          <a:spcPct val="0"/>
                        </a:spcBef>
                        <a:spcAft>
                          <a:spcPct val="0"/>
                        </a:spcAft>
                      </a:pPr>
                      <a:r>
                        <a:rPr lang="zh-CN" sz="1600" b="0">
                          <a:latin typeface="微软雅黑" panose="020B0503020204020204" charset="-122"/>
                          <a:ea typeface="微软雅黑" panose="020B0503020204020204" charset="-122"/>
                        </a:rPr>
                        <a:t>政府项目</a:t>
                      </a:r>
                      <a:endParaRPr lang="zh-CN" sz="1600" b="0">
                        <a:latin typeface="微软雅黑" panose="020B0503020204020204" charset="-122"/>
                        <a:ea typeface="微软雅黑" panose="020B0503020204020204" charset="-122"/>
                      </a:endParaRPr>
                    </a:p>
                  </a:txBody>
                  <a:tcPr marL="0" marR="47625" marT="47625" marB="47625" anchor="ctr" anchorCtr="0">
                    <a:lnL w="9525" cap="flat" cmpd="sng">
                      <a:solidFill>
                        <a:srgbClr val="000000"/>
                      </a:solidFill>
                      <a:prstDash val="solid"/>
                      <a:headEnd type="none" w="med" len="med"/>
                      <a:tailEnd type="none" w="med" len="med"/>
                    </a:lnL>
                    <a:lnR w="9525" cap="flat" cmpd="sng">
                      <a:solidFill>
                        <a:srgbClr val="999999"/>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000000"/>
                      </a:solidFill>
                      <a:prstDash val="solid"/>
                      <a:headEnd type="none" w="med" len="med"/>
                      <a:tailEnd type="none" w="med" len="med"/>
                    </a:lnB>
                    <a:solidFill>
                      <a:srgbClr val="FFFFFF"/>
                    </a:solidFill>
                  </a:tcPr>
                </a:tc>
                <a:tc>
                  <a:txBody>
                    <a:bodyPr/>
                    <a:p>
                      <a:pPr marL="525780" indent="0" algn="l">
                        <a:spcBef>
                          <a:spcPct val="0"/>
                        </a:spcBef>
                        <a:spcAft>
                          <a:spcPct val="0"/>
                        </a:spcAft>
                      </a:pPr>
                      <a:r>
                        <a:rPr lang="zh-CN" sz="1600" b="0">
                          <a:latin typeface="微软雅黑" panose="020B0503020204020204" charset="-122"/>
                          <a:ea typeface="微软雅黑" panose="020B0503020204020204" charset="-122"/>
                        </a:rPr>
                        <a:t>招投标专员</a:t>
                      </a:r>
                      <a:endParaRPr lang="zh-CN" sz="1600" b="0">
                        <a:latin typeface="微软雅黑" panose="020B0503020204020204" charset="-122"/>
                        <a:ea typeface="微软雅黑" panose="020B0503020204020204" charset="-122"/>
                      </a:endParaRPr>
                    </a:p>
                  </a:txBody>
                  <a:tcPr marL="47625" marR="47625" marT="47625" marB="47625" anchor="ctr" anchorCtr="0">
                    <a:lnL w="9525" cap="flat" cmpd="sng">
                      <a:solidFill>
                        <a:srgbClr val="999999"/>
                      </a:solidFill>
                      <a:prstDash val="solid"/>
                      <a:headEnd type="none" w="med" len="med"/>
                      <a:tailEnd type="none" w="med" len="med"/>
                    </a:lnL>
                    <a:lnR w="9525" cap="flat" cmpd="sng">
                      <a:solidFill>
                        <a:srgbClr val="999999"/>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000000"/>
                      </a:solidFill>
                      <a:prstDash val="solid"/>
                      <a:headEnd type="none" w="med" len="med"/>
                      <a:tailEnd type="none" w="med" len="med"/>
                    </a:lnB>
                    <a:solidFill>
                      <a:srgbClr val="E6E6E6"/>
                    </a:solidFill>
                  </a:tcPr>
                </a:tc>
                <a:tc>
                  <a:txBody>
                    <a:bodyPr/>
                    <a:p>
                      <a:pPr marL="525780" indent="0" algn="l">
                        <a:spcBef>
                          <a:spcPct val="0"/>
                        </a:spcBef>
                        <a:spcAft>
                          <a:spcPct val="0"/>
                        </a:spcAft>
                      </a:pPr>
                      <a:r>
                        <a:rPr lang="en-US" altLang="zh-CN" sz="1600" b="0">
                          <a:latin typeface="微软雅黑" panose="020B0503020204020204" charset="-122"/>
                          <a:ea typeface="微软雅黑" panose="020B0503020204020204" charset="-122"/>
                        </a:rPr>
                        <a:t>5000-7000</a:t>
                      </a:r>
                      <a:r>
                        <a:rPr lang="zh-CN" altLang="en-US" sz="1600" b="0">
                          <a:latin typeface="微软雅黑" panose="020B0503020204020204" charset="-122"/>
                          <a:ea typeface="微软雅黑" panose="020B0503020204020204" charset="-122"/>
                        </a:rPr>
                        <a:t>元</a:t>
                      </a:r>
                      <a:endParaRPr lang="zh-CN" altLang="en-US" sz="1600" b="0">
                        <a:latin typeface="微软雅黑" panose="020B0503020204020204" charset="-122"/>
                        <a:ea typeface="微软雅黑" panose="020B0503020204020204" charset="-122"/>
                      </a:endParaRPr>
                    </a:p>
                  </a:txBody>
                  <a:tcPr marL="47625" marR="47625" marT="47625" marB="47625" anchor="ctr" anchorCtr="0">
                    <a:lnL w="9525" cap="flat" cmpd="sng">
                      <a:solidFill>
                        <a:srgbClr val="999999"/>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999999"/>
                      </a:solidFill>
                      <a:prstDash val="solid"/>
                      <a:headEnd type="none" w="med" len="med"/>
                      <a:tailEnd type="none" w="med" len="med"/>
                    </a:lnT>
                    <a:lnB w="9525" cap="flat" cmpd="sng">
                      <a:solidFill>
                        <a:srgbClr val="000000"/>
                      </a:solidFill>
                      <a:prstDash val="solid"/>
                      <a:headEnd type="none" w="med" len="med"/>
                      <a:tailEnd type="none" w="med" len="med"/>
                    </a:lnB>
                    <a:solidFill>
                      <a:srgbClr val="E6E6E6"/>
                    </a:solidFill>
                  </a:tcPr>
                </a:tc>
              </a:tr>
            </a:tbl>
          </a:graphicData>
        </a:graphic>
      </p:graphicFrame>
    </p:spTree>
    <p:custDataLst>
      <p:tags r:id="rId1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刘俊玲/AppData/Local/Temp/figmazip/slide_3039eb61f0e3bb79\datas\装饰-12001&amp;159976.png"/>
          <p:cNvPicPr>
            <a:picLocks noChangeAspect="1"/>
          </p:cNvPicPr>
          <p:nvPr>
            <p:custDataLst>
              <p:tags r:id="rId1"/>
            </p:custDataLst>
          </p:nvPr>
        </p:nvPicPr>
        <p:blipFill>
          <a:blip r:embed="rId2" r:link="rId3"/>
          <a:stretch>
            <a:fillRect/>
          </a:stretch>
        </p:blipFill>
        <p:spPr>
          <a:xfrm>
            <a:off x="0" y="0"/>
            <a:ext cx="1828800" cy="6858000"/>
          </a:xfrm>
          <a:prstGeom prst="rect">
            <a:avLst/>
          </a:prstGeom>
        </p:spPr>
      </p:pic>
      <p:sp>
        <p:nvSpPr>
          <p:cNvPr id="2" name="标题 1"/>
          <p:cNvSpPr>
            <a:spLocks noGrp="1"/>
          </p:cNvSpPr>
          <p:nvPr>
            <p:ph type="title"/>
            <p:custDataLst>
              <p:tags r:id="rId4"/>
            </p:custDataLst>
          </p:nvPr>
        </p:nvSpPr>
        <p:spPr>
          <a:xfrm>
            <a:off x="2438403" y="609603"/>
            <a:ext cx="9283702" cy="761997"/>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完成</a:t>
            </a:r>
            <a:r>
              <a:rPr lang="zh-CN" altLang="en-US" sz="4400">
                <a:solidFill>
                  <a:schemeClr val="tx1"/>
                </a:solidFill>
                <a:latin typeface="Microsoft YaHei UI" panose="020B0503020204020204" charset="-122"/>
                <a:ea typeface="Microsoft YaHei UI" panose="020B0503020204020204" charset="-122"/>
              </a:rPr>
              <a:t>一个毕业设计</a:t>
            </a:r>
            <a:endParaRPr lang="zh-CN" altLang="en-US" sz="4400">
              <a:solidFill>
                <a:schemeClr val="tx1"/>
              </a:solidFill>
              <a:latin typeface="Microsoft YaHei UI" panose="020B0503020204020204" charset="-122"/>
              <a:ea typeface="Microsoft YaHei UI" panose="020B0503020204020204" charset="-122"/>
            </a:endParaRPr>
          </a:p>
        </p:txBody>
      </p:sp>
      <p:grpSp>
        <p:nvGrpSpPr>
          <p:cNvPr id="24" name="组合 23"/>
          <p:cNvGrpSpPr/>
          <p:nvPr/>
        </p:nvGrpSpPr>
        <p:grpSpPr>
          <a:xfrm>
            <a:off x="2400300" y="2209803"/>
            <a:ext cx="9220197" cy="2285991"/>
            <a:chOff x="3780" y="3480"/>
            <a:chExt cx="14520" cy="3600"/>
          </a:xfrm>
        </p:grpSpPr>
        <p:pic>
          <p:nvPicPr>
            <p:cNvPr id="4" name="图片 3" descr="C:/Users/刘俊玲/AppData/Roaming/Kingsoft/office6/wppai/generateppt/6e7a07ac17a846548662583882bf2e43.jpg6e7a07ac17a846548662583882bf2e43"/>
            <p:cNvPicPr preferRelativeResize="0">
              <a:picLocks noChangeAspect="1"/>
            </p:cNvPicPr>
            <p:nvPr>
              <p:custDataLst>
                <p:tags r:id="rId5"/>
              </p:custDataLst>
            </p:nvPr>
          </p:nvPicPr>
          <p:blipFill>
            <a:blip r:embed="rId6"/>
            <a:srcRect l="16176" r="16294"/>
            <a:stretch>
              <a:fillRect/>
            </a:stretch>
          </p:blipFill>
          <p:spPr>
            <a:xfrm>
              <a:off x="4080" y="3480"/>
              <a:ext cx="2400" cy="240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9" name="图片 8" descr="C:/Users/刘俊玲/AppData/Roaming/Kingsoft/office6/wppai/generateppt/bc8047a37f016a166ca4d65eaf3f0472.jpgbc8047a37f016a166ca4d65eaf3f0472"/>
            <p:cNvPicPr preferRelativeResize="0">
              <a:picLocks noChangeAspect="1"/>
            </p:cNvPicPr>
            <p:nvPr>
              <p:custDataLst>
                <p:tags r:id="rId8"/>
              </p:custDataLst>
            </p:nvPr>
          </p:nvPicPr>
          <p:blipFill>
            <a:blip r:embed="rId9"/>
            <a:srcRect l="16676" r="16676"/>
            <a:stretch>
              <a:fillRect/>
            </a:stretch>
          </p:blipFill>
          <p:spPr>
            <a:xfrm>
              <a:off x="7920" y="3480"/>
              <a:ext cx="2400" cy="240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7" name="文本框 6"/>
            <p:cNvSpPr txBox="1"/>
            <p:nvPr>
              <p:custDataLst>
                <p:tags r:id="rId10"/>
              </p:custDataLst>
            </p:nvPr>
          </p:nvSpPr>
          <p:spPr>
            <a:xfrm>
              <a:off x="3780" y="6440"/>
              <a:ext cx="3000" cy="640"/>
            </a:xfrm>
            <a:prstGeom prst="rect">
              <a:avLst/>
            </a:prstGeom>
            <a:noFill/>
          </p:spPr>
          <p:txBody>
            <a:bodyPr wrap="square" lIns="0" tIns="0" rIns="0" bIns="0" rtlCol="0" anchor="t">
              <a:noAutofit/>
            </a:bodyPr>
            <a:p>
              <a:pPr algn="ctr">
                <a:lnSpc>
                  <a:spcPct val="111000"/>
                </a:lnSpc>
              </a:pPr>
              <a:r>
                <a:rPr lang="zh-CN" altLang="en-US" sz="2400">
                  <a:solidFill>
                    <a:schemeClr val="tx1"/>
                  </a:solidFill>
                  <a:latin typeface="Microsoft YaHei UI" panose="020B0503020204020204" charset="-122"/>
                  <a:ea typeface="Microsoft YaHei UI" panose="020B0503020204020204" charset="-122"/>
                </a:rPr>
                <a:t>选题的重要性</a:t>
              </a:r>
              <a:endParaRPr lang="zh-CN" altLang="en-US" sz="2400">
                <a:solidFill>
                  <a:schemeClr val="tx1"/>
                </a:solidFill>
                <a:latin typeface="Microsoft YaHei UI" panose="020B0503020204020204" charset="-122"/>
                <a:ea typeface="Microsoft YaHei UI" panose="020B0503020204020204" charset="-122"/>
              </a:endParaRPr>
            </a:p>
          </p:txBody>
        </p:sp>
        <p:pic>
          <p:nvPicPr>
            <p:cNvPr id="14" name="图片 13" descr="C:/Users/刘俊玲/AppData/Roaming/Kingsoft/office6/wppai/generateppt/39b8abbbe122f0fe540a1db1ee206a9e.jpg39b8abbbe122f0fe540a1db1ee206a9e"/>
            <p:cNvPicPr preferRelativeResize="0">
              <a:picLocks noChangeAspect="1"/>
            </p:cNvPicPr>
            <p:nvPr>
              <p:custDataLst>
                <p:tags r:id="rId11"/>
              </p:custDataLst>
            </p:nvPr>
          </p:nvPicPr>
          <p:blipFill>
            <a:blip r:embed="rId12"/>
            <a:srcRect l="12265" r="12265"/>
            <a:stretch>
              <a:fillRect/>
            </a:stretch>
          </p:blipFill>
          <p:spPr>
            <a:xfrm>
              <a:off x="11760" y="3480"/>
              <a:ext cx="2400" cy="240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19" name="图片 18" descr="C:/Users/刘俊玲/AppData/Roaming/Kingsoft/office6/wppai/generateppt/a3d21be1b7d4ce69fb6ae70fcc274c3d.jpga3d21be1b7d4ce69fb6ae70fcc274c3d"/>
            <p:cNvPicPr preferRelativeResize="0">
              <a:picLocks noChangeAspect="1"/>
            </p:cNvPicPr>
            <p:nvPr>
              <p:custDataLst>
                <p:tags r:id="rId13"/>
              </p:custDataLst>
            </p:nvPr>
          </p:nvPicPr>
          <p:blipFill>
            <a:blip r:embed="rId14"/>
            <a:srcRect/>
            <a:stretch>
              <a:fillRect/>
            </a:stretch>
          </p:blipFill>
          <p:spPr>
            <a:xfrm>
              <a:off x="15600" y="3480"/>
              <a:ext cx="2400" cy="240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2" name="文本框 11"/>
            <p:cNvSpPr txBox="1"/>
            <p:nvPr>
              <p:custDataLst>
                <p:tags r:id="rId15"/>
              </p:custDataLst>
            </p:nvPr>
          </p:nvSpPr>
          <p:spPr>
            <a:xfrm>
              <a:off x="7620" y="6440"/>
              <a:ext cx="3000" cy="640"/>
            </a:xfrm>
            <a:prstGeom prst="rect">
              <a:avLst/>
            </a:prstGeom>
            <a:noFill/>
          </p:spPr>
          <p:txBody>
            <a:bodyPr wrap="square" lIns="0" tIns="0" rIns="0" bIns="0" rtlCol="0" anchor="t">
              <a:noAutofit/>
            </a:bodyPr>
            <a:p>
              <a:pPr algn="ctr">
                <a:lnSpc>
                  <a:spcPct val="111000"/>
                </a:lnSpc>
              </a:pPr>
              <a:r>
                <a:rPr lang="zh-CN" altLang="en-US" sz="2400">
                  <a:solidFill>
                    <a:schemeClr val="tx1"/>
                  </a:solidFill>
                  <a:latin typeface="Microsoft YaHei UI" panose="020B0503020204020204" charset="-122"/>
                  <a:ea typeface="Microsoft YaHei UI" panose="020B0503020204020204" charset="-122"/>
                </a:rPr>
                <a:t>灵感来源</a:t>
              </a:r>
              <a:endParaRPr lang="zh-CN" altLang="en-US" sz="2400">
                <a:solidFill>
                  <a:schemeClr val="tx1"/>
                </a:solidFill>
                <a:latin typeface="Microsoft YaHei UI" panose="020B0503020204020204" charset="-122"/>
                <a:ea typeface="Microsoft YaHei UI" panose="020B0503020204020204" charset="-122"/>
              </a:endParaRPr>
            </a:p>
          </p:txBody>
        </p:sp>
        <p:sp>
          <p:nvSpPr>
            <p:cNvPr id="17" name="文本框 16"/>
            <p:cNvSpPr txBox="1"/>
            <p:nvPr>
              <p:custDataLst>
                <p:tags r:id="rId16"/>
              </p:custDataLst>
            </p:nvPr>
          </p:nvSpPr>
          <p:spPr>
            <a:xfrm>
              <a:off x="11460" y="6440"/>
              <a:ext cx="3000" cy="640"/>
            </a:xfrm>
            <a:prstGeom prst="rect">
              <a:avLst/>
            </a:prstGeom>
            <a:noFill/>
          </p:spPr>
          <p:txBody>
            <a:bodyPr wrap="square" lIns="0" tIns="0" rIns="0" bIns="0" rtlCol="0" anchor="t">
              <a:noAutofit/>
            </a:bodyPr>
            <a:p>
              <a:pPr algn="ctr">
                <a:lnSpc>
                  <a:spcPct val="111000"/>
                </a:lnSpc>
              </a:pPr>
              <a:r>
                <a:rPr lang="zh-CN" altLang="en-US" sz="2400">
                  <a:solidFill>
                    <a:schemeClr val="tx1"/>
                  </a:solidFill>
                  <a:latin typeface="Microsoft YaHei UI" panose="020B0503020204020204" charset="-122"/>
                  <a:ea typeface="Microsoft YaHei UI" panose="020B0503020204020204" charset="-122"/>
                </a:rPr>
                <a:t>文献回顾</a:t>
              </a:r>
              <a:endParaRPr lang="zh-CN" altLang="en-US" sz="2400">
                <a:solidFill>
                  <a:schemeClr val="tx1"/>
                </a:solidFill>
                <a:latin typeface="Microsoft YaHei UI" panose="020B0503020204020204" charset="-122"/>
                <a:ea typeface="Microsoft YaHei UI" panose="020B0503020204020204" charset="-122"/>
              </a:endParaRPr>
            </a:p>
          </p:txBody>
        </p:sp>
        <p:sp>
          <p:nvSpPr>
            <p:cNvPr id="22" name="文本框 21"/>
            <p:cNvSpPr txBox="1"/>
            <p:nvPr>
              <p:custDataLst>
                <p:tags r:id="rId17"/>
              </p:custDataLst>
            </p:nvPr>
          </p:nvSpPr>
          <p:spPr>
            <a:xfrm>
              <a:off x="15300" y="6440"/>
              <a:ext cx="3000" cy="640"/>
            </a:xfrm>
            <a:prstGeom prst="rect">
              <a:avLst/>
            </a:prstGeom>
            <a:noFill/>
          </p:spPr>
          <p:txBody>
            <a:bodyPr wrap="square" lIns="0" tIns="0" rIns="0" bIns="0" rtlCol="0" anchor="t">
              <a:noAutofit/>
            </a:bodyPr>
            <a:p>
              <a:pPr algn="ctr">
                <a:lnSpc>
                  <a:spcPct val="111000"/>
                </a:lnSpc>
              </a:pPr>
              <a:r>
                <a:rPr lang="zh-CN" altLang="en-US" sz="2400">
                  <a:solidFill>
                    <a:schemeClr val="tx1"/>
                  </a:solidFill>
                  <a:latin typeface="Microsoft YaHei UI" panose="020B0503020204020204" charset="-122"/>
                  <a:ea typeface="Microsoft YaHei UI" panose="020B0503020204020204" charset="-122"/>
                </a:rPr>
                <a:t>构思与规划</a:t>
              </a:r>
              <a:endParaRPr lang="zh-CN" altLang="en-US" sz="2400">
                <a:solidFill>
                  <a:schemeClr val="tx1"/>
                </a:solidFill>
                <a:latin typeface="Microsoft YaHei UI" panose="020B0503020204020204" charset="-122"/>
                <a:ea typeface="Microsoft YaHei UI" panose="020B0503020204020204" charset="-122"/>
              </a:endParaRPr>
            </a:p>
          </p:txBody>
        </p:sp>
      </p:grpSp>
    </p:spTree>
    <p:custDataLst>
      <p:tags r:id="rId18"/>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609600" y="609600"/>
            <a:ext cx="4573270" cy="1524000"/>
          </a:xfrm>
          <a:noFill/>
        </p:spPr>
        <p:txBody>
          <a:bodyPr lIns="0" tIns="0" rIns="0" bIns="0" anchor="t">
            <a:noAutofit/>
          </a:bodyPr>
          <a:p>
            <a:pPr algn="l">
              <a:lnSpc>
                <a:spcPct val="114000"/>
              </a:lnSpc>
            </a:pPr>
            <a:r>
              <a:rPr lang="zh-CN" altLang="en-US" sz="4000">
                <a:solidFill>
                  <a:schemeClr val="tx1"/>
                </a:solidFill>
                <a:latin typeface="Microsoft YaHei UI" panose="020B0503020204020204" charset="-122"/>
                <a:ea typeface="Microsoft YaHei UI" panose="020B0503020204020204" charset="-122"/>
              </a:rPr>
              <a:t>一部新手机开发</a:t>
            </a:r>
            <a:endParaRPr lang="zh-CN" altLang="en-US" sz="4000">
              <a:solidFill>
                <a:schemeClr val="tx1"/>
              </a:solidFill>
              <a:latin typeface="Microsoft YaHei UI" panose="020B0503020204020204" charset="-122"/>
              <a:ea typeface="Microsoft YaHei UI" panose="020B0503020204020204" charset="-122"/>
            </a:endParaRPr>
          </a:p>
        </p:txBody>
      </p:sp>
      <p:sp>
        <p:nvSpPr>
          <p:cNvPr id="3" name="矩形 2"/>
          <p:cNvSpPr/>
          <p:nvPr>
            <p:custDataLst>
              <p:tags r:id="rId2"/>
            </p:custDataLst>
          </p:nvPr>
        </p:nvSpPr>
        <p:spPr>
          <a:xfrm>
            <a:off x="0" y="914400"/>
            <a:ext cx="177165" cy="457200"/>
          </a:xfrm>
          <a:prstGeom prst="rect">
            <a:avLst/>
          </a:prstGeom>
          <a:solidFill>
            <a:schemeClr val="accent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3"/>
          <p:cNvSpPr/>
          <p:nvPr>
            <p:custDataLst>
              <p:tags r:id="rId3"/>
            </p:custDataLst>
          </p:nvPr>
        </p:nvSpPr>
        <p:spPr>
          <a:xfrm>
            <a:off x="0" y="1371600"/>
            <a:ext cx="177165" cy="457200"/>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4" name="图片 13" descr="C:/Users/刘俊玲/AppData/Roaming/Kingsoft/office6/wppai/generateppt/9606bf195db4eebaee7151d1c12d83cf_0.png9606bf195db4eebaee7151d1c12d83cf_0"/>
          <p:cNvPicPr preferRelativeResize="0">
            <a:picLocks noChangeAspect="1"/>
          </p:cNvPicPr>
          <p:nvPr>
            <p:custDataLst>
              <p:tags r:id="rId4"/>
            </p:custDataLst>
          </p:nvPr>
        </p:nvPicPr>
        <p:blipFill>
          <a:blip r:embed="rId5"/>
          <a:srcRect l="203"/>
          <a:stretch>
            <a:fillRect/>
          </a:stretch>
        </p:blipFill>
        <p:spPr>
          <a:xfrm>
            <a:off x="609603" y="2794004"/>
            <a:ext cx="10972800" cy="3454400"/>
          </a:xfrm>
          <a:prstGeom prst="rect">
            <a:avLst/>
          </a:prstGeom>
          <a:blipFill rotWithShape="1">
            <a:blip r:embed="rId6"/>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18" name="图片 17"/>
          <p:cNvPicPr>
            <a:picLocks noChangeAspect="1"/>
          </p:cNvPicPr>
          <p:nvPr/>
        </p:nvPicPr>
        <p:blipFill>
          <a:blip r:embed="rId7"/>
          <a:stretch>
            <a:fillRect/>
          </a:stretch>
        </p:blipFill>
        <p:spPr>
          <a:xfrm>
            <a:off x="7381875" y="746125"/>
            <a:ext cx="4200525" cy="2047875"/>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4051304" y="609603"/>
            <a:ext cx="7531099" cy="761997"/>
          </a:xfrm>
          <a:noFill/>
        </p:spPr>
        <p:txBody>
          <a:bodyPr lIns="0" tIns="0" rIns="0" bIns="0" anchor="t">
            <a:noAutofit/>
          </a:bodyPr>
          <a:p>
            <a:pPr algn="r">
              <a:lnSpc>
                <a:spcPct val="114000"/>
              </a:lnSpc>
            </a:pPr>
            <a:r>
              <a:rPr lang="zh-CN" altLang="en-US" sz="4400">
                <a:solidFill>
                  <a:schemeClr val="tx1"/>
                </a:solidFill>
                <a:latin typeface="Microsoft YaHei UI" panose="020B0503020204020204" charset="-122"/>
                <a:ea typeface="Microsoft YaHei UI" panose="020B0503020204020204" charset="-122"/>
              </a:rPr>
              <a:t>一座建筑的</a:t>
            </a:r>
            <a:r>
              <a:rPr lang="zh-CN" altLang="en-US" sz="4400">
                <a:solidFill>
                  <a:schemeClr val="tx1"/>
                </a:solidFill>
                <a:latin typeface="Microsoft YaHei UI" panose="020B0503020204020204" charset="-122"/>
                <a:ea typeface="Microsoft YaHei UI" panose="020B0503020204020204" charset="-122"/>
              </a:rPr>
              <a:t>建造</a:t>
            </a:r>
            <a:endParaRPr lang="zh-CN" altLang="en-US" sz="4400">
              <a:solidFill>
                <a:schemeClr val="tx1"/>
              </a:solidFill>
              <a:latin typeface="Microsoft YaHei UI" panose="020B0503020204020204" charset="-122"/>
              <a:ea typeface="Microsoft YaHei UI" panose="020B0503020204020204" charset="-122"/>
            </a:endParaRPr>
          </a:p>
        </p:txBody>
      </p:sp>
      <p:pic>
        <p:nvPicPr>
          <p:cNvPr id="3" name="图片 2" descr="C:/Users/刘俊玲/AppData/Local/Temp/figmazip/slide_4bdae9b112622885\datas\装饰-12001&amp;173624.png"/>
          <p:cNvPicPr>
            <a:picLocks noChangeAspect="1"/>
          </p:cNvPicPr>
          <p:nvPr>
            <p:custDataLst>
              <p:tags r:id="rId2"/>
            </p:custDataLst>
          </p:nvPr>
        </p:nvPicPr>
        <p:blipFill>
          <a:blip r:embed="rId3" r:link="rId4"/>
          <a:stretch>
            <a:fillRect/>
          </a:stretch>
        </p:blipFill>
        <p:spPr>
          <a:xfrm>
            <a:off x="0" y="0"/>
            <a:ext cx="3581400" cy="6858000"/>
          </a:xfrm>
          <a:prstGeom prst="rect">
            <a:avLst/>
          </a:prstGeom>
        </p:spPr>
      </p:pic>
      <p:grpSp>
        <p:nvGrpSpPr>
          <p:cNvPr id="16" name="组合 15"/>
          <p:cNvGrpSpPr/>
          <p:nvPr/>
        </p:nvGrpSpPr>
        <p:grpSpPr>
          <a:xfrm>
            <a:off x="2438403" y="1828800"/>
            <a:ext cx="9143997" cy="4419603"/>
            <a:chOff x="3840" y="2880"/>
            <a:chExt cx="14400" cy="6960"/>
          </a:xfrm>
        </p:grpSpPr>
        <p:pic>
          <p:nvPicPr>
            <p:cNvPr id="4" name="图片 3" descr="C:/Users/刘俊玲/AppData/Roaming/Kingsoft/office6/wppai/generateppt/3d0fec4eb33654c68eab8c929d4f95ed.jpg3d0fec4eb33654c68eab8c929d4f95ed"/>
            <p:cNvPicPr preferRelativeResize="0">
              <a:picLocks noChangeAspect="1"/>
            </p:cNvPicPr>
            <p:nvPr>
              <p:custDataLst>
                <p:tags r:id="rId5"/>
              </p:custDataLst>
            </p:nvPr>
          </p:nvPicPr>
          <p:blipFill>
            <a:blip r:embed="rId6"/>
            <a:srcRect t="9222" b="9398"/>
            <a:stretch>
              <a:fillRect/>
            </a:stretch>
          </p:blipFill>
          <p:spPr>
            <a:xfrm>
              <a:off x="3840" y="2880"/>
              <a:ext cx="7080" cy="384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7" name="矩形 6"/>
            <p:cNvSpPr/>
            <p:nvPr>
              <p:custDataLst>
                <p:tags r:id="rId8"/>
              </p:custDataLst>
            </p:nvPr>
          </p:nvSpPr>
          <p:spPr>
            <a:xfrm>
              <a:off x="3840" y="6720"/>
              <a:ext cx="7080" cy="312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0" name="图片 9" descr="C:/Users/刘俊玲/AppData/Roaming/Kingsoft/office6/wppai/generateppt/7eef313e8d88829767c3804ad774cf0e.jpg7eef313e8d88829767c3804ad774cf0e"/>
            <p:cNvPicPr preferRelativeResize="0">
              <a:picLocks noChangeAspect="1"/>
            </p:cNvPicPr>
            <p:nvPr>
              <p:custDataLst>
                <p:tags r:id="rId9"/>
              </p:custDataLst>
            </p:nvPr>
          </p:nvPicPr>
          <p:blipFill>
            <a:blip r:embed="rId10"/>
            <a:srcRect t="9266" b="9354"/>
            <a:stretch>
              <a:fillRect/>
            </a:stretch>
          </p:blipFill>
          <p:spPr>
            <a:xfrm>
              <a:off x="11160" y="2880"/>
              <a:ext cx="7080" cy="3840"/>
            </a:xfrm>
            <a:prstGeom prst="rect">
              <a:avLst/>
            </a:prstGeom>
            <a:blipFill rotWithShape="1">
              <a:blip r:embed="rId7"/>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3" name="矩形 12"/>
            <p:cNvSpPr/>
            <p:nvPr>
              <p:custDataLst>
                <p:tags r:id="rId11"/>
              </p:custDataLst>
            </p:nvPr>
          </p:nvSpPr>
          <p:spPr>
            <a:xfrm>
              <a:off x="11160" y="6720"/>
              <a:ext cx="7080" cy="3120"/>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custDataLst>
                <p:tags r:id="rId12"/>
              </p:custDataLst>
            </p:nvPr>
          </p:nvSpPr>
          <p:spPr>
            <a:xfrm>
              <a:off x="4320" y="7360"/>
              <a:ext cx="624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地基施工</a:t>
              </a:r>
              <a:endParaRPr lang="zh-CN" altLang="en-US" sz="2400">
                <a:solidFill>
                  <a:schemeClr val="tx1"/>
                </a:solidFill>
                <a:latin typeface="Microsoft YaHei UI" panose="020B0503020204020204" charset="-122"/>
                <a:ea typeface="Microsoft YaHei UI" panose="020B0503020204020204" charset="-122"/>
              </a:endParaRPr>
            </a:p>
          </p:txBody>
        </p:sp>
        <p:sp>
          <p:nvSpPr>
            <p:cNvPr id="14" name="文本框 13"/>
            <p:cNvSpPr txBox="1"/>
            <p:nvPr>
              <p:custDataLst>
                <p:tags r:id="rId13"/>
              </p:custDataLst>
            </p:nvPr>
          </p:nvSpPr>
          <p:spPr>
            <a:xfrm>
              <a:off x="11640" y="7360"/>
              <a:ext cx="6240" cy="640"/>
            </a:xfrm>
            <a:prstGeom prst="rect">
              <a:avLst/>
            </a:prstGeom>
            <a:noFill/>
          </p:spPr>
          <p:txBody>
            <a:bodyPr wrap="square" lIns="0" tIns="0" rIns="0" bIns="0" rtlCol="0" anchor="t">
              <a:noAutofit/>
            </a:bodyPr>
            <a:p>
              <a:pPr algn="l">
                <a:lnSpc>
                  <a:spcPct val="111000"/>
                </a:lnSpc>
              </a:pPr>
              <a:r>
                <a:rPr lang="zh-CN" altLang="en-US" sz="2400">
                  <a:solidFill>
                    <a:schemeClr val="tx1"/>
                  </a:solidFill>
                  <a:latin typeface="Microsoft YaHei UI" panose="020B0503020204020204" charset="-122"/>
                  <a:ea typeface="Microsoft YaHei UI" panose="020B0503020204020204" charset="-122"/>
                </a:rPr>
                <a:t>主体结构搭建</a:t>
              </a:r>
              <a:endParaRPr lang="zh-CN" altLang="en-US" sz="2400">
                <a:solidFill>
                  <a:schemeClr val="tx1"/>
                </a:solidFill>
                <a:latin typeface="Microsoft YaHei UI" panose="020B0503020204020204" charset="-122"/>
                <a:ea typeface="Microsoft YaHei UI" panose="020B0503020204020204" charset="-122"/>
              </a:endParaRPr>
            </a:p>
          </p:txBody>
        </p:sp>
      </p:grpSp>
    </p:spTree>
    <p:custDataLst>
      <p:tags r:id="rId1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刘俊玲/AppData/Local/Temp/figmazip/slide_e30a7c27085b2c42\datas\装饰-12001&amp;516390.png"/>
          <p:cNvPicPr>
            <a:picLocks noChangeAspect="1"/>
          </p:cNvPicPr>
          <p:nvPr>
            <p:custDataLst>
              <p:tags r:id="rId1"/>
            </p:custDataLst>
          </p:nvPr>
        </p:nvPicPr>
        <p:blipFill>
          <a:blip r:embed="rId2" r:link="rId3"/>
          <a:stretch>
            <a:fillRect/>
          </a:stretch>
        </p:blipFill>
        <p:spPr>
          <a:xfrm>
            <a:off x="0" y="0"/>
            <a:ext cx="12191365" cy="2590165"/>
          </a:xfrm>
          <a:prstGeom prst="rect">
            <a:avLst/>
          </a:prstGeom>
        </p:spPr>
      </p:pic>
      <p:pic>
        <p:nvPicPr>
          <p:cNvPr id="4" name="图片 3" descr="C:/Users/刘俊玲/AppData/Roaming/Kingsoft/office6/wppai/generateppt/d7f7918f-d68b-4316-84fc-c9fe13dc87c0.jpgd7f7918f-d68b-4316-84fc-c9fe13dc87c0"/>
          <p:cNvPicPr preferRelativeResize="0">
            <a:picLocks noChangeAspect="1"/>
          </p:cNvPicPr>
          <p:nvPr>
            <p:custDataLst>
              <p:tags r:id="rId4"/>
            </p:custDataLst>
          </p:nvPr>
        </p:nvPicPr>
        <p:blipFill>
          <a:blip r:embed="rId5"/>
          <a:srcRect t="499" b="834"/>
          <a:stretch>
            <a:fillRect/>
          </a:stretch>
        </p:blipFill>
        <p:spPr>
          <a:xfrm>
            <a:off x="609600" y="609600"/>
            <a:ext cx="10972800" cy="2032000"/>
          </a:xfrm>
          <a:prstGeom prst="rect">
            <a:avLst/>
          </a:prstGeom>
          <a:blipFill rotWithShape="1">
            <a:blip r:embed="rId6"/>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2" name="标题 1"/>
          <p:cNvSpPr>
            <a:spLocks noGrp="1"/>
          </p:cNvSpPr>
          <p:nvPr>
            <p:ph type="title"/>
            <p:custDataLst>
              <p:tags r:id="rId7"/>
            </p:custDataLst>
          </p:nvPr>
        </p:nvSpPr>
        <p:spPr>
          <a:xfrm>
            <a:off x="421643" y="2654296"/>
            <a:ext cx="11112502" cy="761997"/>
          </a:xfrm>
          <a:noFill/>
        </p:spPr>
        <p:txBody>
          <a:bodyPr lIns="0" tIns="0" rIns="0" bIns="0" anchor="t">
            <a:noAutofit/>
          </a:bodyPr>
          <a:p>
            <a:pPr algn="l">
              <a:lnSpc>
                <a:spcPct val="114000"/>
              </a:lnSpc>
            </a:pPr>
            <a:r>
              <a:rPr lang="zh-CN" altLang="en-US" sz="4400">
                <a:solidFill>
                  <a:schemeClr val="tx1"/>
                </a:solidFill>
                <a:latin typeface="Microsoft YaHei UI" panose="020B0503020204020204" charset="-122"/>
                <a:ea typeface="Microsoft YaHei UI" panose="020B0503020204020204" charset="-122"/>
              </a:rPr>
              <a:t>一个软件的</a:t>
            </a:r>
            <a:r>
              <a:rPr lang="zh-CN" altLang="en-US" sz="4400">
                <a:solidFill>
                  <a:schemeClr val="tx1"/>
                </a:solidFill>
                <a:latin typeface="Microsoft YaHei UI" panose="020B0503020204020204" charset="-122"/>
                <a:ea typeface="Microsoft YaHei UI" panose="020B0503020204020204" charset="-122"/>
              </a:rPr>
              <a:t>开发</a:t>
            </a:r>
            <a:endParaRPr lang="zh-CN" altLang="en-US" sz="4400">
              <a:solidFill>
                <a:schemeClr val="tx1"/>
              </a:solidFill>
              <a:latin typeface="Microsoft YaHei UI" panose="020B0503020204020204" charset="-122"/>
              <a:ea typeface="Microsoft YaHei UI" panose="020B0503020204020204" charset="-122"/>
            </a:endParaRPr>
          </a:p>
        </p:txBody>
      </p:sp>
      <p:grpSp>
        <p:nvGrpSpPr>
          <p:cNvPr id="22" name="组合 21"/>
          <p:cNvGrpSpPr/>
          <p:nvPr/>
        </p:nvGrpSpPr>
        <p:grpSpPr>
          <a:xfrm>
            <a:off x="386080" y="3429000"/>
            <a:ext cx="10972800" cy="3368524"/>
            <a:chOff x="960" y="2880"/>
            <a:chExt cx="17280" cy="6959"/>
          </a:xfrm>
        </p:grpSpPr>
        <p:sp>
          <p:nvSpPr>
            <p:cNvPr id="17" name="矩形 16"/>
            <p:cNvSpPr/>
            <p:nvPr>
              <p:custDataLst>
                <p:tags r:id="rId8"/>
              </p:custDataLst>
            </p:nvPr>
          </p:nvSpPr>
          <p:spPr>
            <a:xfrm>
              <a:off x="960" y="2880"/>
              <a:ext cx="5440" cy="6959"/>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8" name="图片 17" descr="C:/Users/刘俊玲/AppData/Roaming/Kingsoft/office6/wppai/generateppt/708f06cb591c6dd49e9ff353268009f3.jpg708f06cb591c6dd49e9ff353268009f3"/>
            <p:cNvPicPr preferRelativeResize="0">
              <a:picLocks noChangeAspect="1"/>
            </p:cNvPicPr>
            <p:nvPr>
              <p:custDataLst>
                <p:tags r:id="rId9"/>
              </p:custDataLst>
            </p:nvPr>
          </p:nvPicPr>
          <p:blipFill>
            <a:blip r:embed="rId10"/>
            <a:srcRect t="7763" b="3798"/>
            <a:stretch>
              <a:fillRect/>
            </a:stretch>
          </p:blipFill>
          <p:spPr>
            <a:xfrm>
              <a:off x="1440" y="3360"/>
              <a:ext cx="4479" cy="2880"/>
            </a:xfrm>
            <a:prstGeom prst="rect">
              <a:avLst/>
            </a:prstGeom>
            <a:blipFill rotWithShape="1">
              <a:blip r:embed="rId6"/>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19" name="矩形 18"/>
            <p:cNvSpPr/>
            <p:nvPr>
              <p:custDataLst>
                <p:tags r:id="rId11"/>
              </p:custDataLst>
            </p:nvPr>
          </p:nvSpPr>
          <p:spPr>
            <a:xfrm>
              <a:off x="6880" y="2880"/>
              <a:ext cx="5440" cy="6959"/>
            </a:xfrm>
            <a:prstGeom prst="rect">
              <a:avLst/>
            </a:prstGeom>
            <a:solidFill>
              <a:schemeClr val="accent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0" name="图片 19" descr="C:/Users/刘俊玲/AppData/Roaming/Kingsoft/office6/wppai/generateppt/e98c1f6df9174629517c772910f08ecd.jpge98c1f6df9174629517c772910f08ecd"/>
            <p:cNvPicPr preferRelativeResize="0">
              <a:picLocks noChangeAspect="1"/>
            </p:cNvPicPr>
            <p:nvPr>
              <p:custDataLst>
                <p:tags r:id="rId12"/>
              </p:custDataLst>
            </p:nvPr>
          </p:nvPicPr>
          <p:blipFill>
            <a:blip r:embed="rId13"/>
            <a:srcRect t="13612" b="13612"/>
            <a:stretch>
              <a:fillRect/>
            </a:stretch>
          </p:blipFill>
          <p:spPr>
            <a:xfrm>
              <a:off x="7360" y="3360"/>
              <a:ext cx="4479" cy="2880"/>
            </a:xfrm>
            <a:prstGeom prst="rect">
              <a:avLst/>
            </a:prstGeom>
            <a:blipFill rotWithShape="1">
              <a:blip r:embed="rId6"/>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21" name="文本框 20"/>
            <p:cNvSpPr txBox="1"/>
            <p:nvPr>
              <p:custDataLst>
                <p:tags r:id="rId14"/>
              </p:custDataLst>
            </p:nvPr>
          </p:nvSpPr>
          <p:spPr>
            <a:xfrm>
              <a:off x="1440" y="6640"/>
              <a:ext cx="4600" cy="640"/>
            </a:xfrm>
            <a:prstGeom prst="rect">
              <a:avLst/>
            </a:prstGeom>
            <a:noFill/>
          </p:spPr>
          <p:txBody>
            <a:bodyPr wrap="square" lIns="0" tIns="0" rIns="0" bIns="0" rtlCol="0" anchor="t">
              <a:noAutofit/>
            </a:bodyPr>
            <a:p>
              <a:pPr algn="l">
                <a:lnSpc>
                  <a:spcPct val="111000"/>
                </a:lnSpc>
              </a:pPr>
              <a:r>
                <a:rPr lang="zh-CN" altLang="en-US" sz="2000">
                  <a:solidFill>
                    <a:schemeClr val="tx1"/>
                  </a:solidFill>
                  <a:latin typeface="Microsoft YaHei UI" panose="020B0503020204020204" charset="-122"/>
                  <a:ea typeface="Microsoft YaHei UI" panose="020B0503020204020204" charset="-122"/>
                </a:rPr>
                <a:t>集成开发环境</a:t>
              </a:r>
              <a:r>
                <a:rPr lang="en-US" altLang="zh-CN" sz="2000">
                  <a:solidFill>
                    <a:schemeClr val="tx1"/>
                  </a:solidFill>
                  <a:latin typeface="Microsoft YaHei UI" panose="020B0503020204020204" charset="-122"/>
                  <a:ea typeface="Microsoft YaHei UI" panose="020B0503020204020204" charset="-122"/>
                </a:rPr>
                <a:t>(IDE)</a:t>
              </a:r>
              <a:r>
                <a:rPr lang="zh-CN" altLang="en-US" sz="2000">
                  <a:solidFill>
                    <a:schemeClr val="tx1"/>
                  </a:solidFill>
                  <a:latin typeface="Microsoft YaHei UI" panose="020B0503020204020204" charset="-122"/>
                  <a:ea typeface="Microsoft YaHei UI" panose="020B0503020204020204" charset="-122"/>
                </a:rPr>
                <a:t>的选择</a:t>
              </a:r>
              <a:endParaRPr lang="zh-CN" altLang="en-US" sz="2000">
                <a:solidFill>
                  <a:schemeClr val="tx1"/>
                </a:solidFill>
                <a:latin typeface="Microsoft YaHei UI" panose="020B0503020204020204" charset="-122"/>
                <a:ea typeface="Microsoft YaHei UI" panose="020B0503020204020204" charset="-122"/>
              </a:endParaRPr>
            </a:p>
          </p:txBody>
        </p:sp>
        <p:sp>
          <p:nvSpPr>
            <p:cNvPr id="24" name="矩形 23"/>
            <p:cNvSpPr/>
            <p:nvPr>
              <p:custDataLst>
                <p:tags r:id="rId15"/>
              </p:custDataLst>
            </p:nvPr>
          </p:nvSpPr>
          <p:spPr>
            <a:xfrm>
              <a:off x="12800" y="2880"/>
              <a:ext cx="5440" cy="6959"/>
            </a:xfrm>
            <a:prstGeom prst="rect">
              <a:avLst/>
            </a:prstGeom>
            <a:solidFill>
              <a:schemeClr val="bg2"/>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5" name="图片 24" descr="C:/Users/刘俊玲/AppData/Roaming/Kingsoft/office6/wppai/generateppt/d39cb81823b0e06d37e4e8a9c53f7a20.jpgd39cb81823b0e06d37e4e8a9c53f7a20"/>
            <p:cNvPicPr preferRelativeResize="0">
              <a:picLocks noChangeAspect="1"/>
            </p:cNvPicPr>
            <p:nvPr>
              <p:custDataLst>
                <p:tags r:id="rId16"/>
              </p:custDataLst>
            </p:nvPr>
          </p:nvPicPr>
          <p:blipFill>
            <a:blip r:embed="rId17"/>
            <a:srcRect l="554" r="554"/>
            <a:stretch>
              <a:fillRect/>
            </a:stretch>
          </p:blipFill>
          <p:spPr>
            <a:xfrm>
              <a:off x="13280" y="3360"/>
              <a:ext cx="4479" cy="2880"/>
            </a:xfrm>
            <a:prstGeom prst="rect">
              <a:avLst/>
            </a:prstGeom>
            <a:blipFill rotWithShape="1">
              <a:blip r:embed="rId6"/>
              <a:stretch>
                <a:fillRect/>
              </a:stretch>
            </a:blipFill>
            <a:ln w="0">
              <a:noFill/>
            </a:ln>
            <a:extLst>
              <a:ext uri="{91240B29-F687-4F45-9708-019B960494DF}">
                <a14:hiddenLine xmlns:a14="http://schemas.microsoft.com/office/drawing/2010/main" w="0">
                  <a:pattFill prst="pct5">
                    <a:fgClr>
                      <a:prstClr val="black"/>
                    </a:fgClr>
                  </a:pattFill>
                </a14:hiddenLine>
              </a:ext>
            </a:extLst>
          </p:spPr>
        </p:pic>
        <p:sp>
          <p:nvSpPr>
            <p:cNvPr id="26" name="文本框 25"/>
            <p:cNvSpPr txBox="1"/>
            <p:nvPr>
              <p:custDataLst>
                <p:tags r:id="rId18"/>
              </p:custDataLst>
            </p:nvPr>
          </p:nvSpPr>
          <p:spPr>
            <a:xfrm>
              <a:off x="7360" y="6640"/>
              <a:ext cx="4600" cy="640"/>
            </a:xfrm>
            <a:prstGeom prst="rect">
              <a:avLst/>
            </a:prstGeom>
            <a:noFill/>
          </p:spPr>
          <p:txBody>
            <a:bodyPr wrap="square" lIns="0" tIns="0" rIns="0" bIns="0" rtlCol="0" anchor="t">
              <a:noAutofit/>
            </a:bodyPr>
            <a:p>
              <a:pPr algn="l">
                <a:lnSpc>
                  <a:spcPct val="111000"/>
                </a:lnSpc>
              </a:pPr>
              <a:r>
                <a:rPr lang="zh-CN" altLang="en-US" sz="2000">
                  <a:solidFill>
                    <a:schemeClr val="bg1"/>
                  </a:solidFill>
                  <a:latin typeface="Microsoft YaHei UI" panose="020B0503020204020204" charset="-122"/>
                  <a:ea typeface="Microsoft YaHei UI" panose="020B0503020204020204" charset="-122"/>
                </a:rPr>
                <a:t>版本控制系统配置</a:t>
              </a:r>
              <a:endParaRPr lang="zh-CN" altLang="en-US" sz="2000">
                <a:solidFill>
                  <a:schemeClr val="bg1"/>
                </a:solidFill>
                <a:latin typeface="Microsoft YaHei UI" panose="020B0503020204020204" charset="-122"/>
                <a:ea typeface="Microsoft YaHei UI" panose="020B0503020204020204" charset="-122"/>
              </a:endParaRPr>
            </a:p>
          </p:txBody>
        </p:sp>
        <p:sp>
          <p:nvSpPr>
            <p:cNvPr id="28" name="文本框 27"/>
            <p:cNvSpPr txBox="1"/>
            <p:nvPr>
              <p:custDataLst>
                <p:tags r:id="rId19"/>
              </p:custDataLst>
            </p:nvPr>
          </p:nvSpPr>
          <p:spPr>
            <a:xfrm>
              <a:off x="13280" y="6640"/>
              <a:ext cx="4600" cy="640"/>
            </a:xfrm>
            <a:prstGeom prst="rect">
              <a:avLst/>
            </a:prstGeom>
            <a:noFill/>
          </p:spPr>
          <p:txBody>
            <a:bodyPr wrap="square" lIns="0" tIns="0" rIns="0" bIns="0" rtlCol="0" anchor="t">
              <a:noAutofit/>
            </a:bodyPr>
            <a:p>
              <a:pPr algn="l">
                <a:lnSpc>
                  <a:spcPct val="111000"/>
                </a:lnSpc>
              </a:pPr>
              <a:r>
                <a:rPr lang="zh-CN" altLang="en-US" sz="2000">
                  <a:solidFill>
                    <a:schemeClr val="tx1"/>
                  </a:solidFill>
                  <a:latin typeface="Microsoft YaHei UI" panose="020B0503020204020204" charset="-122"/>
                  <a:ea typeface="Microsoft YaHei UI" panose="020B0503020204020204" charset="-122"/>
                </a:rPr>
                <a:t>模拟器与真实设备测试</a:t>
              </a:r>
              <a:endParaRPr lang="zh-CN" altLang="en-US" sz="2000">
                <a:solidFill>
                  <a:schemeClr val="tx1"/>
                </a:solidFill>
                <a:latin typeface="Microsoft YaHei UI" panose="020B0503020204020204" charset="-122"/>
                <a:ea typeface="Microsoft YaHei UI" panose="020B0503020204020204" charset="-122"/>
              </a:endParaRPr>
            </a:p>
          </p:txBody>
        </p:sp>
      </p:grpSp>
    </p:spTree>
    <p:custDataLst>
      <p:tags r:id="rId20"/>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130935" y="718185"/>
            <a:ext cx="9419590" cy="403415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custDataLst>
              <p:tags r:id="rId1"/>
            </p:custDataLst>
          </p:nvPr>
        </p:nvSpPr>
        <p:spPr>
          <a:xfrm>
            <a:off x="1219200" y="1462723"/>
            <a:ext cx="7934325"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1. 以下哪一项最准确地描述了一个"项目"的核心特征?</a:t>
            </a:r>
            <a:endParaRPr lang="en-US" altLang="en-US" sz="2600">
              <a:solidFill>
                <a:srgbClr val="000000"/>
              </a:solidFill>
              <a:latin typeface="微软雅黑" panose="020B0503020204020204" charset="-122"/>
              <a:ea typeface="微软雅黑" panose="020B0503020204020204" charset="-122"/>
            </a:endParaRPr>
          </a:p>
        </p:txBody>
      </p:sp>
      <p:sp>
        <p:nvSpPr>
          <p:cNvPr id="10" name="文本框 9"/>
          <p:cNvSpPr txBox="1"/>
          <p:nvPr>
            <p:custDataLst>
              <p:tags r:id="rId2"/>
            </p:custDataLst>
          </p:nvPr>
        </p:nvSpPr>
        <p:spPr>
          <a:xfrm>
            <a:off x="2438400" y="2863691"/>
            <a:ext cx="28244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日常重复性的工作</a:t>
            </a:r>
            <a:endParaRPr lang="en-US" altLang="en-US" sz="2600">
              <a:solidFill>
                <a:srgbClr val="000000"/>
              </a:solidFill>
              <a:latin typeface="微软雅黑" panose="020B0503020204020204" charset="-122"/>
              <a:ea typeface="微软雅黑" panose="020B0503020204020204" charset="-122"/>
            </a:endParaRPr>
          </a:p>
        </p:txBody>
      </p:sp>
      <p:sp>
        <p:nvSpPr>
          <p:cNvPr id="11" name="椭圆 10"/>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2" name="文本框 11"/>
          <p:cNvSpPr txBox="1"/>
          <p:nvPr>
            <p:custDataLst>
              <p:tags r:id="rId4"/>
            </p:custDataLst>
          </p:nvPr>
        </p:nvSpPr>
        <p:spPr>
          <a:xfrm>
            <a:off x="2438400" y="3720941"/>
            <a:ext cx="28244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有专人负责的工作</a:t>
            </a:r>
            <a:endParaRPr lang="en-US" altLang="en-US" sz="2600">
              <a:solidFill>
                <a:srgbClr val="000000"/>
              </a:solidFill>
              <a:latin typeface="微软雅黑" panose="020B0503020204020204" charset="-122"/>
              <a:ea typeface="微软雅黑" panose="020B0503020204020204" charset="-122"/>
            </a:endParaRPr>
          </a:p>
        </p:txBody>
      </p:sp>
      <p:sp>
        <p:nvSpPr>
          <p:cNvPr id="13" name="椭圆 12"/>
          <p:cNvSpPr>
            <a:spLocks noChangeAspect="1"/>
          </p:cNvSpPr>
          <p:nvPr>
            <p:custDataLst>
              <p:tags r:id="rId5"/>
            </p:custDataLst>
          </p:nvPr>
        </p:nvSpPr>
        <p:spPr>
          <a:xfrm>
            <a:off x="1571625" y="37071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4" name="文本框 13"/>
          <p:cNvSpPr txBox="1"/>
          <p:nvPr>
            <p:custDataLst>
              <p:tags r:id="rId6"/>
            </p:custDataLst>
          </p:nvPr>
        </p:nvSpPr>
        <p:spPr>
          <a:xfrm>
            <a:off x="2438400" y="4578191"/>
            <a:ext cx="77774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为创造独特的产品、服务或成果而进行的临时性工作</a:t>
            </a:r>
            <a:endParaRPr lang="en-US" altLang="en-US" sz="2600">
              <a:solidFill>
                <a:srgbClr val="000000"/>
              </a:solidFill>
              <a:latin typeface="微软雅黑" panose="020B0503020204020204" charset="-122"/>
              <a:ea typeface="微软雅黑" panose="020B0503020204020204" charset="-122"/>
            </a:endParaRPr>
          </a:p>
        </p:txBody>
      </p:sp>
      <p:sp>
        <p:nvSpPr>
          <p:cNvPr id="15" name="椭圆 14"/>
          <p:cNvSpPr>
            <a:spLocks noChangeAspect="1"/>
          </p:cNvSpPr>
          <p:nvPr>
            <p:custDataLst>
              <p:tags r:id="rId7"/>
            </p:custDataLst>
          </p:nvPr>
        </p:nvSpPr>
        <p:spPr>
          <a:xfrm>
            <a:off x="1571625" y="456438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6" name="文本框 15"/>
          <p:cNvSpPr txBox="1"/>
          <p:nvPr>
            <p:custDataLst>
              <p:tags r:id="rId8"/>
            </p:custDataLst>
          </p:nvPr>
        </p:nvSpPr>
        <p:spPr>
          <a:xfrm>
            <a:off x="2438400" y="5435441"/>
            <a:ext cx="38150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需要多人协作完成的工作</a:t>
            </a:r>
            <a:endParaRPr lang="en-US" altLang="en-US" sz="2600">
              <a:solidFill>
                <a:srgbClr val="000000"/>
              </a:solidFill>
              <a:latin typeface="微软雅黑" panose="020B0503020204020204" charset="-122"/>
              <a:ea typeface="微软雅黑" panose="020B0503020204020204" charset="-122"/>
            </a:endParaRPr>
          </a:p>
        </p:txBody>
      </p:sp>
      <p:sp>
        <p:nvSpPr>
          <p:cNvPr id="17" name="椭圆 16"/>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8" name="圆角矩形 17"/>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8" name="组合 7"/>
          <p:cNvGrpSpPr/>
          <p:nvPr>
            <p:custDataLst>
              <p:tags r:id="rId11"/>
            </p:custDataLst>
          </p:nvPr>
        </p:nvGrpSpPr>
        <p:grpSpPr>
          <a:xfrm>
            <a:off x="0" y="0"/>
            <a:ext cx="12192000" cy="635000"/>
            <a:chOff x="0" y="0"/>
            <a:chExt cx="19200" cy="1000"/>
          </a:xfrm>
        </p:grpSpPr>
        <p:sp>
          <p:nvSpPr>
            <p:cNvPr id="4"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7"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3" name="图片 2"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264602"/>
            <a:ext cx="9505315" cy="88392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2. 小明计划在暑假完成一次"川藏线骑行",这本身可以被看作一个项目。以下哪项是这个项目的"可交付成果"?</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34848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骑行过程中购买的保险</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34848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出发前制定的详细路书</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5796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到达拉萨后发布的完整骑行游记和视频</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34848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骑行过程中消耗的体能</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462723"/>
            <a:ext cx="4925695"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3. 项目管理可以被通俗地理解为:</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38150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一套复杂的文档编写规范</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54660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只有项目经理才需要掌握的高级技能</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8107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一种目标导向、计划先行、风险可控的工作思维和方法</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5092065"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主要用于大型工程和IT行业的技术</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264602"/>
            <a:ext cx="9728200" cy="88392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4. 在项目管理的"五大过程组"中,"制定详细的项目计划,明确范围、时间、成本等"属于哪个过程?</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843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启动</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843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规划</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843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执行</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843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监控</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264602"/>
            <a:ext cx="9541511" cy="88392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5. 在"自驾游"的比喻中,"看导航有没有走错路,钱是不是花超了"这个行为,对应项目管理中的哪个过程组?</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843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启动</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843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规划</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843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执行</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8432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监控</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080770" y="700405"/>
          <a:ext cx="8904605" cy="2842895"/>
        </p:xfrm>
        <a:graphic>
          <a:graphicData uri="http://schemas.openxmlformats.org/drawingml/2006/table">
            <a:tbl>
              <a:tblPr>
                <a:tableStyleId>{5940675A-B579-460E-94D1-54222C63F5DA}</a:tableStyleId>
              </a:tblPr>
              <a:tblGrid>
                <a:gridCol w="1554480"/>
                <a:gridCol w="2077085"/>
                <a:gridCol w="1365250"/>
                <a:gridCol w="1932305"/>
                <a:gridCol w="1975485"/>
              </a:tblGrid>
              <a:tr h="322580">
                <a:tc>
                  <a:txBody>
                    <a:bodyPr/>
                    <a:p>
                      <a:pPr marL="0" indent="0" algn="l">
                        <a:spcBef>
                          <a:spcPct val="0"/>
                        </a:spcBef>
                        <a:spcAft>
                          <a:spcPct val="0"/>
                        </a:spcAft>
                      </a:pPr>
                      <a:r>
                        <a:rPr lang="zh-CN" sz="1400"/>
                        <a:t>证书名称</a:t>
                      </a:r>
                      <a:endParaRPr lang="zh-CN" sz="1400"/>
                    </a:p>
                  </a:txBody>
                  <a:tcPr marL="0" marR="47625" marT="47625" marB="47625" anchor="ctr" anchorCtr="0"/>
                </a:tc>
                <a:tc>
                  <a:txBody>
                    <a:bodyPr/>
                    <a:p>
                      <a:pPr marL="0" indent="0" algn="l">
                        <a:spcBef>
                          <a:spcPct val="0"/>
                        </a:spcBef>
                        <a:spcAft>
                          <a:spcPct val="0"/>
                        </a:spcAft>
                      </a:pPr>
                      <a:r>
                        <a:rPr lang="zh-CN" sz="1400"/>
                        <a:t>颁发机构</a:t>
                      </a:r>
                      <a:endParaRPr lang="zh-CN" sz="1400"/>
                    </a:p>
                  </a:txBody>
                  <a:tcPr marL="47625" marR="47625" marT="47625" marB="47625" anchor="ctr" anchorCtr="0"/>
                </a:tc>
                <a:tc>
                  <a:txBody>
                    <a:bodyPr/>
                    <a:p>
                      <a:pPr marL="0" indent="0" algn="l">
                        <a:spcBef>
                          <a:spcPct val="0"/>
                        </a:spcBef>
                        <a:spcAft>
                          <a:spcPct val="0"/>
                        </a:spcAft>
                      </a:pPr>
                      <a:r>
                        <a:rPr lang="zh-CN" sz="1400"/>
                        <a:t>高职适配度</a:t>
                      </a:r>
                      <a:endParaRPr lang="zh-CN" sz="1400"/>
                    </a:p>
                  </a:txBody>
                  <a:tcPr marL="47625" marR="47625" marT="47625" marB="47625" anchor="ctr" anchorCtr="0"/>
                </a:tc>
                <a:tc>
                  <a:txBody>
                    <a:bodyPr/>
                    <a:p>
                      <a:pPr marL="0" indent="0" algn="l">
                        <a:spcBef>
                          <a:spcPct val="0"/>
                        </a:spcBef>
                        <a:spcAft>
                          <a:spcPct val="0"/>
                        </a:spcAft>
                      </a:pPr>
                      <a:r>
                        <a:rPr lang="zh-CN" sz="1400"/>
                        <a:t>就业助力领域</a:t>
                      </a:r>
                      <a:endParaRPr lang="zh-CN" sz="1400"/>
                    </a:p>
                  </a:txBody>
                  <a:tcPr marL="47625" marR="47625" marT="47625" marB="47625" anchor="ctr" anchorCtr="0"/>
                </a:tc>
                <a:tc>
                  <a:txBody>
                    <a:bodyPr/>
                    <a:p>
                      <a:pPr marL="0" indent="0" algn="l">
                        <a:spcBef>
                          <a:spcPct val="0"/>
                        </a:spcBef>
                        <a:spcAft>
                          <a:spcPct val="0"/>
                        </a:spcAft>
                      </a:pPr>
                      <a:r>
                        <a:rPr lang="zh-CN" sz="1400"/>
                        <a:t>典型成本</a:t>
                      </a:r>
                      <a:endParaRPr lang="zh-CN" sz="1400"/>
                    </a:p>
                  </a:txBody>
                  <a:tcPr marL="47625" marR="47625" marT="47625" marB="47625" anchor="ctr" anchorCtr="0"/>
                </a:tc>
              </a:tr>
              <a:tr h="1348740">
                <a:tc>
                  <a:txBody>
                    <a:bodyPr/>
                    <a:p>
                      <a:pPr marL="0" indent="0" algn="l">
                        <a:spcBef>
                          <a:spcPct val="0"/>
                        </a:spcBef>
                        <a:spcAft>
                          <a:spcPct val="0"/>
                        </a:spcAft>
                      </a:pPr>
                      <a:r>
                        <a:rPr lang="en-US" altLang="zh-CN" sz="1400"/>
                        <a:t>PMP®</a:t>
                      </a:r>
                      <a:r>
                        <a:rPr lang="zh-CN" sz="1400"/>
                        <a:t>（</a:t>
                      </a:r>
                      <a:r>
                        <a:rPr lang="en-US" altLang="zh-CN" sz="1400"/>
                        <a:t>PMP</a:t>
                      </a:r>
                      <a:r>
                        <a:rPr lang="zh-CN" sz="1400"/>
                        <a:t>（</a:t>
                      </a:r>
                      <a:r>
                        <a:rPr lang="en-US" altLang="zh-CN" sz="1400"/>
                        <a:t>Project Management Professional</a:t>
                      </a:r>
                      <a:r>
                        <a:rPr lang="zh-CN" sz="1400"/>
                        <a:t>）项目管理专业人员</a:t>
                      </a:r>
                      <a:endParaRPr lang="zh-CN" sz="1400"/>
                    </a:p>
                  </a:txBody>
                  <a:tcPr marL="0" marR="47625" marT="47625" marB="47625" anchor="ctr" anchorCtr="0"/>
                </a:tc>
                <a:tc>
                  <a:txBody>
                    <a:bodyPr/>
                    <a:p>
                      <a:pPr marL="0" indent="0" algn="l">
                        <a:spcBef>
                          <a:spcPct val="0"/>
                        </a:spcBef>
                        <a:spcAft>
                          <a:spcPct val="0"/>
                        </a:spcAft>
                      </a:pPr>
                      <a:r>
                        <a:rPr lang="zh-CN" sz="1400"/>
                        <a:t>美国</a:t>
                      </a:r>
                      <a:r>
                        <a:rPr lang="en-US" altLang="zh-CN" sz="1400"/>
                        <a:t>PMI</a:t>
                      </a:r>
                      <a:r>
                        <a:rPr lang="zh-CN" sz="1400"/>
                        <a:t>（项目管理工程师、国际注册项目管理师）</a:t>
                      </a:r>
                      <a:endParaRPr lang="zh-CN" sz="1400"/>
                    </a:p>
                  </a:txBody>
                  <a:tcPr marL="47625" marR="47625" marT="47625" marB="47625" anchor="ctr" anchorCtr="0"/>
                </a:tc>
                <a:tc>
                  <a:txBody>
                    <a:bodyPr/>
                    <a:p>
                      <a:pPr marL="0" indent="0" algn="l">
                        <a:spcBef>
                          <a:spcPct val="0"/>
                        </a:spcBef>
                        <a:spcAft>
                          <a:spcPct val="0"/>
                        </a:spcAft>
                      </a:pPr>
                      <a:r>
                        <a:rPr lang="zh-CN" sz="1400"/>
                        <a:t>★★☆</a:t>
                      </a:r>
                      <a:endParaRPr lang="zh-CN" sz="1400"/>
                    </a:p>
                  </a:txBody>
                  <a:tcPr marL="47625" marR="47625" marT="47625" marB="47625" anchor="ctr" anchorCtr="0"/>
                </a:tc>
                <a:tc>
                  <a:txBody>
                    <a:bodyPr/>
                    <a:p>
                      <a:pPr marL="0" indent="0" algn="l">
                        <a:spcBef>
                          <a:spcPct val="0"/>
                        </a:spcBef>
                        <a:spcAft>
                          <a:spcPct val="0"/>
                        </a:spcAft>
                      </a:pPr>
                      <a:r>
                        <a:rPr lang="zh-CN" sz="1400"/>
                        <a:t>外企</a:t>
                      </a:r>
                      <a:r>
                        <a:rPr lang="en-US" altLang="zh-CN" sz="1400"/>
                        <a:t>/</a:t>
                      </a:r>
                      <a:r>
                        <a:rPr lang="zh-CN" altLang="en-US" sz="1400"/>
                        <a:t>大型项目</a:t>
                      </a:r>
                      <a:endParaRPr lang="zh-CN" altLang="en-US" sz="1400"/>
                    </a:p>
                  </a:txBody>
                  <a:tcPr marL="47625" marR="47625" marT="47625" marB="47625" anchor="ctr" anchorCtr="0"/>
                </a:tc>
                <a:tc>
                  <a:txBody>
                    <a:bodyPr/>
                    <a:p>
                      <a:pPr marL="0" indent="0" algn="l">
                        <a:spcBef>
                          <a:spcPct val="0"/>
                        </a:spcBef>
                        <a:spcAft>
                          <a:spcPct val="0"/>
                        </a:spcAft>
                      </a:pPr>
                      <a:r>
                        <a:rPr lang="zh-CN" sz="1400"/>
                        <a:t>￥</a:t>
                      </a:r>
                      <a:r>
                        <a:rPr lang="en-US" altLang="zh-CN" sz="1400"/>
                        <a:t>3900+</a:t>
                      </a:r>
                      <a:r>
                        <a:rPr lang="zh-CN" altLang="en-US" sz="1400"/>
                        <a:t>培训费</a:t>
                      </a:r>
                      <a:endParaRPr lang="zh-CN" altLang="en-US" sz="1400"/>
                    </a:p>
                  </a:txBody>
                  <a:tcPr marL="47625" marR="47625" marT="47625" marB="47625" anchor="ctr" anchorCtr="0"/>
                </a:tc>
              </a:tr>
              <a:tr h="321945">
                <a:tc>
                  <a:txBody>
                    <a:bodyPr/>
                    <a:p>
                      <a:pPr marL="0" indent="0" algn="l">
                        <a:spcBef>
                          <a:spcPct val="0"/>
                        </a:spcBef>
                        <a:spcAft>
                          <a:spcPct val="0"/>
                        </a:spcAft>
                      </a:pPr>
                      <a:r>
                        <a:rPr lang="en-US" altLang="zh-CN" sz="1400"/>
                        <a:t>CPMP</a:t>
                      </a:r>
                      <a:endParaRPr lang="en-US" altLang="zh-CN" sz="1400"/>
                    </a:p>
                  </a:txBody>
                  <a:tcPr marL="0" marR="47625" marT="47625" marB="47625" anchor="ctr" anchorCtr="0"/>
                </a:tc>
                <a:tc>
                  <a:txBody>
                    <a:bodyPr/>
                    <a:p>
                      <a:pPr marL="0" indent="0" algn="l">
                        <a:spcBef>
                          <a:spcPct val="0"/>
                        </a:spcBef>
                        <a:spcAft>
                          <a:spcPct val="0"/>
                        </a:spcAft>
                      </a:pPr>
                      <a:r>
                        <a:rPr lang="zh-CN" sz="1400"/>
                        <a:t>中国人事考试中心</a:t>
                      </a:r>
                      <a:endParaRPr lang="zh-CN" sz="1400"/>
                    </a:p>
                  </a:txBody>
                  <a:tcPr marL="47625" marR="47625" marT="47625" marB="47625" anchor="ctr" anchorCtr="0"/>
                </a:tc>
                <a:tc>
                  <a:txBody>
                    <a:bodyPr/>
                    <a:p>
                      <a:pPr marL="0" indent="0" algn="l">
                        <a:spcBef>
                          <a:spcPct val="0"/>
                        </a:spcBef>
                        <a:spcAft>
                          <a:spcPct val="0"/>
                        </a:spcAft>
                      </a:pPr>
                      <a:r>
                        <a:rPr lang="zh-CN" sz="1400"/>
                        <a:t>★★★★</a:t>
                      </a:r>
                      <a:endParaRPr lang="zh-CN" sz="1400"/>
                    </a:p>
                  </a:txBody>
                  <a:tcPr marL="47625" marR="47625" marT="47625" marB="47625" anchor="ctr" anchorCtr="0"/>
                </a:tc>
                <a:tc>
                  <a:txBody>
                    <a:bodyPr/>
                    <a:p>
                      <a:pPr marL="0" indent="0" algn="l">
                        <a:spcBef>
                          <a:spcPct val="0"/>
                        </a:spcBef>
                        <a:spcAft>
                          <a:spcPct val="0"/>
                        </a:spcAft>
                      </a:pPr>
                      <a:r>
                        <a:rPr lang="zh-CN" sz="1400"/>
                        <a:t>国企</a:t>
                      </a:r>
                      <a:r>
                        <a:rPr lang="en-US" altLang="zh-CN" sz="1400"/>
                        <a:t>/</a:t>
                      </a:r>
                      <a:r>
                        <a:rPr lang="zh-CN" altLang="en-US" sz="1400"/>
                        <a:t>政府项目</a:t>
                      </a:r>
                      <a:endParaRPr lang="zh-CN" altLang="en-US" sz="1400"/>
                    </a:p>
                  </a:txBody>
                  <a:tcPr marL="47625" marR="47625" marT="47625" marB="47625" anchor="ctr" anchorCtr="0"/>
                </a:tc>
                <a:tc>
                  <a:txBody>
                    <a:bodyPr/>
                    <a:p>
                      <a:pPr marL="0" indent="0" algn="l">
                        <a:spcBef>
                          <a:spcPct val="0"/>
                        </a:spcBef>
                        <a:spcAft>
                          <a:spcPct val="0"/>
                        </a:spcAft>
                      </a:pPr>
                      <a:r>
                        <a:rPr lang="zh-CN" sz="1400"/>
                        <a:t>￥</a:t>
                      </a:r>
                      <a:r>
                        <a:rPr lang="en-US" altLang="zh-CN" sz="1400"/>
                        <a:t>800</a:t>
                      </a:r>
                      <a:r>
                        <a:rPr lang="zh-CN" altLang="en-US" sz="1400"/>
                        <a:t>左右</a:t>
                      </a:r>
                      <a:endParaRPr lang="zh-CN" altLang="en-US" sz="1400"/>
                    </a:p>
                  </a:txBody>
                  <a:tcPr marL="47625" marR="47625" marT="47625" marB="47625" anchor="ctr" anchorCtr="0"/>
                </a:tc>
              </a:tr>
              <a:tr h="321945">
                <a:tc>
                  <a:txBody>
                    <a:bodyPr/>
                    <a:p>
                      <a:pPr marL="0" indent="0" algn="l">
                        <a:spcBef>
                          <a:spcPct val="0"/>
                        </a:spcBef>
                        <a:spcAft>
                          <a:spcPct val="0"/>
                        </a:spcAft>
                      </a:pPr>
                      <a:r>
                        <a:rPr lang="en-US" altLang="zh-CN" sz="1400"/>
                        <a:t>PRINCE2®</a:t>
                      </a:r>
                      <a:endParaRPr lang="en-US" altLang="zh-CN" sz="1400"/>
                    </a:p>
                  </a:txBody>
                  <a:tcPr marL="0" marR="47625" marT="47625" marB="47625" anchor="ctr" anchorCtr="0"/>
                </a:tc>
                <a:tc>
                  <a:txBody>
                    <a:bodyPr/>
                    <a:p>
                      <a:pPr marL="0" indent="0" algn="l">
                        <a:spcBef>
                          <a:spcPct val="0"/>
                        </a:spcBef>
                        <a:spcAft>
                          <a:spcPct val="0"/>
                        </a:spcAft>
                      </a:pPr>
                      <a:r>
                        <a:rPr lang="en-US" altLang="zh-CN" sz="1400"/>
                        <a:t>AXELOS</a:t>
                      </a:r>
                      <a:r>
                        <a:rPr lang="zh-CN" altLang="en-US" sz="1400"/>
                        <a:t>（英）</a:t>
                      </a:r>
                      <a:endParaRPr lang="zh-CN" altLang="en-US" sz="1400"/>
                    </a:p>
                  </a:txBody>
                  <a:tcPr marL="47625" marR="47625" marT="47625" marB="47625" anchor="ctr" anchorCtr="0"/>
                </a:tc>
                <a:tc>
                  <a:txBody>
                    <a:bodyPr/>
                    <a:p>
                      <a:pPr marL="0" indent="0" algn="l">
                        <a:spcBef>
                          <a:spcPct val="0"/>
                        </a:spcBef>
                        <a:spcAft>
                          <a:spcPct val="0"/>
                        </a:spcAft>
                      </a:pPr>
                      <a:r>
                        <a:rPr lang="zh-CN" sz="1400"/>
                        <a:t>★★☆</a:t>
                      </a:r>
                      <a:endParaRPr lang="zh-CN" sz="1400"/>
                    </a:p>
                  </a:txBody>
                  <a:tcPr marL="47625" marR="47625" marT="47625" marB="47625" anchor="ctr" anchorCtr="0"/>
                </a:tc>
                <a:tc>
                  <a:txBody>
                    <a:bodyPr/>
                    <a:p>
                      <a:pPr marL="0" indent="0" algn="l">
                        <a:spcBef>
                          <a:spcPct val="0"/>
                        </a:spcBef>
                        <a:spcAft>
                          <a:spcPct val="0"/>
                        </a:spcAft>
                      </a:pPr>
                      <a:r>
                        <a:rPr lang="zh-CN" sz="1400"/>
                        <a:t>外资</a:t>
                      </a:r>
                      <a:r>
                        <a:rPr lang="en-US" altLang="zh-CN" sz="1400"/>
                        <a:t>IT/</a:t>
                      </a:r>
                      <a:r>
                        <a:rPr lang="zh-CN" altLang="en-US" sz="1400"/>
                        <a:t>咨询公司</a:t>
                      </a:r>
                      <a:endParaRPr lang="zh-CN" altLang="en-US" sz="1400"/>
                    </a:p>
                  </a:txBody>
                  <a:tcPr marL="47625" marR="47625" marT="47625" marB="47625" anchor="ctr" anchorCtr="0"/>
                </a:tc>
                <a:tc>
                  <a:txBody>
                    <a:bodyPr/>
                    <a:p>
                      <a:pPr marL="0" indent="0" algn="l">
                        <a:spcBef>
                          <a:spcPct val="0"/>
                        </a:spcBef>
                        <a:spcAft>
                          <a:spcPct val="0"/>
                        </a:spcAft>
                      </a:pPr>
                      <a:r>
                        <a:rPr lang="zh-CN" sz="1400"/>
                        <a:t>￥</a:t>
                      </a:r>
                      <a:r>
                        <a:rPr lang="en-US" altLang="zh-CN" sz="1400"/>
                        <a:t>3000+</a:t>
                      </a:r>
                      <a:endParaRPr lang="en-US" altLang="zh-CN" sz="1400"/>
                    </a:p>
                  </a:txBody>
                  <a:tcPr marL="47625" marR="47625" marT="47625" marB="47625" anchor="ctr" anchorCtr="0"/>
                </a:tc>
              </a:tr>
              <a:tr h="527685">
                <a:tc>
                  <a:txBody>
                    <a:bodyPr/>
                    <a:p>
                      <a:pPr marL="0" indent="0" algn="l">
                        <a:spcBef>
                          <a:spcPct val="0"/>
                        </a:spcBef>
                        <a:spcAft>
                          <a:spcPct val="0"/>
                        </a:spcAft>
                      </a:pPr>
                      <a:r>
                        <a:rPr lang="zh-CN" sz="1400"/>
                        <a:t>软考</a:t>
                      </a:r>
                      <a:r>
                        <a:rPr lang="en-US" altLang="zh-CN" sz="1400"/>
                        <a:t>-</a:t>
                      </a:r>
                      <a:r>
                        <a:rPr lang="zh-CN" altLang="en-US" sz="1400"/>
                        <a:t>信息系统项目管理师</a:t>
                      </a:r>
                      <a:endParaRPr lang="zh-CN" altLang="en-US" sz="1400"/>
                    </a:p>
                  </a:txBody>
                  <a:tcPr marL="0" marR="47625" marT="47625" marB="47625" anchor="ctr" anchorCtr="0"/>
                </a:tc>
                <a:tc>
                  <a:txBody>
                    <a:bodyPr/>
                    <a:p>
                      <a:pPr marL="0" indent="0" algn="l">
                        <a:spcBef>
                          <a:spcPct val="0"/>
                        </a:spcBef>
                        <a:spcAft>
                          <a:spcPct val="0"/>
                        </a:spcAft>
                      </a:pPr>
                      <a:r>
                        <a:rPr lang="zh-CN" sz="1400"/>
                        <a:t>人社部</a:t>
                      </a:r>
                      <a:endParaRPr lang="zh-CN" sz="1400"/>
                    </a:p>
                  </a:txBody>
                  <a:tcPr marL="47625" marR="47625" marT="47625" marB="47625" anchor="ctr" anchorCtr="0"/>
                </a:tc>
                <a:tc>
                  <a:txBody>
                    <a:bodyPr/>
                    <a:p>
                      <a:pPr marL="0" indent="0" algn="l">
                        <a:spcBef>
                          <a:spcPct val="0"/>
                        </a:spcBef>
                        <a:spcAft>
                          <a:spcPct val="0"/>
                        </a:spcAft>
                      </a:pPr>
                      <a:r>
                        <a:rPr lang="zh-CN" sz="1400"/>
                        <a:t>★★★☆</a:t>
                      </a:r>
                      <a:endParaRPr lang="zh-CN" sz="1400"/>
                    </a:p>
                  </a:txBody>
                  <a:tcPr marL="47625" marR="47625" marT="47625" marB="47625" anchor="ctr" anchorCtr="0"/>
                </a:tc>
                <a:tc>
                  <a:txBody>
                    <a:bodyPr/>
                    <a:p>
                      <a:pPr marL="0" indent="0" algn="l">
                        <a:spcBef>
                          <a:spcPct val="0"/>
                        </a:spcBef>
                        <a:spcAft>
                          <a:spcPct val="0"/>
                        </a:spcAft>
                      </a:pPr>
                      <a:r>
                        <a:rPr lang="en-US" altLang="zh-CN" sz="1400"/>
                        <a:t>IT/</a:t>
                      </a:r>
                      <a:r>
                        <a:rPr lang="zh-CN" altLang="en-US" sz="1400"/>
                        <a:t>政务系统</a:t>
                      </a:r>
                      <a:endParaRPr lang="zh-CN" altLang="en-US" sz="1400"/>
                    </a:p>
                  </a:txBody>
                  <a:tcPr marL="47625" marR="47625" marT="47625" marB="47625" anchor="ctr" anchorCtr="0"/>
                </a:tc>
                <a:tc>
                  <a:txBody>
                    <a:bodyPr/>
                    <a:p>
                      <a:pPr marL="0" indent="0" algn="l">
                        <a:spcBef>
                          <a:spcPct val="0"/>
                        </a:spcBef>
                        <a:spcAft>
                          <a:spcPct val="0"/>
                        </a:spcAft>
                      </a:pPr>
                      <a:r>
                        <a:rPr lang="zh-CN" sz="1400"/>
                        <a:t>￥</a:t>
                      </a:r>
                      <a:r>
                        <a:rPr lang="en-US" altLang="zh-CN" sz="1400"/>
                        <a:t>200</a:t>
                      </a:r>
                      <a:endParaRPr lang="en-US" altLang="zh-CN" sz="1400"/>
                    </a:p>
                  </a:txBody>
                  <a:tcPr marL="47625" marR="47625" marT="47625" marB="47625" anchor="ctr" anchorCtr="0"/>
                </a:tc>
              </a:tr>
            </a:tbl>
          </a:graphicData>
        </a:graphic>
      </p:graphicFrame>
      <p:pic>
        <p:nvPicPr>
          <p:cNvPr id="18" name="图片 17" descr="C:/Users/刘俊玲/AppData/Roaming/Kingsoft/office6/wppai/generateppt/ba010e50944ffae2116002742f163fbd.jpgba010e50944ffae2116002742f163fbd"/>
          <p:cNvPicPr preferRelativeResize="0">
            <a:picLocks noChangeAspect="1"/>
          </p:cNvPicPr>
          <p:nvPr>
            <p:custDataLst>
              <p:tags r:id="rId2"/>
            </p:custDataLst>
          </p:nvPr>
        </p:nvPicPr>
        <p:blipFill>
          <a:blip r:embed="rId3"/>
          <a:srcRect t="117" b="117"/>
          <a:stretch>
            <a:fillRect/>
          </a:stretch>
        </p:blipFill>
        <p:spPr>
          <a:xfrm>
            <a:off x="533400" y="3742055"/>
            <a:ext cx="10972800" cy="2679065"/>
          </a:xfrm>
          <a:prstGeom prst="rect">
            <a:avLst/>
          </a:prstGeom>
          <a:blipFill rotWithShape="1">
            <a:blip r:embed="rId4"/>
            <a:stretch>
              <a:fillRect/>
            </a:stretch>
          </a:blipFill>
          <a:ln w="0">
            <a:noFill/>
          </a:ln>
          <a:extLst>
            <a:ext uri="{91240B29-F687-4F45-9708-019B960494DF}">
              <a14:hiddenLine xmlns:a14="http://schemas.microsoft.com/office/drawing/2010/main" w="0">
                <a:pattFill prst="pct5">
                  <a:fgClr>
                    <a:prstClr val="black"/>
                  </a:fgClr>
                </a:pattFill>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462723"/>
            <a:ext cx="8881745"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6. 以下哪一项属于项目管理"十大知识领域"中的"核心领域"?</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沟通管理</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成本管理</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风险管理</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18338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相关方管理</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264602"/>
            <a:ext cx="9692005" cy="88392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7. 项目团队正在识别"哪些工作属于本项目,哪些不应包含在本项目中",他们正在从事哪个知识领域的工作?</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范围管理</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时间管理</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质量管理</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采购管理</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264602"/>
            <a:ext cx="9493886" cy="88392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8. "可能会出什么错?如果出错了怎么办?"这类问题,是在项目哪个知识领域中需要重点考虑的?</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时间管理</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成本管理</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风险管理</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21640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人力资源管理</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264602"/>
            <a:ext cx="9753600" cy="88392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9. 现代项目管理非常重视"谁和这个项目有关?他们的期望是什么?",这突出体现了哪个知识领域的重要性?</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沟通管理</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质量管理</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18338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相关方管理</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15036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整合管理</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1219200" y="1462723"/>
            <a:ext cx="544957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10. 学习项目管理的根本目的是为了:</a:t>
            </a:r>
            <a:endParaRPr lang="en-US" altLang="en-US" sz="2600">
              <a:solidFill>
                <a:srgbClr val="000000"/>
              </a:solidFill>
              <a:latin typeface="微软雅黑" panose="020B0503020204020204" charset="-122"/>
              <a:ea typeface="微软雅黑" panose="020B0503020204020204" charset="-122"/>
            </a:endParaRPr>
          </a:p>
        </p:txBody>
      </p:sp>
      <p:sp>
        <p:nvSpPr>
          <p:cNvPr id="9" name="文本框 8"/>
          <p:cNvSpPr txBox="1"/>
          <p:nvPr>
            <p:custDataLst>
              <p:tags r:id="rId2"/>
            </p:custDataLst>
          </p:nvPr>
        </p:nvSpPr>
        <p:spPr>
          <a:xfrm>
            <a:off x="2438400" y="2863691"/>
            <a:ext cx="410210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获得一个国际认证(如PMP)</a:t>
            </a:r>
            <a:endParaRPr lang="en-US" altLang="en-US" sz="2600">
              <a:solidFill>
                <a:srgbClr val="000000"/>
              </a:solidFill>
              <a:latin typeface="微软雅黑" panose="020B0503020204020204" charset="-122"/>
              <a:ea typeface="微软雅黑" panose="020B0503020204020204" charset="-122"/>
            </a:endParaRPr>
          </a:p>
        </p:txBody>
      </p:sp>
      <p:sp>
        <p:nvSpPr>
          <p:cNvPr id="10" name="椭圆 9"/>
          <p:cNvSpPr>
            <a:spLocks noChangeAspect="1"/>
          </p:cNvSpPr>
          <p:nvPr>
            <p:custDataLst>
              <p:tags r:id="rId3"/>
            </p:custDataLst>
          </p:nvPr>
        </p:nvSpPr>
        <p:spPr>
          <a:xfrm>
            <a:off x="1571625" y="284988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A</a:t>
            </a:r>
            <a:endParaRPr lang="en-US" altLang="en-US" sz="1600">
              <a:solidFill>
                <a:srgbClr val="FFFFFF"/>
              </a:solidFill>
              <a:latin typeface="微软雅黑" panose="020B0503020204020204" charset="-122"/>
              <a:ea typeface="微软雅黑" panose="020B0503020204020204" charset="-122"/>
            </a:endParaRPr>
          </a:p>
        </p:txBody>
      </p:sp>
      <p:sp>
        <p:nvSpPr>
          <p:cNvPr id="11" name="文本框 10"/>
          <p:cNvSpPr txBox="1"/>
          <p:nvPr>
            <p:custDataLst>
              <p:tags r:id="rId4"/>
            </p:custDataLst>
          </p:nvPr>
        </p:nvSpPr>
        <p:spPr>
          <a:xfrm>
            <a:off x="2438400" y="3720941"/>
            <a:ext cx="535686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能够绘制复杂的项目图表(如甘特图)</a:t>
            </a:r>
            <a:endParaRPr lang="en-US" altLang="en-US" sz="2600">
              <a:solidFill>
                <a:srgbClr val="000000"/>
              </a:solidFill>
              <a:latin typeface="微软雅黑" panose="020B0503020204020204" charset="-122"/>
              <a:ea typeface="微软雅黑" panose="020B0503020204020204" charset="-122"/>
            </a:endParaRPr>
          </a:p>
        </p:txBody>
      </p:sp>
      <p:sp>
        <p:nvSpPr>
          <p:cNvPr id="12" name="椭圆 11"/>
          <p:cNvSpPr>
            <a:spLocks noChangeAspect="1"/>
          </p:cNvSpPr>
          <p:nvPr>
            <p:custDataLst>
              <p:tags r:id="rId5"/>
            </p:custDataLst>
          </p:nvPr>
        </p:nvSpPr>
        <p:spPr>
          <a:xfrm>
            <a:off x="1571625" y="37071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B</a:t>
            </a:r>
            <a:endParaRPr lang="en-US" altLang="en-US" sz="1600">
              <a:solidFill>
                <a:srgbClr val="FFFFFF"/>
              </a:solidFill>
              <a:latin typeface="微软雅黑" panose="020B0503020204020204" charset="-122"/>
              <a:ea typeface="微软雅黑" panose="020B0503020204020204" charset="-122"/>
            </a:endParaRPr>
          </a:p>
        </p:txBody>
      </p:sp>
      <p:sp>
        <p:nvSpPr>
          <p:cNvPr id="13" name="文本框 12"/>
          <p:cNvSpPr txBox="1"/>
          <p:nvPr>
            <p:custDataLst>
              <p:tags r:id="rId6"/>
            </p:custDataLst>
          </p:nvPr>
        </p:nvSpPr>
        <p:spPr>
          <a:xfrm>
            <a:off x="2438400" y="4578191"/>
            <a:ext cx="8517255"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培养一种结构化的思维方式,提高成功完成复杂工作的能力</a:t>
            </a:r>
            <a:endParaRPr lang="en-US" altLang="en-US" sz="2600">
              <a:solidFill>
                <a:srgbClr val="000000"/>
              </a:solidFill>
              <a:latin typeface="微软雅黑" panose="020B0503020204020204" charset="-122"/>
              <a:ea typeface="微软雅黑" panose="020B0503020204020204" charset="-122"/>
            </a:endParaRPr>
          </a:p>
        </p:txBody>
      </p:sp>
      <p:sp>
        <p:nvSpPr>
          <p:cNvPr id="14" name="椭圆 13"/>
          <p:cNvSpPr>
            <a:spLocks noChangeAspect="1"/>
          </p:cNvSpPr>
          <p:nvPr>
            <p:custDataLst>
              <p:tags r:id="rId7"/>
            </p:custDataLst>
          </p:nvPr>
        </p:nvSpPr>
        <p:spPr>
          <a:xfrm>
            <a:off x="1571625" y="4564380"/>
            <a:ext cx="514350" cy="514350"/>
          </a:xfrm>
          <a:prstGeom prst="ellipse">
            <a:avLst/>
          </a:prstGeom>
          <a:solidFill>
            <a:srgbClr val="00FF00"/>
          </a:solidFill>
          <a:ln w="254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C</a:t>
            </a:r>
            <a:endParaRPr lang="en-US" altLang="en-US" sz="1600">
              <a:solidFill>
                <a:srgbClr val="FFFFFF"/>
              </a:solidFill>
              <a:latin typeface="微软雅黑" panose="020B0503020204020204" charset="-122"/>
              <a:ea typeface="微软雅黑" panose="020B0503020204020204" charset="-122"/>
            </a:endParaRPr>
          </a:p>
        </p:txBody>
      </p:sp>
      <p:sp>
        <p:nvSpPr>
          <p:cNvPr id="15" name="文本框 14"/>
          <p:cNvSpPr txBox="1"/>
          <p:nvPr>
            <p:custDataLst>
              <p:tags r:id="rId8"/>
            </p:custDataLst>
          </p:nvPr>
        </p:nvSpPr>
        <p:spPr>
          <a:xfrm>
            <a:off x="2438400" y="5435441"/>
            <a:ext cx="4475480" cy="487680"/>
          </a:xfrm>
          <a:prstGeom prst="rect">
            <a:avLst/>
          </a:prstGeom>
          <a:noFill/>
          <a:ln w="12700">
            <a:noFill/>
          </a:ln>
          <a:extLst>
            <a:ext uri="{909E8E84-426E-40DD-AFC4-6F175D3DCCD1}">
              <a14:hiddenFill xmlns:a14="http://schemas.microsoft.com/office/drawing/2010/main">
                <a:solidFill>
                  <a:srgbClr val="FFFFFF"/>
                </a:solidFill>
              </a14:hiddenFill>
            </a:ext>
          </a:extLst>
        </p:spPr>
        <p:txBody>
          <a:bodyPr wrap="square" rtlCol="0" anchor="ctr">
            <a:spAutoFit/>
          </a:bodyPr>
          <a:p>
            <a:pPr lvl="0" algn="l">
              <a:buNone/>
            </a:pPr>
            <a:r>
              <a:rPr lang="en-US" altLang="en-US" sz="2600">
                <a:solidFill>
                  <a:srgbClr val="000000"/>
                </a:solidFill>
                <a:latin typeface="微软雅黑" panose="020B0503020204020204" charset="-122"/>
                <a:ea typeface="微软雅黑" panose="020B0503020204020204" charset="-122"/>
              </a:rPr>
              <a:t>严格遵循教科书上的所有流程</a:t>
            </a:r>
            <a:endParaRPr lang="en-US" altLang="en-US" sz="2600">
              <a:solidFill>
                <a:srgbClr val="000000"/>
              </a:solidFill>
              <a:latin typeface="微软雅黑" panose="020B0503020204020204" charset="-122"/>
              <a:ea typeface="微软雅黑" panose="020B0503020204020204" charset="-122"/>
            </a:endParaRPr>
          </a:p>
        </p:txBody>
      </p:sp>
      <p:sp>
        <p:nvSpPr>
          <p:cNvPr id="16" name="椭圆 15"/>
          <p:cNvSpPr>
            <a:spLocks noChangeAspect="1"/>
          </p:cNvSpPr>
          <p:nvPr>
            <p:custDataLst>
              <p:tags r:id="rId9"/>
            </p:custDataLst>
          </p:nvPr>
        </p:nvSpPr>
        <p:spPr>
          <a:xfrm>
            <a:off x="1571625" y="5421630"/>
            <a:ext cx="514350" cy="514350"/>
          </a:xfrm>
          <a:prstGeom prst="ellipse">
            <a:avLst/>
          </a:prstGeom>
          <a:solidFill>
            <a:srgbClr val="808080"/>
          </a:solidFill>
          <a:ln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indent="0" algn="ctr"/>
            <a:r>
              <a:rPr lang="en-US" altLang="en-US" sz="1600">
                <a:solidFill>
                  <a:srgbClr val="FFFFFF"/>
                </a:solidFill>
                <a:latin typeface="微软雅黑" panose="020B0503020204020204" charset="-122"/>
                <a:ea typeface="微软雅黑" panose="020B0503020204020204" charset="-122"/>
              </a:rPr>
              <a:t>D</a:t>
            </a:r>
            <a:endParaRPr lang="en-US" altLang="en-US" sz="1600">
              <a:solidFill>
                <a:srgbClr val="FFFFFF"/>
              </a:solidFill>
              <a:latin typeface="微软雅黑" panose="020B0503020204020204" charset="-122"/>
              <a:ea typeface="微软雅黑" panose="020B0503020204020204" charset="-122"/>
            </a:endParaRPr>
          </a:p>
        </p:txBody>
      </p:sp>
      <p:sp>
        <p:nvSpPr>
          <p:cNvPr id="17" name="圆角矩形 16"/>
          <p:cNvSpPr/>
          <p:nvPr>
            <p:custDataLst>
              <p:tags r:id="rId10"/>
            </p:custDataLst>
          </p:nvPr>
        </p:nvSpPr>
        <p:spPr>
          <a:xfrm>
            <a:off x="8915400" y="6214745"/>
            <a:ext cx="1543050" cy="411480"/>
          </a:xfrm>
          <a:prstGeom prst="roundRect">
            <a:avLst/>
          </a:prstGeom>
          <a:solidFill>
            <a:srgbClr val="808080"/>
          </a:solidFill>
          <a:ln w="38100" cmpd="sng">
            <a:solidFill>
              <a:srgbClr val="0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nchorCtr="1">
            <a:noAutofit/>
          </a:bodyPr>
          <a:p>
            <a:pPr algn="ctr"/>
            <a:r>
              <a:rPr lang="zh-CN" altLang="en-US" sz="1600">
                <a:solidFill>
                  <a:srgbClr val="FFFFFF"/>
                </a:solidFill>
                <a:latin typeface="微软雅黑" panose="020B0503020204020204" charset="-122"/>
                <a:ea typeface="微软雅黑" panose="020B0503020204020204" charset="-122"/>
              </a:rPr>
              <a:t>提交</a:t>
            </a:r>
            <a:endParaRPr lang="zh-CN" altLang="en-US" sz="1600">
              <a:solidFill>
                <a:srgbClr val="FFFFFF"/>
              </a:solidFill>
              <a:latin typeface="微软雅黑" panose="020B0503020204020204" charset="-122"/>
              <a:ea typeface="微软雅黑" panose="020B0503020204020204" charset="-122"/>
            </a:endParaRPr>
          </a:p>
        </p:txBody>
      </p:sp>
      <p:grpSp>
        <p:nvGrpSpPr>
          <p:cNvPr id="7" name="组合 6"/>
          <p:cNvGrpSpPr/>
          <p:nvPr>
            <p:custDataLst>
              <p:tags r:id="rId11"/>
            </p:custDataLst>
          </p:nvPr>
        </p:nvGrpSpPr>
        <p:grpSpPr>
          <a:xfrm>
            <a:off x="0" y="0"/>
            <a:ext cx="12192000" cy="635000"/>
            <a:chOff x="0" y="0"/>
            <a:chExt cx="19200" cy="1000"/>
          </a:xfrm>
        </p:grpSpPr>
        <p:sp>
          <p:nvSpPr>
            <p:cNvPr id="3" name="TitleBackground"/>
            <p:cNvSpPr/>
            <p:nvPr>
              <p:custDataLst>
                <p:tags r:id="rId12"/>
              </p:custDataLst>
            </p:nvPr>
          </p:nvSpPr>
          <p:spPr>
            <a:xfrm>
              <a:off x="0" y="0"/>
              <a:ext cx="19200" cy="1000"/>
            </a:xfrm>
            <a:prstGeom prst="rect">
              <a:avLst/>
            </a:prstGeom>
            <a:solidFill>
              <a:srgbClr val="F6F7F8"/>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ColorBlock"/>
            <p:cNvSpPr/>
            <p:nvPr>
              <p:custDataLst>
                <p:tags r:id="rId13"/>
              </p:custDataLst>
            </p:nvPr>
          </p:nvSpPr>
          <p:spPr>
            <a:xfrm>
              <a:off x="0" y="0"/>
              <a:ext cx="300" cy="1000"/>
            </a:xfrm>
            <a:prstGeom prst="rect">
              <a:avLst/>
            </a:prstGeom>
            <a:solidFill>
              <a:srgbClr val="639EF4"/>
            </a:solidFill>
            <a:ln w="12700" cap="flat" cmpd="sng" algn="ctr">
              <a:noFill/>
              <a:prstDash val="solid"/>
              <a:miter lim="800000"/>
            </a:ln>
            <a:extLst>
              <a:ext uri="{91240B29-F687-4F45-9708-019B960494DF}">
                <a14:hiddenLine xmlns:a14="http://schemas.microsoft.com/office/drawing/2010/main" w="12700" cap="flat" cmpd="sng" algn="ctr">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TypeText"/>
            <p:cNvSpPr txBox="1"/>
            <p:nvPr>
              <p:custDataLst>
                <p:tags r:id="rId14"/>
              </p:custDataLst>
            </p:nvPr>
          </p:nvSpPr>
          <p:spPr>
            <a:xfrm>
              <a:off x="400" y="0"/>
              <a:ext cx="3000" cy="1000"/>
            </a:xfrm>
            <a:prstGeom prst="rect">
              <a:avLst/>
            </a:prstGeom>
            <a:noFill/>
          </p:spPr>
          <p:txBody>
            <a:bodyPr wrap="none" rtlCol="0" anchor="ctr" anchorCtr="0">
              <a:noAutofit/>
            </a:bodyPr>
            <a:p>
              <a:pPr lvl="0" algn="l">
                <a:buNone/>
              </a:pPr>
              <a:r>
                <a:rPr lang="zh-CN" altLang="en-US" sz="2600">
                  <a:solidFill>
                    <a:srgbClr val="000000"/>
                  </a:solidFill>
                  <a:latin typeface="微软雅黑" panose="020B0503020204020204" charset="-122"/>
                  <a:ea typeface="微软雅黑" panose="020B0503020204020204" charset="-122"/>
                </a:rPr>
                <a:t>单选题</a:t>
              </a:r>
              <a:endParaRPr lang="zh-CN" altLang="en-US" sz="2600">
                <a:solidFill>
                  <a:srgbClr val="000000"/>
                </a:solidFill>
                <a:latin typeface="微软雅黑" panose="020B0503020204020204" charset="-122"/>
                <a:ea typeface="微软雅黑" panose="020B0503020204020204" charset="-122"/>
              </a:endParaRPr>
            </a:p>
          </p:txBody>
        </p:sp>
        <p:sp>
          <p:nvSpPr>
            <p:cNvPr id="6" name="TipText"/>
            <p:cNvSpPr txBox="1"/>
            <p:nvPr>
              <p:custDataLst>
                <p:tags r:id="rId15"/>
              </p:custDataLst>
            </p:nvPr>
          </p:nvSpPr>
          <p:spPr>
            <a:xfrm>
              <a:off x="2248" y="172"/>
              <a:ext cx="3600" cy="800"/>
            </a:xfrm>
            <a:prstGeom prst="rect">
              <a:avLst/>
            </a:prstGeom>
            <a:noFill/>
          </p:spPr>
          <p:txBody>
            <a:bodyPr wrap="none" rtlCol="0" anchor="ctr" anchorCtr="0">
              <a:noAutofit/>
            </a:bodyPr>
            <a:p>
              <a:pPr lvl="0" algn="l">
                <a:buNone/>
              </a:pPr>
              <a:r>
                <a:rPr lang="en-US" altLang="en-US" sz="2000">
                  <a:solidFill>
                    <a:srgbClr val="808080"/>
                  </a:solidFill>
                  <a:latin typeface="微软雅黑" panose="020B0503020204020204" charset="-122"/>
                  <a:ea typeface="微软雅黑" panose="020B0503020204020204" charset="-122"/>
                  <a:cs typeface="微软雅黑" panose="020B0503020204020204" charset="-122"/>
                </a:rPr>
                <a:t>1</a:t>
              </a:r>
              <a:r>
                <a:rPr lang="zh-CN" altLang="en-US" sz="2000">
                  <a:solidFill>
                    <a:srgbClr val="808080"/>
                  </a:solidFill>
                  <a:latin typeface="微软雅黑" panose="020B0503020204020204" charset="-122"/>
                  <a:ea typeface="微软雅黑" panose="020B0503020204020204" charset="-122"/>
                  <a:cs typeface="微软雅黑" panose="020B0503020204020204" charset="-122"/>
                </a:rPr>
                <a:t>分</a:t>
              </a:r>
              <a:endParaRPr lang="zh-CN" altLang="en-US" sz="2000">
                <a:solidFill>
                  <a:srgbClr val="808080"/>
                </a:solidFill>
                <a:latin typeface="微软雅黑" panose="020B0503020204020204" charset="-122"/>
                <a:ea typeface="微软雅黑" panose="020B0503020204020204" charset="-122"/>
                <a:cs typeface="微软雅黑" panose="020B0503020204020204" charset="-122"/>
              </a:endParaRPr>
            </a:p>
          </p:txBody>
        </p:sp>
      </p:grpSp>
      <p:pic>
        <p:nvPicPr>
          <p:cNvPr id="2" name="图片 1" descr="tmp921D"/>
          <p:cNvPicPr>
            <a:picLocks noChangeAspect="1"/>
          </p:cNvPicPr>
          <p:nvPr>
            <p:custDataLst>
              <p:tags r:id="rId16"/>
            </p:custDataLst>
          </p:nvPr>
        </p:nvPicPr>
        <p:blipFill>
          <a:blip r:embed="rId17"/>
          <a:stretch>
            <a:fillRect/>
          </a:stretch>
        </p:blipFill>
        <p:spPr>
          <a:xfrm>
            <a:off x="10642600" y="63500"/>
            <a:ext cx="1422400" cy="508000"/>
          </a:xfrm>
          <a:prstGeom prst="rect">
            <a:avLst/>
          </a:prstGeom>
        </p:spPr>
      </p:pic>
    </p:spTree>
    <p:custDataLst>
      <p:tags r:id="rId18"/>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03860" y="427038"/>
            <a:ext cx="5080000" cy="337185"/>
          </a:xfrm>
          <a:prstGeom prst="rect">
            <a:avLst/>
          </a:prstGeom>
        </p:spPr>
        <p:txBody>
          <a:bodyPr>
            <a:spAutoFit/>
          </a:bodyPr>
          <a:p>
            <a:pPr marL="0" indent="0" algn="l" defTabSz="266700">
              <a:spcBef>
                <a:spcPct val="0"/>
              </a:spcBef>
              <a:spcAft>
                <a:spcPct val="0"/>
              </a:spcAft>
            </a:pPr>
            <a:r>
              <a:rPr lang="en-US" altLang="zh-CN" sz="1600" b="0">
                <a:latin typeface="微软雅黑" panose="020B0503020204020204" charset="-122"/>
                <a:ea typeface="微软雅黑" panose="020B0503020204020204" charset="-122"/>
              </a:rPr>
              <a:t>CPMP</a:t>
            </a:r>
            <a:r>
              <a:rPr lang="zh-CN" altLang="en-US" sz="1600" b="0">
                <a:latin typeface="微软雅黑" panose="020B0503020204020204" charset="-122"/>
                <a:ea typeface="微软雅黑" panose="020B0503020204020204" charset="-122"/>
              </a:rPr>
              <a:t>认证体系层级</a:t>
            </a:r>
            <a:r>
              <a:rPr lang="en-US" altLang="zh-CN" sz="1600" b="0">
                <a:latin typeface="微软雅黑" panose="020B0503020204020204" charset="-122"/>
                <a:ea typeface="微软雅黑" panose="020B0503020204020204" charset="-122"/>
              </a:rPr>
              <a:t>+6</a:t>
            </a:r>
            <a:r>
              <a:rPr lang="zh-CN" altLang="en-US" sz="1600" b="0">
                <a:latin typeface="微软雅黑" panose="020B0503020204020204" charset="-122"/>
                <a:ea typeface="微软雅黑" panose="020B0503020204020204" charset="-122"/>
              </a:rPr>
              <a:t>分钟的</a:t>
            </a:r>
            <a:r>
              <a:rPr lang="en-US" altLang="zh-CN" sz="1600" b="0">
                <a:latin typeface="微软雅黑" panose="020B0503020204020204" charset="-122"/>
                <a:ea typeface="微软雅黑" panose="020B0503020204020204" charset="-122"/>
              </a:rPr>
              <a:t>PMP</a:t>
            </a:r>
            <a:r>
              <a:rPr lang="zh-CN" altLang="en-US" sz="1600" b="0">
                <a:latin typeface="微软雅黑" panose="020B0503020204020204" charset="-122"/>
                <a:ea typeface="微软雅黑" panose="020B0503020204020204" charset="-122"/>
              </a:rPr>
              <a:t>认证</a:t>
            </a:r>
            <a:endParaRPr lang="zh-CN" altLang="en-US" sz="1600" b="0">
              <a:latin typeface="微软雅黑" panose="020B0503020204020204" charset="-122"/>
              <a:ea typeface="微软雅黑" panose="020B0503020204020204" charset="-122"/>
            </a:endParaRPr>
          </a:p>
        </p:txBody>
      </p:sp>
      <p:graphicFrame>
        <p:nvGraphicFramePr>
          <p:cNvPr id="4" name="表格 3"/>
          <p:cNvGraphicFramePr/>
          <p:nvPr>
            <p:custDataLst>
              <p:tags r:id="rId1"/>
            </p:custDataLst>
          </p:nvPr>
        </p:nvGraphicFramePr>
        <p:xfrm>
          <a:off x="1511935" y="1045845"/>
          <a:ext cx="7853680" cy="2133600"/>
        </p:xfrm>
        <a:graphic>
          <a:graphicData uri="http://schemas.openxmlformats.org/drawingml/2006/table">
            <a:tbl>
              <a:tblPr/>
              <a:tblGrid>
                <a:gridCol w="1127760"/>
                <a:gridCol w="3137535"/>
                <a:gridCol w="1624330"/>
                <a:gridCol w="1964055"/>
              </a:tblGrid>
              <a:tr h="403860">
                <a:tc>
                  <a:txBody>
                    <a:bodyPr/>
                    <a:p>
                      <a:pPr marL="0" indent="0" algn="l">
                        <a:spcBef>
                          <a:spcPct val="0"/>
                        </a:spcBef>
                        <a:spcAft>
                          <a:spcPct val="0"/>
                        </a:spcAft>
                      </a:pPr>
                      <a:r>
                        <a:rPr lang="zh-CN" sz="1600" b="0">
                          <a:latin typeface="微软雅黑" panose="020B0503020204020204" charset="-122"/>
                          <a:ea typeface="微软雅黑" panose="020B0503020204020204" charset="-122"/>
                        </a:rPr>
                        <a:t>级别</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报考条件（学历</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经验）</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认证对象</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考试形式</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03860">
                <a:tc>
                  <a:txBody>
                    <a:bodyPr/>
                    <a:p>
                      <a:pPr marL="0" indent="0" algn="l">
                        <a:spcBef>
                          <a:spcPct val="0"/>
                        </a:spcBef>
                        <a:spcAft>
                          <a:spcPct val="0"/>
                        </a:spcAft>
                      </a:pPr>
                      <a:r>
                        <a:rPr lang="zh-CN" sz="1600" b="0">
                          <a:latin typeface="微软雅黑" panose="020B0503020204020204" charset="-122"/>
                          <a:ea typeface="微软雅黑" panose="020B0503020204020204" charset="-122"/>
                        </a:rPr>
                        <a:t>四级</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高职在校</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应届生</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项目执行人员</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理论</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实操</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03860">
                <a:tc>
                  <a:txBody>
                    <a:bodyPr/>
                    <a:p>
                      <a:pPr marL="0" indent="0" algn="l">
                        <a:spcBef>
                          <a:spcPct val="0"/>
                        </a:spcBef>
                        <a:spcAft>
                          <a:spcPct val="0"/>
                        </a:spcAft>
                      </a:pPr>
                      <a:r>
                        <a:rPr lang="zh-CN" sz="1600" b="0">
                          <a:latin typeface="微软雅黑" panose="020B0503020204020204" charset="-122"/>
                          <a:ea typeface="微软雅黑" panose="020B0503020204020204" charset="-122"/>
                        </a:rPr>
                        <a:t>三级</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1600" b="0">
                          <a:latin typeface="微软雅黑" panose="020B0503020204020204" charset="-122"/>
                          <a:ea typeface="微软雅黑" panose="020B0503020204020204" charset="-122"/>
                        </a:rPr>
                        <a:t>3</a:t>
                      </a:r>
                      <a:r>
                        <a:rPr lang="zh-CN" altLang="en-US" sz="1600" b="0">
                          <a:latin typeface="微软雅黑" panose="020B0503020204020204" charset="-122"/>
                          <a:ea typeface="微软雅黑" panose="020B0503020204020204" charset="-122"/>
                        </a:rPr>
                        <a:t>年以上经验</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本科应届</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项目经理助理</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理论</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实操</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论文</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18160">
                <a:tc>
                  <a:txBody>
                    <a:bodyPr/>
                    <a:p>
                      <a:pPr marL="0" indent="0" algn="l">
                        <a:spcBef>
                          <a:spcPct val="0"/>
                        </a:spcBef>
                        <a:spcAft>
                          <a:spcPct val="0"/>
                        </a:spcAft>
                      </a:pPr>
                      <a:r>
                        <a:rPr lang="zh-CN" sz="1600" b="0">
                          <a:latin typeface="微软雅黑" panose="020B0503020204020204" charset="-122"/>
                          <a:ea typeface="微软雅黑" panose="020B0503020204020204" charset="-122"/>
                        </a:rPr>
                        <a:t>二级</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1600" b="0">
                          <a:latin typeface="微软雅黑" panose="020B0503020204020204" charset="-122"/>
                          <a:ea typeface="微软雅黑" panose="020B0503020204020204" charset="-122"/>
                        </a:rPr>
                        <a:t>6</a:t>
                      </a:r>
                      <a:r>
                        <a:rPr lang="zh-CN" altLang="en-US" sz="1600" b="0">
                          <a:latin typeface="微软雅黑" panose="020B0503020204020204" charset="-122"/>
                          <a:ea typeface="微软雅黑" panose="020B0503020204020204" charset="-122"/>
                        </a:rPr>
                        <a:t>年以上经验</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硕士</a:t>
                      </a:r>
                      <a:r>
                        <a:rPr lang="en-US" altLang="zh-CN" sz="1600" b="0">
                          <a:latin typeface="微软雅黑" panose="020B0503020204020204" charset="-122"/>
                          <a:ea typeface="微软雅黑" panose="020B0503020204020204" charset="-122"/>
                        </a:rPr>
                        <a:t>+3</a:t>
                      </a:r>
                      <a:r>
                        <a:rPr lang="zh-CN" altLang="en-US" sz="1600" b="0">
                          <a:latin typeface="微软雅黑" panose="020B0503020204020204" charset="-122"/>
                          <a:ea typeface="微软雅黑" panose="020B0503020204020204" charset="-122"/>
                        </a:rPr>
                        <a:t>年经验</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中大型项目经理</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理论</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综合评审</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03860">
                <a:tc>
                  <a:txBody>
                    <a:bodyPr/>
                    <a:p>
                      <a:pPr marL="0" indent="0" algn="l">
                        <a:spcBef>
                          <a:spcPct val="0"/>
                        </a:spcBef>
                        <a:spcAft>
                          <a:spcPct val="0"/>
                        </a:spcAft>
                      </a:pPr>
                      <a:r>
                        <a:rPr lang="zh-CN" sz="1600" b="0">
                          <a:latin typeface="微软雅黑" panose="020B0503020204020204" charset="-122"/>
                          <a:ea typeface="微软雅黑" panose="020B0503020204020204" charset="-122"/>
                        </a:rPr>
                        <a:t>一级</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1600" b="0">
                          <a:latin typeface="微软雅黑" panose="020B0503020204020204" charset="-122"/>
                          <a:ea typeface="微软雅黑" panose="020B0503020204020204" charset="-122"/>
                        </a:rPr>
                        <a:t>10</a:t>
                      </a:r>
                      <a:r>
                        <a:rPr lang="zh-CN" altLang="en-US" sz="1600" b="0">
                          <a:latin typeface="微软雅黑" panose="020B0503020204020204" charset="-122"/>
                          <a:ea typeface="微软雅黑" panose="020B0503020204020204" charset="-122"/>
                        </a:rPr>
                        <a:t>年以上经验</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博士</a:t>
                      </a:r>
                      <a:r>
                        <a:rPr lang="en-US" altLang="zh-CN" sz="1600" b="0">
                          <a:latin typeface="微软雅黑" panose="020B0503020204020204" charset="-122"/>
                          <a:ea typeface="微软雅黑" panose="020B0503020204020204" charset="-122"/>
                        </a:rPr>
                        <a:t>+5</a:t>
                      </a:r>
                      <a:r>
                        <a:rPr lang="zh-CN" altLang="en-US" sz="1600" b="0">
                          <a:latin typeface="微软雅黑" panose="020B0503020204020204" charset="-122"/>
                          <a:ea typeface="微软雅黑" panose="020B0503020204020204" charset="-122"/>
                        </a:rPr>
                        <a:t>年经验</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项目总监</a:t>
                      </a:r>
                      <a:endParaRPr lang="zh-CN"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1600" b="0">
                          <a:latin typeface="微软雅黑" panose="020B0503020204020204" charset="-122"/>
                          <a:ea typeface="微软雅黑" panose="020B0503020204020204" charset="-122"/>
                        </a:rPr>
                        <a:t>答辩</a:t>
                      </a:r>
                      <a:r>
                        <a:rPr lang="en-US" altLang="zh-CN" sz="1600" b="0">
                          <a:latin typeface="微软雅黑" panose="020B0503020204020204" charset="-122"/>
                          <a:ea typeface="微软雅黑" panose="020B0503020204020204" charset="-122"/>
                        </a:rPr>
                        <a:t>+</a:t>
                      </a:r>
                      <a:r>
                        <a:rPr lang="zh-CN" altLang="en-US" sz="1600" b="0">
                          <a:latin typeface="微软雅黑" panose="020B0503020204020204" charset="-122"/>
                          <a:ea typeface="微软雅黑" panose="020B0503020204020204" charset="-122"/>
                        </a:rPr>
                        <a:t>成果评估</a:t>
                      </a:r>
                      <a:endParaRPr lang="zh-CN" altLang="en-US" sz="1600" b="0">
                        <a:latin typeface="微软雅黑" panose="020B0503020204020204" charset="-122"/>
                        <a:ea typeface="微软雅黑" panose="020B0503020204020204"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pic>
        <p:nvPicPr>
          <p:cNvPr id="18" name="图片 17" descr="C:/Users/刘俊玲/AppData/Roaming/Kingsoft/office6/wppai/generateppt/ba010e50944ffae2116002742f163fbd.jpgba010e50944ffae2116002742f163fbd"/>
          <p:cNvPicPr preferRelativeResize="0">
            <a:picLocks noChangeAspect="1"/>
          </p:cNvPicPr>
          <p:nvPr>
            <p:custDataLst>
              <p:tags r:id="rId2"/>
            </p:custDataLst>
          </p:nvPr>
        </p:nvPicPr>
        <p:blipFill>
          <a:blip r:embed="rId3"/>
          <a:srcRect t="117" b="117"/>
          <a:stretch>
            <a:fillRect/>
          </a:stretch>
        </p:blipFill>
        <p:spPr>
          <a:xfrm>
            <a:off x="533400" y="3742055"/>
            <a:ext cx="10972800" cy="2679065"/>
          </a:xfrm>
          <a:prstGeom prst="rect">
            <a:avLst/>
          </a:prstGeom>
          <a:blipFill rotWithShape="1">
            <a:blip r:embed="rId4"/>
            <a:stretch>
              <a:fillRect/>
            </a:stretch>
          </a:blipFill>
          <a:ln w="0">
            <a:noFill/>
          </a:ln>
          <a:extLst>
            <a:ext uri="{91240B29-F687-4F45-9708-019B960494DF}">
              <a14:hiddenLine xmlns:a14="http://schemas.microsoft.com/office/drawing/2010/main" w="0">
                <a:pattFill prst="pct5">
                  <a:fgClr>
                    <a:prstClr val="black"/>
                  </a:fgClr>
                </a:pattFill>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740535" y="2684780"/>
            <a:ext cx="7018655" cy="705485"/>
          </a:xfrm>
        </p:spPr>
        <p:txBody>
          <a:bodyPr/>
          <a:p>
            <a:pPr algn="ctr"/>
            <a:r>
              <a:rPr lang="en-US" altLang="zh-CN"/>
              <a:t>PMP</a:t>
            </a:r>
            <a:r>
              <a:rPr lang="zh-CN" altLang="en-US"/>
              <a:t>视频</a:t>
            </a: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p:txBody>
          <a:bodyPr/>
          <a:p>
            <a:endParaRPr lang="zh-CN" altLang="en-US"/>
          </a:p>
        </p:txBody>
      </p:sp>
      <p:pic>
        <p:nvPicPr>
          <p:cNvPr id="18" name="图片 17" descr="C:/Users/刘俊玲/AppData/Roaming/Kingsoft/office6/wppai/generateppt/ba010e50944ffae2116002742f163fbd.jpgba010e50944ffae2116002742f163fbd"/>
          <p:cNvPicPr preferRelativeResize="0">
            <a:picLocks noChangeAspect="1"/>
          </p:cNvPicPr>
          <p:nvPr>
            <p:custDataLst>
              <p:tags r:id="rId1"/>
            </p:custDataLst>
          </p:nvPr>
        </p:nvPicPr>
        <p:blipFill>
          <a:blip r:embed="rId2"/>
          <a:srcRect t="117" b="117"/>
          <a:stretch>
            <a:fillRect/>
          </a:stretch>
        </p:blipFill>
        <p:spPr>
          <a:xfrm>
            <a:off x="533400" y="3742055"/>
            <a:ext cx="10972800" cy="2679065"/>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2" name="图片 1"/>
          <p:cNvPicPr>
            <a:picLocks noChangeAspect="1"/>
          </p:cNvPicPr>
          <p:nvPr/>
        </p:nvPicPr>
        <p:blipFill>
          <a:blip r:embed="rId4"/>
          <a:stretch>
            <a:fillRect/>
          </a:stretch>
        </p:blipFill>
        <p:spPr>
          <a:xfrm>
            <a:off x="667385" y="367665"/>
            <a:ext cx="11205210" cy="39522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 name="图片 17" descr="C:/Users/刘俊玲/AppData/Roaming/Kingsoft/office6/wppai/generateppt/ba010e50944ffae2116002742f163fbd.jpgba010e50944ffae2116002742f163fbd"/>
          <p:cNvPicPr preferRelativeResize="0">
            <a:picLocks noChangeAspect="1"/>
          </p:cNvPicPr>
          <p:nvPr>
            <p:custDataLst>
              <p:tags r:id="rId1"/>
            </p:custDataLst>
          </p:nvPr>
        </p:nvPicPr>
        <p:blipFill>
          <a:blip r:embed="rId2"/>
          <a:srcRect t="117" b="117"/>
          <a:stretch>
            <a:fillRect/>
          </a:stretch>
        </p:blipFill>
        <p:spPr>
          <a:xfrm>
            <a:off x="533400" y="3742055"/>
            <a:ext cx="10972800" cy="2679065"/>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2" name="图片 1"/>
          <p:cNvPicPr>
            <a:picLocks noChangeAspect="1"/>
          </p:cNvPicPr>
          <p:nvPr/>
        </p:nvPicPr>
        <p:blipFill>
          <a:blip r:embed="rId4"/>
          <a:stretch>
            <a:fillRect/>
          </a:stretch>
        </p:blipFill>
        <p:spPr>
          <a:xfrm>
            <a:off x="598805" y="52705"/>
            <a:ext cx="10577195" cy="47466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 name="图片 17" descr="C:/Users/刘俊玲/AppData/Roaming/Kingsoft/office6/wppai/generateppt/ba010e50944ffae2116002742f163fbd.jpgba010e50944ffae2116002742f163fbd"/>
          <p:cNvPicPr preferRelativeResize="0">
            <a:picLocks noChangeAspect="1"/>
          </p:cNvPicPr>
          <p:nvPr>
            <p:custDataLst>
              <p:tags r:id="rId1"/>
            </p:custDataLst>
          </p:nvPr>
        </p:nvPicPr>
        <p:blipFill>
          <a:blip r:embed="rId2"/>
          <a:srcRect t="117" b="117"/>
          <a:stretch>
            <a:fillRect/>
          </a:stretch>
        </p:blipFill>
        <p:spPr>
          <a:xfrm>
            <a:off x="533400" y="3742055"/>
            <a:ext cx="10972800" cy="2679065"/>
          </a:xfrm>
          <a:prstGeom prst="rect">
            <a:avLst/>
          </a:prstGeom>
          <a:blipFill rotWithShape="1">
            <a:blip r:embed="rId3"/>
            <a:stretch>
              <a:fillRect/>
            </a:stretch>
          </a:blipFill>
          <a:ln w="0">
            <a:noFill/>
          </a:ln>
          <a:extLst>
            <a:ext uri="{91240B29-F687-4F45-9708-019B960494DF}">
              <a14:hiddenLine xmlns:a14="http://schemas.microsoft.com/office/drawing/2010/main" w="0">
                <a:pattFill prst="pct5">
                  <a:fgClr>
                    <a:prstClr val="black"/>
                  </a:fgClr>
                </a:pattFill>
              </a14:hiddenLine>
            </a:ext>
          </a:extLst>
        </p:spPr>
      </p:pic>
      <p:pic>
        <p:nvPicPr>
          <p:cNvPr id="2" name="图片 1"/>
          <p:cNvPicPr>
            <a:picLocks noChangeAspect="1"/>
          </p:cNvPicPr>
          <p:nvPr/>
        </p:nvPicPr>
        <p:blipFill>
          <a:blip r:embed="rId4"/>
          <a:stretch>
            <a:fillRect/>
          </a:stretch>
        </p:blipFill>
        <p:spPr>
          <a:xfrm>
            <a:off x="865505" y="137795"/>
            <a:ext cx="10397490" cy="537337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刘俊玲/AppData/Local/Temp/figmazip/slide_ec23169318c9fc53\datas\装饰-12001&amp;278843.png"/>
          <p:cNvPicPr>
            <a:picLocks noChangeAspect="1"/>
          </p:cNvPicPr>
          <p:nvPr>
            <p:custDataLst>
              <p:tags r:id="rId1"/>
            </p:custDataLst>
          </p:nvPr>
        </p:nvPicPr>
        <p:blipFill>
          <a:blip r:embed="rId2" r:link="rId3"/>
          <a:stretch>
            <a:fillRect/>
          </a:stretch>
        </p:blipFill>
        <p:spPr>
          <a:xfrm>
            <a:off x="0" y="0"/>
            <a:ext cx="12191365" cy="6858000"/>
          </a:xfrm>
          <a:prstGeom prst="rect">
            <a:avLst/>
          </a:prstGeom>
        </p:spPr>
      </p:pic>
      <p:sp>
        <p:nvSpPr>
          <p:cNvPr id="2" name="标题 1"/>
          <p:cNvSpPr>
            <a:spLocks noGrp="1"/>
          </p:cNvSpPr>
          <p:nvPr>
            <p:ph type="title"/>
            <p:custDataLst>
              <p:tags r:id="rId4"/>
            </p:custDataLst>
          </p:nvPr>
        </p:nvSpPr>
        <p:spPr>
          <a:xfrm>
            <a:off x="539752" y="609603"/>
            <a:ext cx="11112502" cy="761997"/>
          </a:xfrm>
          <a:noFill/>
        </p:spPr>
        <p:txBody>
          <a:bodyPr lIns="0" tIns="0" rIns="0" bIns="0" anchor="t">
            <a:noAutofit/>
          </a:bodyPr>
          <a:p>
            <a:pPr algn="ctr">
              <a:lnSpc>
                <a:spcPct val="114000"/>
              </a:lnSpc>
            </a:pPr>
            <a:r>
              <a:rPr lang="zh-CN" altLang="en-US" sz="4400">
                <a:solidFill>
                  <a:schemeClr val="bg1"/>
                </a:solidFill>
                <a:latin typeface="Microsoft YaHei UI" panose="020B0503020204020204" charset="-122"/>
                <a:ea typeface="Microsoft YaHei UI" panose="020B0503020204020204" charset="-122"/>
              </a:rPr>
              <a:t>理论知识考核概览</a:t>
            </a:r>
            <a:endParaRPr lang="zh-CN" altLang="en-US" sz="4400">
              <a:solidFill>
                <a:schemeClr val="bg1"/>
              </a:solidFill>
              <a:latin typeface="Microsoft YaHei UI" panose="020B0503020204020204" charset="-122"/>
              <a:ea typeface="Microsoft YaHei UI" panose="020B0503020204020204" charset="-122"/>
            </a:endParaRPr>
          </a:p>
        </p:txBody>
      </p:sp>
      <p:grpSp>
        <p:nvGrpSpPr>
          <p:cNvPr id="24" name="组合 23"/>
          <p:cNvGrpSpPr/>
          <p:nvPr/>
        </p:nvGrpSpPr>
        <p:grpSpPr>
          <a:xfrm>
            <a:off x="609600" y="1905000"/>
            <a:ext cx="11049000" cy="4267200"/>
            <a:chOff x="960" y="3000"/>
            <a:chExt cx="17400" cy="6720"/>
          </a:xfrm>
        </p:grpSpPr>
        <p:sp>
          <p:nvSpPr>
            <p:cNvPr id="4" name="矩形 3"/>
            <p:cNvSpPr/>
            <p:nvPr>
              <p:custDataLst>
                <p:tags r:id="rId5"/>
              </p:custDataLst>
            </p:nvPr>
          </p:nvSpPr>
          <p:spPr>
            <a:xfrm>
              <a:off x="960" y="3000"/>
              <a:ext cx="1440" cy="144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文本框 4"/>
            <p:cNvSpPr txBox="1"/>
            <p:nvPr>
              <p:custDataLst>
                <p:tags r:id="rId6"/>
              </p:custDataLst>
            </p:nvPr>
          </p:nvSpPr>
          <p:spPr>
            <a:xfrm>
              <a:off x="1160" y="3212"/>
              <a:ext cx="1040" cy="945"/>
            </a:xfrm>
            <a:prstGeom prst="rect">
              <a:avLst/>
            </a:prstGeom>
            <a:noFill/>
          </p:spPr>
          <p:txBody>
            <a:bodyPr wrap="square" lIns="0" tIns="0" rIns="0" bIns="0" rtlCol="0" anchor="ctr">
              <a:noAutofit/>
            </a:bodyPr>
            <a:p>
              <a:pPr algn="ctr">
                <a:lnSpc>
                  <a:spcPct val="109000"/>
                </a:lnSpc>
              </a:pPr>
              <a:r>
                <a:rPr lang="en-US" altLang="en-US" sz="3600">
                  <a:solidFill>
                    <a:schemeClr val="accent1"/>
                  </a:solidFill>
                  <a:latin typeface="Microsoft YaHei UI" panose="020B0503020204020204" charset="-122"/>
                  <a:ea typeface="Microsoft YaHei UI" panose="020B0503020204020204" charset="-122"/>
                </a:rPr>
                <a:t>01</a:t>
              </a:r>
              <a:endParaRPr lang="en-US" altLang="en-US" sz="3600">
                <a:solidFill>
                  <a:schemeClr val="accent1"/>
                </a:solidFill>
                <a:latin typeface="Microsoft YaHei UI" panose="020B0503020204020204" charset="-122"/>
                <a:ea typeface="Microsoft YaHei UI" panose="020B0503020204020204" charset="-122"/>
              </a:endParaRPr>
            </a:p>
          </p:txBody>
        </p:sp>
        <p:sp>
          <p:nvSpPr>
            <p:cNvPr id="6" name="文本框 5"/>
            <p:cNvSpPr txBox="1"/>
            <p:nvPr>
              <p:custDataLst>
                <p:tags r:id="rId7"/>
              </p:custDataLst>
            </p:nvPr>
          </p:nvSpPr>
          <p:spPr>
            <a:xfrm>
              <a:off x="2800" y="3000"/>
              <a:ext cx="3560" cy="640"/>
            </a:xfrm>
            <a:prstGeom prst="rect">
              <a:avLst/>
            </a:prstGeom>
            <a:noFill/>
          </p:spPr>
          <p:txBody>
            <a:bodyPr wrap="square" lIns="0" tIns="0" rIns="0" bIns="0" rtlCol="0" anchor="t">
              <a:noAutofit/>
            </a:bodyPr>
            <a:p>
              <a:pPr algn="l">
                <a:lnSpc>
                  <a:spcPct val="111000"/>
                </a:lnSpc>
              </a:pPr>
              <a:r>
                <a:rPr lang="zh-CN" altLang="en-US" sz="1900">
                  <a:solidFill>
                    <a:schemeClr val="bg1"/>
                  </a:solidFill>
                  <a:latin typeface="Microsoft YaHei UI" panose="020B0503020204020204" charset="-122"/>
                  <a:ea typeface="Microsoft YaHei UI" panose="020B0503020204020204" charset="-122"/>
                </a:rPr>
                <a:t>职业道德与基础要点</a:t>
              </a:r>
              <a:endParaRPr lang="zh-CN" altLang="en-US" sz="1900">
                <a:solidFill>
                  <a:schemeClr val="bg1"/>
                </a:solidFill>
                <a:latin typeface="Microsoft YaHei UI" panose="020B0503020204020204" charset="-122"/>
                <a:ea typeface="Microsoft YaHei UI" panose="020B0503020204020204" charset="-122"/>
              </a:endParaRPr>
            </a:p>
          </p:txBody>
        </p:sp>
        <p:sp>
          <p:nvSpPr>
            <p:cNvPr id="7" name="文本框 6"/>
            <p:cNvSpPr txBox="1"/>
            <p:nvPr>
              <p:custDataLst>
                <p:tags r:id="rId8"/>
              </p:custDataLst>
            </p:nvPr>
          </p:nvSpPr>
          <p:spPr>
            <a:xfrm>
              <a:off x="2800" y="3720"/>
              <a:ext cx="3520" cy="2400"/>
            </a:xfrm>
            <a:prstGeom prst="rect">
              <a:avLst/>
            </a:prstGeom>
            <a:noFill/>
          </p:spPr>
          <p:txBody>
            <a:bodyPr wrap="square" lIns="0" tIns="0" rIns="0" bIns="0" rtlCol="0" anchor="t">
              <a:noAutofit/>
            </a:bodyPr>
            <a:p>
              <a:pPr algn="l">
                <a:lnSpc>
                  <a:spcPct val="125000"/>
                </a:lnSpc>
              </a:pPr>
              <a:r>
                <a:rPr lang="zh-CN" altLang="en-US" sz="1300">
                  <a:solidFill>
                    <a:schemeClr val="bg1"/>
                  </a:solidFill>
                  <a:latin typeface="Microsoft YaHei UI" panose="020B0503020204020204" charset="-122"/>
                  <a:ea typeface="Microsoft YaHei UI" panose="020B0503020204020204" charset="-122"/>
                </a:rPr>
                <a:t>职业道德与基础要点涉及项目管理职业道德规范，以及《民法典》中合同管理相关条款和劳动法与团队权益保护，是项目管理实践中的基石。（</a:t>
              </a:r>
              <a:r>
                <a:rPr lang="en-US" altLang="zh-CN" sz="1300">
                  <a:solidFill>
                    <a:schemeClr val="bg1"/>
                  </a:solidFill>
                  <a:latin typeface="Microsoft YaHei UI" panose="020B0503020204020204" charset="-122"/>
                  <a:ea typeface="Microsoft YaHei UI" panose="020B0503020204020204" charset="-122"/>
                </a:rPr>
                <a:t>10%</a:t>
              </a:r>
              <a:r>
                <a:rPr lang="zh-CN" altLang="en-US" sz="1300">
                  <a:solidFill>
                    <a:schemeClr val="bg1"/>
                  </a:solidFill>
                  <a:latin typeface="Microsoft YaHei UI" panose="020B0503020204020204" charset="-122"/>
                  <a:ea typeface="Microsoft YaHei UI" panose="020B0503020204020204" charset="-122"/>
                </a:rPr>
                <a:t>）</a:t>
              </a:r>
              <a:endParaRPr lang="zh-CN" altLang="en-US" sz="1300">
                <a:solidFill>
                  <a:schemeClr val="bg1"/>
                </a:solidFill>
                <a:latin typeface="Microsoft YaHei UI" panose="020B0503020204020204" charset="-122"/>
                <a:ea typeface="Microsoft YaHei UI" panose="020B0503020204020204" charset="-122"/>
              </a:endParaRPr>
            </a:p>
          </p:txBody>
        </p:sp>
        <p:sp>
          <p:nvSpPr>
            <p:cNvPr id="8" name="矩形 7"/>
            <p:cNvSpPr/>
            <p:nvPr>
              <p:custDataLst>
                <p:tags r:id="rId9"/>
              </p:custDataLst>
            </p:nvPr>
          </p:nvSpPr>
          <p:spPr>
            <a:xfrm>
              <a:off x="960" y="6600"/>
              <a:ext cx="1440" cy="144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文本框 8"/>
            <p:cNvSpPr txBox="1"/>
            <p:nvPr>
              <p:custDataLst>
                <p:tags r:id="rId10"/>
              </p:custDataLst>
            </p:nvPr>
          </p:nvSpPr>
          <p:spPr>
            <a:xfrm>
              <a:off x="1160" y="6812"/>
              <a:ext cx="1040" cy="945"/>
            </a:xfrm>
            <a:prstGeom prst="rect">
              <a:avLst/>
            </a:prstGeom>
            <a:noFill/>
          </p:spPr>
          <p:txBody>
            <a:bodyPr wrap="square" lIns="0" tIns="0" rIns="0" bIns="0" rtlCol="0" anchor="ctr">
              <a:noAutofit/>
            </a:bodyPr>
            <a:p>
              <a:pPr algn="ctr">
                <a:lnSpc>
                  <a:spcPct val="109000"/>
                </a:lnSpc>
              </a:pPr>
              <a:r>
                <a:rPr lang="en-US" altLang="en-US" sz="3600">
                  <a:solidFill>
                    <a:schemeClr val="accent1"/>
                  </a:solidFill>
                  <a:latin typeface="Microsoft YaHei UI" panose="020B0503020204020204" charset="-122"/>
                  <a:ea typeface="Microsoft YaHei UI" panose="020B0503020204020204" charset="-122"/>
                </a:rPr>
                <a:t>04</a:t>
              </a:r>
              <a:endParaRPr lang="en-US" altLang="en-US" sz="3600">
                <a:solidFill>
                  <a:schemeClr val="accent1"/>
                </a:solidFill>
                <a:latin typeface="Microsoft YaHei UI" panose="020B0503020204020204" charset="-122"/>
                <a:ea typeface="Microsoft YaHei UI" panose="020B0503020204020204" charset="-122"/>
              </a:endParaRPr>
            </a:p>
          </p:txBody>
        </p:sp>
        <p:sp>
          <p:nvSpPr>
            <p:cNvPr id="10" name="文本框 9"/>
            <p:cNvSpPr txBox="1"/>
            <p:nvPr>
              <p:custDataLst>
                <p:tags r:id="rId11"/>
              </p:custDataLst>
            </p:nvPr>
          </p:nvSpPr>
          <p:spPr>
            <a:xfrm>
              <a:off x="2800" y="6600"/>
              <a:ext cx="3560" cy="640"/>
            </a:xfrm>
            <a:prstGeom prst="rect">
              <a:avLst/>
            </a:prstGeom>
            <a:noFill/>
          </p:spPr>
          <p:txBody>
            <a:bodyPr wrap="square" lIns="0" tIns="0" rIns="0" bIns="0" rtlCol="0" anchor="t">
              <a:noAutofit/>
            </a:bodyPr>
            <a:p>
              <a:pPr algn="l">
                <a:lnSpc>
                  <a:spcPct val="111000"/>
                </a:lnSpc>
              </a:pPr>
              <a:r>
                <a:rPr lang="zh-CN" altLang="en-US" sz="1900">
                  <a:solidFill>
                    <a:schemeClr val="bg1"/>
                  </a:solidFill>
                  <a:latin typeface="Microsoft YaHei UI" panose="020B0503020204020204" charset="-122"/>
                  <a:ea typeface="Microsoft YaHei UI" panose="020B0503020204020204" charset="-122"/>
                </a:rPr>
                <a:t>项目控制方法论</a:t>
              </a:r>
              <a:endParaRPr lang="zh-CN" altLang="en-US" sz="1900">
                <a:solidFill>
                  <a:schemeClr val="bg1"/>
                </a:solidFill>
                <a:latin typeface="Microsoft YaHei UI" panose="020B0503020204020204" charset="-122"/>
                <a:ea typeface="Microsoft YaHei UI" panose="020B0503020204020204" charset="-122"/>
              </a:endParaRPr>
            </a:p>
          </p:txBody>
        </p:sp>
        <p:sp>
          <p:nvSpPr>
            <p:cNvPr id="11" name="文本框 10"/>
            <p:cNvSpPr txBox="1"/>
            <p:nvPr>
              <p:custDataLst>
                <p:tags r:id="rId12"/>
              </p:custDataLst>
            </p:nvPr>
          </p:nvSpPr>
          <p:spPr>
            <a:xfrm>
              <a:off x="2800" y="7320"/>
              <a:ext cx="3520" cy="2400"/>
            </a:xfrm>
            <a:prstGeom prst="rect">
              <a:avLst/>
            </a:prstGeom>
            <a:noFill/>
          </p:spPr>
          <p:txBody>
            <a:bodyPr wrap="square" lIns="0" tIns="0" rIns="0" bIns="0" rtlCol="0" anchor="t">
              <a:noAutofit/>
            </a:bodyPr>
            <a:p>
              <a:pPr algn="l">
                <a:lnSpc>
                  <a:spcPct val="125000"/>
                </a:lnSpc>
              </a:pPr>
              <a:r>
                <a:rPr lang="zh-CN" altLang="en-US" sz="1300">
                  <a:solidFill>
                    <a:schemeClr val="bg1"/>
                  </a:solidFill>
                  <a:latin typeface="Microsoft YaHei UI" panose="020B0503020204020204" charset="-122"/>
                  <a:ea typeface="Microsoft YaHei UI" panose="020B0503020204020204" charset="-122"/>
                </a:rPr>
                <a:t>项目控制阶段的方法论重点包括进度偏差分析方法、成本控制与挣值分析，以及质量管理七工具的介绍，这些是确保项目按计划进行的重要工具。</a:t>
              </a:r>
              <a:r>
                <a:rPr lang="en-US" altLang="zh-CN" sz="1300">
                  <a:solidFill>
                    <a:schemeClr val="bg1"/>
                  </a:solidFill>
                  <a:latin typeface="Microsoft YaHei UI" panose="020B0503020204020204" charset="-122"/>
                  <a:ea typeface="Microsoft YaHei UI" panose="020B0503020204020204" charset="-122"/>
                </a:rPr>
                <a:t>(25%)</a:t>
              </a:r>
              <a:endParaRPr lang="en-US" altLang="zh-CN" sz="1300">
                <a:solidFill>
                  <a:schemeClr val="bg1"/>
                </a:solidFill>
                <a:latin typeface="Microsoft YaHei UI" panose="020B0503020204020204" charset="-122"/>
                <a:ea typeface="Microsoft YaHei UI" panose="020B0503020204020204" charset="-122"/>
              </a:endParaRPr>
            </a:p>
          </p:txBody>
        </p:sp>
        <p:sp>
          <p:nvSpPr>
            <p:cNvPr id="12" name="矩形 11"/>
            <p:cNvSpPr/>
            <p:nvPr>
              <p:custDataLst>
                <p:tags r:id="rId13"/>
              </p:custDataLst>
            </p:nvPr>
          </p:nvSpPr>
          <p:spPr>
            <a:xfrm>
              <a:off x="6960" y="3000"/>
              <a:ext cx="1440" cy="144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custDataLst>
                <p:tags r:id="rId14"/>
              </p:custDataLst>
            </p:nvPr>
          </p:nvSpPr>
          <p:spPr>
            <a:xfrm>
              <a:off x="7160" y="3212"/>
              <a:ext cx="1040" cy="945"/>
            </a:xfrm>
            <a:prstGeom prst="rect">
              <a:avLst/>
            </a:prstGeom>
            <a:noFill/>
          </p:spPr>
          <p:txBody>
            <a:bodyPr wrap="square" lIns="0" tIns="0" rIns="0" bIns="0" rtlCol="0" anchor="ctr">
              <a:noAutofit/>
            </a:bodyPr>
            <a:p>
              <a:pPr algn="ctr">
                <a:lnSpc>
                  <a:spcPct val="109000"/>
                </a:lnSpc>
              </a:pPr>
              <a:r>
                <a:rPr lang="en-US" altLang="en-US" sz="3600">
                  <a:solidFill>
                    <a:schemeClr val="accent1"/>
                  </a:solidFill>
                  <a:latin typeface="Microsoft YaHei UI" panose="020B0503020204020204" charset="-122"/>
                  <a:ea typeface="Microsoft YaHei UI" panose="020B0503020204020204" charset="-122"/>
                </a:rPr>
                <a:t>02</a:t>
              </a:r>
              <a:endParaRPr lang="en-US" altLang="en-US" sz="3600">
                <a:solidFill>
                  <a:schemeClr val="accent1"/>
                </a:solidFill>
                <a:latin typeface="Microsoft YaHei UI" panose="020B0503020204020204" charset="-122"/>
                <a:ea typeface="Microsoft YaHei UI" panose="020B0503020204020204" charset="-122"/>
              </a:endParaRPr>
            </a:p>
          </p:txBody>
        </p:sp>
        <p:sp>
          <p:nvSpPr>
            <p:cNvPr id="14" name="文本框 13"/>
            <p:cNvSpPr txBox="1"/>
            <p:nvPr>
              <p:custDataLst>
                <p:tags r:id="rId15"/>
              </p:custDataLst>
            </p:nvPr>
          </p:nvSpPr>
          <p:spPr>
            <a:xfrm>
              <a:off x="8800" y="3000"/>
              <a:ext cx="3560" cy="640"/>
            </a:xfrm>
            <a:prstGeom prst="rect">
              <a:avLst/>
            </a:prstGeom>
            <a:noFill/>
          </p:spPr>
          <p:txBody>
            <a:bodyPr wrap="square" lIns="0" tIns="0" rIns="0" bIns="0" rtlCol="0" anchor="t">
              <a:noAutofit/>
            </a:bodyPr>
            <a:p>
              <a:pPr algn="l">
                <a:lnSpc>
                  <a:spcPct val="111000"/>
                </a:lnSpc>
              </a:pPr>
              <a:r>
                <a:rPr lang="zh-CN" altLang="en-US" sz="1900">
                  <a:solidFill>
                    <a:schemeClr val="bg1"/>
                  </a:solidFill>
                  <a:latin typeface="Microsoft YaHei UI" panose="020B0503020204020204" charset="-122"/>
                  <a:ea typeface="Microsoft YaHei UI" panose="020B0503020204020204" charset="-122"/>
                </a:rPr>
                <a:t>项目启动核心内容</a:t>
              </a:r>
              <a:endParaRPr lang="zh-CN" altLang="en-US" sz="1900">
                <a:solidFill>
                  <a:schemeClr val="bg1"/>
                </a:solidFill>
                <a:latin typeface="Microsoft YaHei UI" panose="020B0503020204020204" charset="-122"/>
                <a:ea typeface="Microsoft YaHei UI" panose="020B0503020204020204" charset="-122"/>
              </a:endParaRPr>
            </a:p>
          </p:txBody>
        </p:sp>
        <p:sp>
          <p:nvSpPr>
            <p:cNvPr id="15" name="文本框 14"/>
            <p:cNvSpPr txBox="1"/>
            <p:nvPr>
              <p:custDataLst>
                <p:tags r:id="rId16"/>
              </p:custDataLst>
            </p:nvPr>
          </p:nvSpPr>
          <p:spPr>
            <a:xfrm>
              <a:off x="8800" y="3720"/>
              <a:ext cx="3520" cy="2400"/>
            </a:xfrm>
            <a:prstGeom prst="rect">
              <a:avLst/>
            </a:prstGeom>
            <a:noFill/>
          </p:spPr>
          <p:txBody>
            <a:bodyPr wrap="square" lIns="0" tIns="0" rIns="0" bIns="0" rtlCol="0" anchor="t">
              <a:noAutofit/>
            </a:bodyPr>
            <a:p>
              <a:pPr algn="l">
                <a:lnSpc>
                  <a:spcPct val="125000"/>
                </a:lnSpc>
              </a:pPr>
              <a:r>
                <a:rPr lang="zh-CN" altLang="en-US" sz="1300">
                  <a:solidFill>
                    <a:schemeClr val="bg1"/>
                  </a:solidFill>
                  <a:latin typeface="Microsoft YaHei UI" panose="020B0503020204020204" charset="-122"/>
                  <a:ea typeface="Microsoft YaHei UI" panose="020B0503020204020204" charset="-122"/>
                </a:rPr>
                <a:t>项目启动阶段的核心内容包括需求分析工具的应用，项目章程的编制要点，以及干系人的识别与管理，这些是确保项目顺利启动的关键步骤。（</a:t>
              </a:r>
              <a:r>
                <a:rPr lang="en-US" altLang="zh-CN" sz="1300">
                  <a:solidFill>
                    <a:schemeClr val="bg1"/>
                  </a:solidFill>
                  <a:latin typeface="Microsoft YaHei UI" panose="020B0503020204020204" charset="-122"/>
                  <a:ea typeface="Microsoft YaHei UI" panose="020B0503020204020204" charset="-122"/>
                </a:rPr>
                <a:t>20%</a:t>
              </a:r>
              <a:r>
                <a:rPr lang="zh-CN" altLang="en-US" sz="1300">
                  <a:solidFill>
                    <a:schemeClr val="bg1"/>
                  </a:solidFill>
                  <a:latin typeface="Microsoft YaHei UI" panose="020B0503020204020204" charset="-122"/>
                  <a:ea typeface="Microsoft YaHei UI" panose="020B0503020204020204" charset="-122"/>
                </a:rPr>
                <a:t>）</a:t>
              </a:r>
              <a:endParaRPr lang="zh-CN" altLang="en-US" sz="1300">
                <a:solidFill>
                  <a:schemeClr val="bg1"/>
                </a:solidFill>
                <a:latin typeface="Microsoft YaHei UI" panose="020B0503020204020204" charset="-122"/>
                <a:ea typeface="Microsoft YaHei UI" panose="020B0503020204020204" charset="-122"/>
              </a:endParaRPr>
            </a:p>
          </p:txBody>
        </p:sp>
        <p:sp>
          <p:nvSpPr>
            <p:cNvPr id="16" name="矩形 15"/>
            <p:cNvSpPr/>
            <p:nvPr>
              <p:custDataLst>
                <p:tags r:id="rId17"/>
              </p:custDataLst>
            </p:nvPr>
          </p:nvSpPr>
          <p:spPr>
            <a:xfrm>
              <a:off x="6960" y="6600"/>
              <a:ext cx="1440" cy="144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 name="文本框 16"/>
            <p:cNvSpPr txBox="1"/>
            <p:nvPr>
              <p:custDataLst>
                <p:tags r:id="rId18"/>
              </p:custDataLst>
            </p:nvPr>
          </p:nvSpPr>
          <p:spPr>
            <a:xfrm>
              <a:off x="7160" y="6812"/>
              <a:ext cx="1040" cy="945"/>
            </a:xfrm>
            <a:prstGeom prst="rect">
              <a:avLst/>
            </a:prstGeom>
            <a:noFill/>
          </p:spPr>
          <p:txBody>
            <a:bodyPr wrap="square" lIns="0" tIns="0" rIns="0" bIns="0" rtlCol="0" anchor="ctr">
              <a:noAutofit/>
            </a:bodyPr>
            <a:p>
              <a:pPr algn="ctr">
                <a:lnSpc>
                  <a:spcPct val="109000"/>
                </a:lnSpc>
              </a:pPr>
              <a:r>
                <a:rPr lang="en-US" altLang="en-US" sz="3600">
                  <a:solidFill>
                    <a:schemeClr val="accent1"/>
                  </a:solidFill>
                  <a:latin typeface="Microsoft YaHei UI" panose="020B0503020204020204" charset="-122"/>
                  <a:ea typeface="Microsoft YaHei UI" panose="020B0503020204020204" charset="-122"/>
                </a:rPr>
                <a:t>05</a:t>
              </a:r>
              <a:endParaRPr lang="en-US" altLang="en-US" sz="3600">
                <a:solidFill>
                  <a:schemeClr val="accent1"/>
                </a:solidFill>
                <a:latin typeface="Microsoft YaHei UI" panose="020B0503020204020204" charset="-122"/>
                <a:ea typeface="Microsoft YaHei UI" panose="020B0503020204020204" charset="-122"/>
              </a:endParaRPr>
            </a:p>
          </p:txBody>
        </p:sp>
        <p:sp>
          <p:nvSpPr>
            <p:cNvPr id="18" name="文本框 17"/>
            <p:cNvSpPr txBox="1"/>
            <p:nvPr>
              <p:custDataLst>
                <p:tags r:id="rId19"/>
              </p:custDataLst>
            </p:nvPr>
          </p:nvSpPr>
          <p:spPr>
            <a:xfrm>
              <a:off x="8800" y="6600"/>
              <a:ext cx="3560" cy="640"/>
            </a:xfrm>
            <a:prstGeom prst="rect">
              <a:avLst/>
            </a:prstGeom>
            <a:noFill/>
          </p:spPr>
          <p:txBody>
            <a:bodyPr wrap="square" lIns="0" tIns="0" rIns="0" bIns="0" rtlCol="0" anchor="t">
              <a:noAutofit/>
            </a:bodyPr>
            <a:p>
              <a:pPr algn="l">
                <a:lnSpc>
                  <a:spcPct val="111000"/>
                </a:lnSpc>
              </a:pPr>
              <a:r>
                <a:rPr lang="zh-CN" altLang="en-US" sz="1900">
                  <a:solidFill>
                    <a:schemeClr val="bg1"/>
                  </a:solidFill>
                  <a:latin typeface="Microsoft YaHei UI" panose="020B0503020204020204" charset="-122"/>
                  <a:ea typeface="Microsoft YaHei UI" panose="020B0503020204020204" charset="-122"/>
                </a:rPr>
                <a:t>项目收尾流程</a:t>
              </a:r>
              <a:endParaRPr lang="zh-CN" altLang="en-US" sz="1900">
                <a:solidFill>
                  <a:schemeClr val="bg1"/>
                </a:solidFill>
                <a:latin typeface="Microsoft YaHei UI" panose="020B0503020204020204" charset="-122"/>
                <a:ea typeface="Microsoft YaHei UI" panose="020B0503020204020204" charset="-122"/>
              </a:endParaRPr>
            </a:p>
          </p:txBody>
        </p:sp>
        <p:sp>
          <p:nvSpPr>
            <p:cNvPr id="19" name="文本框 18"/>
            <p:cNvSpPr txBox="1"/>
            <p:nvPr>
              <p:custDataLst>
                <p:tags r:id="rId20"/>
              </p:custDataLst>
            </p:nvPr>
          </p:nvSpPr>
          <p:spPr>
            <a:xfrm>
              <a:off x="8800" y="7320"/>
              <a:ext cx="3520" cy="2400"/>
            </a:xfrm>
            <a:prstGeom prst="rect">
              <a:avLst/>
            </a:prstGeom>
            <a:noFill/>
          </p:spPr>
          <p:txBody>
            <a:bodyPr wrap="square" lIns="0" tIns="0" rIns="0" bIns="0" rtlCol="0" anchor="t">
              <a:noAutofit/>
            </a:bodyPr>
            <a:p>
              <a:pPr algn="l">
                <a:lnSpc>
                  <a:spcPct val="125000"/>
                </a:lnSpc>
              </a:pPr>
              <a:r>
                <a:rPr lang="zh-CN" altLang="en-US" sz="1300">
                  <a:solidFill>
                    <a:schemeClr val="bg1"/>
                  </a:solidFill>
                  <a:latin typeface="Microsoft YaHei UI" panose="020B0503020204020204" charset="-122"/>
                  <a:ea typeface="Microsoft YaHei UI" panose="020B0503020204020204" charset="-122"/>
                </a:rPr>
                <a:t>项目收尾流程涉及验收流程与标准、项目总结报告的撰写，以及档案移交清单的制作，是项目管理闭环的重要组成部分。</a:t>
              </a:r>
              <a:r>
                <a:rPr lang="en-US" altLang="zh-CN" sz="1300">
                  <a:solidFill>
                    <a:schemeClr val="bg1"/>
                  </a:solidFill>
                  <a:latin typeface="Microsoft YaHei UI" panose="020B0503020204020204" charset="-122"/>
                  <a:ea typeface="Microsoft YaHei UI" panose="020B0503020204020204" charset="-122"/>
                </a:rPr>
                <a:t>(15%)</a:t>
              </a:r>
              <a:endParaRPr lang="en-US" altLang="zh-CN" sz="1300">
                <a:solidFill>
                  <a:schemeClr val="bg1"/>
                </a:solidFill>
                <a:latin typeface="Microsoft YaHei UI" panose="020B0503020204020204" charset="-122"/>
                <a:ea typeface="Microsoft YaHei UI" panose="020B0503020204020204" charset="-122"/>
              </a:endParaRPr>
            </a:p>
          </p:txBody>
        </p:sp>
        <p:sp>
          <p:nvSpPr>
            <p:cNvPr id="20" name="矩形 19"/>
            <p:cNvSpPr/>
            <p:nvPr>
              <p:custDataLst>
                <p:tags r:id="rId21"/>
              </p:custDataLst>
            </p:nvPr>
          </p:nvSpPr>
          <p:spPr>
            <a:xfrm>
              <a:off x="12960" y="3000"/>
              <a:ext cx="1440" cy="1440"/>
            </a:xfrm>
            <a:prstGeom prst="rect">
              <a:avLst/>
            </a:prstGeom>
            <a:solidFill>
              <a:schemeClr val="bg1"/>
            </a:solidFill>
            <a:ln w="0">
              <a:noFill/>
            </a:ln>
            <a:extLst>
              <a:ext uri="{91240B29-F687-4F45-9708-019B960494DF}">
                <a14:hiddenLine xmlns:a14="http://schemas.microsoft.com/office/drawing/2010/main" w="0">
                  <a:pattFill prst="pct5">
                    <a:fgClr>
                      <a:schemeClr val="accent1">
                        <a:lumMod val="75000"/>
                      </a:schemeClr>
                    </a:fgClr>
                  </a:pattFill>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文本框 20"/>
            <p:cNvSpPr txBox="1"/>
            <p:nvPr>
              <p:custDataLst>
                <p:tags r:id="rId22"/>
              </p:custDataLst>
            </p:nvPr>
          </p:nvSpPr>
          <p:spPr>
            <a:xfrm>
              <a:off x="13160" y="3212"/>
              <a:ext cx="1040" cy="945"/>
            </a:xfrm>
            <a:prstGeom prst="rect">
              <a:avLst/>
            </a:prstGeom>
            <a:noFill/>
          </p:spPr>
          <p:txBody>
            <a:bodyPr wrap="square" lIns="0" tIns="0" rIns="0" bIns="0" rtlCol="0" anchor="ctr">
              <a:noAutofit/>
            </a:bodyPr>
            <a:p>
              <a:pPr algn="ctr">
                <a:lnSpc>
                  <a:spcPct val="109000"/>
                </a:lnSpc>
              </a:pPr>
              <a:r>
                <a:rPr lang="en-US" altLang="en-US" sz="3600">
                  <a:solidFill>
                    <a:schemeClr val="accent1"/>
                  </a:solidFill>
                  <a:latin typeface="Microsoft YaHei UI" panose="020B0503020204020204" charset="-122"/>
                  <a:ea typeface="Microsoft YaHei UI" panose="020B0503020204020204" charset="-122"/>
                </a:rPr>
                <a:t>03</a:t>
              </a:r>
              <a:endParaRPr lang="en-US" altLang="en-US" sz="3600">
                <a:solidFill>
                  <a:schemeClr val="accent1"/>
                </a:solidFill>
                <a:latin typeface="Microsoft YaHei UI" panose="020B0503020204020204" charset="-122"/>
                <a:ea typeface="Microsoft YaHei UI" panose="020B0503020204020204" charset="-122"/>
              </a:endParaRPr>
            </a:p>
          </p:txBody>
        </p:sp>
        <p:sp>
          <p:nvSpPr>
            <p:cNvPr id="22" name="文本框 21"/>
            <p:cNvSpPr txBox="1"/>
            <p:nvPr>
              <p:custDataLst>
                <p:tags r:id="rId23"/>
              </p:custDataLst>
            </p:nvPr>
          </p:nvSpPr>
          <p:spPr>
            <a:xfrm>
              <a:off x="14800" y="3000"/>
              <a:ext cx="3560" cy="640"/>
            </a:xfrm>
            <a:prstGeom prst="rect">
              <a:avLst/>
            </a:prstGeom>
            <a:noFill/>
          </p:spPr>
          <p:txBody>
            <a:bodyPr wrap="square" lIns="0" tIns="0" rIns="0" bIns="0" rtlCol="0" anchor="t">
              <a:noAutofit/>
            </a:bodyPr>
            <a:p>
              <a:pPr algn="l">
                <a:lnSpc>
                  <a:spcPct val="111000"/>
                </a:lnSpc>
              </a:pPr>
              <a:r>
                <a:rPr lang="zh-CN" altLang="en-US" sz="1900">
                  <a:solidFill>
                    <a:schemeClr val="bg1"/>
                  </a:solidFill>
                  <a:latin typeface="Microsoft YaHei UI" panose="020B0503020204020204" charset="-122"/>
                  <a:ea typeface="Microsoft YaHei UI" panose="020B0503020204020204" charset="-122"/>
                </a:rPr>
                <a:t>项目计划关键原则</a:t>
              </a:r>
              <a:endParaRPr lang="zh-CN" altLang="en-US" sz="1900">
                <a:solidFill>
                  <a:schemeClr val="bg1"/>
                </a:solidFill>
                <a:latin typeface="Microsoft YaHei UI" panose="020B0503020204020204" charset="-122"/>
                <a:ea typeface="Microsoft YaHei UI" panose="020B0503020204020204" charset="-122"/>
              </a:endParaRPr>
            </a:p>
          </p:txBody>
        </p:sp>
        <p:sp>
          <p:nvSpPr>
            <p:cNvPr id="23" name="文本框 22"/>
            <p:cNvSpPr txBox="1"/>
            <p:nvPr>
              <p:custDataLst>
                <p:tags r:id="rId24"/>
              </p:custDataLst>
            </p:nvPr>
          </p:nvSpPr>
          <p:spPr>
            <a:xfrm>
              <a:off x="14800" y="3720"/>
              <a:ext cx="3520" cy="2400"/>
            </a:xfrm>
            <a:prstGeom prst="rect">
              <a:avLst/>
            </a:prstGeom>
            <a:noFill/>
          </p:spPr>
          <p:txBody>
            <a:bodyPr wrap="square" lIns="0" tIns="0" rIns="0" bIns="0" rtlCol="0" anchor="t">
              <a:noAutofit/>
            </a:bodyPr>
            <a:p>
              <a:pPr algn="l">
                <a:lnSpc>
                  <a:spcPct val="125000"/>
                </a:lnSpc>
              </a:pPr>
              <a:r>
                <a:rPr lang="zh-CN" altLang="en-US" sz="1300">
                  <a:solidFill>
                    <a:schemeClr val="bg1"/>
                  </a:solidFill>
                  <a:latin typeface="Microsoft YaHei UI" panose="020B0503020204020204" charset="-122"/>
                  <a:ea typeface="Microsoft YaHei UI" panose="020B0503020204020204" charset="-122"/>
                </a:rPr>
                <a:t>在项目计划阶段，WBS分解原则、甘特图与网络图的绘制技巧、资源计划与风险登记是项目成功的关键原则。（</a:t>
              </a:r>
              <a:r>
                <a:rPr lang="en-US" altLang="zh-CN" sz="1300">
                  <a:solidFill>
                    <a:schemeClr val="bg1"/>
                  </a:solidFill>
                  <a:latin typeface="Microsoft YaHei UI" panose="020B0503020204020204" charset="-122"/>
                  <a:ea typeface="Microsoft YaHei UI" panose="020B0503020204020204" charset="-122"/>
                </a:rPr>
                <a:t>30%)</a:t>
              </a:r>
              <a:endParaRPr lang="en-US" altLang="zh-CN" sz="1300">
                <a:solidFill>
                  <a:schemeClr val="bg1"/>
                </a:solidFill>
                <a:latin typeface="Microsoft YaHei UI" panose="020B0503020204020204" charset="-122"/>
                <a:ea typeface="Microsoft YaHei UI" panose="020B0503020204020204" charset="-122"/>
              </a:endParaRPr>
            </a:p>
          </p:txBody>
        </p:sp>
      </p:grpSp>
    </p:spTree>
    <p:custDataLst>
      <p:tags r:id="rId25"/>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5.xml><?xml version="1.0" encoding="utf-8"?>
<p:tagLst xmlns:p="http://schemas.openxmlformats.org/presentationml/2006/main">
  <p:tag name="KSO_WM_BEAUTIFY_FLAG" val="#wm#"/>
  <p:tag name="KSO_WM_UNIT_INDEX" val="1"/>
  <p:tag name="KSO_WM_UNIT_TYPE" val="i"/>
</p:tagLst>
</file>

<file path=ppt/tags/tag126.xml><?xml version="1.0" encoding="utf-8"?>
<p:tagLst xmlns:p="http://schemas.openxmlformats.org/presentationml/2006/main">
  <p:tag name="KSO_WM_BEAUTIFY_FLAG" val="#wm#"/>
  <p:tag name="KSO_WM_UNIT_INDEX" val="2"/>
  <p:tag name="KSO_WM_UNIT_TYPE" val="i"/>
</p:tagLst>
</file>

<file path=ppt/tags/tag127.xml><?xml version="1.0" encoding="utf-8"?>
<p:tagLst xmlns:p="http://schemas.openxmlformats.org/presentationml/2006/main">
  <p:tag name="KSO_WM_BEAUTIFY_FLAG" val="#wm#"/>
  <p:tag name="KSO_WM_UNIT_INDEX" val="3"/>
  <p:tag name="KSO_WM_UNIT_TYPE" val="i"/>
</p:tagLst>
</file>

<file path=ppt/tags/tag128.xml><?xml version="1.0" encoding="utf-8"?>
<p:tagLst xmlns:p="http://schemas.openxmlformats.org/presentationml/2006/main">
  <p:tag name="KSO_WM_BEAUTIFY_FLAG" val="#wm#"/>
  <p:tag name="KSO_WM_UNIT_INDEX" val="4"/>
  <p:tag name="KSO_WM_UNIT_TYPE" val="i"/>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2.xml><?xml version="1.0" encoding="utf-8"?>
<p:tagLst xmlns:p="http://schemas.openxmlformats.org/presentationml/2006/main">
  <p:tag name="KSO_WM_BEAUTIFY_FLAG" val="#wm#"/>
  <p:tag name="KSO_WM_UNIT_INDEX" val="1"/>
  <p:tag name="KSO_WM_UNIT_TYPE" val="b"/>
</p:tagLst>
</file>

<file path=ppt/tags/tag133.xml><?xml version="1.0" encoding="utf-8"?>
<p:tagLst xmlns:p="http://schemas.openxmlformats.org/presentationml/2006/main">
  <p:tag name="KSO_WM_BEAUTIFY_FLAG" val="#wm#"/>
  <p:tag name="KSO_WM_UNIT_INDEX" val="1"/>
  <p:tag name="KSO_WM_UNIT_TYPE" val="a"/>
</p:tagLst>
</file>

<file path=ppt/tags/tag134.xml><?xml version="1.0" encoding="utf-8"?>
<p:tagLst xmlns:p="http://schemas.openxmlformats.org/presentationml/2006/main">
  <p:tag name="KSO_WM_BEAUTIFY_FLAG" val="#wm#"/>
  <p:tag name="KSO_WM_UNIT_INDEX" val="1"/>
  <p:tag name="KSO_WM_UNIT_TYPE" val="i"/>
</p:tagLst>
</file>

<file path=ppt/tags/tag135.xml><?xml version="1.0" encoding="utf-8"?>
<p:tagLst xmlns:p="http://schemas.openxmlformats.org/presentationml/2006/main">
  <p:tag name="KSO_WM_BEAUTIFY_FLAG" val="#wm#"/>
  <p:tag name="KSO_WM_UNIT_INDEX" val="1"/>
  <p:tag name="KSO_WM_UNIT_TYPE" val="a"/>
</p:tagLst>
</file>

<file path=ppt/tags/tag136.xml><?xml version="1.0" encoding="utf-8"?>
<p:tagLst xmlns:p="http://schemas.openxmlformats.org/presentationml/2006/main">
  <p:tag name="KSO_WM_BEAUTIFY_FLAG" val="#wm#"/>
  <p:tag name="KSO_WM_UNIT_INDEX" val="1"/>
  <p:tag name="KSO_WM_UNIT_TYPE" val="b"/>
</p:tagLst>
</file>

<file path=ppt/tags/tag137.xml><?xml version="1.0" encoding="utf-8"?>
<p:tagLst xmlns:p="http://schemas.openxmlformats.org/presentationml/2006/main">
  <p:tag name="KSO_WM_BEAUTIFY_FLAG" val="#wm#"/>
  <p:tag name="KSO_WM_UNIT_INDEX" val="1"/>
  <p:tag name="KSO_WM_UNIT_TYPE" val="i"/>
</p:tagLst>
</file>

<file path=ppt/tags/tag138.xml><?xml version="1.0" encoding="utf-8"?>
<p:tagLst xmlns:p="http://schemas.openxmlformats.org/presentationml/2006/main">
  <p:tag name="KSO_WM_BEAUTIFY_FLAG" val="#wm#"/>
  <p:tag name="KSO_WM_UNIT_INDEX" val="1"/>
  <p:tag name="KSO_WM_UNIT_TYPE" val="a"/>
</p:tagLst>
</file>

<file path=ppt/tags/tag139.xml><?xml version="1.0" encoding="utf-8"?>
<p:tagLst xmlns:p="http://schemas.openxmlformats.org/presentationml/2006/main">
  <p:tag name="KSO_WM_BEAUTIFY_FLAG" val="#wm#"/>
  <p:tag name="KSO_WM_UNIT_INDEX" val="1"/>
  <p:tag name="KSO_WM_UNIT_TYPE" val="b"/>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5.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 name="KSO_WM_TEMPLATE_STYLE_ID" val="e41c35d6f072c421"/>
</p:tagLst>
</file>

<file path=ppt/tags/tag146.xml><?xml version="1.0" encoding="utf-8"?>
<p:tagLst xmlns:p="http://schemas.openxmlformats.org/presentationml/2006/main">
  <p:tag name="KSO_WM_BEAUTIFY_FLAG" val="#wm#"/>
  <p:tag name="KSO_WM_UNIT_INDEX" val="1"/>
  <p:tag name="KSO_WM_UNIT_TYPE" val="i"/>
</p:tagLst>
</file>

<file path=ppt/tags/tag147.xml><?xml version="1.0" encoding="utf-8"?>
<p:tagLst xmlns:p="http://schemas.openxmlformats.org/presentationml/2006/main">
  <p:tag name="KSO_WM_BEAUTIFY_FLAG" val="#wm#"/>
  <p:tag name="KSO_WM_UNIT_INDEX" val="2"/>
  <p:tag name="KSO_WM_UNIT_TYPE" val="i"/>
</p:tagLst>
</file>

<file path=ppt/tags/tag148.xml><?xml version="1.0" encoding="utf-8"?>
<p:tagLst xmlns:p="http://schemas.openxmlformats.org/presentationml/2006/main">
  <p:tag name="KSO_WM_BEAUTIFY_FLAG" val="#wm#"/>
  <p:tag name="KSO_WM_UNIT_INDEX" val="3"/>
  <p:tag name="KSO_WM_UNIT_TYPE" val="i"/>
</p:tagLst>
</file>

<file path=ppt/tags/tag149.xml><?xml version="1.0" encoding="utf-8"?>
<p:tagLst xmlns:p="http://schemas.openxmlformats.org/presentationml/2006/main">
  <p:tag name="KSO_WM_BEAUTIFY_FLAG" val="#wm#"/>
  <p:tag name="KSO_WM_UNIT_INDEX" val="4"/>
  <p:tag name="KSO_WM_UNIT_TYPE" val="i"/>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UNIT_INDEX" val="5"/>
  <p:tag name="KSO_WM_UNIT_TYPE" val="i"/>
</p:tagLst>
</file>

<file path=ppt/tags/tag151.xml><?xml version="1.0" encoding="utf-8"?>
<p:tagLst xmlns:p="http://schemas.openxmlformats.org/presentationml/2006/main">
  <p:tag name="KSO_WM_BEAUTIFY_FLAG" val="#wm#"/>
  <p:tag name="KSO_WM_UNIT_INDEX" val="6"/>
  <p:tag name="KSO_WM_UNIT_TYPE" val="i"/>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5.xml><?xml version="1.0" encoding="utf-8"?>
<p:tagLst xmlns:p="http://schemas.openxmlformats.org/presentationml/2006/main">
  <p:tag name="KSO_WM_BEAUTIFY_FLAG" val="#wm#"/>
  <p:tag name="KSO_WM_UNIT_INDEX" val="1"/>
  <p:tag name="KSO_WM_UNIT_TYPE" val="a"/>
</p:tagLst>
</file>

<file path=ppt/tags/tag156.xml><?xml version="1.0" encoding="utf-8"?>
<p:tagLst xmlns:p="http://schemas.openxmlformats.org/presentationml/2006/main">
  <p:tag name="KSO_WM_BEAUTIFY_FLAG" val="#wm#"/>
  <p:tag name="KSO_WM_UNIT_INDEX" val="1"/>
  <p:tag name="KSO_WM_UNIT_SUBTYPE" val="c"/>
  <p:tag name="KSO_WM_UNIT_TYPE" val="f"/>
</p:tagLst>
</file>

<file path=ppt/tags/tag157.xml><?xml version="1.0" encoding="utf-8"?>
<p:tagLst xmlns:p="http://schemas.openxmlformats.org/presentationml/2006/main">
  <p:tag name="KSO_WM_BEAUTIFY_FLAG" val="#wm#"/>
  <p:tag name="KSO_WM_UNIT_INDEX" val="2"/>
  <p:tag name="KSO_WM_UNIT_SUBTYPE" val="b"/>
  <p:tag name="KSO_WM_UNIT_TYPE" val="f"/>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4.xml><?xml version="1.0" encoding="utf-8"?>
<p:tagLst xmlns:p="http://schemas.openxmlformats.org/presentationml/2006/main">
  <p:tag name="KSO_WM_BEAUTIFY_FLAG" val="#wm#"/>
  <p:tag name="KSO_WM_UNIT_INDEX" val="1"/>
  <p:tag name="KSO_WM_UNIT_TYPE" val="i"/>
</p:tagLst>
</file>

<file path=ppt/tags/tag205.xml><?xml version="1.0" encoding="utf-8"?>
<p:tagLst xmlns:p="http://schemas.openxmlformats.org/presentationml/2006/main">
  <p:tag name="KSO_WM_BEAUTIFY_FLAG" val="#wm#"/>
  <p:tag name="KSO_WM_UNIT_INDEX" val="2"/>
  <p:tag name="KSO_WM_UNIT_TYPE" val="i"/>
</p:tagLst>
</file>

<file path=ppt/tags/tag206.xml><?xml version="1.0" encoding="utf-8"?>
<p:tagLst xmlns:p="http://schemas.openxmlformats.org/presentationml/2006/main">
  <p:tag name="KSO_WM_BEAUTIFY_FLAG" val="#wm#"/>
  <p:tag name="KSO_WM_UNIT_INDEX" val="3"/>
  <p:tag name="KSO_WM_UNIT_TYPE" val="i"/>
</p:tagLst>
</file>

<file path=ppt/tags/tag207.xml><?xml version="1.0" encoding="utf-8"?>
<p:tagLst xmlns:p="http://schemas.openxmlformats.org/presentationml/2006/main">
  <p:tag name="KSO_WM_BEAUTIFY_FLAG" val="#wm#"/>
  <p:tag name="KSO_WM_UNIT_INDEX" val="4"/>
  <p:tag name="KSO_WM_UNIT_TYPE" val="i"/>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1.xml><?xml version="1.0" encoding="utf-8"?>
<p:tagLst xmlns:p="http://schemas.openxmlformats.org/presentationml/2006/main">
  <p:tag name="KSO_WM_BEAUTIFY_FLAG" val="#wm#"/>
  <p:tag name="KSO_WM_UNIT_INDEX" val="1"/>
  <p:tag name="KSO_WM_UNIT_TYPE" val="b"/>
</p:tagLst>
</file>

<file path=ppt/tags/tag212.xml><?xml version="1.0" encoding="utf-8"?>
<p:tagLst xmlns:p="http://schemas.openxmlformats.org/presentationml/2006/main">
  <p:tag name="KSO_WM_BEAUTIFY_FLAG" val="#wm#"/>
  <p:tag name="KSO_WM_UNIT_INDEX" val="1"/>
  <p:tag name="KSO_WM_UNIT_TYPE" val="a"/>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8.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 name="KSO_WM_TEMPLATE_STYLE_ID" val="e41c35d6f072c421"/>
</p:tagLst>
</file>

<file path=ppt/tags/tag219.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BEAUTIFY_FLAG" val="#wm#"/>
  <p:tag name="KSO_WM_UNIT_INDEX" val="1"/>
  <p:tag name="KSO_WM_UNIT_TYPE" val="i"/>
</p:tagLst>
</file>

<file path=ppt/tags/tag221.xml><?xml version="1.0" encoding="utf-8"?>
<p:tagLst xmlns:p="http://schemas.openxmlformats.org/presentationml/2006/main">
  <p:tag name="KSO_WM_BEAUTIFY_FLAG" val="#wm#"/>
  <p:tag name="KSO_WM_UNIT_INDEX" val="2"/>
  <p:tag name="KSO_WM_UNIT_TYPE" val="i"/>
</p:tagLst>
</file>

<file path=ppt/tags/tag222.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487387257&quot;}*galley_galley_ai_*1756694673476_1.118_2fd5cd2e51af-slide-4"/>
</p:tagLst>
</file>

<file path=ppt/tags/tag223.xml><?xml version="1.0" encoding="utf-8"?>
<p:tagLst xmlns:p="http://schemas.openxmlformats.org/presentationml/2006/main">
  <p:tag name="KSO_WM_FIGMA_LIMIT" val=""/>
  <p:tag name="KSO_WM_FIGMA_SLIDE_GROUP" val="77"/>
  <p:tag name="KSO_WM_SLIDE_TYPE" val="text"/>
  <p:tag name="KSO_WM_TEMPLATE_SUBCATEGORY" val="29"/>
</p:tagLst>
</file>

<file path=ppt/tags/tag224.xml><?xml version="1.0" encoding="utf-8"?>
<p:tagLst xmlns:p="http://schemas.openxmlformats.org/presentationml/2006/main">
  <p:tag name="KSO_WM_BEAUTIFY_FLAG" val="#wm#"/>
  <p:tag name="KSO_WM_UNIT_INDEX" val="1"/>
  <p:tag name="KSO_WM_UNIT_TYPE" val="i"/>
</p:tagLst>
</file>

<file path=ppt/tags/tag225.xml><?xml version="1.0" encoding="utf-8"?>
<p:tagLst xmlns:p="http://schemas.openxmlformats.org/presentationml/2006/main">
  <p:tag name="KSO_WM_BEAUTIFY_FLAG" val="#wm#"/>
  <p:tag name="KSO_WM_UNIT_INDEX" val="2"/>
  <p:tag name="KSO_WM_UNIT_TYPE" val="i"/>
</p:tagLst>
</file>

<file path=ppt/tags/tag226.xml><?xml version="1.0" encoding="utf-8"?>
<p:tagLst xmlns:p="http://schemas.openxmlformats.org/presentationml/2006/main">
  <p:tag name="KSO_WM_BEAUTIFY_FLAG" val="#fgm#"/>
  <p:tag name="KSO_WM_DIAGRAM_GROUP_CODE" val="1"/>
  <p:tag name="KSO_WM_UNIT_INDEX" val="1_1_1"/>
  <p:tag name="KSO_WM_UNIT_SUBTYPE" val="d"/>
  <p:tag name="KSO_WM_UNIT_TYPE" val="l_h_i"/>
</p:tagLst>
</file>

<file path=ppt/tags/tag227.xml><?xml version="1.0" encoding="utf-8"?>
<p:tagLst xmlns:p="http://schemas.openxmlformats.org/presentationml/2006/main">
  <p:tag name="KSO_WM_BEAUTIFY_FLAG" val="#fgm#"/>
  <p:tag name="KSO_WM_DIAGRAM_GROUP_CODE" val="1"/>
  <p:tag name="KSO_WM_UNIT_INDEX" val="1_1_1"/>
  <p:tag name="KSO_WM_UNIT_PRESET_TEXT" val="添加项标题"/>
  <p:tag name="KSO_WM_UNIT_TEXT_TYPE" val="1"/>
  <p:tag name="KSO_WM_UNIT_TYPE" val="l_h_a"/>
</p:tagLst>
</file>

<file path=ppt/tags/tag228.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229.xml><?xml version="1.0" encoding="utf-8"?>
<p:tagLst xmlns:p="http://schemas.openxmlformats.org/presentationml/2006/main">
  <p:tag name="KSO_WM_BEAUTIFY_FLAG" val="#fgm#"/>
  <p:tag name="KSO_WM_DIAGRAM_GROUP_CODE" val="1"/>
  <p:tag name="KSO_WM_UNIT_INDEX" val="1_2_1"/>
  <p:tag name="KSO_WM_UNIT_SUBTYPE" val="d"/>
  <p:tag name="KSO_WM_UNIT_TYPE" val="l_h_i"/>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BEAUTIFY_FLAG" val="#fgm#"/>
  <p:tag name="KSO_WM_DIAGRAM_GROUP_CODE" val="1"/>
  <p:tag name="KSO_WM_UNIT_INDEX" val="1_2_1"/>
  <p:tag name="KSO_WM_UNIT_PRESET_TEXT" val="添加项标题"/>
  <p:tag name="KSO_WM_UNIT_TEXT_TYPE" val="1"/>
  <p:tag name="KSO_WM_UNIT_TYPE" val="l_h_a"/>
</p:tagLst>
</file>

<file path=ppt/tags/tag231.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
  <p:tag name="KSO_WM_UNIT_TEXT_TYPE" val="1"/>
  <p:tag name="KSO_WM_UNIT_TYPE" val="l_h_f"/>
</p:tagLst>
</file>

<file path=ppt/tags/tag232.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487387257&quot;}*galley_galley_ai_*1756694673476_1.118_2fd5cd2e51af-slide-4"/>
</p:tagLst>
</file>

<file path=ppt/tags/tag233.xml><?xml version="1.0" encoding="utf-8"?>
<p:tagLst xmlns:p="http://schemas.openxmlformats.org/presentationml/2006/main">
  <p:tag name="TABLE_ENDDRAG_ORIGIN_RECT" val="554*133"/>
  <p:tag name="TABLE_ENDDRAG_RECT" val="181*112*554*133"/>
</p:tagLst>
</file>

<file path=ppt/tags/tag234.xml><?xml version="1.0" encoding="utf-8"?>
<p:tagLst xmlns:p="http://schemas.openxmlformats.org/presentationml/2006/main">
  <p:tag name="KSO_WM_FIGMA_LIMIT" val=""/>
  <p:tag name="KSO_WM_FIGMA_SLIDE_GROUP" val="75"/>
  <p:tag name="KSO_WM_SLIDE_TYPE" val="text"/>
  <p:tag name="KSO_WM_TEMPLATE_SUBCATEGORY" val="29"/>
</p:tagLst>
</file>

<file path=ppt/tags/tag235.xml><?xml version="1.0" encoding="utf-8"?>
<p:tagLst xmlns:p="http://schemas.openxmlformats.org/presentationml/2006/main">
  <p:tag name="TABLE_ENDDRAG_ORIGIN_RECT" val="531*229"/>
  <p:tag name="TABLE_ENDDRAG_RECT" val="85*55*531*229"/>
</p:tagLst>
</file>

<file path=ppt/tags/tag236.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487387257&quot;}*galley_galley_ai_*1756694673476_1.118_2fd5cd2e51af-slide-4"/>
</p:tagLst>
</file>

<file path=ppt/tags/tag237.xml><?xml version="1.0" encoding="utf-8"?>
<p:tagLst xmlns:p="http://schemas.openxmlformats.org/presentationml/2006/main">
  <p:tag name="TABLE_ENDDRAG_ORIGIN_RECT" val="618*167"/>
  <p:tag name="TABLE_ENDDRAG_RECT" val="119*82*618*168"/>
</p:tagLst>
</file>

<file path=ppt/tags/tag238.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487387257&quot;}*galley_galley_ai_*1756694673476_1.118_2fd5cd2e51af-slide-4"/>
</p:tagLst>
</file>

<file path=ppt/tags/tag239.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487387257&quot;}*galley_galley_ai_*1756694673476_1.118_2fd5cd2e51af-slide-4"/>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487387257&quot;}*galley_galley_ai_*1756694673476_1.118_2fd5cd2e51af-slide-4"/>
</p:tagLst>
</file>

<file path=ppt/tags/tag241.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487387257&quot;}*galley_galley_ai_*1756694673476_1.118_2fd5cd2e51af-slide-4"/>
</p:tagLst>
</file>

<file path=ppt/tags/tag242.xml><?xml version="1.0" encoding="utf-8"?>
<p:tagLst xmlns:p="http://schemas.openxmlformats.org/presentationml/2006/main">
  <p:tag name="KSO_WM_BEAUTIFY_FLAG" val="#wm#"/>
  <p:tag name="KSO_WM_UNIT_INDEX" val="1"/>
  <p:tag name="KSO_WM_UNIT_TYPE" val="i"/>
</p:tagLst>
</file>

<file path=ppt/tags/tag243.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244.xml><?xml version="1.0" encoding="utf-8"?>
<p:tagLst xmlns:p="http://schemas.openxmlformats.org/presentationml/2006/main">
  <p:tag name="KSO_WM_BEAUTIFY_FLAG" val="#fgm#"/>
  <p:tag name="KSO_WM_DIAGRAM_GROUP_CODE" val="1"/>
  <p:tag name="KSO_WM_UNIT_INDEX" val="1_1_1"/>
  <p:tag name="KSO_WM_UNIT_TYPE" val="l_h_i"/>
</p:tagLst>
</file>

<file path=ppt/tags/tag245.xml><?xml version="1.0" encoding="utf-8"?>
<p:tagLst xmlns:p="http://schemas.openxmlformats.org/presentationml/2006/main">
  <p:tag name="KSO_WM_BEAUTIFY_FLAG" val="#fgm#"/>
  <p:tag name="KSO_WM_DIAGRAM_GROUP_CODE" val="1"/>
  <p:tag name="KSO_WM_UNIT_INDEX" val="1_1_2"/>
  <p:tag name="KSO_WM_UNIT_SUBTYPE" val="d"/>
  <p:tag name="KSO_WM_UNIT_TYPE" val="l_h_i"/>
</p:tagLst>
</file>

<file path=ppt/tags/tag246.xml><?xml version="1.0" encoding="utf-8"?>
<p:tagLst xmlns:p="http://schemas.openxmlformats.org/presentationml/2006/main">
  <p:tag name="KSO_WM_BEAUTIFY_FLAG" val="#fgm#"/>
  <p:tag name="KSO_WM_DIAGRAM_GROUP_CODE" val="1"/>
  <p:tag name="KSO_WM_UNIT_INDEX" val="1_1_1"/>
  <p:tag name="KSO_WM_UNIT_PRESET_TEXT" val="单击添加项标题"/>
  <p:tag name="KSO_WM_UNIT_TEXT_TYPE" val="1"/>
  <p:tag name="KSO_WM_UNIT_TYPE" val="l_h_a"/>
</p:tagLst>
</file>

<file path=ppt/tags/tag247.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248.xml><?xml version="1.0" encoding="utf-8"?>
<p:tagLst xmlns:p="http://schemas.openxmlformats.org/presentationml/2006/main">
  <p:tag name="KSO_WM_BEAUTIFY_FLAG" val="#fgm#"/>
  <p:tag name="KSO_WM_DIAGRAM_GROUP_CODE" val="1"/>
  <p:tag name="KSO_WM_UNIT_INDEX" val="1_4_1"/>
  <p:tag name="KSO_WM_UNIT_TYPE" val="l_h_i"/>
</p:tagLst>
</file>

<file path=ppt/tags/tag249.xml><?xml version="1.0" encoding="utf-8"?>
<p:tagLst xmlns:p="http://schemas.openxmlformats.org/presentationml/2006/main">
  <p:tag name="KSO_WM_BEAUTIFY_FLAG" val="#fgm#"/>
  <p:tag name="KSO_WM_DIAGRAM_GROUP_CODE" val="1"/>
  <p:tag name="KSO_WM_UNIT_INDEX" val="1_4_2"/>
  <p:tag name="KSO_WM_UNIT_SUBTYPE" val="d"/>
  <p:tag name="KSO_WM_UNIT_TYPE" val="l_h_i"/>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BEAUTIFY_FLAG" val="#fgm#"/>
  <p:tag name="KSO_WM_DIAGRAM_GROUP_CODE" val="1"/>
  <p:tag name="KSO_WM_UNIT_INDEX" val="1_4_1"/>
  <p:tag name="KSO_WM_UNIT_PRESET_TEXT" val="单击添加项标题"/>
  <p:tag name="KSO_WM_UNIT_TEXT_TYPE" val="1"/>
  <p:tag name="KSO_WM_UNIT_TYPE" val="l_h_a"/>
</p:tagLst>
</file>

<file path=ppt/tags/tag251.xml><?xml version="1.0" encoding="utf-8"?>
<p:tagLst xmlns:p="http://schemas.openxmlformats.org/presentationml/2006/main">
  <p:tag name="KSO_WM_BEAUTIFY_FLAG" val="#fgm#"/>
  <p:tag name="KSO_WM_DIAGRAM_GROUP_CODE" val="1"/>
  <p:tag name="KSO_WM_UNIT_INDEX" val="1_4_1"/>
  <p:tag name="KSO_WM_UNIT_PRESET_TEXT" val="单击此处输入项正文，文字是您思想的提炼，请尽量言简意赅的阐述观点。"/>
  <p:tag name="KSO_WM_UNIT_TEXT_TYPE" val="1"/>
  <p:tag name="KSO_WM_UNIT_TYPE" val="l_h_f"/>
</p:tagLst>
</file>

<file path=ppt/tags/tag252.xml><?xml version="1.0" encoding="utf-8"?>
<p:tagLst xmlns:p="http://schemas.openxmlformats.org/presentationml/2006/main">
  <p:tag name="KSO_WM_BEAUTIFY_FLAG" val="#fgm#"/>
  <p:tag name="KSO_WM_DIAGRAM_GROUP_CODE" val="1"/>
  <p:tag name="KSO_WM_UNIT_INDEX" val="1_2_1"/>
  <p:tag name="KSO_WM_UNIT_TYPE" val="l_h_i"/>
</p:tagLst>
</file>

<file path=ppt/tags/tag253.xml><?xml version="1.0" encoding="utf-8"?>
<p:tagLst xmlns:p="http://schemas.openxmlformats.org/presentationml/2006/main">
  <p:tag name="KSO_WM_BEAUTIFY_FLAG" val="#fgm#"/>
  <p:tag name="KSO_WM_DIAGRAM_GROUP_CODE" val="1"/>
  <p:tag name="KSO_WM_UNIT_INDEX" val="1_2_2"/>
  <p:tag name="KSO_WM_UNIT_SUBTYPE" val="d"/>
  <p:tag name="KSO_WM_UNIT_TYPE" val="l_h_i"/>
</p:tagLst>
</file>

<file path=ppt/tags/tag254.xml><?xml version="1.0" encoding="utf-8"?>
<p:tagLst xmlns:p="http://schemas.openxmlformats.org/presentationml/2006/main">
  <p:tag name="KSO_WM_BEAUTIFY_FLAG" val="#fgm#"/>
  <p:tag name="KSO_WM_DIAGRAM_GROUP_CODE" val="1"/>
  <p:tag name="KSO_WM_UNIT_INDEX" val="1_2_1"/>
  <p:tag name="KSO_WM_UNIT_PRESET_TEXT" val="单击添加项标题"/>
  <p:tag name="KSO_WM_UNIT_TEXT_TYPE" val="1"/>
  <p:tag name="KSO_WM_UNIT_TYPE" val="l_h_a"/>
</p:tagLst>
</file>

<file path=ppt/tags/tag255.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
  <p:tag name="KSO_WM_UNIT_TEXT_TYPE" val="1"/>
  <p:tag name="KSO_WM_UNIT_TYPE" val="l_h_f"/>
</p:tagLst>
</file>

<file path=ppt/tags/tag256.xml><?xml version="1.0" encoding="utf-8"?>
<p:tagLst xmlns:p="http://schemas.openxmlformats.org/presentationml/2006/main">
  <p:tag name="KSO_WM_BEAUTIFY_FLAG" val="#fgm#"/>
  <p:tag name="KSO_WM_DIAGRAM_GROUP_CODE" val="1"/>
  <p:tag name="KSO_WM_UNIT_INDEX" val="1_5_1"/>
  <p:tag name="KSO_WM_UNIT_TYPE" val="l_h_i"/>
</p:tagLst>
</file>

<file path=ppt/tags/tag257.xml><?xml version="1.0" encoding="utf-8"?>
<p:tagLst xmlns:p="http://schemas.openxmlformats.org/presentationml/2006/main">
  <p:tag name="KSO_WM_BEAUTIFY_FLAG" val="#fgm#"/>
  <p:tag name="KSO_WM_DIAGRAM_GROUP_CODE" val="1"/>
  <p:tag name="KSO_WM_UNIT_INDEX" val="1_5_2"/>
  <p:tag name="KSO_WM_UNIT_SUBTYPE" val="d"/>
  <p:tag name="KSO_WM_UNIT_TYPE" val="l_h_i"/>
</p:tagLst>
</file>

<file path=ppt/tags/tag258.xml><?xml version="1.0" encoding="utf-8"?>
<p:tagLst xmlns:p="http://schemas.openxmlformats.org/presentationml/2006/main">
  <p:tag name="KSO_WM_BEAUTIFY_FLAG" val="#fgm#"/>
  <p:tag name="KSO_WM_DIAGRAM_GROUP_CODE" val="1"/>
  <p:tag name="KSO_WM_UNIT_INDEX" val="1_5_1"/>
  <p:tag name="KSO_WM_UNIT_PRESET_TEXT" val="单击添加项标题"/>
  <p:tag name="KSO_WM_UNIT_TEXT_TYPE" val="1"/>
  <p:tag name="KSO_WM_UNIT_TYPE" val="l_h_a"/>
</p:tagLst>
</file>

<file path=ppt/tags/tag259.xml><?xml version="1.0" encoding="utf-8"?>
<p:tagLst xmlns:p="http://schemas.openxmlformats.org/presentationml/2006/main">
  <p:tag name="KSO_WM_BEAUTIFY_FLAG" val="#fgm#"/>
  <p:tag name="KSO_WM_DIAGRAM_GROUP_CODE" val="1"/>
  <p:tag name="KSO_WM_UNIT_INDEX" val="1_5_1"/>
  <p:tag name="KSO_WM_UNIT_PRESET_TEXT" val="单击此处输入项正文，文字是您思想的提炼，请尽量言简意赅的阐述观点。"/>
  <p:tag name="KSO_WM_UNIT_TEXT_TYPE" val="1"/>
  <p:tag name="KSO_WM_UNIT_TYPE" val="l_h_f"/>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BEAUTIFY_FLAG" val="#fgm#"/>
  <p:tag name="KSO_WM_DIAGRAM_GROUP_CODE" val="1"/>
  <p:tag name="KSO_WM_UNIT_INDEX" val="1_3_1"/>
  <p:tag name="KSO_WM_UNIT_TYPE" val="l_h_i"/>
</p:tagLst>
</file>

<file path=ppt/tags/tag261.xml><?xml version="1.0" encoding="utf-8"?>
<p:tagLst xmlns:p="http://schemas.openxmlformats.org/presentationml/2006/main">
  <p:tag name="KSO_WM_BEAUTIFY_FLAG" val="#fgm#"/>
  <p:tag name="KSO_WM_DIAGRAM_GROUP_CODE" val="1"/>
  <p:tag name="KSO_WM_UNIT_INDEX" val="1_3_2"/>
  <p:tag name="KSO_WM_UNIT_SUBTYPE" val="d"/>
  <p:tag name="KSO_WM_UNIT_TYPE" val="l_h_i"/>
</p:tagLst>
</file>

<file path=ppt/tags/tag262.xml><?xml version="1.0" encoding="utf-8"?>
<p:tagLst xmlns:p="http://schemas.openxmlformats.org/presentationml/2006/main">
  <p:tag name="KSO_WM_BEAUTIFY_FLAG" val="#fgm#"/>
  <p:tag name="KSO_WM_DIAGRAM_GROUP_CODE" val="1"/>
  <p:tag name="KSO_WM_UNIT_INDEX" val="1_3_1"/>
  <p:tag name="KSO_WM_UNIT_PRESET_TEXT" val="单击添加项标题"/>
  <p:tag name="KSO_WM_UNIT_TEXT_TYPE" val="1"/>
  <p:tag name="KSO_WM_UNIT_TYPE" val="l_h_a"/>
</p:tagLst>
</file>

<file path=ppt/tags/tag263.xml><?xml version="1.0" encoding="utf-8"?>
<p:tagLst xmlns:p="http://schemas.openxmlformats.org/presentationml/2006/main">
  <p:tag name="KSO_WM_BEAUTIFY_FLAG" val="#fgm#"/>
  <p:tag name="KSO_WM_DIAGRAM_GROUP_CODE" val="1"/>
  <p:tag name="KSO_WM_UNIT_INDEX" val="1_3_1"/>
  <p:tag name="KSO_WM_UNIT_PRESET_TEXT" val="单击此处输入项正文，文字是您思想的提炼，请尽量言简意赅的阐述观点。"/>
  <p:tag name="KSO_WM_UNIT_TEXT_TYPE" val="1"/>
  <p:tag name="KSO_WM_UNIT_TYPE" val="l_h_f"/>
</p:tagLst>
</file>

<file path=ppt/tags/tag264.xml><?xml version="1.0" encoding="utf-8"?>
<p:tagLst xmlns:p="http://schemas.openxmlformats.org/presentationml/2006/main">
  <p:tag name="KSO_WM_FIGMA_LIMIT" val=""/>
  <p:tag name="KSO_WM_FIGMA_SLIDE_GROUP" val="71"/>
  <p:tag name="KSO_WM_SLIDE_TYPE" val="text"/>
  <p:tag name="KSO_WM_TEMPLATE_SUBCATEGORY" val="29"/>
  <p:tag name="KSO_WM_SLIDE_SOURCE" val="WPPAIGenerateSlide"/>
</p:tagLst>
</file>

<file path=ppt/tags/tag265.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266.xml><?xml version="1.0" encoding="utf-8"?>
<p:tagLst xmlns:p="http://schemas.openxmlformats.org/presentationml/2006/main">
  <p:tag name="KSO_WM_BEAUTIFY_FLAG" val="#wm#"/>
  <p:tag name="KSO_WM_UNIT_INDEX" val="1"/>
  <p:tag name="KSO_WM_UNIT_TYPE" val="i"/>
</p:tagLst>
</file>

<file path=ppt/tags/tag267.xml><?xml version="1.0" encoding="utf-8"?>
<p:tagLst xmlns:p="http://schemas.openxmlformats.org/presentationml/2006/main">
  <p:tag name="KSO_WM_BEAUTIFY_FLAG" val="#wm#"/>
  <p:tag name="KSO_WM_UNIT_INDEX" val="2"/>
  <p:tag name="KSO_WM_UNIT_TYPE" val="i"/>
</p:tagLst>
</file>

<file path=ppt/tags/tag268.xml><?xml version="1.0" encoding="utf-8"?>
<p:tagLst xmlns:p="http://schemas.openxmlformats.org/presentationml/2006/main">
  <p:tag name="KSO_WM_BEAUTIFY_FLAG" val="#wm#"/>
  <p:tag name="KSO_WM_UNIT_INDEX" val="1"/>
  <p:tag name="KSO_WM_UNIT_TYPE" val="d"/>
  <p:tag name="MH_PIC_SOURCE_TYPE" val="generate_slide_ai*{&quot;ai_type&quot;:&quot;generate_single_page&quot;,&quot;id&quot;:&quot;VCG41N1142617141&quot;}*galley_galley_ai_*1756697251895_1.118_7c3c6abf6594-slide-1"/>
</p:tagLst>
</file>

<file path=ppt/tags/tag269.xml><?xml version="1.0" encoding="utf-8"?>
<p:tagLst xmlns:p="http://schemas.openxmlformats.org/presentationml/2006/main">
  <p:tag name="KSO_WM_BEAUTIFY_FLAG" val="#fgm#"/>
  <p:tag name="KSO_WM_DIAGRAM_GROUP_CODE" val="1"/>
  <p:tag name="KSO_WM_UNIT_INDEX" val="1_1_1"/>
  <p:tag name="KSO_WM_UNIT_TYPE" val="l_h_i"/>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BEAUTIFY_FLAG" val="#fgm#"/>
  <p:tag name="KSO_WM_DIAGRAM_GROUP_CODE" val="1"/>
  <p:tag name="KSO_WM_UNIT_INDEX" val="1_2_1"/>
  <p:tag name="KSO_WM_UNIT_TYPE" val="l_h_i"/>
</p:tagLst>
</file>

<file path=ppt/tags/tag271.xml><?xml version="1.0" encoding="utf-8"?>
<p:tagLst xmlns:p="http://schemas.openxmlformats.org/presentationml/2006/main">
  <p:tag name="KSO_WM_BEAUTIFY_FLAG" val="#fgm#"/>
  <p:tag name="KSO_WM_DIAGRAM_GROUP_CODE" val="1"/>
  <p:tag name="KSO_WM_UNIT_INDEX" val="1_1_1"/>
  <p:tag name="KSO_WM_UNIT_PRESET_TEXT" val="添加项标题"/>
  <p:tag name="KSO_WM_UNIT_TEXT_TYPE" val="1"/>
  <p:tag name="KSO_WM_UNIT_TYPE" val="l_h_a"/>
</p:tagLst>
</file>

<file path=ppt/tags/tag272.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273.xml><?xml version="1.0" encoding="utf-8"?>
<p:tagLst xmlns:p="http://schemas.openxmlformats.org/presentationml/2006/main">
  <p:tag name="KSO_WM_BEAUTIFY_FLAG" val="#fgm#"/>
  <p:tag name="KSO_WM_DIAGRAM_GROUP_CODE" val="1"/>
  <p:tag name="KSO_WM_UNIT_INDEX" val="1_3_1"/>
  <p:tag name="KSO_WM_UNIT_TYPE" val="l_h_i"/>
</p:tagLst>
</file>

<file path=ppt/tags/tag274.xml><?xml version="1.0" encoding="utf-8"?>
<p:tagLst xmlns:p="http://schemas.openxmlformats.org/presentationml/2006/main">
  <p:tag name="KSO_WM_BEAUTIFY_FLAG" val="#fgm#"/>
  <p:tag name="KSO_WM_DIAGRAM_GROUP_CODE" val="1"/>
  <p:tag name="KSO_WM_UNIT_INDEX" val="1_2_1"/>
  <p:tag name="KSO_WM_UNIT_PRESET_TEXT" val="添加项标题"/>
  <p:tag name="KSO_WM_UNIT_TEXT_TYPE" val="1"/>
  <p:tag name="KSO_WM_UNIT_TYPE" val="l_h_a"/>
</p:tagLst>
</file>

<file path=ppt/tags/tag275.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
  <p:tag name="KSO_WM_UNIT_TEXT_TYPE" val="1"/>
  <p:tag name="KSO_WM_UNIT_TYPE" val="l_h_f"/>
</p:tagLst>
</file>

<file path=ppt/tags/tag276.xml><?xml version="1.0" encoding="utf-8"?>
<p:tagLst xmlns:p="http://schemas.openxmlformats.org/presentationml/2006/main">
  <p:tag name="KSO_WM_BEAUTIFY_FLAG" val="#fgm#"/>
  <p:tag name="KSO_WM_DIAGRAM_GROUP_CODE" val="1"/>
  <p:tag name="KSO_WM_UNIT_INDEX" val="1_3_1"/>
  <p:tag name="KSO_WM_UNIT_PRESET_TEXT" val="添加项标题"/>
  <p:tag name="KSO_WM_UNIT_TEXT_TYPE" val="1"/>
  <p:tag name="KSO_WM_UNIT_TYPE" val="l_h_a"/>
</p:tagLst>
</file>

<file path=ppt/tags/tag277.xml><?xml version="1.0" encoding="utf-8"?>
<p:tagLst xmlns:p="http://schemas.openxmlformats.org/presentationml/2006/main">
  <p:tag name="KSO_WM_BEAUTIFY_FLAG" val="#fgm#"/>
  <p:tag name="KSO_WM_DIAGRAM_GROUP_CODE" val="1"/>
  <p:tag name="KSO_WM_UNIT_INDEX" val="1_3_1"/>
  <p:tag name="KSO_WM_UNIT_PRESET_TEXT" val="单击此处输入项正文，文字是您思想的提炼，请尽量言简意赅的阐述观点。"/>
  <p:tag name="KSO_WM_UNIT_TEXT_TYPE" val="1"/>
  <p:tag name="KSO_WM_UNIT_TYPE" val="l_h_f"/>
</p:tagLst>
</file>

<file path=ppt/tags/tag278.xml><?xml version="1.0" encoding="utf-8"?>
<p:tagLst xmlns:p="http://schemas.openxmlformats.org/presentationml/2006/main">
  <p:tag name="KSO_WM_FIGMA_LIMIT" val=""/>
  <p:tag name="KSO_WM_FIGMA_SLIDE_GROUP" val="47"/>
  <p:tag name="KSO_WM_SLIDE_TYPE" val="text"/>
  <p:tag name="KSO_WM_TEMPLATE_SUBCATEGORY" val="29"/>
</p:tagLst>
</file>

<file path=ppt/tags/tag279.xml><?xml version="1.0" encoding="utf-8"?>
<p:tagLst xmlns:p="http://schemas.openxmlformats.org/presentationml/2006/main">
  <p:tag name="KSO_WM_BEAUTIFY_FLAG" val="#wm#"/>
  <p:tag name="KSO_WM_UNIT_INDEX" val="1"/>
  <p:tag name="KSO_WM_UNIT_TYPE" val="i"/>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BEAUTIFY_FLAG" val="#wm#"/>
  <p:tag name="KSO_WM_UNIT_INDEX" val="1"/>
  <p:tag name="KSO_WM_UNIT_TYPE" val="d"/>
  <p:tag name="MH_PIC_SOURCE_TYPE" val="generate_slide_ai*{&quot;ai_type&quot;:&quot;generate_single_page&quot;,&quot;id&quot;:&quot;VCG41N1640311779&quot;}*galley_galley_ai_*1756697251895_1.118_7c3c6abf6594-slide-2"/>
</p:tagLst>
</file>

<file path=ppt/tags/tag281.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282.xml><?xml version="1.0" encoding="utf-8"?>
<p:tagLst xmlns:p="http://schemas.openxmlformats.org/presentationml/2006/main">
  <p:tag name="KSO_WM_BEAUTIFY_FLAG" val="#fgm#"/>
  <p:tag name="KSO_WM_DIAGRAM_GROUP_CODE" val="1"/>
  <p:tag name="KSO_WM_UNIT_INDEX" val="1_1_1"/>
  <p:tag name="KSO_WM_UNIT_TYPE" val="l_h_i"/>
</p:tagLst>
</file>

<file path=ppt/tags/tag283.xml><?xml version="1.0" encoding="utf-8"?>
<p:tagLst xmlns:p="http://schemas.openxmlformats.org/presentationml/2006/main">
  <p:tag name="KSO_WM_BEAUTIFY_FLAG" val="#fgm#"/>
  <p:tag name="KSO_WM_DIAGRAM_GROUP_CODE" val="1"/>
  <p:tag name="KSO_WM_UNIT_INDEX" val="1_2_1"/>
  <p:tag name="KSO_WM_UNIT_TYPE" val="l_h_i"/>
</p:tagLst>
</file>

<file path=ppt/tags/tag284.xml><?xml version="1.0" encoding="utf-8"?>
<p:tagLst xmlns:p="http://schemas.openxmlformats.org/presentationml/2006/main">
  <p:tag name="KSO_WM_BEAUTIFY_FLAG" val="#fgm#"/>
  <p:tag name="KSO_WM_DIAGRAM_GROUP_CODE" val="1"/>
  <p:tag name="KSO_WM_UNIT_INDEX" val="1_1_1"/>
  <p:tag name="KSO_WM_UNIT_PRESET_TEXT" val="添加项标题"/>
  <p:tag name="KSO_WM_UNIT_TEXT_TYPE" val="1"/>
  <p:tag name="KSO_WM_UNIT_TYPE" val="l_h_a"/>
</p:tagLst>
</file>

<file path=ppt/tags/tag285.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286.xml><?xml version="1.0" encoding="utf-8"?>
<p:tagLst xmlns:p="http://schemas.openxmlformats.org/presentationml/2006/main">
  <p:tag name="KSO_WM_BEAUTIFY_FLAG" val="#fgm#"/>
  <p:tag name="KSO_WM_DIAGRAM_GROUP_CODE" val="1"/>
  <p:tag name="KSO_WM_UNIT_INDEX" val="1_3_1"/>
  <p:tag name="KSO_WM_UNIT_TYPE" val="l_h_i"/>
</p:tagLst>
</file>

<file path=ppt/tags/tag287.xml><?xml version="1.0" encoding="utf-8"?>
<p:tagLst xmlns:p="http://schemas.openxmlformats.org/presentationml/2006/main">
  <p:tag name="KSO_WM_BEAUTIFY_FLAG" val="#fgm#"/>
  <p:tag name="KSO_WM_DIAGRAM_GROUP_CODE" val="1"/>
  <p:tag name="KSO_WM_UNIT_INDEX" val="1_2_1"/>
  <p:tag name="KSO_WM_UNIT_PRESET_TEXT" val="添加项标题"/>
  <p:tag name="KSO_WM_UNIT_TEXT_TYPE" val="1"/>
  <p:tag name="KSO_WM_UNIT_TYPE" val="l_h_a"/>
</p:tagLst>
</file>

<file path=ppt/tags/tag288.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
  <p:tag name="KSO_WM_UNIT_TEXT_TYPE" val="1"/>
  <p:tag name="KSO_WM_UNIT_TYPE" val="l_h_f"/>
</p:tagLst>
</file>

<file path=ppt/tags/tag289.xml><?xml version="1.0" encoding="utf-8"?>
<p:tagLst xmlns:p="http://schemas.openxmlformats.org/presentationml/2006/main">
  <p:tag name="KSO_WM_BEAUTIFY_FLAG" val="#fgm#"/>
  <p:tag name="KSO_WM_DIAGRAM_GROUP_CODE" val="1"/>
  <p:tag name="KSO_WM_UNIT_INDEX" val="1_3_1"/>
  <p:tag name="KSO_WM_UNIT_PRESET_TEXT" val="添加项标题"/>
  <p:tag name="KSO_WM_UNIT_TEXT_TYPE" val="1"/>
  <p:tag name="KSO_WM_UNIT_TYPE" val="l_h_a"/>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BEAUTIFY_FLAG" val="#fgm#"/>
  <p:tag name="KSO_WM_DIAGRAM_GROUP_CODE" val="1"/>
  <p:tag name="KSO_WM_UNIT_INDEX" val="1_3_1"/>
  <p:tag name="KSO_WM_UNIT_PRESET_TEXT" val="单击此处输入项正文，文字是您思想的提炼，请尽量言简意赅的阐述观点。"/>
  <p:tag name="KSO_WM_UNIT_TEXT_TYPE" val="1"/>
  <p:tag name="KSO_WM_UNIT_TYPE" val="l_h_f"/>
</p:tagLst>
</file>

<file path=ppt/tags/tag291.xml><?xml version="1.0" encoding="utf-8"?>
<p:tagLst xmlns:p="http://schemas.openxmlformats.org/presentationml/2006/main">
  <p:tag name="KSO_WM_FIGMA_LIMIT" val=""/>
  <p:tag name="KSO_WM_FIGMA_SLIDE_GROUP" val="69"/>
  <p:tag name="KSO_WM_SLIDE_TYPE" val="text"/>
  <p:tag name="KSO_WM_TEMPLATE_SUBCATEGORY" val="29"/>
</p:tagLst>
</file>

<file path=ppt/tags/tag292.xml><?xml version="1.0" encoding="utf-8"?>
<p:tagLst xmlns:p="http://schemas.openxmlformats.org/presentationml/2006/main">
  <p:tag name="KSO_WM_BEAUTIFY_FLAG" val="#wm#"/>
  <p:tag name="KSO_WM_UNIT_INDEX" val="1"/>
  <p:tag name="KSO_WM_UNIT_TYPE" val="i"/>
</p:tagLst>
</file>

<file path=ppt/tags/tag293.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294.xml><?xml version="1.0" encoding="utf-8"?>
<p:tagLst xmlns:p="http://schemas.openxmlformats.org/presentationml/2006/main">
  <p:tag name="KSO_WM_BEAUTIFY_FLAG" val="#fgm#"/>
  <p:tag name="KSO_WM_DIAGRAM_GROUP_CODE" val="1"/>
  <p:tag name="KSO_WM_UNIT_INDEX" val="1_1_1"/>
  <p:tag name="KSO_WM_UNIT_TYPE" val="l_h_d"/>
  <p:tag name="MH_PIC_SOURCE_TYPE" val="generate_slide_ai*{&quot;ai_type&quot;:&quot;generate_single_page&quot;,&quot;id&quot;:&quot;VCG41N964109014&quot;}*galley_galley_ai_*1756697251895_1.118_7c3c6abf6594-slide-3"/>
</p:tagLst>
</file>

<file path=ppt/tags/tag295.xml><?xml version="1.0" encoding="utf-8"?>
<p:tagLst xmlns:p="http://schemas.openxmlformats.org/presentationml/2006/main">
  <p:tag name="KSO_WM_BEAUTIFY_FLAG" val="#fgm#"/>
  <p:tag name="KSO_WM_DIAGRAM_GROUP_CODE" val="1"/>
  <p:tag name="KSO_WM_UNIT_INDEX" val="1_2_1"/>
  <p:tag name="KSO_WM_UNIT_TYPE" val="l_h_d"/>
  <p:tag name="MH_PIC_SOURCE_TYPE" val="generate_slide_ai*{&quot;ai_type&quot;:&quot;generate_single_page&quot;,&quot;id&quot;:&quot;VCG41N1212213266&quot;}*galley_galley_ai_*1756697251895_1.118_7c3c6abf6594-slide-3"/>
</p:tagLst>
</file>

<file path=ppt/tags/tag296.xml><?xml version="1.0" encoding="utf-8"?>
<p:tagLst xmlns:p="http://schemas.openxmlformats.org/presentationml/2006/main">
  <p:tag name="KSO_WM_BEAUTIFY_FLAG" val="#fgm#"/>
  <p:tag name="KSO_WM_DIAGRAM_GROUP_CODE" val="1"/>
  <p:tag name="KSO_WM_UNIT_INDEX" val="1_1_1"/>
  <p:tag name="KSO_WM_UNIT_PRESET_TEXT" val="单击此处添加项标题内容"/>
  <p:tag name="KSO_WM_UNIT_TEXT_TYPE" val="1"/>
  <p:tag name="KSO_WM_UNIT_TYPE" val="l_h_a"/>
</p:tagLst>
</file>

<file path=ppt/tags/tag297.xml><?xml version="1.0" encoding="utf-8"?>
<p:tagLst xmlns:p="http://schemas.openxmlformats.org/presentationml/2006/main">
  <p:tag name="KSO_WM_BEAUTIFY_FLAG" val="#fgm#"/>
  <p:tag name="KSO_WM_DIAGRAM_GROUP_CODE" val="1"/>
  <p:tag name="KSO_WM_UNIT_INDEX" val="1_3_1"/>
  <p:tag name="KSO_WM_UNIT_TYPE" val="l_h_d"/>
  <p:tag name="MH_PIC_SOURCE_TYPE" val="generate_slide_ai*{&quot;ai_type&quot;:&quot;generate_single_page&quot;,&quot;id&quot;:&quot;VCG41N1609842622&quot;}*galley_galley_ai_*1756697251895_1.118_7c3c6abf6594-slide-3"/>
</p:tagLst>
</file>

<file path=ppt/tags/tag298.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单击此处输入项正文，文字是您思想的提炼，请尽量言简意赅的阐述观点。"/>
  <p:tag name="KSO_WM_UNIT_TEXT_TYPE" val="1"/>
  <p:tag name="KSO_WM_UNIT_TYPE" val="l_h_f"/>
</p:tagLst>
</file>

<file path=ppt/tags/tag299.xml><?xml version="1.0" encoding="utf-8"?>
<p:tagLst xmlns:p="http://schemas.openxmlformats.org/presentationml/2006/main">
  <p:tag name="KSO_WM_BEAUTIFY_FLAG" val="#fgm#"/>
  <p:tag name="KSO_WM_DIAGRAM_GROUP_CODE" val="1"/>
  <p:tag name="KSO_WM_UNIT_INDEX" val="1_2_1"/>
  <p:tag name="KSO_WM_UNIT_PRESET_TEXT" val="单击此处添加项标题内容"/>
  <p:tag name="KSO_WM_UNIT_TEXT_TYPE" val="1"/>
  <p:tag name="KSO_WM_UNIT_TYPE" val="l_h_a"/>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单击此处输入项正文，文字是您思想的提炼，请尽量言简意赅的阐述观点。"/>
  <p:tag name="KSO_WM_UNIT_TEXT_TYPE" val="1"/>
  <p:tag name="KSO_WM_UNIT_TYPE" val="l_h_f"/>
</p:tagLst>
</file>

<file path=ppt/tags/tag301.xml><?xml version="1.0" encoding="utf-8"?>
<p:tagLst xmlns:p="http://schemas.openxmlformats.org/presentationml/2006/main">
  <p:tag name="KSO_WM_BEAUTIFY_FLAG" val="#fgm#"/>
  <p:tag name="KSO_WM_DIAGRAM_GROUP_CODE" val="1"/>
  <p:tag name="KSO_WM_UNIT_INDEX" val="1_3_1"/>
  <p:tag name="KSO_WM_UNIT_PRESET_TEXT" val="单击此处添加项标题内容"/>
  <p:tag name="KSO_WM_UNIT_TEXT_TYPE" val="1"/>
  <p:tag name="KSO_WM_UNIT_TYPE" val="l_h_a"/>
</p:tagLst>
</file>

<file path=ppt/tags/tag302.xml><?xml version="1.0" encoding="utf-8"?>
<p:tagLst xmlns:p="http://schemas.openxmlformats.org/presentationml/2006/main">
  <p:tag name="KSO_WM_BEAUTIFY_FLAG" val="#fgm#"/>
  <p:tag name="KSO_WM_DIAGRAM_GROUP_CODE" val="1"/>
  <p:tag name="KSO_WM_UNIT_INDEX" val="1_3_1"/>
  <p:tag name="KSO_WM_UNIT_PRESET_TEXT" val="单击此处输入项正文，文字是您思想的提炼，请尽量言简意赅的阐述观点。单击此处输入项正文，文字是您思想的提炼，请尽量言简意赅的阐述观点。"/>
  <p:tag name="KSO_WM_UNIT_TEXT_TYPE" val="1"/>
  <p:tag name="KSO_WM_UNIT_TYPE" val="l_h_f"/>
</p:tagLst>
</file>

<file path=ppt/tags/tag303.xml><?xml version="1.0" encoding="utf-8"?>
<p:tagLst xmlns:p="http://schemas.openxmlformats.org/presentationml/2006/main">
  <p:tag name="KSO_WM_FIGMA_LIMIT" val=""/>
  <p:tag name="KSO_WM_FIGMA_SLIDE_GROUP" val="38"/>
  <p:tag name="KSO_WM_SLIDE_TYPE" val="text"/>
  <p:tag name="KSO_WM_TEMPLATE_SUBCATEGORY" val="29"/>
  <p:tag name="KSO_WM_SLIDE_SOURCE" val="WPPAIGenerateSlide"/>
</p:tagLst>
</file>

<file path=ppt/tags/tag304.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305.xml><?xml version="1.0" encoding="utf-8"?>
<p:tagLst xmlns:p="http://schemas.openxmlformats.org/presentationml/2006/main">
  <p:tag name="KSO_WM_BEAUTIFY_FLAG" val="#wm#"/>
  <p:tag name="KSO_WM_UNIT_INDEX" val="1"/>
  <p:tag name="KSO_WM_UNIT_TYPE" val="i"/>
</p:tagLst>
</file>

<file path=ppt/tags/tag306.xml><?xml version="1.0" encoding="utf-8"?>
<p:tagLst xmlns:p="http://schemas.openxmlformats.org/presentationml/2006/main">
  <p:tag name="KSO_WM_BEAUTIFY_FLAG" val="#fgm#"/>
  <p:tag name="KSO_WM_DIAGRAM_GROUP_CODE" val="1"/>
  <p:tag name="KSO_WM_UNIT_INDEX" val="1_1_1"/>
  <p:tag name="KSO_WM_UNIT_TYPE" val="l_h_d"/>
  <p:tag name="MH_PIC_SOURCE_TYPE" val="generate_slide_ai*{&quot;ai_type&quot;:&quot;generate_single_page&quot;,&quot;id&quot;:&quot;VCG41N1346022463&quot;}*galley_galley_ai_*1756697251895_1.118_7c3c6abf6594-slide-4"/>
</p:tagLst>
</file>

<file path=ppt/tags/tag307.xml><?xml version="1.0" encoding="utf-8"?>
<p:tagLst xmlns:p="http://schemas.openxmlformats.org/presentationml/2006/main">
  <p:tag name="KSO_WM_BEAUTIFY_FLAG" val="#fgm#"/>
  <p:tag name="KSO_WM_DIAGRAM_GROUP_CODE" val="1"/>
  <p:tag name="KSO_WM_UNIT_INDEX" val="1_1_1"/>
  <p:tag name="KSO_WM_UNIT_TYPE" val="l_h_i"/>
</p:tagLst>
</file>

<file path=ppt/tags/tag308.xml><?xml version="1.0" encoding="utf-8"?>
<p:tagLst xmlns:p="http://schemas.openxmlformats.org/presentationml/2006/main">
  <p:tag name="KSO_WM_BEAUTIFY_FLAG" val="#fgm#"/>
  <p:tag name="KSO_WM_DIAGRAM_GROUP_CODE" val="1"/>
  <p:tag name="KSO_WM_UNIT_INDEX" val="1_2_1"/>
  <p:tag name="KSO_WM_UNIT_TYPE" val="l_h_d"/>
  <p:tag name="MH_PIC_SOURCE_TYPE" val="generate_slide_ai*{&quot;ai_type&quot;:&quot;generate_single_page&quot;,&quot;id&quot;:&quot;VCG41N1416444962&quot;}*galley_galley_ai_*1756697251895_1.118_7c3c6abf6594-slide-4"/>
</p:tagLst>
</file>

<file path=ppt/tags/tag309.xml><?xml version="1.0" encoding="utf-8"?>
<p:tagLst xmlns:p="http://schemas.openxmlformats.org/presentationml/2006/main">
  <p:tag name="KSO_WM_BEAUTIFY_FLAG" val="#fgm#"/>
  <p:tag name="KSO_WM_DIAGRAM_GROUP_CODE" val="1"/>
  <p:tag name="KSO_WM_UNIT_INDEX" val="1_2_1"/>
  <p:tag name="KSO_WM_UNIT_TYPE" val="l_h_i"/>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BEAUTIFY_FLAG" val="#fgm#"/>
  <p:tag name="KSO_WM_DIAGRAM_GROUP_CODE" val="1"/>
  <p:tag name="KSO_WM_UNIT_INDEX" val="1_1_1"/>
  <p:tag name="KSO_WM_UNIT_PRESET_TEXT" val="单击添加项标题"/>
  <p:tag name="KSO_WM_UNIT_TEXT_TYPE" val="1"/>
  <p:tag name="KSO_WM_UNIT_TYPE" val="l_h_a"/>
</p:tagLst>
</file>

<file path=ppt/tags/tag311.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312.xml><?xml version="1.0" encoding="utf-8"?>
<p:tagLst xmlns:p="http://schemas.openxmlformats.org/presentationml/2006/main">
  <p:tag name="KSO_WM_BEAUTIFY_FLAG" val="#fgm#"/>
  <p:tag name="KSO_WM_DIAGRAM_GROUP_CODE" val="1"/>
  <p:tag name="KSO_WM_UNIT_INDEX" val="1_3_1"/>
  <p:tag name="KSO_WM_UNIT_TYPE" val="l_h_d"/>
  <p:tag name="MH_PIC_SOURCE_TYPE" val="generate_slide_ai*{&quot;ai_type&quot;:&quot;generate_single_page&quot;,&quot;id&quot;:&quot;VCG41N1807312458&quot;}*galley_galley_ai_*1756697251895_1.118_7c3c6abf6594-slide-4"/>
</p:tagLst>
</file>

<file path=ppt/tags/tag313.xml><?xml version="1.0" encoding="utf-8"?>
<p:tagLst xmlns:p="http://schemas.openxmlformats.org/presentationml/2006/main">
  <p:tag name="KSO_WM_BEAUTIFY_FLAG" val="#fgm#"/>
  <p:tag name="KSO_WM_DIAGRAM_GROUP_CODE" val="1"/>
  <p:tag name="KSO_WM_UNIT_INDEX" val="1_3_1"/>
  <p:tag name="KSO_WM_UNIT_TYPE" val="l_h_i"/>
</p:tagLst>
</file>

<file path=ppt/tags/tag314.xml><?xml version="1.0" encoding="utf-8"?>
<p:tagLst xmlns:p="http://schemas.openxmlformats.org/presentationml/2006/main">
  <p:tag name="KSO_WM_BEAUTIFY_FLAG" val="#fgm#"/>
  <p:tag name="KSO_WM_DIAGRAM_GROUP_CODE" val="1"/>
  <p:tag name="KSO_WM_UNIT_INDEX" val="1_2_1"/>
  <p:tag name="KSO_WM_UNIT_PRESET_TEXT" val="单击添加项标题"/>
  <p:tag name="KSO_WM_UNIT_TEXT_TYPE" val="1"/>
  <p:tag name="KSO_WM_UNIT_TYPE" val="l_h_a"/>
</p:tagLst>
</file>

<file path=ppt/tags/tag315.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
  <p:tag name="KSO_WM_UNIT_TEXT_TYPE" val="1"/>
  <p:tag name="KSO_WM_UNIT_TYPE" val="l_h_f"/>
</p:tagLst>
</file>

<file path=ppt/tags/tag316.xml><?xml version="1.0" encoding="utf-8"?>
<p:tagLst xmlns:p="http://schemas.openxmlformats.org/presentationml/2006/main">
  <p:tag name="KSO_WM_BEAUTIFY_FLAG" val="#fgm#"/>
  <p:tag name="KSO_WM_DIAGRAM_GROUP_CODE" val="1"/>
  <p:tag name="KSO_WM_UNIT_INDEX" val="1_3_1"/>
  <p:tag name="KSO_WM_UNIT_PRESET_TEXT" val="单击添加项标题"/>
  <p:tag name="KSO_WM_UNIT_TEXT_TYPE" val="1"/>
  <p:tag name="KSO_WM_UNIT_TYPE" val="l_h_a"/>
</p:tagLst>
</file>

<file path=ppt/tags/tag317.xml><?xml version="1.0" encoding="utf-8"?>
<p:tagLst xmlns:p="http://schemas.openxmlformats.org/presentationml/2006/main">
  <p:tag name="KSO_WM_BEAUTIFY_FLAG" val="#fgm#"/>
  <p:tag name="KSO_WM_DIAGRAM_GROUP_CODE" val="1"/>
  <p:tag name="KSO_WM_UNIT_INDEX" val="1_3_1"/>
  <p:tag name="KSO_WM_UNIT_PRESET_TEXT" val="单击此处输入项正文，文字是您思想的提炼，请尽量言简意赅的阐述观点。"/>
  <p:tag name="KSO_WM_UNIT_TEXT_TYPE" val="1"/>
  <p:tag name="KSO_WM_UNIT_TYPE" val="l_h_f"/>
</p:tagLst>
</file>

<file path=ppt/tags/tag318.xml><?xml version="1.0" encoding="utf-8"?>
<p:tagLst xmlns:p="http://schemas.openxmlformats.org/presentationml/2006/main">
  <p:tag name="KSO_WM_FIGMA_LIMIT" val=""/>
  <p:tag name="KSO_WM_FIGMA_SLIDE_GROUP" val="43"/>
  <p:tag name="KSO_WM_SLIDE_TYPE" val="text"/>
  <p:tag name="KSO_WM_TEMPLATE_SUBCATEGORY" val="29"/>
  <p:tag name="KSO_WM_SLIDE_SOURCE" val="WPPAIGenerateSlide"/>
</p:tagLst>
</file>

<file path=ppt/tags/tag319.xml><?xml version="1.0" encoding="utf-8"?>
<p:tagLst xmlns:p="http://schemas.openxmlformats.org/presentationml/2006/main">
  <p:tag name="KSO_WM_BEAUTIFY_FLAG" val="#wm#"/>
  <p:tag name="KSO_WM_UNIT_INDEX" val="1"/>
  <p:tag name="KSO_WM_UNIT_TYPE" val="i"/>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321.xml><?xml version="1.0" encoding="utf-8"?>
<p:tagLst xmlns:p="http://schemas.openxmlformats.org/presentationml/2006/main">
  <p:tag name="KSO_WM_BEAUTIFY_FLAG" val="#fgm#"/>
  <p:tag name="KSO_WM_DIAGRAM_GROUP_CODE" val="1"/>
  <p:tag name="KSO_WM_UNIT_INDEX" val="1_1_1"/>
  <p:tag name="KSO_WM_UNIT_TYPE" val="l_h_d"/>
  <p:tag name="MH_PIC_SOURCE_TYPE" val="generate_slide_ai*{&quot;ai_type&quot;:&quot;generate_single_page&quot;,&quot;id&quot;:&quot;VCG41N1271012904&quot;}*galley_galley_ai_*1756697251895_1.118_7c3c6abf6594-slide-5"/>
</p:tagLst>
</file>

<file path=ppt/tags/tag322.xml><?xml version="1.0" encoding="utf-8"?>
<p:tagLst xmlns:p="http://schemas.openxmlformats.org/presentationml/2006/main">
  <p:tag name="KSO_WM_BEAUTIFY_FLAG" val="#fgm#"/>
  <p:tag name="KSO_WM_DIAGRAM_GROUP_CODE" val="1"/>
  <p:tag name="KSO_WM_UNIT_INDEX" val="1_1_1"/>
  <p:tag name="KSO_WM_UNIT_TYPE" val="l_h_i"/>
</p:tagLst>
</file>

<file path=ppt/tags/tag323.xml><?xml version="1.0" encoding="utf-8"?>
<p:tagLst xmlns:p="http://schemas.openxmlformats.org/presentationml/2006/main">
  <p:tag name="KSO_WM_BEAUTIFY_FLAG" val="#fgm#"/>
  <p:tag name="KSO_WM_DIAGRAM_GROUP_CODE" val="1"/>
  <p:tag name="KSO_WM_UNIT_INDEX" val="1_2_1"/>
  <p:tag name="KSO_WM_UNIT_TYPE" val="l_h_d"/>
  <p:tag name="MH_PIC_SOURCE_TYPE" val="generate_slide_ai*{&quot;ai_type&quot;:&quot;generate_single_page&quot;,&quot;id&quot;:&quot;VCG41N1472210437&quot;}*galley_galley_ai_*1756697251895_1.118_7c3c6abf6594-slide-5"/>
</p:tagLst>
</file>

<file path=ppt/tags/tag324.xml><?xml version="1.0" encoding="utf-8"?>
<p:tagLst xmlns:p="http://schemas.openxmlformats.org/presentationml/2006/main">
  <p:tag name="KSO_WM_BEAUTIFY_FLAG" val="#fgm#"/>
  <p:tag name="KSO_WM_DIAGRAM_GROUP_CODE" val="1"/>
  <p:tag name="KSO_WM_UNIT_INDEX" val="1_2_1"/>
  <p:tag name="KSO_WM_UNIT_TYPE" val="l_h_i"/>
</p:tagLst>
</file>

<file path=ppt/tags/tag325.xml><?xml version="1.0" encoding="utf-8"?>
<p:tagLst xmlns:p="http://schemas.openxmlformats.org/presentationml/2006/main">
  <p:tag name="KSO_WM_BEAUTIFY_FLAG" val="#fgm#"/>
  <p:tag name="KSO_WM_DIAGRAM_GROUP_CODE" val="1"/>
  <p:tag name="KSO_WM_UNIT_INDEX" val="1_1_1"/>
  <p:tag name="KSO_WM_UNIT_PRESET_TEXT" val="单击添加项标题"/>
  <p:tag name="KSO_WM_UNIT_TEXT_TYPE" val="1"/>
  <p:tag name="KSO_WM_UNIT_TYPE" val="l_h_a"/>
</p:tagLst>
</file>

<file path=ppt/tags/tag326.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327.xml><?xml version="1.0" encoding="utf-8"?>
<p:tagLst xmlns:p="http://schemas.openxmlformats.org/presentationml/2006/main">
  <p:tag name="KSO_WM_BEAUTIFY_FLAG" val="#fgm#"/>
  <p:tag name="KSO_WM_DIAGRAM_GROUP_CODE" val="1"/>
  <p:tag name="KSO_WM_UNIT_INDEX" val="1_3_1"/>
  <p:tag name="KSO_WM_UNIT_TYPE" val="l_h_d"/>
  <p:tag name="MH_PIC_SOURCE_TYPE" val="generate_slide_ai*{&quot;ai_type&quot;:&quot;generate_single_page&quot;,&quot;id&quot;:&quot;VCG41N1545827795&quot;}*galley_galley_ai_*1756697251895_1.118_7c3c6abf6594-slide-5"/>
</p:tagLst>
</file>

<file path=ppt/tags/tag328.xml><?xml version="1.0" encoding="utf-8"?>
<p:tagLst xmlns:p="http://schemas.openxmlformats.org/presentationml/2006/main">
  <p:tag name="KSO_WM_BEAUTIFY_FLAG" val="#fgm#"/>
  <p:tag name="KSO_WM_DIAGRAM_GROUP_CODE" val="1"/>
  <p:tag name="KSO_WM_UNIT_INDEX" val="1_3_1"/>
  <p:tag name="KSO_WM_UNIT_TYPE" val="l_h_i"/>
</p:tagLst>
</file>

<file path=ppt/tags/tag329.xml><?xml version="1.0" encoding="utf-8"?>
<p:tagLst xmlns:p="http://schemas.openxmlformats.org/presentationml/2006/main">
  <p:tag name="KSO_WM_BEAUTIFY_FLAG" val="#fgm#"/>
  <p:tag name="KSO_WM_DIAGRAM_GROUP_CODE" val="1"/>
  <p:tag name="KSO_WM_UNIT_INDEX" val="1_2_1"/>
  <p:tag name="KSO_WM_UNIT_PRESET_TEXT" val="单击添加项标题"/>
  <p:tag name="KSO_WM_UNIT_TEXT_TYPE" val="1"/>
  <p:tag name="KSO_WM_UNIT_TYPE" val="l_h_a"/>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
  <p:tag name="KSO_WM_UNIT_TEXT_TYPE" val="1"/>
  <p:tag name="KSO_WM_UNIT_TYPE" val="l_h_f"/>
</p:tagLst>
</file>

<file path=ppt/tags/tag331.xml><?xml version="1.0" encoding="utf-8"?>
<p:tagLst xmlns:p="http://schemas.openxmlformats.org/presentationml/2006/main">
  <p:tag name="KSO_WM_BEAUTIFY_FLAG" val="#fgm#"/>
  <p:tag name="KSO_WM_DIAGRAM_GROUP_CODE" val="1"/>
  <p:tag name="KSO_WM_UNIT_INDEX" val="1_3_1"/>
  <p:tag name="KSO_WM_UNIT_PRESET_TEXT" val="单击添加项标题"/>
  <p:tag name="KSO_WM_UNIT_TEXT_TYPE" val="1"/>
  <p:tag name="KSO_WM_UNIT_TYPE" val="l_h_a"/>
</p:tagLst>
</file>

<file path=ppt/tags/tag332.xml><?xml version="1.0" encoding="utf-8"?>
<p:tagLst xmlns:p="http://schemas.openxmlformats.org/presentationml/2006/main">
  <p:tag name="KSO_WM_BEAUTIFY_FLAG" val="#fgm#"/>
  <p:tag name="KSO_WM_DIAGRAM_GROUP_CODE" val="1"/>
  <p:tag name="KSO_WM_UNIT_INDEX" val="1_3_1"/>
  <p:tag name="KSO_WM_UNIT_PRESET_TEXT" val="单击此处输入项正文，文字是您思想的提炼，请尽量言简意赅的阐述观点。"/>
  <p:tag name="KSO_WM_UNIT_TEXT_TYPE" val="1"/>
  <p:tag name="KSO_WM_UNIT_TYPE" val="l_h_f"/>
</p:tagLst>
</file>

<file path=ppt/tags/tag333.xml><?xml version="1.0" encoding="utf-8"?>
<p:tagLst xmlns:p="http://schemas.openxmlformats.org/presentationml/2006/main">
  <p:tag name="KSO_WM_FIGMA_LIMIT" val=""/>
  <p:tag name="KSO_WM_FIGMA_SLIDE_GROUP" val="70"/>
  <p:tag name="KSO_WM_SLIDE_TYPE" val="text"/>
  <p:tag name="KSO_WM_TEMPLATE_SUBCATEGORY" val="29"/>
  <p:tag name="KSO_WM_SLIDE_SOURCE" val="WPPAIGenerateSlide"/>
</p:tagLst>
</file>

<file path=ppt/tags/tag334.xml><?xml version="1.0" encoding="utf-8"?>
<p:tagLst xmlns:p="http://schemas.openxmlformats.org/presentationml/2006/main">
  <p:tag name="KSO_WM_BEAUTIFY_FLAG" val="#wm#"/>
  <p:tag name="KSO_WM_UNIT_INDEX" val="1"/>
  <p:tag name="KSO_WM_UNIT_TYPE" val="i"/>
</p:tagLst>
</file>

<file path=ppt/tags/tag335.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336.xml><?xml version="1.0" encoding="utf-8"?>
<p:tagLst xmlns:p="http://schemas.openxmlformats.org/presentationml/2006/main">
  <p:tag name="KSO_WM_BEAUTIFY_FLAG" val="#fgm#"/>
  <p:tag name="KSO_WM_DIAGRAM_GROUP_CODE" val="1"/>
  <p:tag name="KSO_WM_UNIT_INDEX" val="1_1_1"/>
  <p:tag name="KSO_WM_UNIT_TYPE" val="l_h_i"/>
</p:tagLst>
</file>

<file path=ppt/tags/tag337.xml><?xml version="1.0" encoding="utf-8"?>
<p:tagLst xmlns:p="http://schemas.openxmlformats.org/presentationml/2006/main">
  <p:tag name="KSO_WM_BEAUTIFY_FLAG" val="#fgm#"/>
  <p:tag name="KSO_WM_DIAGRAM_GROUP_CODE" val="1"/>
  <p:tag name="KSO_WM_UNIT_INDEX" val="1_1_2"/>
  <p:tag name="KSO_WM_UNIT_TYPE" val="l_h_i"/>
</p:tagLst>
</file>

<file path=ppt/tags/tag338.xml><?xml version="1.0" encoding="utf-8"?>
<p:tagLst xmlns:p="http://schemas.openxmlformats.org/presentationml/2006/main">
  <p:tag name="KSO_WM_BEAUTIFY_FLAG" val="#fgm#"/>
  <p:tag name="KSO_WM_DIAGRAM_GROUP_CODE" val="1"/>
  <p:tag name="KSO_WM_UNIT_INDEX" val="1_1_1"/>
  <p:tag name="KSO_WM_UNIT_TYPE" val="l_h_x"/>
</p:tagLst>
</file>

<file path=ppt/tags/tag339.xml><?xml version="1.0" encoding="utf-8"?>
<p:tagLst xmlns:p="http://schemas.openxmlformats.org/presentationml/2006/main">
  <p:tag name="KSO_WM_BEAUTIFY_FLAG" val="#fgm#"/>
  <p:tag name="KSO_WM_DIAGRAM_GROUP_CODE" val="1"/>
  <p:tag name="KSO_WM_UNIT_INDEX" val="1_1_1"/>
  <p:tag name="KSO_WM_UNIT_PRESET_TEXT" val="单击添加项标题"/>
  <p:tag name="KSO_WM_UNIT_TEXT_TYPE" val="1"/>
  <p:tag name="KSO_WM_UNIT_TYPE" val="l_h_a"/>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BEAUTIFY_FLAG" val="#fgm#"/>
  <p:tag name="KSO_WM_DIAGRAM_GROUP_CODE" val="1"/>
  <p:tag name="KSO_WM_UNIT_INDEX" val="1_3_1"/>
  <p:tag name="KSO_WM_UNIT_TYPE" val="l_h_i"/>
</p:tagLst>
</file>

<file path=ppt/tags/tag341.xml><?xml version="1.0" encoding="utf-8"?>
<p:tagLst xmlns:p="http://schemas.openxmlformats.org/presentationml/2006/main">
  <p:tag name="KSO_WM_BEAUTIFY_FLAG" val="#fgm#"/>
  <p:tag name="KSO_WM_DIAGRAM_GROUP_CODE" val="1"/>
  <p:tag name="KSO_WM_UNIT_INDEX" val="1_3_2"/>
  <p:tag name="KSO_WM_UNIT_TYPE" val="l_h_i"/>
</p:tagLst>
</file>

<file path=ppt/tags/tag342.xml><?xml version="1.0" encoding="utf-8"?>
<p:tagLst xmlns:p="http://schemas.openxmlformats.org/presentationml/2006/main">
  <p:tag name="KSO_WM_BEAUTIFY_FLAG" val="#fgm#"/>
  <p:tag name="KSO_WM_DIAGRAM_GROUP_CODE" val="1"/>
  <p:tag name="KSO_WM_UNIT_INDEX" val="1_3_1"/>
  <p:tag name="KSO_WM_UNIT_TYPE" val="l_h_x"/>
</p:tagLst>
</file>

<file path=ppt/tags/tag343.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344.xml><?xml version="1.0" encoding="utf-8"?>
<p:tagLst xmlns:p="http://schemas.openxmlformats.org/presentationml/2006/main">
  <p:tag name="KSO_WM_BEAUTIFY_FLAG" val="#fgm#"/>
  <p:tag name="KSO_WM_DIAGRAM_GROUP_CODE" val="1"/>
  <p:tag name="KSO_WM_UNIT_INDEX" val="1_3_1"/>
  <p:tag name="KSO_WM_UNIT_PRESET_TEXT" val="单击添加项标题"/>
  <p:tag name="KSO_WM_UNIT_TEXT_TYPE" val="1"/>
  <p:tag name="KSO_WM_UNIT_TYPE" val="l_h_a"/>
</p:tagLst>
</file>

<file path=ppt/tags/tag345.xml><?xml version="1.0" encoding="utf-8"?>
<p:tagLst xmlns:p="http://schemas.openxmlformats.org/presentationml/2006/main">
  <p:tag name="KSO_WM_BEAUTIFY_FLAG" val="#fgm#"/>
  <p:tag name="KSO_WM_DIAGRAM_GROUP_CODE" val="1"/>
  <p:tag name="KSO_WM_UNIT_INDEX" val="1_2_1"/>
  <p:tag name="KSO_WM_UNIT_TYPE" val="l_h_i"/>
</p:tagLst>
</file>

<file path=ppt/tags/tag346.xml><?xml version="1.0" encoding="utf-8"?>
<p:tagLst xmlns:p="http://schemas.openxmlformats.org/presentationml/2006/main">
  <p:tag name="KSO_WM_BEAUTIFY_FLAG" val="#fgm#"/>
  <p:tag name="KSO_WM_DIAGRAM_GROUP_CODE" val="1"/>
  <p:tag name="KSO_WM_UNIT_INDEX" val="1_2_2"/>
  <p:tag name="KSO_WM_UNIT_TYPE" val="l_h_i"/>
</p:tagLst>
</file>

<file path=ppt/tags/tag347.xml><?xml version="1.0" encoding="utf-8"?>
<p:tagLst xmlns:p="http://schemas.openxmlformats.org/presentationml/2006/main">
  <p:tag name="KSO_WM_BEAUTIFY_FLAG" val="#fgm#"/>
  <p:tag name="KSO_WM_DIAGRAM_GROUP_CODE" val="1"/>
  <p:tag name="KSO_WM_UNIT_INDEX" val="1_2_1"/>
  <p:tag name="KSO_WM_UNIT_TYPE" val="l_h_x"/>
</p:tagLst>
</file>

<file path=ppt/tags/tag348.xml><?xml version="1.0" encoding="utf-8"?>
<p:tagLst xmlns:p="http://schemas.openxmlformats.org/presentationml/2006/main">
  <p:tag name="KSO_WM_BEAUTIFY_FLAG" val="#fgm#"/>
  <p:tag name="KSO_WM_DIAGRAM_GROUP_CODE" val="1"/>
  <p:tag name="KSO_WM_UNIT_INDEX" val="1_3_1"/>
  <p:tag name="KSO_WM_UNIT_PRESET_TEXT" val="单击此处输入项正文，文字是您思想的提炼，请尽量言简意赅的阐述观点。"/>
  <p:tag name="KSO_WM_UNIT_TEXT_TYPE" val="1"/>
  <p:tag name="KSO_WM_UNIT_TYPE" val="l_h_f"/>
</p:tagLst>
</file>

<file path=ppt/tags/tag349.xml><?xml version="1.0" encoding="utf-8"?>
<p:tagLst xmlns:p="http://schemas.openxmlformats.org/presentationml/2006/main">
  <p:tag name="KSO_WM_BEAUTIFY_FLAG" val="#fgm#"/>
  <p:tag name="KSO_WM_DIAGRAM_GROUP_CODE" val="1"/>
  <p:tag name="KSO_WM_UNIT_INDEX" val="1_2_1"/>
  <p:tag name="KSO_WM_UNIT_PRESET_TEXT" val="单击添加项标题"/>
  <p:tag name="KSO_WM_UNIT_TEXT_TYPE" val="1"/>
  <p:tag name="KSO_WM_UNIT_TYPE" val="l_h_a"/>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KSO_WM_BEAUTIFY_FLAG" val="#fgm#"/>
  <p:tag name="KSO_WM_DIAGRAM_GROUP_CODE" val="1"/>
  <p:tag name="KSO_WM_UNIT_INDEX" val="1_4_1"/>
  <p:tag name="KSO_WM_UNIT_TYPE" val="l_h_i"/>
</p:tagLst>
</file>

<file path=ppt/tags/tag351.xml><?xml version="1.0" encoding="utf-8"?>
<p:tagLst xmlns:p="http://schemas.openxmlformats.org/presentationml/2006/main">
  <p:tag name="KSO_WM_BEAUTIFY_FLAG" val="#fgm#"/>
  <p:tag name="KSO_WM_DIAGRAM_GROUP_CODE" val="1"/>
  <p:tag name="KSO_WM_UNIT_INDEX" val="1_4_2"/>
  <p:tag name="KSO_WM_UNIT_TYPE" val="l_h_i"/>
</p:tagLst>
</file>

<file path=ppt/tags/tag352.xml><?xml version="1.0" encoding="utf-8"?>
<p:tagLst xmlns:p="http://schemas.openxmlformats.org/presentationml/2006/main">
  <p:tag name="KSO_WM_BEAUTIFY_FLAG" val="#fgm#"/>
  <p:tag name="KSO_WM_DIAGRAM_GROUP_CODE" val="1"/>
  <p:tag name="KSO_WM_UNIT_INDEX" val="1_4_1"/>
  <p:tag name="KSO_WM_UNIT_TYPE" val="l_h_x"/>
</p:tagLst>
</file>

<file path=ppt/tags/tag353.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单击此处输入项正文，文字是您思想的提炼，请尽量言简意赅的阐述观点。"/>
  <p:tag name="KSO_WM_UNIT_TEXT_TYPE" val="1"/>
  <p:tag name="KSO_WM_UNIT_TYPE" val="l_h_f"/>
</p:tagLst>
</file>

<file path=ppt/tags/tag354.xml><?xml version="1.0" encoding="utf-8"?>
<p:tagLst xmlns:p="http://schemas.openxmlformats.org/presentationml/2006/main">
  <p:tag name="KSO_WM_BEAUTIFY_FLAG" val="#fgm#"/>
  <p:tag name="KSO_WM_DIAGRAM_GROUP_CODE" val="1"/>
  <p:tag name="KSO_WM_UNIT_INDEX" val="1_4_1"/>
  <p:tag name="KSO_WM_UNIT_PRESET_TEXT" val="单击添加项标题"/>
  <p:tag name="KSO_WM_UNIT_TEXT_TYPE" val="1"/>
  <p:tag name="KSO_WM_UNIT_TYPE" val="l_h_a"/>
</p:tagLst>
</file>

<file path=ppt/tags/tag355.xml><?xml version="1.0" encoding="utf-8"?>
<p:tagLst xmlns:p="http://schemas.openxmlformats.org/presentationml/2006/main">
  <p:tag name="KSO_WM_BEAUTIFY_FLAG" val="#fgm#"/>
  <p:tag name="KSO_WM_DIAGRAM_GROUP_CODE" val="1"/>
  <p:tag name="KSO_WM_UNIT_INDEX" val="1_4_1"/>
  <p:tag name="KSO_WM_UNIT_PRESET_TEXT" val="单击此处输入项正文，文字是您思想的提炼，请尽量言简意赅的阐述观点。"/>
  <p:tag name="KSO_WM_UNIT_TEXT_TYPE" val="1"/>
  <p:tag name="KSO_WM_UNIT_TYPE" val="l_h_f"/>
</p:tagLst>
</file>

<file path=ppt/tags/tag356.xml><?xml version="1.0" encoding="utf-8"?>
<p:tagLst xmlns:p="http://schemas.openxmlformats.org/presentationml/2006/main">
  <p:tag name="KSO_WM_BEAUTIFY_FLAG" val="#wm#"/>
  <p:tag name="KSO_WM_UNIT_INDEX" val="2"/>
  <p:tag name="KSO_WM_UNIT_TYPE" val="i"/>
</p:tagLst>
</file>

<file path=ppt/tags/tag357.xml><?xml version="1.0" encoding="utf-8"?>
<p:tagLst xmlns:p="http://schemas.openxmlformats.org/presentationml/2006/main">
  <p:tag name="KSO_WM_BEAUTIFY_FLAG" val="#wm#"/>
  <p:tag name="KSO_WM_UNIT_INDEX" val="3"/>
  <p:tag name="KSO_WM_UNIT_TYPE" val="i"/>
</p:tagLst>
</file>

<file path=ppt/tags/tag358.xml><?xml version="1.0" encoding="utf-8"?>
<p:tagLst xmlns:p="http://schemas.openxmlformats.org/presentationml/2006/main">
  <p:tag name="KSO_WM_FIGMA_LIMIT" val=""/>
  <p:tag name="KSO_WM_FIGMA_SLIDE_GROUP" val="35"/>
  <p:tag name="KSO_WM_SLIDE_TYPE" val="text"/>
  <p:tag name="KSO_WM_TEMPLATE_SUBCATEGORY" val="29"/>
</p:tagLst>
</file>

<file path=ppt/tags/tag359.xml><?xml version="1.0" encoding="utf-8"?>
<p:tagLst xmlns:p="http://schemas.openxmlformats.org/presentationml/2006/main">
  <p:tag name="KSO_WM_BEAUTIFY_FLAG" val="#wm#"/>
  <p:tag name="KSO_WM_UNIT_INDEX" val="1"/>
  <p:tag name="KSO_WM_UNIT_TYPE" val="i"/>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BEAUTIFY_FLAG" val="#wm#"/>
  <p:tag name="KSO_WM_UNIT_INDEX" val="2"/>
  <p:tag name="KSO_WM_UNIT_TYPE" val="i"/>
</p:tagLst>
</file>

<file path=ppt/tags/tag361.xml><?xml version="1.0" encoding="utf-8"?>
<p:tagLst xmlns:p="http://schemas.openxmlformats.org/presentationml/2006/main">
  <p:tag name="KSO_WM_BEAUTIFY_FLAG" val="#fgm#"/>
  <p:tag name="KSO_WM_DIAGRAM_GROUP_CODE" val="1"/>
  <p:tag name="KSO_WM_UNIT_INDEX" val="1_1_1"/>
  <p:tag name="KSO_WM_UNIT_SUBTYPE" val="d"/>
  <p:tag name="KSO_WM_UNIT_TYPE" val="l_h_i"/>
</p:tagLst>
</file>

<file path=ppt/tags/tag362.xml><?xml version="1.0" encoding="utf-8"?>
<p:tagLst xmlns:p="http://schemas.openxmlformats.org/presentationml/2006/main">
  <p:tag name="KSO_WM_BEAUTIFY_FLAG" val="#fgm#"/>
  <p:tag name="KSO_WM_DIAGRAM_GROUP_CODE" val="1"/>
  <p:tag name="KSO_WM_UNIT_INDEX" val="1_1_1"/>
  <p:tag name="KSO_WM_UNIT_PRESET_TEXT" val="添加项标题"/>
  <p:tag name="KSO_WM_UNIT_TEXT_TYPE" val="1"/>
  <p:tag name="KSO_WM_UNIT_TYPE" val="l_h_a"/>
</p:tagLst>
</file>

<file path=ppt/tags/tag363.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364.xml><?xml version="1.0" encoding="utf-8"?>
<p:tagLst xmlns:p="http://schemas.openxmlformats.org/presentationml/2006/main">
  <p:tag name="KSO_WM_BEAUTIFY_FLAG" val="#fgm#"/>
  <p:tag name="KSO_WM_DIAGRAM_GROUP_CODE" val="1"/>
  <p:tag name="KSO_WM_UNIT_INDEX" val="1_2_1"/>
  <p:tag name="KSO_WM_UNIT_SUBTYPE" val="d"/>
  <p:tag name="KSO_WM_UNIT_TYPE" val="l_h_i"/>
</p:tagLst>
</file>

<file path=ppt/tags/tag365.xml><?xml version="1.0" encoding="utf-8"?>
<p:tagLst xmlns:p="http://schemas.openxmlformats.org/presentationml/2006/main">
  <p:tag name="KSO_WM_BEAUTIFY_FLAG" val="#fgm#"/>
  <p:tag name="KSO_WM_DIAGRAM_GROUP_CODE" val="1"/>
  <p:tag name="KSO_WM_UNIT_INDEX" val="1_2_1"/>
  <p:tag name="KSO_WM_UNIT_PRESET_TEXT" val="添加项标题"/>
  <p:tag name="KSO_WM_UNIT_TEXT_TYPE" val="1"/>
  <p:tag name="KSO_WM_UNIT_TYPE" val="l_h_a"/>
</p:tagLst>
</file>

<file path=ppt/tags/tag366.xml><?xml version="1.0" encoding="utf-8"?>
<p:tagLst xmlns:p="http://schemas.openxmlformats.org/presentationml/2006/main">
  <p:tag name="KSO_WM_BEAUTIFY_FLAG" val="#fgm#"/>
  <p:tag name="KSO_WM_DIAGRAM_GROUP_CODE" val="1"/>
  <p:tag name="KSO_WM_UNIT_INDEX" val="1_2_1"/>
  <p:tag name="KSO_WM_UNIT_PRESET_TEXT" val="单击此处输入项正文，文字是您思想的提炼，请尽量言简意赅的阐述观点。"/>
  <p:tag name="KSO_WM_UNIT_TEXT_TYPE" val="1"/>
  <p:tag name="KSO_WM_UNIT_TYPE" val="l_h_f"/>
</p:tagLst>
</file>

<file path=ppt/tags/tag367.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487387257&quot;}*galley_galley_ai_*1756694673476_1.118_2fd5cd2e51af-slide-4"/>
</p:tagLst>
</file>

<file path=ppt/tags/tag368.xml><?xml version="1.0" encoding="utf-8"?>
<p:tagLst xmlns:p="http://schemas.openxmlformats.org/presentationml/2006/main">
  <p:tag name="KSO_WM_FIGMA_LIMIT" val=""/>
  <p:tag name="KSO_WM_FIGMA_SLIDE_GROUP" val="75"/>
  <p:tag name="KSO_WM_SLIDE_TYPE" val="text"/>
  <p:tag name="KSO_WM_TEMPLATE_SUBCATEGORY" val="29"/>
</p:tagLst>
</file>

<file path=ppt/tags/tag369.xml><?xml version="1.0" encoding="utf-8"?>
<p:tagLst xmlns:p="http://schemas.openxmlformats.org/presentationml/2006/main">
  <p:tag name="KSO_WM_BEAUTIFY_FLAG" val="#wm#"/>
  <p:tag name="KSO_WM_UNIT_INDEX" val="1"/>
  <p:tag name="KSO_WM_UNIT_TYPE" val="i"/>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371.xml><?xml version="1.0" encoding="utf-8"?>
<p:tagLst xmlns:p="http://schemas.openxmlformats.org/presentationml/2006/main">
  <p:tag name="KSO_WM_BEAUTIFY_FLAG" val="#wm#"/>
  <p:tag name="KSO_WM_UNIT_INDEX" val="2"/>
  <p:tag name="KSO_WM_UNIT_TYPE" val="i"/>
</p:tagLst>
</file>

<file path=ppt/tags/tag372.xml><?xml version="1.0" encoding="utf-8"?>
<p:tagLst xmlns:p="http://schemas.openxmlformats.org/presentationml/2006/main">
  <p:tag name="KSO_WM_BEAUTIFY_FLAG" val="#wm#"/>
  <p:tag name="KSO_WM_UNIT_INDEX" val="3"/>
  <p:tag name="KSO_WM_UNIT_TYPE" val="i"/>
</p:tagLst>
</file>

<file path=ppt/tags/tag373.xml><?xml version="1.0" encoding="utf-8"?>
<p:tagLst xmlns:p="http://schemas.openxmlformats.org/presentationml/2006/main">
  <p:tag name="KSO_WM_BEAUTIFY_FLAG" val="#fgm#"/>
  <p:tag name="KSO_WM_DIAGRAM_GROUP_CODE" val="1"/>
  <p:tag name="KSO_WM_UNIT_INDEX" val="1_1_1"/>
  <p:tag name="KSO_WM_UNIT_TYPE" val="l_h_i"/>
</p:tagLst>
</file>

<file path=ppt/tags/tag374.xml><?xml version="1.0" encoding="utf-8"?>
<p:tagLst xmlns:p="http://schemas.openxmlformats.org/presentationml/2006/main">
  <p:tag name="KSO_WM_BEAUTIFY_FLAG" val="#fgm#"/>
  <p:tag name="KSO_WM_DIAGRAM_GROUP_CODE" val="1"/>
  <p:tag name="KSO_WM_UNIT_INDEX" val="1_1_1"/>
  <p:tag name="KSO_WM_UNIT_PRESET_TEXT" val="添加项标题"/>
  <p:tag name="KSO_WM_UNIT_TEXT_TYPE" val="1"/>
  <p:tag name="KSO_WM_UNIT_TYPE" val="l_h_a"/>
</p:tagLst>
</file>

<file path=ppt/tags/tag375.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376.xml><?xml version="1.0" encoding="utf-8"?>
<p:tagLst xmlns:p="http://schemas.openxmlformats.org/presentationml/2006/main">
  <p:tag name="KSO_WM_BEAUTIFY_FLAG" val="#fgm#"/>
  <p:tag name="KSO_WM_DIAGRAM_GROUP_CODE" val="1"/>
  <p:tag name="KSO_WM_UNIT_INDEX" val="1_1_1"/>
  <p:tag name="KSO_WM_UNIT_TYPE" val="l_h_d"/>
  <p:tag name="MH_PIC_SOURCE_TYPE" val="generate_slide_ai*{&quot;ai_type&quot;:&quot;generate_ppt&quot;,&quot;id&quot;:&quot;http://zh-ai-group.ks3-cn-beijing-internal.ksyun.com/image_generate/image_process/production/202509/72f3bf33-2c66-47de-9b84-ae7d60a0d26b.jpg?Expires=1788332343&amp;AWSAccessKeyId=AKLT9NSy7kh8TIS1UzNqLRY2&amp;Signature=jIqvyERP5mfVOTqhHYweETohgBU%3D&quot;}*auto_ai_ai_*1756796337538_40.49_92a1527d04c7-slide-4"/>
</p:tagLst>
</file>

<file path=ppt/tags/tag377.xml><?xml version="1.0" encoding="utf-8"?>
<p:tagLst xmlns:p="http://schemas.openxmlformats.org/presentationml/2006/main">
  <p:tag name="KSO_WM_BEAUTIFY_FLAG" val="#fgm#"/>
  <p:tag name="KSO_WM_DIAGRAM_GROUP_CODE" val="1"/>
  <p:tag name="KSO_WM_UNIT_INDEX" val="1_2_1"/>
  <p:tag name="KSO_WM_UNIT_TYPE" val="l_h_d"/>
  <p:tag name="MH_PIC_SOURCE_TYPE" val="generate_slide_ai*{&quot;ai_type&quot;:&quot;generate_ppt&quot;,&quot;id&quot;:&quot;http://zh-ai-group.ks3-cn-beijing-internal.ksyun.com/image_generate/image_process/production/202509/226b0567-573b-4d9a-b016-8ce24fa1544a.jpg?Expires=1788332343&amp;AWSAccessKeyId=AKLT9NSy7kh8TIS1UzNqLRY2&amp;Signature=CXWHSeG2i7wJL%2BfLE7oTffU4x%2FY%3D&quot;}*auto_ai_ai_*1756796337538_40.49_92a1527d04c7-slide-4"/>
</p:tagLst>
</file>

<file path=ppt/tags/tag378.xml><?xml version="1.0" encoding="utf-8"?>
<p:tagLst xmlns:p="http://schemas.openxmlformats.org/presentationml/2006/main">
  <p:tag name="KSO_WM_BEAUTIFY_FLAG" val="#fgm#"/>
  <p:tag name="KSO_WM_DIAGRAM_GROUP_CODE" val="1"/>
  <p:tag name="KSO_WM_UNIT_INDEX" val="1_2_1"/>
  <p:tag name="KSO_WM_UNIT_TYPE" val="l_h_i"/>
</p:tagLst>
</file>

<file path=ppt/tags/tag379.xml><?xml version="1.0" encoding="utf-8"?>
<p:tagLst xmlns:p="http://schemas.openxmlformats.org/presentationml/2006/main">
  <p:tag name="KSO_WM_BEAUTIFY_FLAG" val="#fgm#"/>
  <p:tag name="KSO_WM_DIAGRAM_GROUP_CODE" val="1"/>
  <p:tag name="KSO_WM_UNIT_INDEX" val="1_2_1"/>
  <p:tag name="KSO_WM_UNIT_PRESET_TEXT" val="单击添加项标题"/>
  <p:tag name="KSO_WM_UNIT_TEXT_TYPE" val="1"/>
  <p:tag name="KSO_WM_UNIT_TYPE" val="l_h_a"/>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KSO_WM_FIGMA_LIMIT" val=""/>
  <p:tag name="KSO_WM_FIGMA_SLIDE_GROUP" val="28"/>
  <p:tag name="KSO_WM_SLIDE_TYPE" val="text"/>
  <p:tag name="KSO_WM_TEMPLATE_SUBCATEGORY" val="29"/>
</p:tagLst>
</file>

<file path=ppt/tags/tag381.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http://zh-ai-group.ks3-cn-beijing-internal.ksyun.com/image_generate/image_process/production/202509/94934987-a20d-461c-b4b4-9833f4a2a652.jpg?Expires=1788332347&amp;AWSAccessKeyId=AKLT9NSy7kh8TIS1UzNqLRY2&amp;Signature=CBsT5%2BHmAHCjUFG66sHF7okB8SE%3D&quot;}*auto_ai_ai_*1756796337538_40.49_92a1527d04c7-slide-11"/>
</p:tagLst>
</file>

<file path=ppt/tags/tag382.xml><?xml version="1.0" encoding="utf-8"?>
<p:tagLst xmlns:p="http://schemas.openxmlformats.org/presentationml/2006/main">
  <p:tag name="KSO_WM_BEAUTIFY_FLAG" val="#wm#"/>
  <p:tag name="KSO_WM_UNIT_INDEX" val="1"/>
  <p:tag name="KSO_WM_UNIT_TYPE" val="i"/>
</p:tagLst>
</file>

<file path=ppt/tags/tag383.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384.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1352277402&quot;}*auto_galley_ai_*1756796337538_40.49_92a1527d04c7-slide-9"/>
</p:tagLst>
</file>

<file path=ppt/tags/tag385.xml><?xml version="1.0" encoding="utf-8"?>
<p:tagLst xmlns:p="http://schemas.openxmlformats.org/presentationml/2006/main">
  <p:tag name="KSO_WM_FIGMA_LIMIT" val=""/>
  <p:tag name="KSO_WM_FIGMA_SLIDE_GROUP" val="30"/>
  <p:tag name="KSO_WM_SLIDE_TYPE" val="text"/>
  <p:tag name="KSO_WM_TEMPLATE_SUBCATEGORY" val="29"/>
</p:tagLst>
</file>

<file path=ppt/tags/tag386.xml><?xml version="1.0" encoding="utf-8"?>
<p:tagLst xmlns:p="http://schemas.openxmlformats.org/presentationml/2006/main">
  <p:tag name="KSO_WM_BEAUTIFY_FLAG" val="#fgm#"/>
  <p:tag name="KSO_WM_DIAGRAM_GROUP_CODE" val="1"/>
  <p:tag name="KSO_WM_UNIT_INDEX" val="1_1_1"/>
  <p:tag name="KSO_WM_UNIT_TYPE" val="l_h_d"/>
  <p:tag name="MH_PIC_SOURCE_TYPE" val="generate_slide_ai*{&quot;ai_type&quot;:&quot;generate_ppt&quot;,&quot;id&quot;:&quot;VCG41N1227325215&quot;}*auto_galley_ai_*1756796337538_40.49_92a1527d04c7-slide-17"/>
</p:tagLst>
</file>

<file path=ppt/tags/tag387.xml><?xml version="1.0" encoding="utf-8"?>
<p:tagLst xmlns:p="http://schemas.openxmlformats.org/presentationml/2006/main">
  <p:tag name="KSO_WM_BEAUTIFY_FLAG" val="#fgm#"/>
  <p:tag name="KSO_WM_DIAGRAM_GROUP_CODE" val="1"/>
  <p:tag name="KSO_WM_UNIT_INDEX" val="1_1_1"/>
  <p:tag name="KSO_WM_UNIT_TYPE" val="l_h_i"/>
</p:tagLst>
</file>

<file path=ppt/tags/tag388.xml><?xml version="1.0" encoding="utf-8"?>
<p:tagLst xmlns:p="http://schemas.openxmlformats.org/presentationml/2006/main">
  <p:tag name="KSO_WM_BEAUTIFY_FLAG" val="#fgm#"/>
  <p:tag name="KSO_WM_DIAGRAM_GROUP_CODE" val="1"/>
  <p:tag name="KSO_WM_UNIT_INDEX" val="1_2_1"/>
  <p:tag name="KSO_WM_UNIT_TYPE" val="l_h_d"/>
  <p:tag name="MH_PIC_SOURCE_TYPE" val="generate_slide_ai*{&quot;ai_type&quot;:&quot;generate_ppt&quot;,&quot;id&quot;:&quot;http://zh-ai-group.ks3-cn-beijing-internal.ksyun.com/image_generate/image_process/production/202509/29c8bb81-f08a-4bf6-a68c-1645dc686d63.jpg?Expires=1788332352&amp;AWSAccessKeyId=AKLT9NSy7kh8TIS1UzNqLRY2&amp;Signature=ZqTwOOIWY01VQXqrvTk8OeXdXmI%3D&quot;}*auto_ai_ai_*1756796337538_40.49_92a1527d04c7-slide-17"/>
</p:tagLst>
</file>

<file path=ppt/tags/tag389.xml><?xml version="1.0" encoding="utf-8"?>
<p:tagLst xmlns:p="http://schemas.openxmlformats.org/presentationml/2006/main">
  <p:tag name="KSO_WM_BEAUTIFY_FLAG" val="#fgm#"/>
  <p:tag name="KSO_WM_DIAGRAM_GROUP_CODE" val="1"/>
  <p:tag name="KSO_WM_UNIT_INDEX" val="1_2_1"/>
  <p:tag name="KSO_WM_UNIT_TYPE" val="l_h_i"/>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KSO_WM_BEAUTIFY_FLAG" val="#fgm#"/>
  <p:tag name="KSO_WM_DIAGRAM_GROUP_CODE" val="1"/>
  <p:tag name="KSO_WM_UNIT_INDEX" val="1_1_1"/>
  <p:tag name="KSO_WM_UNIT_PRESET_TEXT" val="单击添加项标题"/>
  <p:tag name="KSO_WM_UNIT_TEXT_TYPE" val="1"/>
  <p:tag name="KSO_WM_UNIT_TYPE" val="l_h_a"/>
</p:tagLst>
</file>

<file path=ppt/tags/tag391.xml><?xml version="1.0" encoding="utf-8"?>
<p:tagLst xmlns:p="http://schemas.openxmlformats.org/presentationml/2006/main">
  <p:tag name="KSO_WM_BEAUTIFY_FLAG" val="#fgm#"/>
  <p:tag name="KSO_WM_DIAGRAM_GROUP_CODE" val="1"/>
  <p:tag name="KSO_WM_UNIT_INDEX" val="1_1_1"/>
  <p:tag name="KSO_WM_UNIT_PRESET_TEXT" val="单击此处输入项正文，文字是您思想的提炼，请尽量言简意赅的阐述观点。"/>
  <p:tag name="KSO_WM_UNIT_TEXT_TYPE" val="1"/>
  <p:tag name="KSO_WM_UNIT_TYPE" val="l_h_f"/>
</p:tagLst>
</file>

<file path=ppt/tags/tag392.xml><?xml version="1.0" encoding="utf-8"?>
<p:tagLst xmlns:p="http://schemas.openxmlformats.org/presentationml/2006/main">
  <p:tag name="KSO_WM_BEAUTIFY_FLAG" val="#fgm#"/>
  <p:tag name="KSO_WM_DIAGRAM_GROUP_CODE" val="1"/>
  <p:tag name="KSO_WM_UNIT_INDEX" val="1_3_1"/>
  <p:tag name="KSO_WM_UNIT_TYPE" val="l_h_d"/>
  <p:tag name="MH_PIC_SOURCE_TYPE" val="generate_slide_ai*{&quot;ai_type&quot;:&quot;generate_ppt&quot;,&quot;id&quot;:&quot;VCG41N1217060726&quot;}*auto_galley_ai_*1756796337538_40.49_92a1527d04c7-slide-17"/>
</p:tagLst>
</file>

<file path=ppt/tags/tag393.xml><?xml version="1.0" encoding="utf-8"?>
<p:tagLst xmlns:p="http://schemas.openxmlformats.org/presentationml/2006/main">
  <p:tag name="KSO_WM_BEAUTIFY_FLAG" val="#fgm#"/>
  <p:tag name="KSO_WM_DIAGRAM_GROUP_CODE" val="1"/>
  <p:tag name="KSO_WM_UNIT_INDEX" val="1_3_1"/>
  <p:tag name="KSO_WM_UNIT_TYPE" val="l_h_i"/>
</p:tagLst>
</file>

<file path=ppt/tags/tag394.xml><?xml version="1.0" encoding="utf-8"?>
<p:tagLst xmlns:p="http://schemas.openxmlformats.org/presentationml/2006/main">
  <p:tag name="KSO_WM_BEAUTIFY_FLAG" val="#wm#"/>
  <p:tag name="KSO_WM_UNIT_INDEX" val="1"/>
  <p:tag name="KSO_WM_UNIT_TYPE" val="i"/>
</p:tagLst>
</file>

<file path=ppt/tags/tag395.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VCG41N474404998&quot;}*auto_galley_ai_*1756796337538_40.49_92a1527d04c7-slide-14"/>
</p:tagLst>
</file>

<file path=ppt/tags/tag396.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397.xml><?xml version="1.0" encoding="utf-8"?>
<p:tagLst xmlns:p="http://schemas.openxmlformats.org/presentationml/2006/main">
  <p:tag name="KSO_WM_FIGMA_LIMIT" val=""/>
  <p:tag name="KSO_WM_FIGMA_SLIDE_GROUP" val="42"/>
  <p:tag name="KSO_WM_SLIDE_TYPE" val="text"/>
  <p:tag name="KSO_WM_TEMPLATE_SUBCATEGORY" val="29"/>
</p:tagLst>
</file>

<file path=ppt/tags/tag398.xml><?xml version="1.0" encoding="utf-8"?>
<p:tagLst xmlns:p="http://schemas.openxmlformats.org/presentationml/2006/main">
  <p:tag name="KSO_WM_BEAUTIFY_FLAG" val="#wm#"/>
  <p:tag name="KSO_WM_UNIT_INDEX" val="1"/>
  <p:tag name="KSO_WM_UNIT_TYPE" val="i"/>
</p:tagLst>
</file>

<file path=ppt/tags/tag399.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KSO_WM_BEAUTIFY_FLAG" val="#fgm#"/>
  <p:tag name="KSO_WM_DIAGRAM_GROUP_CODE" val="1"/>
  <p:tag name="KSO_WM_UNIT_INDEX" val="1_1_1"/>
  <p:tag name="KSO_WM_UNIT_TYPE" val="l_h_d"/>
  <p:tag name="MH_PIC_SOURCE_TYPE" val="generate_slide_ai*{&quot;ai_type&quot;:&quot;generate_ppt&quot;,&quot;id&quot;:&quot;VCG41N1410054169&quot;}*auto_galley_ai_*1756796337538_40.49_92a1527d04c7-slide-19"/>
</p:tagLst>
</file>

<file path=ppt/tags/tag401.xml><?xml version="1.0" encoding="utf-8"?>
<p:tagLst xmlns:p="http://schemas.openxmlformats.org/presentationml/2006/main">
  <p:tag name="KSO_WM_BEAUTIFY_FLAG" val="#fgm#"/>
  <p:tag name="KSO_WM_DIAGRAM_GROUP_CODE" val="1"/>
  <p:tag name="KSO_WM_UNIT_INDEX" val="1_2_1"/>
  <p:tag name="KSO_WM_UNIT_TYPE" val="l_h_d"/>
  <p:tag name="MH_PIC_SOURCE_TYPE" val="generate_slide_ai*{&quot;ai_type&quot;:&quot;generate_ppt&quot;,&quot;id&quot;:&quot;VCG41N673052644&quot;}*auto_galley_ai_*1756796337538_40.49_92a1527d04c7-slide-19"/>
</p:tagLst>
</file>

<file path=ppt/tags/tag402.xml><?xml version="1.0" encoding="utf-8"?>
<p:tagLst xmlns:p="http://schemas.openxmlformats.org/presentationml/2006/main">
  <p:tag name="KSO_WM_BEAUTIFY_FLAG" val="#fgm#"/>
  <p:tag name="KSO_WM_DIAGRAM_GROUP_CODE" val="1"/>
  <p:tag name="KSO_WM_UNIT_INDEX" val="1_1_1"/>
  <p:tag name="KSO_WM_UNIT_PRESET_TEXT" val="添加项标题"/>
  <p:tag name="KSO_WM_UNIT_TEXT_TYPE" val="1"/>
  <p:tag name="KSO_WM_UNIT_TYPE" val="l_h_a"/>
</p:tagLst>
</file>

<file path=ppt/tags/tag403.xml><?xml version="1.0" encoding="utf-8"?>
<p:tagLst xmlns:p="http://schemas.openxmlformats.org/presentationml/2006/main">
  <p:tag name="KSO_WM_BEAUTIFY_FLAG" val="#fgm#"/>
  <p:tag name="KSO_WM_DIAGRAM_GROUP_CODE" val="1"/>
  <p:tag name="KSO_WM_UNIT_INDEX" val="1_3_1"/>
  <p:tag name="KSO_WM_UNIT_TYPE" val="l_h_d"/>
  <p:tag name="MH_PIC_SOURCE_TYPE" val="generate_slide_ai*{&quot;ai_type&quot;:&quot;generate_ppt&quot;,&quot;id&quot;:&quot;VCG41N1439444666&quot;}*auto_galley_ai_*1756796337538_40.49_92a1527d04c7-slide-19"/>
</p:tagLst>
</file>

<file path=ppt/tags/tag404.xml><?xml version="1.0" encoding="utf-8"?>
<p:tagLst xmlns:p="http://schemas.openxmlformats.org/presentationml/2006/main">
  <p:tag name="KSO_WM_BEAUTIFY_FLAG" val="#fgm#"/>
  <p:tag name="KSO_WM_DIAGRAM_GROUP_CODE" val="1"/>
  <p:tag name="KSO_WM_UNIT_INDEX" val="1_4_1"/>
  <p:tag name="KSO_WM_UNIT_TYPE" val="l_h_d"/>
  <p:tag name="MH_PIC_SOURCE_TYPE" val="generate_slide_ai*{&quot;ai_type&quot;:&quot;generate_ppt&quot;,&quot;id&quot;:&quot;VCG211235210973&quot;}*auto_galley_ai_*1756796337538_40.49_92a1527d04c7-slide-19"/>
</p:tagLst>
</file>

<file path=ppt/tags/tag405.xml><?xml version="1.0" encoding="utf-8"?>
<p:tagLst xmlns:p="http://schemas.openxmlformats.org/presentationml/2006/main">
  <p:tag name="KSO_WM_BEAUTIFY_FLAG" val="#fgm#"/>
  <p:tag name="KSO_WM_DIAGRAM_GROUP_CODE" val="1"/>
  <p:tag name="KSO_WM_UNIT_INDEX" val="1_2_1"/>
  <p:tag name="KSO_WM_UNIT_PRESET_TEXT" val="添加项标题"/>
  <p:tag name="KSO_WM_UNIT_TEXT_TYPE" val="1"/>
  <p:tag name="KSO_WM_UNIT_TYPE" val="l_h_a"/>
</p:tagLst>
</file>

<file path=ppt/tags/tag406.xml><?xml version="1.0" encoding="utf-8"?>
<p:tagLst xmlns:p="http://schemas.openxmlformats.org/presentationml/2006/main">
  <p:tag name="KSO_WM_BEAUTIFY_FLAG" val="#fgm#"/>
  <p:tag name="KSO_WM_DIAGRAM_GROUP_CODE" val="1"/>
  <p:tag name="KSO_WM_UNIT_INDEX" val="1_3_1"/>
  <p:tag name="KSO_WM_UNIT_PRESET_TEXT" val="添加项标题"/>
  <p:tag name="KSO_WM_UNIT_TEXT_TYPE" val="1"/>
  <p:tag name="KSO_WM_UNIT_TYPE" val="l_h_a"/>
</p:tagLst>
</file>

<file path=ppt/tags/tag407.xml><?xml version="1.0" encoding="utf-8"?>
<p:tagLst xmlns:p="http://schemas.openxmlformats.org/presentationml/2006/main">
  <p:tag name="KSO_WM_BEAUTIFY_FLAG" val="#fgm#"/>
  <p:tag name="KSO_WM_DIAGRAM_GROUP_CODE" val="1"/>
  <p:tag name="KSO_WM_UNIT_INDEX" val="1_4_1"/>
  <p:tag name="KSO_WM_UNIT_PRESET_TEXT" val="添加项标题"/>
  <p:tag name="KSO_WM_UNIT_TEXT_TYPE" val="1"/>
  <p:tag name="KSO_WM_UNIT_TYPE" val="l_h_a"/>
</p:tagLst>
</file>

<file path=ppt/tags/tag408.xml><?xml version="1.0" encoding="utf-8"?>
<p:tagLst xmlns:p="http://schemas.openxmlformats.org/presentationml/2006/main">
  <p:tag name="KSO_WM_FIGMA_LIMIT" val=""/>
  <p:tag name="KSO_WM_FIGMA_SLIDE_GROUP" val="38"/>
  <p:tag name="KSO_WM_SLIDE_TYPE" val="text"/>
  <p:tag name="KSO_WM_TEMPLATE_SUBCATEGORY" val="29"/>
</p:tagLst>
</file>

<file path=ppt/tags/tag409.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BEAUTIFY_FLAG" val="#wm#"/>
  <p:tag name="KSO_WM_UNIT_INDEX" val="1"/>
  <p:tag name="KSO_WM_UNIT_TYPE" val="i"/>
</p:tagLst>
</file>

<file path=ppt/tags/tag411.xml><?xml version="1.0" encoding="utf-8"?>
<p:tagLst xmlns:p="http://schemas.openxmlformats.org/presentationml/2006/main">
  <p:tag name="KSO_WM_BEAUTIFY_FLAG" val="#wm#"/>
  <p:tag name="KSO_WM_UNIT_INDEX" val="2"/>
  <p:tag name="KSO_WM_UNIT_TYPE" val="i"/>
</p:tagLst>
</file>

<file path=ppt/tags/tag412.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http://ai-gateway-save.ks3-cn-beijing.ksyuncs.com/aigc-gateway-v2-prod/9606bf195db4eebaee7151d1c12d83cf_0.png?Expires=1756883364&amp;AWSAccessKeyId=AKLT9VJ0mcxR8yRlm6PIC9hY&amp;Signature=lNJ93OQSmsHYaIXspgZDTwKiyJ8%3D&quot;}*auto_ai_ai_*1756796945025_40.49_73c07f716f1a-slide-11"/>
</p:tagLst>
</file>

<file path=ppt/tags/tag413.xml><?xml version="1.0" encoding="utf-8"?>
<p:tagLst xmlns:p="http://schemas.openxmlformats.org/presentationml/2006/main">
  <p:tag name="KSO_WM_FIGMA_LIMIT" val=""/>
  <p:tag name="KSO_WM_FIGMA_SLIDE_GROUP" val="78"/>
  <p:tag name="KSO_WM_SLIDE_TYPE" val="text"/>
  <p:tag name="KSO_WM_TEMPLATE_SUBCATEGORY" val="29"/>
</p:tagLst>
</file>

<file path=ppt/tags/tag414.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415.xml><?xml version="1.0" encoding="utf-8"?>
<p:tagLst xmlns:p="http://schemas.openxmlformats.org/presentationml/2006/main">
  <p:tag name="KSO_WM_BEAUTIFY_FLAG" val="#wm#"/>
  <p:tag name="KSO_WM_UNIT_INDEX" val="1"/>
  <p:tag name="KSO_WM_UNIT_TYPE" val="i"/>
</p:tagLst>
</file>

<file path=ppt/tags/tag416.xml><?xml version="1.0" encoding="utf-8"?>
<p:tagLst xmlns:p="http://schemas.openxmlformats.org/presentationml/2006/main">
  <p:tag name="KSO_WM_BEAUTIFY_FLAG" val="#fgm#"/>
  <p:tag name="KSO_WM_DIAGRAM_GROUP_CODE" val="1"/>
  <p:tag name="KSO_WM_UNIT_INDEX" val="1_1_1"/>
  <p:tag name="KSO_WM_UNIT_TYPE" val="l_h_d"/>
  <p:tag name="MH_PIC_SOURCE_TYPE" val="generate_slide_ai*{&quot;ai_type&quot;:&quot;generate_ppt&quot;,&quot;id&quot;:&quot;VCG41N1392933435&quot;}*auto_galley_ai_*1756796945025_40.49_73c07f716f1a-slide-50"/>
</p:tagLst>
</file>

<file path=ppt/tags/tag417.xml><?xml version="1.0" encoding="utf-8"?>
<p:tagLst xmlns:p="http://schemas.openxmlformats.org/presentationml/2006/main">
  <p:tag name="KSO_WM_BEAUTIFY_FLAG" val="#fgm#"/>
  <p:tag name="KSO_WM_DIAGRAM_GROUP_CODE" val="1"/>
  <p:tag name="KSO_WM_UNIT_INDEX" val="1_1_1"/>
  <p:tag name="KSO_WM_UNIT_TYPE" val="l_h_i"/>
</p:tagLst>
</file>

<file path=ppt/tags/tag418.xml><?xml version="1.0" encoding="utf-8"?>
<p:tagLst xmlns:p="http://schemas.openxmlformats.org/presentationml/2006/main">
  <p:tag name="KSO_WM_BEAUTIFY_FLAG" val="#fgm#"/>
  <p:tag name="KSO_WM_DIAGRAM_GROUP_CODE" val="1"/>
  <p:tag name="KSO_WM_UNIT_INDEX" val="1_2_1"/>
  <p:tag name="KSO_WM_UNIT_TYPE" val="l_h_d"/>
  <p:tag name="MH_PIC_SOURCE_TYPE" val="generate_slide_ai*{&quot;ai_type&quot;:&quot;generate_ppt&quot;,&quot;id&quot;:&quot;VCG41N1307067641&quot;}*auto_galley_ai_*1756796945025_40.49_73c07f716f1a-slide-50"/>
</p:tagLst>
</file>

<file path=ppt/tags/tag419.xml><?xml version="1.0" encoding="utf-8"?>
<p:tagLst xmlns:p="http://schemas.openxmlformats.org/presentationml/2006/main">
  <p:tag name="KSO_WM_BEAUTIFY_FLAG" val="#fgm#"/>
  <p:tag name="KSO_WM_DIAGRAM_GROUP_CODE" val="1"/>
  <p:tag name="KSO_WM_UNIT_INDEX" val="1_2_1"/>
  <p:tag name="KSO_WM_UNIT_TYPE" val="l_h_i"/>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BEAUTIFY_FLAG" val="#fgm#"/>
  <p:tag name="KSO_WM_DIAGRAM_GROUP_CODE" val="1"/>
  <p:tag name="KSO_WM_UNIT_INDEX" val="1_1_1"/>
  <p:tag name="KSO_WM_UNIT_PRESET_TEXT" val="单击此处添加项标题"/>
  <p:tag name="KSO_WM_UNIT_TEXT_TYPE" val="1"/>
  <p:tag name="KSO_WM_UNIT_TYPE" val="l_h_a"/>
</p:tagLst>
</file>

<file path=ppt/tags/tag421.xml><?xml version="1.0" encoding="utf-8"?>
<p:tagLst xmlns:p="http://schemas.openxmlformats.org/presentationml/2006/main">
  <p:tag name="KSO_WM_BEAUTIFY_FLAG" val="#fgm#"/>
  <p:tag name="KSO_WM_DIAGRAM_GROUP_CODE" val="1"/>
  <p:tag name="KSO_WM_UNIT_INDEX" val="1_2_1"/>
  <p:tag name="KSO_WM_UNIT_PRESET_TEXT" val="单击此处添加项标题"/>
  <p:tag name="KSO_WM_UNIT_TEXT_TYPE" val="1"/>
  <p:tag name="KSO_WM_UNIT_TYPE" val="l_h_a"/>
</p:tagLst>
</file>

<file path=ppt/tags/tag422.xml><?xml version="1.0" encoding="utf-8"?>
<p:tagLst xmlns:p="http://schemas.openxmlformats.org/presentationml/2006/main">
  <p:tag name="KSO_WM_FIGMA_LIMIT" val=""/>
  <p:tag name="KSO_WM_FIGMA_SLIDE_GROUP" val="43"/>
  <p:tag name="KSO_WM_SLIDE_TYPE" val="text"/>
  <p:tag name="KSO_WM_TEMPLATE_SUBCATEGORY" val="29"/>
</p:tagLst>
</file>

<file path=ppt/tags/tag423.xml><?xml version="1.0" encoding="utf-8"?>
<p:tagLst xmlns:p="http://schemas.openxmlformats.org/presentationml/2006/main">
  <p:tag name="KSO_WM_BEAUTIFY_FLAG" val="#wm#"/>
  <p:tag name="KSO_WM_UNIT_INDEX" val="1"/>
  <p:tag name="KSO_WM_UNIT_TYPE" val="i"/>
</p:tagLst>
</file>

<file path=ppt/tags/tag424.xml><?xml version="1.0" encoding="utf-8"?>
<p:tagLst xmlns:p="http://schemas.openxmlformats.org/presentationml/2006/main">
  <p:tag name="KSO_WM_BEAUTIFY_FLAG" val="#wm#"/>
  <p:tag name="KSO_WM_UNIT_INDEX" val="1"/>
  <p:tag name="KSO_WM_UNIT_TYPE" val="d"/>
  <p:tag name="MH_PIC_SOURCE_TYPE" val="generate_slide_ai*{&quot;ai_type&quot;:&quot;generate_ppt&quot;,&quot;id&quot;:&quot;http://zh-ai-group.ks3-cn-beijing-internal.ksyun.com/image_generate/image_process/production/202509/d7f7918f-d68b-4316-84fc-c9fe13dc87c0.jpg?Expires=1788332970&amp;AWSAccessKeyId=AKLT9NSy7kh8TIS1UzNqLRY2&amp;Signature=%2FXIKo35WWfXtsSpy01JS6zjwyIM%3D&quot;}*auto_ai_ai_*1756796945025_40.49_73c07f716f1a-slide-71"/>
</p:tagLst>
</file>

<file path=ppt/tags/tag425.xml><?xml version="1.0" encoding="utf-8"?>
<p:tagLst xmlns:p="http://schemas.openxmlformats.org/presentationml/2006/main">
  <p:tag name="KSO_WM_BEAUTIFY_FLAG" val="#wm#"/>
  <p:tag name="KSO_WM_UNIT_INDEX" val="1"/>
  <p:tag name="KSO_WM_UNIT_TYPE" val="a"/>
  <p:tag name="KSO_WM_UNIT_HIGHLIGHT" val="0"/>
  <p:tag name="KSO_WM_UNIT_COMPATIBLE" val="0"/>
  <p:tag name="KSO_WM_UNIT_DIAGRAM_ISNUMVISUAL" val="0"/>
  <p:tag name="KSO_WM_UNIT_DIAGRAM_ISREFERUNIT" val="0"/>
  <p:tag name="KSO_WM_UNIT_ID" val="_6**"/>
  <p:tag name="KSO_WM_UNIT_LAYERLEVEL" val="1"/>
  <p:tag name="KSO_WM_TAG_VERSION" val="1.0"/>
</p:tagLst>
</file>

<file path=ppt/tags/tag426.xml><?xml version="1.0" encoding="utf-8"?>
<p:tagLst xmlns:p="http://schemas.openxmlformats.org/presentationml/2006/main">
  <p:tag name="KSO_WM_BEAUTIFY_FLAG" val="#fgm#"/>
  <p:tag name="KSO_WM_DIAGRAM_GROUP_CODE" val="1"/>
  <p:tag name="KSO_WM_UNIT_INDEX" val="1_1_1"/>
  <p:tag name="KSO_WM_UNIT_TYPE" val="l_h_i"/>
</p:tagLst>
</file>

<file path=ppt/tags/tag427.xml><?xml version="1.0" encoding="utf-8"?>
<p:tagLst xmlns:p="http://schemas.openxmlformats.org/presentationml/2006/main">
  <p:tag name="KSO_WM_BEAUTIFY_FLAG" val="#fgm#"/>
  <p:tag name="KSO_WM_DIAGRAM_GROUP_CODE" val="1"/>
  <p:tag name="KSO_WM_UNIT_INDEX" val="1_1_1"/>
  <p:tag name="KSO_WM_UNIT_TYPE" val="l_h_d"/>
  <p:tag name="MH_PIC_SOURCE_TYPE" val="generate_slide_ai*{&quot;ai_type&quot;:&quot;generate_ppt&quot;,&quot;id&quot;:&quot;VCG41N1438502697&quot;}*auto_galley_ai_*1756796945025_40.49_73c07f716f1a-slide-63"/>
</p:tagLst>
</file>

<file path=ppt/tags/tag428.xml><?xml version="1.0" encoding="utf-8"?>
<p:tagLst xmlns:p="http://schemas.openxmlformats.org/presentationml/2006/main">
  <p:tag name="KSO_WM_BEAUTIFY_FLAG" val="#fgm#"/>
  <p:tag name="KSO_WM_DIAGRAM_GROUP_CODE" val="1"/>
  <p:tag name="KSO_WM_UNIT_INDEX" val="1_2_1"/>
  <p:tag name="KSO_WM_UNIT_TYPE" val="l_h_i"/>
</p:tagLst>
</file>

<file path=ppt/tags/tag429.xml><?xml version="1.0" encoding="utf-8"?>
<p:tagLst xmlns:p="http://schemas.openxmlformats.org/presentationml/2006/main">
  <p:tag name="KSO_WM_BEAUTIFY_FLAG" val="#fgm#"/>
  <p:tag name="KSO_WM_DIAGRAM_GROUP_CODE" val="1"/>
  <p:tag name="KSO_WM_UNIT_INDEX" val="1_2_1"/>
  <p:tag name="KSO_WM_UNIT_TYPE" val="l_h_d"/>
  <p:tag name="MH_PIC_SOURCE_TYPE" val="generate_slide_ai*{&quot;ai_type&quot;:&quot;generate_ppt&quot;,&quot;id&quot;:&quot;VCG41N1144330614&quot;}*auto_galley_ai_*1756796945025_40.49_73c07f716f1a-slide-63"/>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0.xml><?xml version="1.0" encoding="utf-8"?>
<p:tagLst xmlns:p="http://schemas.openxmlformats.org/presentationml/2006/main">
  <p:tag name="KSO_WM_BEAUTIFY_FLAG" val="#fgm#"/>
  <p:tag name="KSO_WM_DIAGRAM_GROUP_CODE" val="1"/>
  <p:tag name="KSO_WM_UNIT_INDEX" val="1_1_1"/>
  <p:tag name="KSO_WM_UNIT_PRESET_TEXT" val="添加项标题"/>
  <p:tag name="KSO_WM_UNIT_TEXT_TYPE" val="1"/>
  <p:tag name="KSO_WM_UNIT_TYPE" val="l_h_a"/>
</p:tagLst>
</file>

<file path=ppt/tags/tag431.xml><?xml version="1.0" encoding="utf-8"?>
<p:tagLst xmlns:p="http://schemas.openxmlformats.org/presentationml/2006/main">
  <p:tag name="KSO_WM_BEAUTIFY_FLAG" val="#fgm#"/>
  <p:tag name="KSO_WM_DIAGRAM_GROUP_CODE" val="1"/>
  <p:tag name="KSO_WM_UNIT_INDEX" val="1_3_1"/>
  <p:tag name="KSO_WM_UNIT_TYPE" val="l_h_i"/>
</p:tagLst>
</file>

<file path=ppt/tags/tag432.xml><?xml version="1.0" encoding="utf-8"?>
<p:tagLst xmlns:p="http://schemas.openxmlformats.org/presentationml/2006/main">
  <p:tag name="KSO_WM_BEAUTIFY_FLAG" val="#fgm#"/>
  <p:tag name="KSO_WM_DIAGRAM_GROUP_CODE" val="1"/>
  <p:tag name="KSO_WM_UNIT_INDEX" val="1_3_1"/>
  <p:tag name="KSO_WM_UNIT_TYPE" val="l_h_d"/>
  <p:tag name="MH_PIC_SOURCE_TYPE" val="generate_slide_ai*{&quot;ai_type&quot;:&quot;generate_ppt&quot;,&quot;id&quot;:&quot;VCG41N1221362932&quot;}*auto_galley_ai_*1756796945025_40.49_73c07f716f1a-slide-63"/>
</p:tagLst>
</file>

<file path=ppt/tags/tag433.xml><?xml version="1.0" encoding="utf-8"?>
<p:tagLst xmlns:p="http://schemas.openxmlformats.org/presentationml/2006/main">
  <p:tag name="KSO_WM_BEAUTIFY_FLAG" val="#fgm#"/>
  <p:tag name="KSO_WM_DIAGRAM_GROUP_CODE" val="1"/>
  <p:tag name="KSO_WM_UNIT_INDEX" val="1_2_1"/>
  <p:tag name="KSO_WM_UNIT_PRESET_TEXT" val="添加项标题"/>
  <p:tag name="KSO_WM_UNIT_TEXT_TYPE" val="1"/>
  <p:tag name="KSO_WM_UNIT_TYPE" val="l_h_a"/>
</p:tagLst>
</file>

<file path=ppt/tags/tag434.xml><?xml version="1.0" encoding="utf-8"?>
<p:tagLst xmlns:p="http://schemas.openxmlformats.org/presentationml/2006/main">
  <p:tag name="KSO_WM_BEAUTIFY_FLAG" val="#fgm#"/>
  <p:tag name="KSO_WM_DIAGRAM_GROUP_CODE" val="1"/>
  <p:tag name="KSO_WM_UNIT_INDEX" val="1_3_1"/>
  <p:tag name="KSO_WM_UNIT_PRESET_TEXT" val="添加项标题"/>
  <p:tag name="KSO_WM_UNIT_TEXT_TYPE" val="1"/>
  <p:tag name="KSO_WM_UNIT_TYPE" val="l_h_a"/>
</p:tagLst>
</file>

<file path=ppt/tags/tag435.xml><?xml version="1.0" encoding="utf-8"?>
<p:tagLst xmlns:p="http://schemas.openxmlformats.org/presentationml/2006/main">
  <p:tag name="KSO_WM_FIGMA_LIMIT" val=""/>
  <p:tag name="KSO_WM_FIGMA_SLIDE_GROUP" val="69"/>
  <p:tag name="KSO_WM_SLIDE_TYPE" val="text"/>
  <p:tag name="KSO_WM_TEMPLATE_SUBCATEGORY" val="29"/>
</p:tagLst>
</file>

<file path=ppt/tags/tag436.xml><?xml version="1.0" encoding="utf-8"?>
<p:tagLst xmlns:p="http://schemas.openxmlformats.org/presentationml/2006/main">
  <p:tag name="RAINPROBLEM" val="ProblemBody"/>
</p:tagLst>
</file>

<file path=ppt/tags/tag437.xml><?xml version="1.0" encoding="utf-8"?>
<p:tagLst xmlns:p="http://schemas.openxmlformats.org/presentationml/2006/main">
  <p:tag name="RAINPROBLEM" val="ProblemItem"/>
</p:tagLst>
</file>

<file path=ppt/tags/tag438.xml><?xml version="1.0" encoding="utf-8"?>
<p:tagLst xmlns:p="http://schemas.openxmlformats.org/presentationml/2006/main">
  <p:tag name="RAINPROBLEM" val="ProblemBullet"/>
  <p:tag name="RAINPROBLEMTYPE" val="MultipleChoice"/>
  <p:tag name="RAINBULLET" val="Wrong"/>
</p:tagLst>
</file>

<file path=ppt/tags/tag439.xml><?xml version="1.0" encoding="utf-8"?>
<p:tagLst xmlns:p="http://schemas.openxmlformats.org/presentationml/2006/main">
  <p:tag name="RAINPROBLEM" val="ProblemIte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0.xml><?xml version="1.0" encoding="utf-8"?>
<p:tagLst xmlns:p="http://schemas.openxmlformats.org/presentationml/2006/main">
  <p:tag name="RAINPROBLEM" val="ProblemBullet"/>
  <p:tag name="RAINPROBLEMTYPE" val="MultipleChoice"/>
  <p:tag name="RAINBULLET" val="Wrong"/>
</p:tagLst>
</file>

<file path=ppt/tags/tag441.xml><?xml version="1.0" encoding="utf-8"?>
<p:tagLst xmlns:p="http://schemas.openxmlformats.org/presentationml/2006/main">
  <p:tag name="RAINPROBLEM" val="ProblemItem"/>
</p:tagLst>
</file>

<file path=ppt/tags/tag442.xml><?xml version="1.0" encoding="utf-8"?>
<p:tagLst xmlns:p="http://schemas.openxmlformats.org/presentationml/2006/main">
  <p:tag name="RAINPROBLEM" val="ProblemBullet"/>
  <p:tag name="RAINPROBLEMTYPE" val="MultipleChoice"/>
  <p:tag name="RAINBULLET" val="Correct"/>
</p:tagLst>
</file>

<file path=ppt/tags/tag443.xml><?xml version="1.0" encoding="utf-8"?>
<p:tagLst xmlns:p="http://schemas.openxmlformats.org/presentationml/2006/main">
  <p:tag name="RAINPROBLEM" val="ProblemItem"/>
</p:tagLst>
</file>

<file path=ppt/tags/tag444.xml><?xml version="1.0" encoding="utf-8"?>
<p:tagLst xmlns:p="http://schemas.openxmlformats.org/presentationml/2006/main">
  <p:tag name="RAINPROBLEM" val="ProblemBullet"/>
  <p:tag name="RAINPROBLEMTYPE" val="MultipleChoice"/>
  <p:tag name="RAINBULLET" val="Wrong"/>
</p:tagLst>
</file>

<file path=ppt/tags/tag445.xml><?xml version="1.0" encoding="utf-8"?>
<p:tagLst xmlns:p="http://schemas.openxmlformats.org/presentationml/2006/main">
  <p:tag name="RAINPROBLEM" val="ProblemSubmit"/>
  <p:tag name="RAINPROBLEMTYPE" val="MultipleChoice"/>
</p:tagLst>
</file>

<file path=ppt/tags/tag446.xml><?xml version="1.0" encoding="utf-8"?>
<p:tagLst xmlns:p="http://schemas.openxmlformats.org/presentationml/2006/main">
  <p:tag name="RAINPROBLEMTYPE" val="ProblemTypeMarker"/>
</p:tagLst>
</file>

<file path=ppt/tags/tag447.xml><?xml version="1.0" encoding="utf-8"?>
<p:tagLst xmlns:p="http://schemas.openxmlformats.org/presentationml/2006/main">
  <p:tag name="RAINPROBLEMTYPE" val="ProblemTypeMarker"/>
</p:tagLst>
</file>

<file path=ppt/tags/tag448.xml><?xml version="1.0" encoding="utf-8"?>
<p:tagLst xmlns:p="http://schemas.openxmlformats.org/presentationml/2006/main">
  <p:tag name="RAINPROBLEMTYPE" val="ProblemTypeMarker"/>
</p:tagLst>
</file>

<file path=ppt/tags/tag449.xml><?xml version="1.0" encoding="utf-8"?>
<p:tagLst xmlns:p="http://schemas.openxmlformats.org/presentationml/2006/main">
  <p:tag name="RAINPROBLEMTYPE" val="ProblemTypeMarker"/>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0.xml><?xml version="1.0" encoding="utf-8"?>
<p:tagLst xmlns:p="http://schemas.openxmlformats.org/presentationml/2006/main">
  <p:tag name="RAINPROBLEMTYPE" val="ProblemTypeMarker"/>
</p:tagLst>
</file>

<file path=ppt/tags/tag451.xml><?xml version="1.0" encoding="utf-8"?>
<p:tagLst xmlns:p="http://schemas.openxmlformats.org/presentationml/2006/main">
  <p:tag name="RAINPROBLEM" val="ProblemSetting"/>
  <p:tag name="RAINPROBLEMTYPE" val="MultipleChoice"/>
</p:tagLst>
</file>

<file path=ppt/tags/tag452.xml><?xml version="1.0" encoding="utf-8"?>
<p:tagLst xmlns:p="http://schemas.openxmlformats.org/presentationml/2006/main">
  <p:tag name="RAINPROBLEM" val="MultipleChoice"/>
  <p:tag name="PROBLEMSCORE" val="1.0"/>
</p:tagLst>
</file>

<file path=ppt/tags/tag453.xml><?xml version="1.0" encoding="utf-8"?>
<p:tagLst xmlns:p="http://schemas.openxmlformats.org/presentationml/2006/main">
  <p:tag name="RAINPROBLEM" val="ProblemBody"/>
</p:tagLst>
</file>

<file path=ppt/tags/tag454.xml><?xml version="1.0" encoding="utf-8"?>
<p:tagLst xmlns:p="http://schemas.openxmlformats.org/presentationml/2006/main">
  <p:tag name="RAINPROBLEM" val="ProblemItem"/>
</p:tagLst>
</file>

<file path=ppt/tags/tag455.xml><?xml version="1.0" encoding="utf-8"?>
<p:tagLst xmlns:p="http://schemas.openxmlformats.org/presentationml/2006/main">
  <p:tag name="RAINPROBLEM" val="ProblemBullet"/>
  <p:tag name="RAINPROBLEMTYPE" val="MultipleChoice"/>
  <p:tag name="RAINBULLET" val="Wrong"/>
</p:tagLst>
</file>

<file path=ppt/tags/tag456.xml><?xml version="1.0" encoding="utf-8"?>
<p:tagLst xmlns:p="http://schemas.openxmlformats.org/presentationml/2006/main">
  <p:tag name="RAINPROBLEM" val="ProblemItem"/>
</p:tagLst>
</file>

<file path=ppt/tags/tag457.xml><?xml version="1.0" encoding="utf-8"?>
<p:tagLst xmlns:p="http://schemas.openxmlformats.org/presentationml/2006/main">
  <p:tag name="RAINPROBLEM" val="ProblemBullet"/>
  <p:tag name="RAINPROBLEMTYPE" val="MultipleChoice"/>
  <p:tag name="RAINBULLET" val="Wrong"/>
</p:tagLst>
</file>

<file path=ppt/tags/tag458.xml><?xml version="1.0" encoding="utf-8"?>
<p:tagLst xmlns:p="http://schemas.openxmlformats.org/presentationml/2006/main">
  <p:tag name="RAINPROBLEM" val="ProblemItem"/>
</p:tagLst>
</file>

<file path=ppt/tags/tag459.xml><?xml version="1.0" encoding="utf-8"?>
<p:tagLst xmlns:p="http://schemas.openxmlformats.org/presentationml/2006/main">
  <p:tag name="RAINPROBLEM" val="ProblemBullet"/>
  <p:tag name="RAINPROBLEMTYPE" val="MultipleChoice"/>
  <p:tag name="RAINBULLET" val="Correct"/>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RAINPROBLEM" val="ProblemItem"/>
</p:tagLst>
</file>

<file path=ppt/tags/tag461.xml><?xml version="1.0" encoding="utf-8"?>
<p:tagLst xmlns:p="http://schemas.openxmlformats.org/presentationml/2006/main">
  <p:tag name="RAINPROBLEM" val="ProblemBullet"/>
  <p:tag name="RAINPROBLEMTYPE" val="MultipleChoice"/>
  <p:tag name="RAINBULLET" val="Wrong"/>
</p:tagLst>
</file>

<file path=ppt/tags/tag462.xml><?xml version="1.0" encoding="utf-8"?>
<p:tagLst xmlns:p="http://schemas.openxmlformats.org/presentationml/2006/main">
  <p:tag name="RAINPROBLEM" val="ProblemSubmit"/>
  <p:tag name="RAINPROBLEMTYPE" val="MultipleChoice"/>
</p:tagLst>
</file>

<file path=ppt/tags/tag463.xml><?xml version="1.0" encoding="utf-8"?>
<p:tagLst xmlns:p="http://schemas.openxmlformats.org/presentationml/2006/main">
  <p:tag name="RAINPROBLEMTYPE" val="ProblemTypeMarker"/>
</p:tagLst>
</file>

<file path=ppt/tags/tag464.xml><?xml version="1.0" encoding="utf-8"?>
<p:tagLst xmlns:p="http://schemas.openxmlformats.org/presentationml/2006/main">
  <p:tag name="RAINPROBLEMTYPE" val="ProblemTypeMarker"/>
</p:tagLst>
</file>

<file path=ppt/tags/tag465.xml><?xml version="1.0" encoding="utf-8"?>
<p:tagLst xmlns:p="http://schemas.openxmlformats.org/presentationml/2006/main">
  <p:tag name="RAINPROBLEMTYPE" val="ProblemTypeMarker"/>
</p:tagLst>
</file>

<file path=ppt/tags/tag466.xml><?xml version="1.0" encoding="utf-8"?>
<p:tagLst xmlns:p="http://schemas.openxmlformats.org/presentationml/2006/main">
  <p:tag name="RAINPROBLEMTYPE" val="ProblemTypeMarker"/>
</p:tagLst>
</file>

<file path=ppt/tags/tag467.xml><?xml version="1.0" encoding="utf-8"?>
<p:tagLst xmlns:p="http://schemas.openxmlformats.org/presentationml/2006/main">
  <p:tag name="RAINPROBLEMTYPE" val="ProblemTypeMarker"/>
</p:tagLst>
</file>

<file path=ppt/tags/tag468.xml><?xml version="1.0" encoding="utf-8"?>
<p:tagLst xmlns:p="http://schemas.openxmlformats.org/presentationml/2006/main">
  <p:tag name="RAINPROBLEM" val="ProblemSetting"/>
  <p:tag name="RAINPROBLEMTYPE" val="MultipleChoice"/>
</p:tagLst>
</file>

<file path=ppt/tags/tag469.xml><?xml version="1.0" encoding="utf-8"?>
<p:tagLst xmlns:p="http://schemas.openxmlformats.org/presentationml/2006/main">
  <p:tag name="RAINPROBLEM" val="MultipleChoice"/>
  <p:tag name="PROBLEMSCORE" val="1.0"/>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RAINPROBLEM" val="ProblemBody"/>
</p:tagLst>
</file>

<file path=ppt/tags/tag471.xml><?xml version="1.0" encoding="utf-8"?>
<p:tagLst xmlns:p="http://schemas.openxmlformats.org/presentationml/2006/main">
  <p:tag name="RAINPROBLEM" val="ProblemItem"/>
</p:tagLst>
</file>

<file path=ppt/tags/tag472.xml><?xml version="1.0" encoding="utf-8"?>
<p:tagLst xmlns:p="http://schemas.openxmlformats.org/presentationml/2006/main">
  <p:tag name="RAINPROBLEM" val="ProblemBullet"/>
  <p:tag name="RAINPROBLEMTYPE" val="MultipleChoice"/>
  <p:tag name="RAINBULLET" val="Wrong"/>
</p:tagLst>
</file>

<file path=ppt/tags/tag473.xml><?xml version="1.0" encoding="utf-8"?>
<p:tagLst xmlns:p="http://schemas.openxmlformats.org/presentationml/2006/main">
  <p:tag name="RAINPROBLEM" val="ProblemItem"/>
</p:tagLst>
</file>

<file path=ppt/tags/tag474.xml><?xml version="1.0" encoding="utf-8"?>
<p:tagLst xmlns:p="http://schemas.openxmlformats.org/presentationml/2006/main">
  <p:tag name="RAINPROBLEM" val="ProblemBullet"/>
  <p:tag name="RAINPROBLEMTYPE" val="MultipleChoice"/>
  <p:tag name="RAINBULLET" val="Wrong"/>
</p:tagLst>
</file>

<file path=ppt/tags/tag475.xml><?xml version="1.0" encoding="utf-8"?>
<p:tagLst xmlns:p="http://schemas.openxmlformats.org/presentationml/2006/main">
  <p:tag name="RAINPROBLEM" val="ProblemItem"/>
</p:tagLst>
</file>

<file path=ppt/tags/tag476.xml><?xml version="1.0" encoding="utf-8"?>
<p:tagLst xmlns:p="http://schemas.openxmlformats.org/presentationml/2006/main">
  <p:tag name="RAINPROBLEM" val="ProblemBullet"/>
  <p:tag name="RAINPROBLEMTYPE" val="MultipleChoice"/>
  <p:tag name="RAINBULLET" val="Correct"/>
</p:tagLst>
</file>

<file path=ppt/tags/tag477.xml><?xml version="1.0" encoding="utf-8"?>
<p:tagLst xmlns:p="http://schemas.openxmlformats.org/presentationml/2006/main">
  <p:tag name="RAINPROBLEM" val="ProblemItem"/>
</p:tagLst>
</file>

<file path=ppt/tags/tag478.xml><?xml version="1.0" encoding="utf-8"?>
<p:tagLst xmlns:p="http://schemas.openxmlformats.org/presentationml/2006/main">
  <p:tag name="RAINPROBLEM" val="ProblemBullet"/>
  <p:tag name="RAINPROBLEMTYPE" val="MultipleChoice"/>
  <p:tag name="RAINBULLET" val="Wrong"/>
</p:tagLst>
</file>

<file path=ppt/tags/tag479.xml><?xml version="1.0" encoding="utf-8"?>
<p:tagLst xmlns:p="http://schemas.openxmlformats.org/presentationml/2006/main">
  <p:tag name="RAINPROBLEM" val="ProblemSubmit"/>
  <p:tag name="RAINPROBLEMTYPE" val="MultipleChoice"/>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0.xml><?xml version="1.0" encoding="utf-8"?>
<p:tagLst xmlns:p="http://schemas.openxmlformats.org/presentationml/2006/main">
  <p:tag name="RAINPROBLEMTYPE" val="ProblemTypeMarker"/>
</p:tagLst>
</file>

<file path=ppt/tags/tag481.xml><?xml version="1.0" encoding="utf-8"?>
<p:tagLst xmlns:p="http://schemas.openxmlformats.org/presentationml/2006/main">
  <p:tag name="RAINPROBLEMTYPE" val="ProblemTypeMarker"/>
</p:tagLst>
</file>

<file path=ppt/tags/tag482.xml><?xml version="1.0" encoding="utf-8"?>
<p:tagLst xmlns:p="http://schemas.openxmlformats.org/presentationml/2006/main">
  <p:tag name="RAINPROBLEMTYPE" val="ProblemTypeMarker"/>
</p:tagLst>
</file>

<file path=ppt/tags/tag483.xml><?xml version="1.0" encoding="utf-8"?>
<p:tagLst xmlns:p="http://schemas.openxmlformats.org/presentationml/2006/main">
  <p:tag name="RAINPROBLEMTYPE" val="ProblemTypeMarker"/>
</p:tagLst>
</file>

<file path=ppt/tags/tag484.xml><?xml version="1.0" encoding="utf-8"?>
<p:tagLst xmlns:p="http://schemas.openxmlformats.org/presentationml/2006/main">
  <p:tag name="RAINPROBLEMTYPE" val="ProblemTypeMarker"/>
</p:tagLst>
</file>

<file path=ppt/tags/tag485.xml><?xml version="1.0" encoding="utf-8"?>
<p:tagLst xmlns:p="http://schemas.openxmlformats.org/presentationml/2006/main">
  <p:tag name="RAINPROBLEM" val="ProblemSetting"/>
  <p:tag name="RAINPROBLEMTYPE" val="MultipleChoice"/>
</p:tagLst>
</file>

<file path=ppt/tags/tag486.xml><?xml version="1.0" encoding="utf-8"?>
<p:tagLst xmlns:p="http://schemas.openxmlformats.org/presentationml/2006/main">
  <p:tag name="RAINPROBLEM" val="MultipleChoice"/>
  <p:tag name="PROBLEMSCORE" val="1.0"/>
</p:tagLst>
</file>

<file path=ppt/tags/tag487.xml><?xml version="1.0" encoding="utf-8"?>
<p:tagLst xmlns:p="http://schemas.openxmlformats.org/presentationml/2006/main">
  <p:tag name="RAINPROBLEM" val="ProblemBody"/>
</p:tagLst>
</file>

<file path=ppt/tags/tag488.xml><?xml version="1.0" encoding="utf-8"?>
<p:tagLst xmlns:p="http://schemas.openxmlformats.org/presentationml/2006/main">
  <p:tag name="RAINPROBLEM" val="ProblemItem"/>
</p:tagLst>
</file>

<file path=ppt/tags/tag489.xml><?xml version="1.0" encoding="utf-8"?>
<p:tagLst xmlns:p="http://schemas.openxmlformats.org/presentationml/2006/main">
  <p:tag name="RAINPROBLEM" val="ProblemBullet"/>
  <p:tag name="RAINPROBLEMTYPE" val="MultipleChoice"/>
  <p:tag name="RAINBULLET" val="Wrong"/>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0.xml><?xml version="1.0" encoding="utf-8"?>
<p:tagLst xmlns:p="http://schemas.openxmlformats.org/presentationml/2006/main">
  <p:tag name="RAINPROBLEM" val="ProblemItem"/>
</p:tagLst>
</file>

<file path=ppt/tags/tag491.xml><?xml version="1.0" encoding="utf-8"?>
<p:tagLst xmlns:p="http://schemas.openxmlformats.org/presentationml/2006/main">
  <p:tag name="RAINPROBLEM" val="ProblemBullet"/>
  <p:tag name="RAINPROBLEMTYPE" val="MultipleChoice"/>
  <p:tag name="RAINBULLET" val="Correct"/>
</p:tagLst>
</file>

<file path=ppt/tags/tag492.xml><?xml version="1.0" encoding="utf-8"?>
<p:tagLst xmlns:p="http://schemas.openxmlformats.org/presentationml/2006/main">
  <p:tag name="RAINPROBLEM" val="ProblemItem"/>
</p:tagLst>
</file>

<file path=ppt/tags/tag493.xml><?xml version="1.0" encoding="utf-8"?>
<p:tagLst xmlns:p="http://schemas.openxmlformats.org/presentationml/2006/main">
  <p:tag name="RAINPROBLEM" val="ProblemBullet"/>
  <p:tag name="RAINPROBLEMTYPE" val="MultipleChoice"/>
  <p:tag name="RAINBULLET" val="Wrong"/>
</p:tagLst>
</file>

<file path=ppt/tags/tag494.xml><?xml version="1.0" encoding="utf-8"?>
<p:tagLst xmlns:p="http://schemas.openxmlformats.org/presentationml/2006/main">
  <p:tag name="RAINPROBLEM" val="ProblemItem"/>
</p:tagLst>
</file>

<file path=ppt/tags/tag495.xml><?xml version="1.0" encoding="utf-8"?>
<p:tagLst xmlns:p="http://schemas.openxmlformats.org/presentationml/2006/main">
  <p:tag name="RAINPROBLEM" val="ProblemBullet"/>
  <p:tag name="RAINPROBLEMTYPE" val="MultipleChoice"/>
  <p:tag name="RAINBULLET" val="Wrong"/>
</p:tagLst>
</file>

<file path=ppt/tags/tag496.xml><?xml version="1.0" encoding="utf-8"?>
<p:tagLst xmlns:p="http://schemas.openxmlformats.org/presentationml/2006/main">
  <p:tag name="RAINPROBLEM" val="ProblemSubmit"/>
  <p:tag name="RAINPROBLEMTYPE" val="MultipleChoice"/>
</p:tagLst>
</file>

<file path=ppt/tags/tag497.xml><?xml version="1.0" encoding="utf-8"?>
<p:tagLst xmlns:p="http://schemas.openxmlformats.org/presentationml/2006/main">
  <p:tag name="RAINPROBLEMTYPE" val="ProblemTypeMarker"/>
</p:tagLst>
</file>

<file path=ppt/tags/tag498.xml><?xml version="1.0" encoding="utf-8"?>
<p:tagLst xmlns:p="http://schemas.openxmlformats.org/presentationml/2006/main">
  <p:tag name="RAINPROBLEMTYPE" val="ProblemTypeMarker"/>
</p:tagLst>
</file>

<file path=ppt/tags/tag499.xml><?xml version="1.0" encoding="utf-8"?>
<p:tagLst xmlns:p="http://schemas.openxmlformats.org/presentationml/2006/main">
  <p:tag name="RAINPROBLEMTYPE" val="ProblemTypeMarker"/>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0.xml><?xml version="1.0" encoding="utf-8"?>
<p:tagLst xmlns:p="http://schemas.openxmlformats.org/presentationml/2006/main">
  <p:tag name="RAINPROBLEMTYPE" val="ProblemTypeMarker"/>
</p:tagLst>
</file>

<file path=ppt/tags/tag501.xml><?xml version="1.0" encoding="utf-8"?>
<p:tagLst xmlns:p="http://schemas.openxmlformats.org/presentationml/2006/main">
  <p:tag name="RAINPROBLEMTYPE" val="ProblemTypeMarker"/>
</p:tagLst>
</file>

<file path=ppt/tags/tag502.xml><?xml version="1.0" encoding="utf-8"?>
<p:tagLst xmlns:p="http://schemas.openxmlformats.org/presentationml/2006/main">
  <p:tag name="RAINPROBLEM" val="ProblemSetting"/>
  <p:tag name="RAINPROBLEMTYPE" val="MultipleChoice"/>
</p:tagLst>
</file>

<file path=ppt/tags/tag503.xml><?xml version="1.0" encoding="utf-8"?>
<p:tagLst xmlns:p="http://schemas.openxmlformats.org/presentationml/2006/main">
  <p:tag name="RAINPROBLEM" val="MultipleChoice"/>
  <p:tag name="PROBLEMSCORE" val="1.0"/>
</p:tagLst>
</file>

<file path=ppt/tags/tag504.xml><?xml version="1.0" encoding="utf-8"?>
<p:tagLst xmlns:p="http://schemas.openxmlformats.org/presentationml/2006/main">
  <p:tag name="RAINPROBLEM" val="ProblemBody"/>
</p:tagLst>
</file>

<file path=ppt/tags/tag505.xml><?xml version="1.0" encoding="utf-8"?>
<p:tagLst xmlns:p="http://schemas.openxmlformats.org/presentationml/2006/main">
  <p:tag name="RAINPROBLEM" val="ProblemItem"/>
</p:tagLst>
</file>

<file path=ppt/tags/tag506.xml><?xml version="1.0" encoding="utf-8"?>
<p:tagLst xmlns:p="http://schemas.openxmlformats.org/presentationml/2006/main">
  <p:tag name="RAINPROBLEM" val="ProblemBullet"/>
  <p:tag name="RAINPROBLEMTYPE" val="MultipleChoice"/>
  <p:tag name="RAINBULLET" val="Wrong"/>
</p:tagLst>
</file>

<file path=ppt/tags/tag507.xml><?xml version="1.0" encoding="utf-8"?>
<p:tagLst xmlns:p="http://schemas.openxmlformats.org/presentationml/2006/main">
  <p:tag name="RAINPROBLEM" val="ProblemItem"/>
</p:tagLst>
</file>

<file path=ppt/tags/tag508.xml><?xml version="1.0" encoding="utf-8"?>
<p:tagLst xmlns:p="http://schemas.openxmlformats.org/presentationml/2006/main">
  <p:tag name="RAINPROBLEM" val="ProblemBullet"/>
  <p:tag name="RAINPROBLEMTYPE" val="MultipleChoice"/>
  <p:tag name="RAINBULLET" val="Wrong"/>
</p:tagLst>
</file>

<file path=ppt/tags/tag509.xml><?xml version="1.0" encoding="utf-8"?>
<p:tagLst xmlns:p="http://schemas.openxmlformats.org/presentationml/2006/main">
  <p:tag name="RAINPROBLEM" val="ProblemIte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RAINPROBLEM" val="ProblemBullet"/>
  <p:tag name="RAINPROBLEMTYPE" val="MultipleChoice"/>
  <p:tag name="RAINBULLET" val="Wrong"/>
</p:tagLst>
</file>

<file path=ppt/tags/tag511.xml><?xml version="1.0" encoding="utf-8"?>
<p:tagLst xmlns:p="http://schemas.openxmlformats.org/presentationml/2006/main">
  <p:tag name="RAINPROBLEM" val="ProblemItem"/>
</p:tagLst>
</file>

<file path=ppt/tags/tag512.xml><?xml version="1.0" encoding="utf-8"?>
<p:tagLst xmlns:p="http://schemas.openxmlformats.org/presentationml/2006/main">
  <p:tag name="RAINPROBLEM" val="ProblemBullet"/>
  <p:tag name="RAINPROBLEMTYPE" val="MultipleChoice"/>
  <p:tag name="RAINBULLET" val="Correct"/>
</p:tagLst>
</file>

<file path=ppt/tags/tag513.xml><?xml version="1.0" encoding="utf-8"?>
<p:tagLst xmlns:p="http://schemas.openxmlformats.org/presentationml/2006/main">
  <p:tag name="RAINPROBLEM" val="ProblemSubmit"/>
  <p:tag name="RAINPROBLEMTYPE" val="MultipleChoice"/>
</p:tagLst>
</file>

<file path=ppt/tags/tag514.xml><?xml version="1.0" encoding="utf-8"?>
<p:tagLst xmlns:p="http://schemas.openxmlformats.org/presentationml/2006/main">
  <p:tag name="RAINPROBLEMTYPE" val="ProblemTypeMarker"/>
</p:tagLst>
</file>

<file path=ppt/tags/tag515.xml><?xml version="1.0" encoding="utf-8"?>
<p:tagLst xmlns:p="http://schemas.openxmlformats.org/presentationml/2006/main">
  <p:tag name="RAINPROBLEMTYPE" val="ProblemTypeMarker"/>
</p:tagLst>
</file>

<file path=ppt/tags/tag516.xml><?xml version="1.0" encoding="utf-8"?>
<p:tagLst xmlns:p="http://schemas.openxmlformats.org/presentationml/2006/main">
  <p:tag name="RAINPROBLEMTYPE" val="ProblemTypeMarker"/>
</p:tagLst>
</file>

<file path=ppt/tags/tag517.xml><?xml version="1.0" encoding="utf-8"?>
<p:tagLst xmlns:p="http://schemas.openxmlformats.org/presentationml/2006/main">
  <p:tag name="RAINPROBLEMTYPE" val="ProblemTypeMarker"/>
</p:tagLst>
</file>

<file path=ppt/tags/tag518.xml><?xml version="1.0" encoding="utf-8"?>
<p:tagLst xmlns:p="http://schemas.openxmlformats.org/presentationml/2006/main">
  <p:tag name="RAINPROBLEMTYPE" val="ProblemTypeMarker"/>
</p:tagLst>
</file>

<file path=ppt/tags/tag519.xml><?xml version="1.0" encoding="utf-8"?>
<p:tagLst xmlns:p="http://schemas.openxmlformats.org/presentationml/2006/main">
  <p:tag name="RAINPROBLEM" val="ProblemSetting"/>
  <p:tag name="RAINPROBLEMTYPE" val="MultipleChoice"/>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0.xml><?xml version="1.0" encoding="utf-8"?>
<p:tagLst xmlns:p="http://schemas.openxmlformats.org/presentationml/2006/main">
  <p:tag name="RAINPROBLEM" val="MultipleChoice"/>
  <p:tag name="PROBLEMSCORE" val="1.0"/>
</p:tagLst>
</file>

<file path=ppt/tags/tag521.xml><?xml version="1.0" encoding="utf-8"?>
<p:tagLst xmlns:p="http://schemas.openxmlformats.org/presentationml/2006/main">
  <p:tag name="RAINPROBLEM" val="ProblemBody"/>
</p:tagLst>
</file>

<file path=ppt/tags/tag522.xml><?xml version="1.0" encoding="utf-8"?>
<p:tagLst xmlns:p="http://schemas.openxmlformats.org/presentationml/2006/main">
  <p:tag name="RAINPROBLEM" val="ProblemItem"/>
</p:tagLst>
</file>

<file path=ppt/tags/tag523.xml><?xml version="1.0" encoding="utf-8"?>
<p:tagLst xmlns:p="http://schemas.openxmlformats.org/presentationml/2006/main">
  <p:tag name="RAINPROBLEM" val="ProblemBullet"/>
  <p:tag name="RAINPROBLEMTYPE" val="MultipleChoice"/>
  <p:tag name="RAINBULLET" val="Wrong"/>
</p:tagLst>
</file>

<file path=ppt/tags/tag524.xml><?xml version="1.0" encoding="utf-8"?>
<p:tagLst xmlns:p="http://schemas.openxmlformats.org/presentationml/2006/main">
  <p:tag name="RAINPROBLEM" val="ProblemItem"/>
</p:tagLst>
</file>

<file path=ppt/tags/tag525.xml><?xml version="1.0" encoding="utf-8"?>
<p:tagLst xmlns:p="http://schemas.openxmlformats.org/presentationml/2006/main">
  <p:tag name="RAINPROBLEM" val="ProblemBullet"/>
  <p:tag name="RAINPROBLEMTYPE" val="MultipleChoice"/>
  <p:tag name="RAINBULLET" val="Correct"/>
</p:tagLst>
</file>

<file path=ppt/tags/tag526.xml><?xml version="1.0" encoding="utf-8"?>
<p:tagLst xmlns:p="http://schemas.openxmlformats.org/presentationml/2006/main">
  <p:tag name="RAINPROBLEM" val="ProblemItem"/>
</p:tagLst>
</file>

<file path=ppt/tags/tag527.xml><?xml version="1.0" encoding="utf-8"?>
<p:tagLst xmlns:p="http://schemas.openxmlformats.org/presentationml/2006/main">
  <p:tag name="RAINPROBLEM" val="ProblemBullet"/>
  <p:tag name="RAINPROBLEMTYPE" val="MultipleChoice"/>
  <p:tag name="RAINBULLET" val="Wrong"/>
</p:tagLst>
</file>

<file path=ppt/tags/tag528.xml><?xml version="1.0" encoding="utf-8"?>
<p:tagLst xmlns:p="http://schemas.openxmlformats.org/presentationml/2006/main">
  <p:tag name="RAINPROBLEM" val="ProblemItem"/>
</p:tagLst>
</file>

<file path=ppt/tags/tag529.xml><?xml version="1.0" encoding="utf-8"?>
<p:tagLst xmlns:p="http://schemas.openxmlformats.org/presentationml/2006/main">
  <p:tag name="RAINPROBLEM" val="ProblemBullet"/>
  <p:tag name="RAINPROBLEMTYPE" val="MultipleChoice"/>
  <p:tag name="RAINBULLET" val="Wrong"/>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0.xml><?xml version="1.0" encoding="utf-8"?>
<p:tagLst xmlns:p="http://schemas.openxmlformats.org/presentationml/2006/main">
  <p:tag name="RAINPROBLEM" val="ProblemSubmit"/>
  <p:tag name="RAINPROBLEMTYPE" val="MultipleChoice"/>
</p:tagLst>
</file>

<file path=ppt/tags/tag531.xml><?xml version="1.0" encoding="utf-8"?>
<p:tagLst xmlns:p="http://schemas.openxmlformats.org/presentationml/2006/main">
  <p:tag name="RAINPROBLEMTYPE" val="ProblemTypeMarker"/>
</p:tagLst>
</file>

<file path=ppt/tags/tag532.xml><?xml version="1.0" encoding="utf-8"?>
<p:tagLst xmlns:p="http://schemas.openxmlformats.org/presentationml/2006/main">
  <p:tag name="RAINPROBLEMTYPE" val="ProblemTypeMarker"/>
</p:tagLst>
</file>

<file path=ppt/tags/tag533.xml><?xml version="1.0" encoding="utf-8"?>
<p:tagLst xmlns:p="http://schemas.openxmlformats.org/presentationml/2006/main">
  <p:tag name="RAINPROBLEMTYPE" val="ProblemTypeMarker"/>
</p:tagLst>
</file>

<file path=ppt/tags/tag534.xml><?xml version="1.0" encoding="utf-8"?>
<p:tagLst xmlns:p="http://schemas.openxmlformats.org/presentationml/2006/main">
  <p:tag name="RAINPROBLEMTYPE" val="ProblemTypeMarker"/>
</p:tagLst>
</file>

<file path=ppt/tags/tag535.xml><?xml version="1.0" encoding="utf-8"?>
<p:tagLst xmlns:p="http://schemas.openxmlformats.org/presentationml/2006/main">
  <p:tag name="RAINPROBLEMTYPE" val="ProblemTypeMarker"/>
</p:tagLst>
</file>

<file path=ppt/tags/tag536.xml><?xml version="1.0" encoding="utf-8"?>
<p:tagLst xmlns:p="http://schemas.openxmlformats.org/presentationml/2006/main">
  <p:tag name="RAINPROBLEM" val="ProblemSetting"/>
  <p:tag name="RAINPROBLEMTYPE" val="MultipleChoice"/>
</p:tagLst>
</file>

<file path=ppt/tags/tag537.xml><?xml version="1.0" encoding="utf-8"?>
<p:tagLst xmlns:p="http://schemas.openxmlformats.org/presentationml/2006/main">
  <p:tag name="RAINPROBLEM" val="MultipleChoice"/>
  <p:tag name="PROBLEMSCORE" val="1.0"/>
</p:tagLst>
</file>

<file path=ppt/tags/tag538.xml><?xml version="1.0" encoding="utf-8"?>
<p:tagLst xmlns:p="http://schemas.openxmlformats.org/presentationml/2006/main">
  <p:tag name="RAINPROBLEM" val="ProblemBody"/>
</p:tagLst>
</file>

<file path=ppt/tags/tag539.xml><?xml version="1.0" encoding="utf-8"?>
<p:tagLst xmlns:p="http://schemas.openxmlformats.org/presentationml/2006/main">
  <p:tag name="RAINPROBLEM" val="ProblemIte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0.xml><?xml version="1.0" encoding="utf-8"?>
<p:tagLst xmlns:p="http://schemas.openxmlformats.org/presentationml/2006/main">
  <p:tag name="RAINPROBLEM" val="ProblemBullet"/>
  <p:tag name="RAINPROBLEMTYPE" val="MultipleChoice"/>
  <p:tag name="RAINBULLET" val="Correct"/>
</p:tagLst>
</file>

<file path=ppt/tags/tag541.xml><?xml version="1.0" encoding="utf-8"?>
<p:tagLst xmlns:p="http://schemas.openxmlformats.org/presentationml/2006/main">
  <p:tag name="RAINPROBLEM" val="ProblemItem"/>
</p:tagLst>
</file>

<file path=ppt/tags/tag542.xml><?xml version="1.0" encoding="utf-8"?>
<p:tagLst xmlns:p="http://schemas.openxmlformats.org/presentationml/2006/main">
  <p:tag name="RAINPROBLEM" val="ProblemBullet"/>
  <p:tag name="RAINPROBLEMTYPE" val="MultipleChoice"/>
  <p:tag name="RAINBULLET" val="Wrong"/>
</p:tagLst>
</file>

<file path=ppt/tags/tag543.xml><?xml version="1.0" encoding="utf-8"?>
<p:tagLst xmlns:p="http://schemas.openxmlformats.org/presentationml/2006/main">
  <p:tag name="RAINPROBLEM" val="ProblemItem"/>
</p:tagLst>
</file>

<file path=ppt/tags/tag544.xml><?xml version="1.0" encoding="utf-8"?>
<p:tagLst xmlns:p="http://schemas.openxmlformats.org/presentationml/2006/main">
  <p:tag name="RAINPROBLEM" val="ProblemBullet"/>
  <p:tag name="RAINPROBLEMTYPE" val="MultipleChoice"/>
  <p:tag name="RAINBULLET" val="Wrong"/>
</p:tagLst>
</file>

<file path=ppt/tags/tag545.xml><?xml version="1.0" encoding="utf-8"?>
<p:tagLst xmlns:p="http://schemas.openxmlformats.org/presentationml/2006/main">
  <p:tag name="RAINPROBLEM" val="ProblemItem"/>
</p:tagLst>
</file>

<file path=ppt/tags/tag546.xml><?xml version="1.0" encoding="utf-8"?>
<p:tagLst xmlns:p="http://schemas.openxmlformats.org/presentationml/2006/main">
  <p:tag name="RAINPROBLEM" val="ProblemBullet"/>
  <p:tag name="RAINPROBLEMTYPE" val="MultipleChoice"/>
  <p:tag name="RAINBULLET" val="Wrong"/>
</p:tagLst>
</file>

<file path=ppt/tags/tag547.xml><?xml version="1.0" encoding="utf-8"?>
<p:tagLst xmlns:p="http://schemas.openxmlformats.org/presentationml/2006/main">
  <p:tag name="RAINPROBLEM" val="ProblemSubmit"/>
  <p:tag name="RAINPROBLEMTYPE" val="MultipleChoice"/>
</p:tagLst>
</file>

<file path=ppt/tags/tag548.xml><?xml version="1.0" encoding="utf-8"?>
<p:tagLst xmlns:p="http://schemas.openxmlformats.org/presentationml/2006/main">
  <p:tag name="RAINPROBLEMTYPE" val="ProblemTypeMarker"/>
</p:tagLst>
</file>

<file path=ppt/tags/tag549.xml><?xml version="1.0" encoding="utf-8"?>
<p:tagLst xmlns:p="http://schemas.openxmlformats.org/presentationml/2006/main">
  <p:tag name="RAINPROBLEMTYPE" val="ProblemTypeMarker"/>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RAINPROBLEMTYPE" val="ProblemTypeMarker"/>
</p:tagLst>
</file>

<file path=ppt/tags/tag551.xml><?xml version="1.0" encoding="utf-8"?>
<p:tagLst xmlns:p="http://schemas.openxmlformats.org/presentationml/2006/main">
  <p:tag name="RAINPROBLEMTYPE" val="ProblemTypeMarker"/>
</p:tagLst>
</file>

<file path=ppt/tags/tag552.xml><?xml version="1.0" encoding="utf-8"?>
<p:tagLst xmlns:p="http://schemas.openxmlformats.org/presentationml/2006/main">
  <p:tag name="RAINPROBLEMTYPE" val="ProblemTypeMarker"/>
</p:tagLst>
</file>

<file path=ppt/tags/tag553.xml><?xml version="1.0" encoding="utf-8"?>
<p:tagLst xmlns:p="http://schemas.openxmlformats.org/presentationml/2006/main">
  <p:tag name="RAINPROBLEM" val="ProblemSetting"/>
  <p:tag name="RAINPROBLEMTYPE" val="MultipleChoice"/>
</p:tagLst>
</file>

<file path=ppt/tags/tag554.xml><?xml version="1.0" encoding="utf-8"?>
<p:tagLst xmlns:p="http://schemas.openxmlformats.org/presentationml/2006/main">
  <p:tag name="RAINPROBLEM" val="MultipleChoice"/>
  <p:tag name="PROBLEMSCORE" val="1.0"/>
</p:tagLst>
</file>

<file path=ppt/tags/tag555.xml><?xml version="1.0" encoding="utf-8"?>
<p:tagLst xmlns:p="http://schemas.openxmlformats.org/presentationml/2006/main">
  <p:tag name="RAINPROBLEM" val="ProblemBody"/>
</p:tagLst>
</file>

<file path=ppt/tags/tag556.xml><?xml version="1.0" encoding="utf-8"?>
<p:tagLst xmlns:p="http://schemas.openxmlformats.org/presentationml/2006/main">
  <p:tag name="RAINPROBLEM" val="ProblemItem"/>
</p:tagLst>
</file>

<file path=ppt/tags/tag557.xml><?xml version="1.0" encoding="utf-8"?>
<p:tagLst xmlns:p="http://schemas.openxmlformats.org/presentationml/2006/main">
  <p:tag name="RAINPROBLEM" val="ProblemBullet"/>
  <p:tag name="RAINPROBLEMTYPE" val="MultipleChoice"/>
  <p:tag name="RAINBULLET" val="Wrong"/>
</p:tagLst>
</file>

<file path=ppt/tags/tag558.xml><?xml version="1.0" encoding="utf-8"?>
<p:tagLst xmlns:p="http://schemas.openxmlformats.org/presentationml/2006/main">
  <p:tag name="RAINPROBLEM" val="ProblemItem"/>
</p:tagLst>
</file>

<file path=ppt/tags/tag559.xml><?xml version="1.0" encoding="utf-8"?>
<p:tagLst xmlns:p="http://schemas.openxmlformats.org/presentationml/2006/main">
  <p:tag name="RAINPROBLEM" val="ProblemBullet"/>
  <p:tag name="RAINPROBLEMTYPE" val="MultipleChoice"/>
  <p:tag name="RAINBULLET" val="Wrong"/>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RAINPROBLEM" val="ProblemItem"/>
</p:tagLst>
</file>

<file path=ppt/tags/tag561.xml><?xml version="1.0" encoding="utf-8"?>
<p:tagLst xmlns:p="http://schemas.openxmlformats.org/presentationml/2006/main">
  <p:tag name="RAINPROBLEM" val="ProblemBullet"/>
  <p:tag name="RAINPROBLEMTYPE" val="MultipleChoice"/>
  <p:tag name="RAINBULLET" val="Correct"/>
</p:tagLst>
</file>

<file path=ppt/tags/tag562.xml><?xml version="1.0" encoding="utf-8"?>
<p:tagLst xmlns:p="http://schemas.openxmlformats.org/presentationml/2006/main">
  <p:tag name="RAINPROBLEM" val="ProblemItem"/>
</p:tagLst>
</file>

<file path=ppt/tags/tag563.xml><?xml version="1.0" encoding="utf-8"?>
<p:tagLst xmlns:p="http://schemas.openxmlformats.org/presentationml/2006/main">
  <p:tag name="RAINPROBLEM" val="ProblemBullet"/>
  <p:tag name="RAINPROBLEMTYPE" val="MultipleChoice"/>
  <p:tag name="RAINBULLET" val="Wrong"/>
</p:tagLst>
</file>

<file path=ppt/tags/tag564.xml><?xml version="1.0" encoding="utf-8"?>
<p:tagLst xmlns:p="http://schemas.openxmlformats.org/presentationml/2006/main">
  <p:tag name="RAINPROBLEM" val="ProblemSubmit"/>
  <p:tag name="RAINPROBLEMTYPE" val="MultipleChoice"/>
</p:tagLst>
</file>

<file path=ppt/tags/tag565.xml><?xml version="1.0" encoding="utf-8"?>
<p:tagLst xmlns:p="http://schemas.openxmlformats.org/presentationml/2006/main">
  <p:tag name="RAINPROBLEMTYPE" val="ProblemTypeMarker"/>
</p:tagLst>
</file>

<file path=ppt/tags/tag566.xml><?xml version="1.0" encoding="utf-8"?>
<p:tagLst xmlns:p="http://schemas.openxmlformats.org/presentationml/2006/main">
  <p:tag name="RAINPROBLEMTYPE" val="ProblemTypeMarker"/>
</p:tagLst>
</file>

<file path=ppt/tags/tag567.xml><?xml version="1.0" encoding="utf-8"?>
<p:tagLst xmlns:p="http://schemas.openxmlformats.org/presentationml/2006/main">
  <p:tag name="RAINPROBLEMTYPE" val="ProblemTypeMarker"/>
</p:tagLst>
</file>

<file path=ppt/tags/tag568.xml><?xml version="1.0" encoding="utf-8"?>
<p:tagLst xmlns:p="http://schemas.openxmlformats.org/presentationml/2006/main">
  <p:tag name="RAINPROBLEMTYPE" val="ProblemTypeMarker"/>
</p:tagLst>
</file>

<file path=ppt/tags/tag569.xml><?xml version="1.0" encoding="utf-8"?>
<p:tagLst xmlns:p="http://schemas.openxmlformats.org/presentationml/2006/main">
  <p:tag name="RAINPROBLEMTYPE" val="ProblemTypeMarker"/>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70.xml><?xml version="1.0" encoding="utf-8"?>
<p:tagLst xmlns:p="http://schemas.openxmlformats.org/presentationml/2006/main">
  <p:tag name="RAINPROBLEM" val="ProblemSetting"/>
  <p:tag name="RAINPROBLEMTYPE" val="MultipleChoice"/>
</p:tagLst>
</file>

<file path=ppt/tags/tag571.xml><?xml version="1.0" encoding="utf-8"?>
<p:tagLst xmlns:p="http://schemas.openxmlformats.org/presentationml/2006/main">
  <p:tag name="RAINPROBLEM" val="MultipleChoice"/>
  <p:tag name="PROBLEMSCORE" val="1.0"/>
</p:tagLst>
</file>

<file path=ppt/tags/tag572.xml><?xml version="1.0" encoding="utf-8"?>
<p:tagLst xmlns:p="http://schemas.openxmlformats.org/presentationml/2006/main">
  <p:tag name="RAINPROBLEM" val="ProblemBody"/>
</p:tagLst>
</file>

<file path=ppt/tags/tag573.xml><?xml version="1.0" encoding="utf-8"?>
<p:tagLst xmlns:p="http://schemas.openxmlformats.org/presentationml/2006/main">
  <p:tag name="RAINPROBLEM" val="ProblemItem"/>
</p:tagLst>
</file>

<file path=ppt/tags/tag574.xml><?xml version="1.0" encoding="utf-8"?>
<p:tagLst xmlns:p="http://schemas.openxmlformats.org/presentationml/2006/main">
  <p:tag name="RAINPROBLEM" val="ProblemBullet"/>
  <p:tag name="RAINPROBLEMTYPE" val="MultipleChoice"/>
  <p:tag name="RAINBULLET" val="Wrong"/>
</p:tagLst>
</file>

<file path=ppt/tags/tag575.xml><?xml version="1.0" encoding="utf-8"?>
<p:tagLst xmlns:p="http://schemas.openxmlformats.org/presentationml/2006/main">
  <p:tag name="RAINPROBLEM" val="ProblemItem"/>
</p:tagLst>
</file>

<file path=ppt/tags/tag576.xml><?xml version="1.0" encoding="utf-8"?>
<p:tagLst xmlns:p="http://schemas.openxmlformats.org/presentationml/2006/main">
  <p:tag name="RAINPROBLEM" val="ProblemBullet"/>
  <p:tag name="RAINPROBLEMTYPE" val="MultipleChoice"/>
  <p:tag name="RAINBULLET" val="Wrong"/>
</p:tagLst>
</file>

<file path=ppt/tags/tag577.xml><?xml version="1.0" encoding="utf-8"?>
<p:tagLst xmlns:p="http://schemas.openxmlformats.org/presentationml/2006/main">
  <p:tag name="RAINPROBLEM" val="ProblemItem"/>
</p:tagLst>
</file>

<file path=ppt/tags/tag578.xml><?xml version="1.0" encoding="utf-8"?>
<p:tagLst xmlns:p="http://schemas.openxmlformats.org/presentationml/2006/main">
  <p:tag name="RAINPROBLEM" val="ProblemBullet"/>
  <p:tag name="RAINPROBLEMTYPE" val="MultipleChoice"/>
  <p:tag name="RAINBULLET" val="Correct"/>
</p:tagLst>
</file>

<file path=ppt/tags/tag579.xml><?xml version="1.0" encoding="utf-8"?>
<p:tagLst xmlns:p="http://schemas.openxmlformats.org/presentationml/2006/main">
  <p:tag name="RAINPROBLEM" val="ProblemIte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0.xml><?xml version="1.0" encoding="utf-8"?>
<p:tagLst xmlns:p="http://schemas.openxmlformats.org/presentationml/2006/main">
  <p:tag name="RAINPROBLEM" val="ProblemBullet"/>
  <p:tag name="RAINPROBLEMTYPE" val="MultipleChoice"/>
  <p:tag name="RAINBULLET" val="Wrong"/>
</p:tagLst>
</file>

<file path=ppt/tags/tag581.xml><?xml version="1.0" encoding="utf-8"?>
<p:tagLst xmlns:p="http://schemas.openxmlformats.org/presentationml/2006/main">
  <p:tag name="RAINPROBLEM" val="ProblemSubmit"/>
  <p:tag name="RAINPROBLEMTYPE" val="MultipleChoice"/>
</p:tagLst>
</file>

<file path=ppt/tags/tag582.xml><?xml version="1.0" encoding="utf-8"?>
<p:tagLst xmlns:p="http://schemas.openxmlformats.org/presentationml/2006/main">
  <p:tag name="RAINPROBLEMTYPE" val="ProblemTypeMarker"/>
</p:tagLst>
</file>

<file path=ppt/tags/tag583.xml><?xml version="1.0" encoding="utf-8"?>
<p:tagLst xmlns:p="http://schemas.openxmlformats.org/presentationml/2006/main">
  <p:tag name="RAINPROBLEMTYPE" val="ProblemTypeMarker"/>
</p:tagLst>
</file>

<file path=ppt/tags/tag584.xml><?xml version="1.0" encoding="utf-8"?>
<p:tagLst xmlns:p="http://schemas.openxmlformats.org/presentationml/2006/main">
  <p:tag name="RAINPROBLEMTYPE" val="ProblemTypeMarker"/>
</p:tagLst>
</file>

<file path=ppt/tags/tag585.xml><?xml version="1.0" encoding="utf-8"?>
<p:tagLst xmlns:p="http://schemas.openxmlformats.org/presentationml/2006/main">
  <p:tag name="RAINPROBLEMTYPE" val="ProblemTypeMarker"/>
</p:tagLst>
</file>

<file path=ppt/tags/tag586.xml><?xml version="1.0" encoding="utf-8"?>
<p:tagLst xmlns:p="http://schemas.openxmlformats.org/presentationml/2006/main">
  <p:tag name="RAINPROBLEMTYPE" val="ProblemTypeMarker"/>
</p:tagLst>
</file>

<file path=ppt/tags/tag587.xml><?xml version="1.0" encoding="utf-8"?>
<p:tagLst xmlns:p="http://schemas.openxmlformats.org/presentationml/2006/main">
  <p:tag name="RAINPROBLEM" val="ProblemSetting"/>
  <p:tag name="RAINPROBLEMTYPE" val="MultipleChoice"/>
</p:tagLst>
</file>

<file path=ppt/tags/tag588.xml><?xml version="1.0" encoding="utf-8"?>
<p:tagLst xmlns:p="http://schemas.openxmlformats.org/presentationml/2006/main">
  <p:tag name="RAINPROBLEM" val="MultipleChoice"/>
  <p:tag name="PROBLEMSCORE" val="1.0"/>
</p:tagLst>
</file>

<file path=ppt/tags/tag589.xml><?xml version="1.0" encoding="utf-8"?>
<p:tagLst xmlns:p="http://schemas.openxmlformats.org/presentationml/2006/main">
  <p:tag name="RAINPROBLEM" val="ProblemBody"/>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0.xml><?xml version="1.0" encoding="utf-8"?>
<p:tagLst xmlns:p="http://schemas.openxmlformats.org/presentationml/2006/main">
  <p:tag name="RAINPROBLEM" val="ProblemItem"/>
</p:tagLst>
</file>

<file path=ppt/tags/tag591.xml><?xml version="1.0" encoding="utf-8"?>
<p:tagLst xmlns:p="http://schemas.openxmlformats.org/presentationml/2006/main">
  <p:tag name="RAINPROBLEM" val="ProblemBullet"/>
  <p:tag name="RAINPROBLEMTYPE" val="MultipleChoice"/>
  <p:tag name="RAINBULLET" val="Wrong"/>
</p:tagLst>
</file>

<file path=ppt/tags/tag592.xml><?xml version="1.0" encoding="utf-8"?>
<p:tagLst xmlns:p="http://schemas.openxmlformats.org/presentationml/2006/main">
  <p:tag name="RAINPROBLEM" val="ProblemItem"/>
</p:tagLst>
</file>

<file path=ppt/tags/tag593.xml><?xml version="1.0" encoding="utf-8"?>
<p:tagLst xmlns:p="http://schemas.openxmlformats.org/presentationml/2006/main">
  <p:tag name="RAINPROBLEM" val="ProblemBullet"/>
  <p:tag name="RAINPROBLEMTYPE" val="MultipleChoice"/>
  <p:tag name="RAINBULLET" val="Wrong"/>
</p:tagLst>
</file>

<file path=ppt/tags/tag594.xml><?xml version="1.0" encoding="utf-8"?>
<p:tagLst xmlns:p="http://schemas.openxmlformats.org/presentationml/2006/main">
  <p:tag name="RAINPROBLEM" val="ProblemItem"/>
</p:tagLst>
</file>

<file path=ppt/tags/tag595.xml><?xml version="1.0" encoding="utf-8"?>
<p:tagLst xmlns:p="http://schemas.openxmlformats.org/presentationml/2006/main">
  <p:tag name="RAINPROBLEM" val="ProblemBullet"/>
  <p:tag name="RAINPROBLEMTYPE" val="MultipleChoice"/>
  <p:tag name="RAINBULLET" val="Correct"/>
</p:tagLst>
</file>

<file path=ppt/tags/tag596.xml><?xml version="1.0" encoding="utf-8"?>
<p:tagLst xmlns:p="http://schemas.openxmlformats.org/presentationml/2006/main">
  <p:tag name="RAINPROBLEM" val="ProblemItem"/>
</p:tagLst>
</file>

<file path=ppt/tags/tag597.xml><?xml version="1.0" encoding="utf-8"?>
<p:tagLst xmlns:p="http://schemas.openxmlformats.org/presentationml/2006/main">
  <p:tag name="RAINPROBLEM" val="ProblemBullet"/>
  <p:tag name="RAINPROBLEMTYPE" val="MultipleChoice"/>
  <p:tag name="RAINBULLET" val="Wrong"/>
</p:tagLst>
</file>

<file path=ppt/tags/tag598.xml><?xml version="1.0" encoding="utf-8"?>
<p:tagLst xmlns:p="http://schemas.openxmlformats.org/presentationml/2006/main">
  <p:tag name="RAINPROBLEM" val="ProblemSubmit"/>
  <p:tag name="RAINPROBLEMTYPE" val="MultipleChoice"/>
</p:tagLst>
</file>

<file path=ppt/tags/tag599.xml><?xml version="1.0" encoding="utf-8"?>
<p:tagLst xmlns:p="http://schemas.openxmlformats.org/presentationml/2006/main">
  <p:tag name="RAINPROBLEMTYPE" val="ProblemTypeMarker"/>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0.xml><?xml version="1.0" encoding="utf-8"?>
<p:tagLst xmlns:p="http://schemas.openxmlformats.org/presentationml/2006/main">
  <p:tag name="RAINPROBLEMTYPE" val="ProblemTypeMarker"/>
</p:tagLst>
</file>

<file path=ppt/tags/tag601.xml><?xml version="1.0" encoding="utf-8"?>
<p:tagLst xmlns:p="http://schemas.openxmlformats.org/presentationml/2006/main">
  <p:tag name="RAINPROBLEMTYPE" val="ProblemTypeMarker"/>
</p:tagLst>
</file>

<file path=ppt/tags/tag602.xml><?xml version="1.0" encoding="utf-8"?>
<p:tagLst xmlns:p="http://schemas.openxmlformats.org/presentationml/2006/main">
  <p:tag name="RAINPROBLEMTYPE" val="ProblemTypeMarker"/>
</p:tagLst>
</file>

<file path=ppt/tags/tag603.xml><?xml version="1.0" encoding="utf-8"?>
<p:tagLst xmlns:p="http://schemas.openxmlformats.org/presentationml/2006/main">
  <p:tag name="RAINPROBLEMTYPE" val="ProblemTypeMarker"/>
</p:tagLst>
</file>

<file path=ppt/tags/tag604.xml><?xml version="1.0" encoding="utf-8"?>
<p:tagLst xmlns:p="http://schemas.openxmlformats.org/presentationml/2006/main">
  <p:tag name="RAINPROBLEM" val="ProblemSetting"/>
  <p:tag name="RAINPROBLEMTYPE" val="MultipleChoice"/>
</p:tagLst>
</file>

<file path=ppt/tags/tag605.xml><?xml version="1.0" encoding="utf-8"?>
<p:tagLst xmlns:p="http://schemas.openxmlformats.org/presentationml/2006/main">
  <p:tag name="RAINPROBLEM" val="MultipleChoice"/>
  <p:tag name="PROBLEMSCORE" val="1.0"/>
</p:tagLst>
</file>

<file path=ppt/tags/tag606.xml><?xml version="1.0" encoding="utf-8"?>
<p:tagLst xmlns:p="http://schemas.openxmlformats.org/presentationml/2006/main">
  <p:tag name="KSO_WM_PRESENTATION_SOURCE" val="WPPAIGeneratePPT"/>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BEAUTIFY_FLAG" val="#wm#"/>
  <p:tag name="KSO_WM_UNIT_INDEX" val="1"/>
  <p:tag name="KSO_WM_UNIT_TYPE" val="i"/>
</p:tagLst>
</file>

<file path=ppt/tags/tag64.xml><?xml version="1.0" encoding="utf-8"?>
<p:tagLst xmlns:p="http://schemas.openxmlformats.org/presentationml/2006/main">
  <p:tag name="KSO_WM_BEAUTIFY_FLAG" val="#wm#"/>
  <p:tag name="KSO_WM_UNIT_INDEX" val="2"/>
  <p:tag name="KSO_WM_UNIT_TYPE" val="i"/>
</p:tagLst>
</file>

<file path=ppt/tags/tag65.xml><?xml version="1.0" encoding="utf-8"?>
<p:tagLst xmlns:p="http://schemas.openxmlformats.org/presentationml/2006/main">
  <p:tag name="KSO_WM_BEAUTIFY_FLAG" val="#wm#"/>
  <p:tag name="KSO_WM_UNIT_INDEX" val="3"/>
  <p:tag name="KSO_WM_UNIT_TYPE" val="i"/>
</p:tagLst>
</file>

<file path=ppt/tags/tag66.xml><?xml version="1.0" encoding="utf-8"?>
<p:tagLst xmlns:p="http://schemas.openxmlformats.org/presentationml/2006/main">
  <p:tag name="KSO_WM_BEAUTIFY_FLAG" val="#wm#"/>
  <p:tag name="KSO_WM_UNIT_INDEX" val="4"/>
  <p:tag name="KSO_WM_UNIT_TYPE" val="i"/>
</p:tagLst>
</file>

<file path=ppt/tags/tag67.xml><?xml version="1.0" encoding="utf-8"?>
<p:tagLst xmlns:p="http://schemas.openxmlformats.org/presentationml/2006/main">
  <p:tag name="KSO_WM_BEAUTIFY_FLAG" val="#wm#"/>
  <p:tag name="KSO_WM_UNIT_INDEX" val="5"/>
  <p:tag name="KSO_WM_UNIT_TYPE" val="i"/>
</p:tagLst>
</file>

<file path=ppt/tags/tag68.xml><?xml version="1.0" encoding="utf-8"?>
<p:tagLst xmlns:p="http://schemas.openxmlformats.org/presentationml/2006/main">
  <p:tag name="KSO_WM_BEAUTIFY_FLAG" val="#wm#"/>
  <p:tag name="KSO_WM_UNIT_INDEX" val="6"/>
  <p:tag name="KSO_WM_UNIT_TYPE" val="i"/>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p="http://schemas.openxmlformats.org/presentationml/2006/main">
  <p:tag name="KSO_WM_BEAUTIFY_FLAG" val="#wm#"/>
  <p:tag name="KSO_WM_UNIT_INDEX" val="1"/>
  <p:tag name="KSO_WM_UNIT_TYPE" val="a"/>
</p:tagLst>
</file>

<file path=ppt/tags/tag73.xml><?xml version="1.0" encoding="utf-8"?>
<p:tagLst xmlns:p="http://schemas.openxmlformats.org/presentationml/2006/main">
  <p:tag name="KSO_WM_BEAUTIFY_FLAG" val="#wm#"/>
  <p:tag name="KSO_WM_UNIT_INDEX" val="1"/>
  <p:tag name="KSO_WM_UNIT_SUBTYPE" val="c"/>
  <p:tag name="KSO_WM_UNIT_TYPE" val="f"/>
</p:tagLst>
</file>

<file path=ppt/tags/tag74.xml><?xml version="1.0" encoding="utf-8"?>
<p:tagLst xmlns:p="http://schemas.openxmlformats.org/presentationml/2006/main">
  <p:tag name="KSO_WM_BEAUTIFY_FLAG" val="#wm#"/>
  <p:tag name="KSO_WM_UNIT_INDEX" val="2"/>
  <p:tag name="KSO_WM_UNIT_SUBTYPE" val="b"/>
  <p:tag name="KSO_WM_UNIT_TYPE" val="f"/>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UNIT_INDEX" val="1"/>
  <p:tag name="KSO_WM_UNIT_TYPE" val="i"/>
</p:tagLst>
</file>

<file path=ppt/tags/tag81.xml><?xml version="1.0" encoding="utf-8"?>
<p:tagLst xmlns:p="http://schemas.openxmlformats.org/presentationml/2006/main">
  <p:tag name="KSO_WM_BEAUTIFY_FLAG" val="#wm#"/>
  <p:tag name="KSO_WM_UNIT_INDEX" val="2"/>
  <p:tag name="KSO_WM_UNIT_TYPE" val="i"/>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4.xml><?xml version="1.0" encoding="utf-8"?>
<p:tagLst xmlns:p="http://schemas.openxmlformats.org/presentationml/2006/main">
  <p:tag name="KSO_WM_BEAUTIFY_FLAG" val="#wm#"/>
  <p:tag name="KSO_WM_UNIT_INDEX" val="3"/>
  <p:tag name="KSO_WM_UNIT_TYPE" val="i"/>
</p:tagLst>
</file>

<file path=ppt/tags/tag85.xml><?xml version="1.0" encoding="utf-8"?>
<p:tagLst xmlns:p="http://schemas.openxmlformats.org/presentationml/2006/main">
  <p:tag name="KSO_WM_BEAUTIFY_FLAG" val="#wm#"/>
  <p:tag name="KSO_WM_UNIT_INDEX" val="4"/>
  <p:tag name="KSO_WM_UNIT_TYPE" val="i"/>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7.xml><?xml version="1.0" encoding="utf-8"?>
<p:tagLst xmlns:p="http://schemas.openxmlformats.org/presentationml/2006/main">
  <p:tag name="KSO_WM_BEAUTIFY_FLAG" val="#wm#"/>
  <p:tag name="KSO_WM_UNIT_INDEX" val="1"/>
  <p:tag name="KSO_WM_UNIT_TYPE" val="a"/>
</p:tagLst>
</file>

<file path=ppt/tags/tag88.xml><?xml version="1.0" encoding="utf-8"?>
<p:tagLst xmlns:p="http://schemas.openxmlformats.org/presentationml/2006/main">
  <p:tag name="KSO_WM_BEAUTIFY_FLAG" val="#wm#"/>
  <p:tag name="KSO_WM_UNIT_INDEX" val="1"/>
  <p:tag name="KSO_WM_UNIT_TYPE" val="e"/>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蓝色工作汇报商务风主题">
  <a:themeElements>
    <a:clrScheme name="">
      <a:dk1>
        <a:srgbClr val="000000"/>
      </a:dk1>
      <a:lt1>
        <a:srgbClr val="FFFFFF"/>
      </a:lt1>
      <a:dk2>
        <a:srgbClr val="333638"/>
      </a:dk2>
      <a:lt2>
        <a:srgbClr val="EFEFEF"/>
      </a:lt2>
      <a:accent1>
        <a:srgbClr val="0E2E4A"/>
      </a:accent1>
      <a:accent2>
        <a:srgbClr val="B59158"/>
      </a:accent2>
      <a:accent3>
        <a:srgbClr val="D5BF93"/>
      </a:accent3>
      <a:accent4>
        <a:srgbClr val="8498AA"/>
      </a:accent4>
      <a:accent5>
        <a:srgbClr val="A0BBF0"/>
      </a:accent5>
      <a:accent6>
        <a:srgbClr val="E4420E"/>
      </a:accent6>
      <a:hlink>
        <a:srgbClr val="00B5EE"/>
      </a:hlink>
      <a:folHlink>
        <a:srgbClr val="0C327A"/>
      </a:folHlink>
    </a:clrScheme>
    <a:fontScheme name="">
      <a:majorFont>
        <a:latin typeface="Microsoft YaHei UI"/>
        <a:ea typeface="Microsoft YaHei UI"/>
        <a:cs typeface=""/>
      </a:majorFont>
      <a:minorFont>
        <a:latin typeface="Microsoft YaHei UI"/>
        <a:ea typeface="Microsoft YaHei UI"/>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蓝色工作汇报商务风主题">
  <a:themeElements>
    <a:clrScheme name="">
      <a:dk1>
        <a:srgbClr val="000000"/>
      </a:dk1>
      <a:lt1>
        <a:srgbClr val="FFFFFF"/>
      </a:lt1>
      <a:dk2>
        <a:srgbClr val="333638"/>
      </a:dk2>
      <a:lt2>
        <a:srgbClr val="EFEFEF"/>
      </a:lt2>
      <a:accent1>
        <a:srgbClr val="0E2E4A"/>
      </a:accent1>
      <a:accent2>
        <a:srgbClr val="B59158"/>
      </a:accent2>
      <a:accent3>
        <a:srgbClr val="D5BF93"/>
      </a:accent3>
      <a:accent4>
        <a:srgbClr val="8498AA"/>
      </a:accent4>
      <a:accent5>
        <a:srgbClr val="A0BBF0"/>
      </a:accent5>
      <a:accent6>
        <a:srgbClr val="E4420E"/>
      </a:accent6>
      <a:hlink>
        <a:srgbClr val="00B5EE"/>
      </a:hlink>
      <a:folHlink>
        <a:srgbClr val="0C327A"/>
      </a:folHlink>
    </a:clrScheme>
    <a:fontScheme name="">
      <a:majorFont>
        <a:latin typeface="Microsoft YaHei UI"/>
        <a:ea typeface="Microsoft YaHei UI"/>
        <a:cs typeface=""/>
      </a:majorFont>
      <a:minorFont>
        <a:latin typeface="Microsoft YaHei UI"/>
        <a:ea typeface="Microsoft YaHei UI"/>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3675</Words>
  <Application>WPS 演示</Application>
  <PresentationFormat>宽屏</PresentationFormat>
  <Paragraphs>556</Paragraphs>
  <Slides>34</Slides>
  <Notes>4</Notes>
  <HiddenSlides>0</HiddenSlides>
  <MMClips>0</MMClips>
  <ScaleCrop>false</ScaleCrop>
  <HeadingPairs>
    <vt:vector size="6" baseType="variant">
      <vt:variant>
        <vt:lpstr>已用的字体</vt:lpstr>
      </vt:variant>
      <vt:variant>
        <vt:i4>8</vt:i4>
      </vt:variant>
      <vt:variant>
        <vt:lpstr>主题</vt:lpstr>
      </vt:variant>
      <vt:variant>
        <vt:i4>3</vt:i4>
      </vt:variant>
      <vt:variant>
        <vt:lpstr>幻灯片标题</vt:lpstr>
      </vt:variant>
      <vt:variant>
        <vt:i4>34</vt:i4>
      </vt:variant>
    </vt:vector>
  </HeadingPairs>
  <TitlesOfParts>
    <vt:vector size="45" baseType="lpstr">
      <vt:lpstr>Arial</vt:lpstr>
      <vt:lpstr>宋体</vt:lpstr>
      <vt:lpstr>Wingdings</vt:lpstr>
      <vt:lpstr>Wingdings</vt:lpstr>
      <vt:lpstr>微软雅黑</vt:lpstr>
      <vt:lpstr>Microsoft YaHei UI</vt:lpstr>
      <vt:lpstr>Arial Unicode MS</vt:lpstr>
      <vt:lpstr>Calibri</vt:lpstr>
      <vt:lpstr>WPS</vt:lpstr>
      <vt:lpstr>蓝色工作汇报商务风主题</vt:lpstr>
      <vt:lpstr>1_蓝色工作汇报商务风主题</vt:lpstr>
      <vt:lpstr>三位管理学大师</vt:lpstr>
      <vt:lpstr>PowerPoint 演示文稿</vt:lpstr>
      <vt:lpstr>PowerPoint 演示文稿</vt:lpstr>
      <vt:lpstr>PowerPoint 演示文稿</vt:lpstr>
      <vt:lpstr>PMP视频</vt:lpstr>
      <vt:lpstr>PowerPoint 演示文稿</vt:lpstr>
      <vt:lpstr>PowerPoint 演示文稿</vt:lpstr>
      <vt:lpstr>PowerPoint 演示文稿</vt:lpstr>
      <vt:lpstr>理论知识考核概览</vt:lpstr>
      <vt:lpstr>模块1：职业道德与基础</vt:lpstr>
      <vt:lpstr>模块2：项目启动</vt:lpstr>
      <vt:lpstr>模块3：项目计划</vt:lpstr>
      <vt:lpstr>模块4：项目控制</vt:lpstr>
      <vt:lpstr>模块5：项目收尾</vt:lpstr>
      <vt:lpstr>实操技能考核要点</vt:lpstr>
      <vt:lpstr>PowerPoint 演示文稿</vt:lpstr>
      <vt:lpstr>策划一场班级旅行</vt:lpstr>
      <vt:lpstr>组织一场篮球赛</vt:lpstr>
      <vt:lpstr>制作一期短视频</vt:lpstr>
      <vt:lpstr>完成一个毕业设计</vt:lpstr>
      <vt:lpstr>一部新手机开发</vt:lpstr>
      <vt:lpstr>一座建筑的建造</vt:lpstr>
      <vt:lpstr>一个软件的开发</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刘俊玲</dc:creator>
  <cp:lastModifiedBy>刘俊玲</cp:lastModifiedBy>
  <cp:revision>172</cp:revision>
  <dcterms:created xsi:type="dcterms:W3CDTF">2019-06-19T02:08:00Z</dcterms:created>
  <dcterms:modified xsi:type="dcterms:W3CDTF">2025-09-02T08:26:33Z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15ED2D9E3A31419BA8224D41C7D0FA1A_11</vt:lpwstr>
  </property>
</Properties>
</file>