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132"/>
  </p:notesMasterIdLst>
  <p:sldIdLst>
    <p:sldId id="256" r:id="rId3"/>
    <p:sldId id="858" r:id="rId4"/>
    <p:sldId id="340" r:id="rId5"/>
    <p:sldId id="950" r:id="rId6"/>
    <p:sldId id="934" r:id="rId7"/>
    <p:sldId id="935" r:id="rId8"/>
    <p:sldId id="951" r:id="rId9"/>
    <p:sldId id="952" r:id="rId10"/>
    <p:sldId id="956" r:id="rId11"/>
    <p:sldId id="957" r:id="rId12"/>
    <p:sldId id="958" r:id="rId13"/>
    <p:sldId id="959" r:id="rId14"/>
    <p:sldId id="960" r:id="rId15"/>
    <p:sldId id="953" r:id="rId16"/>
    <p:sldId id="961" r:id="rId17"/>
    <p:sldId id="962" r:id="rId18"/>
    <p:sldId id="963" r:id="rId19"/>
    <p:sldId id="964" r:id="rId20"/>
    <p:sldId id="965" r:id="rId21"/>
    <p:sldId id="966" r:id="rId22"/>
    <p:sldId id="968" r:id="rId23"/>
    <p:sldId id="969" r:id="rId24"/>
    <p:sldId id="970" r:id="rId25"/>
    <p:sldId id="971" r:id="rId26"/>
    <p:sldId id="972" r:id="rId27"/>
    <p:sldId id="973" r:id="rId28"/>
    <p:sldId id="974" r:id="rId29"/>
    <p:sldId id="975" r:id="rId30"/>
    <p:sldId id="976" r:id="rId31"/>
    <p:sldId id="977" r:id="rId32"/>
    <p:sldId id="985" r:id="rId33"/>
    <p:sldId id="986" r:id="rId34"/>
    <p:sldId id="987" r:id="rId35"/>
    <p:sldId id="988" r:id="rId36"/>
    <p:sldId id="989" r:id="rId37"/>
    <p:sldId id="994" r:id="rId38"/>
    <p:sldId id="990" r:id="rId39"/>
    <p:sldId id="995" r:id="rId40"/>
    <p:sldId id="996" r:id="rId41"/>
    <p:sldId id="1000" r:id="rId42"/>
    <p:sldId id="1001" r:id="rId43"/>
    <p:sldId id="1002" r:id="rId44"/>
    <p:sldId id="1003" r:id="rId45"/>
    <p:sldId id="997" r:id="rId46"/>
    <p:sldId id="998" r:id="rId47"/>
    <p:sldId id="1004" r:id="rId48"/>
    <p:sldId id="1005" r:id="rId49"/>
    <p:sldId id="1006" r:id="rId50"/>
    <p:sldId id="1007" r:id="rId51"/>
    <p:sldId id="1008" r:id="rId52"/>
    <p:sldId id="999" r:id="rId53"/>
    <p:sldId id="991" r:id="rId54"/>
    <p:sldId id="992" r:id="rId55"/>
    <p:sldId id="993" r:id="rId56"/>
    <p:sldId id="1009" r:id="rId57"/>
    <p:sldId id="1010" r:id="rId58"/>
    <p:sldId id="1011" r:id="rId59"/>
    <p:sldId id="1024" r:id="rId60"/>
    <p:sldId id="1025" r:id="rId61"/>
    <p:sldId id="1026" r:id="rId62"/>
    <p:sldId id="1027" r:id="rId63"/>
    <p:sldId id="1028" r:id="rId64"/>
    <p:sldId id="1029" r:id="rId65"/>
    <p:sldId id="1034" r:id="rId66"/>
    <p:sldId id="1030" r:id="rId67"/>
    <p:sldId id="1035" r:id="rId68"/>
    <p:sldId id="1036" r:id="rId69"/>
    <p:sldId id="1037" r:id="rId70"/>
    <p:sldId id="1041" r:id="rId71"/>
    <p:sldId id="1042" r:id="rId72"/>
    <p:sldId id="1043" r:id="rId73"/>
    <p:sldId id="1044" r:id="rId74"/>
    <p:sldId id="1047" r:id="rId75"/>
    <p:sldId id="1048" r:id="rId76"/>
    <p:sldId id="1049" r:id="rId77"/>
    <p:sldId id="1056" r:id="rId78"/>
    <p:sldId id="1050" r:id="rId79"/>
    <p:sldId id="1057" r:id="rId80"/>
    <p:sldId id="1062" r:id="rId81"/>
    <p:sldId id="1058" r:id="rId82"/>
    <p:sldId id="1059" r:id="rId83"/>
    <p:sldId id="1063" r:id="rId84"/>
    <p:sldId id="1064" r:id="rId85"/>
    <p:sldId id="1065" r:id="rId86"/>
    <p:sldId id="1066" r:id="rId87"/>
    <p:sldId id="1067" r:id="rId88"/>
    <p:sldId id="1068" r:id="rId89"/>
    <p:sldId id="1069" r:id="rId90"/>
    <p:sldId id="1070" r:id="rId91"/>
    <p:sldId id="1071" r:id="rId92"/>
    <p:sldId id="1072" r:id="rId93"/>
    <p:sldId id="1073" r:id="rId94"/>
    <p:sldId id="1074" r:id="rId95"/>
    <p:sldId id="1080" r:id="rId96"/>
    <p:sldId id="1081" r:id="rId97"/>
    <p:sldId id="1082" r:id="rId98"/>
    <p:sldId id="1083" r:id="rId99"/>
    <p:sldId id="1084" r:id="rId100"/>
    <p:sldId id="1085" r:id="rId101"/>
    <p:sldId id="1089" r:id="rId102"/>
    <p:sldId id="1086" r:id="rId103"/>
    <p:sldId id="1090" r:id="rId104"/>
    <p:sldId id="1097" r:id="rId105"/>
    <p:sldId id="1103" r:id="rId106"/>
    <p:sldId id="1104" r:id="rId107"/>
    <p:sldId id="1105" r:id="rId108"/>
    <p:sldId id="1106" r:id="rId109"/>
    <p:sldId id="1109" r:id="rId110"/>
    <p:sldId id="1107" r:id="rId111"/>
    <p:sldId id="1110" r:id="rId112"/>
    <p:sldId id="1111" r:id="rId113"/>
    <p:sldId id="1112" r:id="rId114"/>
    <p:sldId id="1113" r:id="rId115"/>
    <p:sldId id="1114" r:id="rId116"/>
    <p:sldId id="1115" r:id="rId117"/>
    <p:sldId id="1116" r:id="rId118"/>
    <p:sldId id="1117" r:id="rId119"/>
    <p:sldId id="1118" r:id="rId120"/>
    <p:sldId id="1119" r:id="rId121"/>
    <p:sldId id="1120" r:id="rId122"/>
    <p:sldId id="1121" r:id="rId123"/>
    <p:sldId id="1122" r:id="rId124"/>
    <p:sldId id="1108" r:id="rId125"/>
    <p:sldId id="1123" r:id="rId126"/>
    <p:sldId id="1124" r:id="rId127"/>
    <p:sldId id="1125" r:id="rId128"/>
    <p:sldId id="1128" r:id="rId129"/>
    <p:sldId id="1126" r:id="rId130"/>
    <p:sldId id="766" r:id="rId131"/>
  </p:sldIdLst>
  <p:sldSz cx="12190095" cy="6859270"/>
  <p:notesSz cx="6858000" cy="9144000"/>
  <p:custDataLst>
    <p:tags r:id="rId13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38" userDrawn="1">
          <p15:clr>
            <a:srgbClr val="A4A3A4"/>
          </p15:clr>
        </p15:guide>
        <p15:guide id="2" pos="38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0000"/>
    <a:srgbClr val="D24E4E"/>
    <a:srgbClr val="D89999"/>
    <a:srgbClr val="E4B9B9"/>
    <a:srgbClr val="BE0202"/>
    <a:srgbClr val="F2B800"/>
    <a:srgbClr val="ED7D31"/>
    <a:srgbClr val="4E4B49"/>
    <a:srgbClr val="CF8282"/>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111" d="100"/>
          <a:sy n="111" d="100"/>
        </p:scale>
        <p:origin x="510" y="96"/>
      </p:cViewPr>
      <p:guideLst>
        <p:guide orient="horz" pos="2238"/>
        <p:guide pos="382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7.xml"/><Relationship Id="rId98" Type="http://schemas.openxmlformats.org/officeDocument/2006/relationships/slide" Target="slides/slide96.xml"/><Relationship Id="rId97" Type="http://schemas.openxmlformats.org/officeDocument/2006/relationships/slide" Target="slides/slide95.xml"/><Relationship Id="rId96" Type="http://schemas.openxmlformats.org/officeDocument/2006/relationships/slide" Target="slides/slide94.xml"/><Relationship Id="rId95" Type="http://schemas.openxmlformats.org/officeDocument/2006/relationships/slide" Target="slides/slide93.xml"/><Relationship Id="rId94" Type="http://schemas.openxmlformats.org/officeDocument/2006/relationships/slide" Target="slides/slide92.xml"/><Relationship Id="rId93" Type="http://schemas.openxmlformats.org/officeDocument/2006/relationships/slide" Target="slides/slide91.xml"/><Relationship Id="rId92" Type="http://schemas.openxmlformats.org/officeDocument/2006/relationships/slide" Target="slides/slide90.xml"/><Relationship Id="rId91" Type="http://schemas.openxmlformats.org/officeDocument/2006/relationships/slide" Target="slides/slide89.xml"/><Relationship Id="rId90" Type="http://schemas.openxmlformats.org/officeDocument/2006/relationships/slide" Target="slides/slide88.xml"/><Relationship Id="rId9" Type="http://schemas.openxmlformats.org/officeDocument/2006/relationships/slide" Target="slides/slide7.xml"/><Relationship Id="rId89" Type="http://schemas.openxmlformats.org/officeDocument/2006/relationships/slide" Target="slides/slide87.xml"/><Relationship Id="rId88" Type="http://schemas.openxmlformats.org/officeDocument/2006/relationships/slide" Target="slides/slide86.xml"/><Relationship Id="rId87" Type="http://schemas.openxmlformats.org/officeDocument/2006/relationships/slide" Target="slides/slide85.xml"/><Relationship Id="rId86" Type="http://schemas.openxmlformats.org/officeDocument/2006/relationships/slide" Target="slides/slide84.xml"/><Relationship Id="rId85" Type="http://schemas.openxmlformats.org/officeDocument/2006/relationships/slide" Target="slides/slide83.xml"/><Relationship Id="rId84" Type="http://schemas.openxmlformats.org/officeDocument/2006/relationships/slide" Target="slides/slide82.xml"/><Relationship Id="rId83" Type="http://schemas.openxmlformats.org/officeDocument/2006/relationships/slide" Target="slides/slide81.xml"/><Relationship Id="rId82" Type="http://schemas.openxmlformats.org/officeDocument/2006/relationships/slide" Target="slides/slide80.xml"/><Relationship Id="rId81" Type="http://schemas.openxmlformats.org/officeDocument/2006/relationships/slide" Target="slides/slide79.xml"/><Relationship Id="rId80" Type="http://schemas.openxmlformats.org/officeDocument/2006/relationships/slide" Target="slides/slide78.xml"/><Relationship Id="rId8" Type="http://schemas.openxmlformats.org/officeDocument/2006/relationships/slide" Target="slides/slide6.xml"/><Relationship Id="rId79" Type="http://schemas.openxmlformats.org/officeDocument/2006/relationships/slide" Target="slides/slide77.xml"/><Relationship Id="rId78" Type="http://schemas.openxmlformats.org/officeDocument/2006/relationships/slide" Target="slides/slide76.xml"/><Relationship Id="rId77" Type="http://schemas.openxmlformats.org/officeDocument/2006/relationships/slide" Target="slides/slide75.xml"/><Relationship Id="rId76" Type="http://schemas.openxmlformats.org/officeDocument/2006/relationships/slide" Target="slides/slide74.xml"/><Relationship Id="rId75" Type="http://schemas.openxmlformats.org/officeDocument/2006/relationships/slide" Target="slides/slide73.xml"/><Relationship Id="rId74" Type="http://schemas.openxmlformats.org/officeDocument/2006/relationships/slide" Target="slides/slide72.xml"/><Relationship Id="rId73" Type="http://schemas.openxmlformats.org/officeDocument/2006/relationships/slide" Target="slides/slide71.xml"/><Relationship Id="rId72" Type="http://schemas.openxmlformats.org/officeDocument/2006/relationships/slide" Target="slides/slide70.xml"/><Relationship Id="rId71" Type="http://schemas.openxmlformats.org/officeDocument/2006/relationships/slide" Target="slides/slide69.xml"/><Relationship Id="rId70" Type="http://schemas.openxmlformats.org/officeDocument/2006/relationships/slide" Target="slides/slide68.xml"/><Relationship Id="rId7" Type="http://schemas.openxmlformats.org/officeDocument/2006/relationships/slide" Target="slides/slide5.xml"/><Relationship Id="rId69" Type="http://schemas.openxmlformats.org/officeDocument/2006/relationships/slide" Target="slides/slide67.xml"/><Relationship Id="rId68" Type="http://schemas.openxmlformats.org/officeDocument/2006/relationships/slide" Target="slides/slide66.xml"/><Relationship Id="rId67" Type="http://schemas.openxmlformats.org/officeDocument/2006/relationships/slide" Target="slides/slide65.xml"/><Relationship Id="rId66" Type="http://schemas.openxmlformats.org/officeDocument/2006/relationships/slide" Target="slides/slide64.xml"/><Relationship Id="rId65" Type="http://schemas.openxmlformats.org/officeDocument/2006/relationships/slide" Target="slides/slide63.xml"/><Relationship Id="rId64" Type="http://schemas.openxmlformats.org/officeDocument/2006/relationships/slide" Target="slides/slide62.xml"/><Relationship Id="rId63" Type="http://schemas.openxmlformats.org/officeDocument/2006/relationships/slide" Target="slides/slide61.xml"/><Relationship Id="rId62" Type="http://schemas.openxmlformats.org/officeDocument/2006/relationships/slide" Target="slides/slide60.xml"/><Relationship Id="rId61" Type="http://schemas.openxmlformats.org/officeDocument/2006/relationships/slide" Target="slides/slide59.xml"/><Relationship Id="rId60" Type="http://schemas.openxmlformats.org/officeDocument/2006/relationships/slide" Target="slides/slide58.xml"/><Relationship Id="rId6" Type="http://schemas.openxmlformats.org/officeDocument/2006/relationships/slide" Target="slides/slide4.xml"/><Relationship Id="rId59" Type="http://schemas.openxmlformats.org/officeDocument/2006/relationships/slide" Target="slides/slide57.xml"/><Relationship Id="rId58" Type="http://schemas.openxmlformats.org/officeDocument/2006/relationships/slide" Target="slides/slide56.xml"/><Relationship Id="rId57" Type="http://schemas.openxmlformats.org/officeDocument/2006/relationships/slide" Target="slides/slide55.xml"/><Relationship Id="rId56" Type="http://schemas.openxmlformats.org/officeDocument/2006/relationships/slide" Target="slides/slide54.xml"/><Relationship Id="rId55" Type="http://schemas.openxmlformats.org/officeDocument/2006/relationships/slide" Target="slides/slide53.xml"/><Relationship Id="rId54" Type="http://schemas.openxmlformats.org/officeDocument/2006/relationships/slide" Target="slides/slide52.xml"/><Relationship Id="rId53" Type="http://schemas.openxmlformats.org/officeDocument/2006/relationships/slide" Target="slides/slide5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6" Type="http://schemas.openxmlformats.org/officeDocument/2006/relationships/tags" Target="tags/tag292.xml"/><Relationship Id="rId135" Type="http://schemas.openxmlformats.org/officeDocument/2006/relationships/tableStyles" Target="tableStyles.xml"/><Relationship Id="rId134" Type="http://schemas.openxmlformats.org/officeDocument/2006/relationships/viewProps" Target="viewProps.xml"/><Relationship Id="rId133" Type="http://schemas.openxmlformats.org/officeDocument/2006/relationships/presProps" Target="presProps.xml"/><Relationship Id="rId132" Type="http://schemas.openxmlformats.org/officeDocument/2006/relationships/notesMaster" Target="notesMasters/notesMaster1.xml"/><Relationship Id="rId131" Type="http://schemas.openxmlformats.org/officeDocument/2006/relationships/slide" Target="slides/slide129.xml"/><Relationship Id="rId130" Type="http://schemas.openxmlformats.org/officeDocument/2006/relationships/slide" Target="slides/slide128.xml"/><Relationship Id="rId13" Type="http://schemas.openxmlformats.org/officeDocument/2006/relationships/slide" Target="slides/slide11.xml"/><Relationship Id="rId129" Type="http://schemas.openxmlformats.org/officeDocument/2006/relationships/slide" Target="slides/slide127.xml"/><Relationship Id="rId128" Type="http://schemas.openxmlformats.org/officeDocument/2006/relationships/slide" Target="slides/slide126.xml"/><Relationship Id="rId127" Type="http://schemas.openxmlformats.org/officeDocument/2006/relationships/slide" Target="slides/slide125.xml"/><Relationship Id="rId126" Type="http://schemas.openxmlformats.org/officeDocument/2006/relationships/slide" Target="slides/slide124.xml"/><Relationship Id="rId125" Type="http://schemas.openxmlformats.org/officeDocument/2006/relationships/slide" Target="slides/slide123.xml"/><Relationship Id="rId124" Type="http://schemas.openxmlformats.org/officeDocument/2006/relationships/slide" Target="slides/slide122.xml"/><Relationship Id="rId123" Type="http://schemas.openxmlformats.org/officeDocument/2006/relationships/slide" Target="slides/slide121.xml"/><Relationship Id="rId122" Type="http://schemas.openxmlformats.org/officeDocument/2006/relationships/slide" Target="slides/slide120.xml"/><Relationship Id="rId121" Type="http://schemas.openxmlformats.org/officeDocument/2006/relationships/slide" Target="slides/slide119.xml"/><Relationship Id="rId120" Type="http://schemas.openxmlformats.org/officeDocument/2006/relationships/slide" Target="slides/slide118.xml"/><Relationship Id="rId12" Type="http://schemas.openxmlformats.org/officeDocument/2006/relationships/slide" Target="slides/slide10.xml"/><Relationship Id="rId119" Type="http://schemas.openxmlformats.org/officeDocument/2006/relationships/slide" Target="slides/slide117.xml"/><Relationship Id="rId118" Type="http://schemas.openxmlformats.org/officeDocument/2006/relationships/slide" Target="slides/slide116.xml"/><Relationship Id="rId117" Type="http://schemas.openxmlformats.org/officeDocument/2006/relationships/slide" Target="slides/slide115.xml"/><Relationship Id="rId116" Type="http://schemas.openxmlformats.org/officeDocument/2006/relationships/slide" Target="slides/slide114.xml"/><Relationship Id="rId115" Type="http://schemas.openxmlformats.org/officeDocument/2006/relationships/slide" Target="slides/slide113.xml"/><Relationship Id="rId114" Type="http://schemas.openxmlformats.org/officeDocument/2006/relationships/slide" Target="slides/slide112.xml"/><Relationship Id="rId113" Type="http://schemas.openxmlformats.org/officeDocument/2006/relationships/slide" Target="slides/slide111.xml"/><Relationship Id="rId112" Type="http://schemas.openxmlformats.org/officeDocument/2006/relationships/slide" Target="slides/slide110.xml"/><Relationship Id="rId111" Type="http://schemas.openxmlformats.org/officeDocument/2006/relationships/slide" Target="slides/slide109.xml"/><Relationship Id="rId110" Type="http://schemas.openxmlformats.org/officeDocument/2006/relationships/slide" Target="slides/slide108.xml"/><Relationship Id="rId11" Type="http://schemas.openxmlformats.org/officeDocument/2006/relationships/slide" Target="slides/slide9.xml"/><Relationship Id="rId109" Type="http://schemas.openxmlformats.org/officeDocument/2006/relationships/slide" Target="slides/slide107.xml"/><Relationship Id="rId108" Type="http://schemas.openxmlformats.org/officeDocument/2006/relationships/slide" Target="slides/slide106.xml"/><Relationship Id="rId107" Type="http://schemas.openxmlformats.org/officeDocument/2006/relationships/slide" Target="slides/slide105.xml"/><Relationship Id="rId106" Type="http://schemas.openxmlformats.org/officeDocument/2006/relationships/slide" Target="slides/slide104.xml"/><Relationship Id="rId105" Type="http://schemas.openxmlformats.org/officeDocument/2006/relationships/slide" Target="slides/slide103.xml"/><Relationship Id="rId104" Type="http://schemas.openxmlformats.org/officeDocument/2006/relationships/slide" Target="slides/slide102.xml"/><Relationship Id="rId103" Type="http://schemas.openxmlformats.org/officeDocument/2006/relationships/slide" Target="slides/slide101.xml"/><Relationship Id="rId102" Type="http://schemas.openxmlformats.org/officeDocument/2006/relationships/slide" Target="slides/slide100.xml"/><Relationship Id="rId101" Type="http://schemas.openxmlformats.org/officeDocument/2006/relationships/slide" Target="slides/slide99.xml"/><Relationship Id="rId100" Type="http://schemas.openxmlformats.org/officeDocument/2006/relationships/slide" Target="slides/slide98.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D19806A-AE30-4BEA-ABA1-2CAFB320D8A8}"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F1F1021-6AF6-47DB-B89A-51B7733794D9}"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1219200" rtl="0" eaLnBrk="1" latinLnBrk="0" hangingPunct="1">
      <a:defRPr sz="1600" kern="1200">
        <a:solidFill>
          <a:schemeClr val="tx1"/>
        </a:solidFill>
        <a:latin typeface="+mn-lt"/>
        <a:ea typeface="+mn-ea"/>
        <a:cs typeface="+mn-cs"/>
      </a:defRPr>
    </a:lvl1pPr>
    <a:lvl2pPr marL="609600" algn="l" defTabSz="1219200" rtl="0" eaLnBrk="1" latinLnBrk="0" hangingPunct="1">
      <a:defRPr sz="1600" kern="1200">
        <a:solidFill>
          <a:schemeClr val="tx1"/>
        </a:solidFill>
        <a:latin typeface="+mn-lt"/>
        <a:ea typeface="+mn-ea"/>
        <a:cs typeface="+mn-cs"/>
      </a:defRPr>
    </a:lvl2pPr>
    <a:lvl3pPr marL="1219200" algn="l" defTabSz="1219200" rtl="0" eaLnBrk="1" latinLnBrk="0" hangingPunct="1">
      <a:defRPr sz="1600" kern="1200">
        <a:solidFill>
          <a:schemeClr val="tx1"/>
        </a:solidFill>
        <a:latin typeface="+mn-lt"/>
        <a:ea typeface="+mn-ea"/>
        <a:cs typeface="+mn-cs"/>
      </a:defRPr>
    </a:lvl3pPr>
    <a:lvl4pPr marL="1828800" algn="l" defTabSz="1219200" rtl="0" eaLnBrk="1" latinLnBrk="0" hangingPunct="1">
      <a:defRPr sz="1600" kern="1200">
        <a:solidFill>
          <a:schemeClr val="tx1"/>
        </a:solidFill>
        <a:latin typeface="+mn-lt"/>
        <a:ea typeface="+mn-ea"/>
        <a:cs typeface="+mn-cs"/>
      </a:defRPr>
    </a:lvl4pPr>
    <a:lvl5pPr marL="2438400" algn="l" defTabSz="1219200" rtl="0" eaLnBrk="1" latinLnBrk="0" hangingPunct="1">
      <a:defRPr sz="1600" kern="1200">
        <a:solidFill>
          <a:schemeClr val="tx1"/>
        </a:solidFill>
        <a:latin typeface="+mn-lt"/>
        <a:ea typeface="+mn-ea"/>
        <a:cs typeface="+mn-cs"/>
      </a:defRPr>
    </a:lvl5pPr>
    <a:lvl6pPr marL="3048000" algn="l" defTabSz="1219200" rtl="0" eaLnBrk="1" latinLnBrk="0" hangingPunct="1">
      <a:defRPr sz="1600" kern="1200">
        <a:solidFill>
          <a:schemeClr val="tx1"/>
        </a:solidFill>
        <a:latin typeface="+mn-lt"/>
        <a:ea typeface="+mn-ea"/>
        <a:cs typeface="+mn-cs"/>
      </a:defRPr>
    </a:lvl6pPr>
    <a:lvl7pPr marL="3657600" algn="l" defTabSz="1219200" rtl="0" eaLnBrk="1" latinLnBrk="0" hangingPunct="1">
      <a:defRPr sz="1600" kern="1200">
        <a:solidFill>
          <a:schemeClr val="tx1"/>
        </a:solidFill>
        <a:latin typeface="+mn-lt"/>
        <a:ea typeface="+mn-ea"/>
        <a:cs typeface="+mn-cs"/>
      </a:defRPr>
    </a:lvl7pPr>
    <a:lvl8pPr marL="4267200" algn="l" defTabSz="1219200" rtl="0" eaLnBrk="1" latinLnBrk="0" hangingPunct="1">
      <a:defRPr sz="1600" kern="1200">
        <a:solidFill>
          <a:schemeClr val="tx1"/>
        </a:solidFill>
        <a:latin typeface="+mn-lt"/>
        <a:ea typeface="+mn-ea"/>
        <a:cs typeface="+mn-cs"/>
      </a:defRPr>
    </a:lvl8pPr>
    <a:lvl9pPr marL="4876800" algn="l" defTabSz="1219200"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userDrawn="1">
  <p:cSld name="标题幻灯片">
    <p:spTree>
      <p:nvGrpSpPr>
        <p:cNvPr id="1" name=""/>
        <p:cNvGrpSpPr/>
        <p:nvPr/>
      </p:nvGrpSpPr>
      <p:grpSpPr>
        <a:xfrm>
          <a:off x="0" y="0"/>
          <a:ext cx="0" cy="0"/>
          <a:chOff x="0" y="0"/>
          <a:chExt cx="0" cy="0"/>
        </a:xfrm>
      </p:grpSpPr>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5" name="Footer Placeholder 4"/>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3765" y="365211"/>
            <a:ext cx="2628558" cy="5813184"/>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092" y="365211"/>
            <a:ext cx="7733293" cy="5813184"/>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5" name="Footer Placeholder 4"/>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lvl1pPr>
              <a:lnSpc>
                <a:spcPct val="130000"/>
              </a:lnSpc>
              <a:spcBef>
                <a:spcPts val="0"/>
              </a:spcBef>
              <a:defRPr/>
            </a:lvl1pPr>
            <a:lvl2pPr>
              <a:lnSpc>
                <a:spcPct val="130000"/>
              </a:lnSpc>
              <a:spcBef>
                <a:spcPts val="0"/>
              </a:spcBef>
              <a:defRPr/>
            </a:lvl2pPr>
            <a:lvl3pPr>
              <a:lnSpc>
                <a:spcPct val="130000"/>
              </a:lnSpc>
              <a:spcBef>
                <a:spcPts val="0"/>
              </a:spcBef>
              <a:defRPr/>
            </a:lvl3pPr>
            <a:lvl4pPr>
              <a:lnSpc>
                <a:spcPct val="130000"/>
              </a:lnSpc>
              <a:spcBef>
                <a:spcPts val="0"/>
              </a:spcBef>
              <a:defRPr/>
            </a:lvl4pPr>
            <a:lvl5pPr>
              <a:lnSpc>
                <a:spcPct val="130000"/>
              </a:lnSpc>
              <a:spcBef>
                <a:spcPts val="0"/>
              </a:spcBef>
              <a:defRPr/>
            </a:lvl5pPr>
          </a:lstStyle>
          <a:p>
            <a:pPr lvl="0"/>
            <a:r>
              <a:rPr lang="zh-CN" altLang="en-US" dirty="0"/>
              <a:t>单击此处编辑母版文本样式</a:t>
            </a:r>
            <a:endParaRPr lang="zh-CN" altLang="en-US" dirty="0"/>
          </a:p>
        </p:txBody>
      </p:sp>
      <p:sp>
        <p:nvSpPr>
          <p:cNvPr id="7" name="Slide Number Placeholder 5"/>
          <p:cNvSpPr>
            <a:spLocks noGrp="1"/>
          </p:cNvSpPr>
          <p:nvPr>
            <p:ph type="sldNum" sz="quarter" idx="4"/>
          </p:nvPr>
        </p:nvSpPr>
        <p:spPr>
          <a:xfrm>
            <a:off x="11207169" y="331602"/>
            <a:ext cx="442575" cy="365210"/>
          </a:xfrm>
          <a:prstGeom prst="rect">
            <a:avLst/>
          </a:prstGeom>
        </p:spPr>
        <p:txBody>
          <a:bodyPr/>
          <a:lstStyle>
            <a:lvl1pPr algn="ctr">
              <a:defRPr sz="1600" b="0">
                <a:solidFill>
                  <a:schemeClr val="bg1"/>
                </a:solidFill>
                <a:latin typeface="+mj-lt"/>
              </a:defRPr>
            </a:lvl1pPr>
          </a:lstStyle>
          <a:p>
            <a:fld id="{2C19E75E-6663-4DF6-8780-5FA1457FEFCA}" type="slidenum">
              <a:rPr lang="zh-CN" altLang="en-US" smtClean="0"/>
            </a:fld>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742" y="1710135"/>
            <a:ext cx="10514231" cy="2853398"/>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742" y="4590527"/>
            <a:ext cx="10514231" cy="150053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5" name="Footer Placeholder 4"/>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091" y="1826048"/>
            <a:ext cx="5180926" cy="4352346"/>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Content Placeholder 3"/>
          <p:cNvSpPr>
            <a:spLocks noGrp="1"/>
          </p:cNvSpPr>
          <p:nvPr>
            <p:ph sz="half" idx="2"/>
          </p:nvPr>
        </p:nvSpPr>
        <p:spPr>
          <a:xfrm>
            <a:off x="6171396" y="1826048"/>
            <a:ext cx="5180926" cy="4352346"/>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5" name="Date Placeholder 4"/>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6" name="Footer Placeholder 5"/>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679" y="365210"/>
            <a:ext cx="10514231" cy="1325870"/>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680" y="1681552"/>
            <a:ext cx="5157115"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839680" y="2505655"/>
            <a:ext cx="5157115" cy="3685441"/>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5" name="Text Placeholder 4"/>
          <p:cNvSpPr>
            <a:spLocks noGrp="1"/>
          </p:cNvSpPr>
          <p:nvPr>
            <p:ph type="body" sz="quarter" idx="3"/>
          </p:nvPr>
        </p:nvSpPr>
        <p:spPr>
          <a:xfrm>
            <a:off x="6171397" y="1681552"/>
            <a:ext cx="5182513"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6171397" y="2505655"/>
            <a:ext cx="5182513" cy="3685441"/>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7" name="Date Placeholder 6"/>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8" name="Footer Placeholder 7"/>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9" name="Slide Number Placeholder 8"/>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4" name="Footer Placeholder 3"/>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5" name="Slide Number Placeholder 4"/>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3" name="Footer Placeholder 2"/>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4" name="Slide Number Placeholder 3"/>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679" y="457306"/>
            <a:ext cx="3931725" cy="1600571"/>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2513" y="987655"/>
            <a:ext cx="6171397" cy="487475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Text Placeholder 3"/>
          <p:cNvSpPr>
            <a:spLocks noGrp="1"/>
          </p:cNvSpPr>
          <p:nvPr>
            <p:ph type="body" sz="half" idx="2"/>
          </p:nvPr>
        </p:nvSpPr>
        <p:spPr>
          <a:xfrm>
            <a:off x="839679" y="2057877"/>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6" name="Footer Placeholder 5"/>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679" y="457306"/>
            <a:ext cx="3931725" cy="1600571"/>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2513" y="987655"/>
            <a:ext cx="6171397" cy="487475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679" y="2057877"/>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6" name="Footer Placeholder 5"/>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0EFED"/>
        </a:solidFill>
        <a:effectLst/>
      </p:bgPr>
    </p:bg>
    <p:spTree>
      <p:nvGrpSpPr>
        <p:cNvPr id="1" name=""/>
        <p:cNvGrpSpPr/>
        <p:nvPr/>
      </p:nvGrpSpPr>
      <p:grpSpPr>
        <a:xfrm>
          <a:off x="0" y="0"/>
          <a:ext cx="0" cy="0"/>
          <a:chOff x="0" y="0"/>
          <a:chExt cx="0" cy="0"/>
        </a:xfrm>
      </p:grpSpPr>
      <p:grpSp>
        <p:nvGrpSpPr>
          <p:cNvPr id="11" name="组合 10"/>
          <p:cNvGrpSpPr/>
          <p:nvPr userDrawn="1"/>
        </p:nvGrpSpPr>
        <p:grpSpPr>
          <a:xfrm>
            <a:off x="11154235" y="111888"/>
            <a:ext cx="532974" cy="605361"/>
            <a:chOff x="7545139" y="673329"/>
            <a:chExt cx="532974" cy="605361"/>
          </a:xfrm>
        </p:grpSpPr>
        <p:sp>
          <p:nvSpPr>
            <p:cNvPr id="14" name="Freeform 63"/>
            <p:cNvSpPr>
              <a:spLocks noEditPoints="1"/>
            </p:cNvSpPr>
            <p:nvPr/>
          </p:nvSpPr>
          <p:spPr bwMode="auto">
            <a:xfrm>
              <a:off x="7545139" y="673329"/>
              <a:ext cx="532974" cy="605361"/>
            </a:xfrm>
            <a:custGeom>
              <a:avLst/>
              <a:gdLst>
                <a:gd name="T0" fmla="*/ 319 w 352"/>
                <a:gd name="T1" fmla="*/ 209 h 400"/>
                <a:gd name="T2" fmla="*/ 238 w 352"/>
                <a:gd name="T3" fmla="*/ 134 h 400"/>
                <a:gd name="T4" fmla="*/ 251 w 352"/>
                <a:gd name="T5" fmla="*/ 134 h 400"/>
                <a:gd name="T6" fmla="*/ 313 w 352"/>
                <a:gd name="T7" fmla="*/ 114 h 400"/>
                <a:gd name="T8" fmla="*/ 283 w 352"/>
                <a:gd name="T9" fmla="*/ 96 h 400"/>
                <a:gd name="T10" fmla="*/ 292 w 352"/>
                <a:gd name="T11" fmla="*/ 82 h 400"/>
                <a:gd name="T12" fmla="*/ 289 w 352"/>
                <a:gd name="T13" fmla="*/ 75 h 400"/>
                <a:gd name="T14" fmla="*/ 237 w 352"/>
                <a:gd name="T15" fmla="*/ 97 h 400"/>
                <a:gd name="T16" fmla="*/ 231 w 352"/>
                <a:gd name="T17" fmla="*/ 16 h 400"/>
                <a:gd name="T18" fmla="*/ 142 w 352"/>
                <a:gd name="T19" fmla="*/ 17 h 400"/>
                <a:gd name="T20" fmla="*/ 136 w 352"/>
                <a:gd name="T21" fmla="*/ 108 h 400"/>
                <a:gd name="T22" fmla="*/ 121 w 352"/>
                <a:gd name="T23" fmla="*/ 112 h 400"/>
                <a:gd name="T24" fmla="*/ 111 w 352"/>
                <a:gd name="T25" fmla="*/ 119 h 400"/>
                <a:gd name="T26" fmla="*/ 127 w 352"/>
                <a:gd name="T27" fmla="*/ 130 h 400"/>
                <a:gd name="T28" fmla="*/ 34 w 352"/>
                <a:gd name="T29" fmla="*/ 214 h 400"/>
                <a:gd name="T30" fmla="*/ 149 w 352"/>
                <a:gd name="T31" fmla="*/ 391 h 400"/>
                <a:gd name="T32" fmla="*/ 343 w 352"/>
                <a:gd name="T33" fmla="*/ 268 h 400"/>
                <a:gd name="T34" fmla="*/ 303 w 352"/>
                <a:gd name="T35" fmla="*/ 109 h 400"/>
                <a:gd name="T36" fmla="*/ 251 w 352"/>
                <a:gd name="T37" fmla="*/ 123 h 400"/>
                <a:gd name="T38" fmla="*/ 243 w 352"/>
                <a:gd name="T39" fmla="*/ 122 h 400"/>
                <a:gd name="T40" fmla="*/ 280 w 352"/>
                <a:gd name="T41" fmla="*/ 85 h 400"/>
                <a:gd name="T42" fmla="*/ 239 w 352"/>
                <a:gd name="T43" fmla="*/ 111 h 400"/>
                <a:gd name="T44" fmla="*/ 280 w 352"/>
                <a:gd name="T45" fmla="*/ 85 h 400"/>
                <a:gd name="T46" fmla="*/ 218 w 352"/>
                <a:gd name="T47" fmla="*/ 315 h 400"/>
                <a:gd name="T48" fmla="*/ 183 w 352"/>
                <a:gd name="T49" fmla="*/ 326 h 400"/>
                <a:gd name="T50" fmla="*/ 169 w 352"/>
                <a:gd name="T51" fmla="*/ 344 h 400"/>
                <a:gd name="T52" fmla="*/ 147 w 352"/>
                <a:gd name="T53" fmla="*/ 322 h 400"/>
                <a:gd name="T54" fmla="*/ 122 w 352"/>
                <a:gd name="T55" fmla="*/ 300 h 400"/>
                <a:gd name="T56" fmla="*/ 155 w 352"/>
                <a:gd name="T57" fmla="*/ 280 h 400"/>
                <a:gd name="T58" fmla="*/ 169 w 352"/>
                <a:gd name="T59" fmla="*/ 301 h 400"/>
                <a:gd name="T60" fmla="*/ 142 w 352"/>
                <a:gd name="T61" fmla="*/ 258 h 400"/>
                <a:gd name="T62" fmla="*/ 122 w 352"/>
                <a:gd name="T63" fmla="*/ 225 h 400"/>
                <a:gd name="T64" fmla="*/ 169 w 352"/>
                <a:gd name="T65" fmla="*/ 184 h 400"/>
                <a:gd name="T66" fmla="*/ 183 w 352"/>
                <a:gd name="T67" fmla="*/ 175 h 400"/>
                <a:gd name="T68" fmla="*/ 215 w 352"/>
                <a:gd name="T69" fmla="*/ 194 h 400"/>
                <a:gd name="T70" fmla="*/ 195 w 352"/>
                <a:gd name="T71" fmla="*/ 223 h 400"/>
                <a:gd name="T72" fmla="*/ 183 w 352"/>
                <a:gd name="T73" fmla="*/ 209 h 400"/>
                <a:gd name="T74" fmla="*/ 221 w 352"/>
                <a:gd name="T75" fmla="*/ 252 h 400"/>
                <a:gd name="T76" fmla="*/ 230 w 352"/>
                <a:gd name="T77" fmla="*/ 301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2" h="400">
                  <a:moveTo>
                    <a:pt x="343" y="268"/>
                  </a:moveTo>
                  <a:cubicBezTo>
                    <a:pt x="339" y="245"/>
                    <a:pt x="331" y="231"/>
                    <a:pt x="319" y="209"/>
                  </a:cubicBezTo>
                  <a:cubicBezTo>
                    <a:pt x="308" y="192"/>
                    <a:pt x="288" y="172"/>
                    <a:pt x="273" y="160"/>
                  </a:cubicBezTo>
                  <a:cubicBezTo>
                    <a:pt x="262" y="151"/>
                    <a:pt x="249" y="143"/>
                    <a:pt x="238" y="134"/>
                  </a:cubicBezTo>
                  <a:cubicBezTo>
                    <a:pt x="241" y="134"/>
                    <a:pt x="241" y="134"/>
                    <a:pt x="241" y="134"/>
                  </a:cubicBezTo>
                  <a:cubicBezTo>
                    <a:pt x="251" y="134"/>
                    <a:pt x="251" y="134"/>
                    <a:pt x="251" y="134"/>
                  </a:cubicBezTo>
                  <a:cubicBezTo>
                    <a:pt x="258" y="134"/>
                    <a:pt x="266" y="134"/>
                    <a:pt x="274" y="133"/>
                  </a:cubicBezTo>
                  <a:cubicBezTo>
                    <a:pt x="283" y="132"/>
                    <a:pt x="306" y="128"/>
                    <a:pt x="313" y="114"/>
                  </a:cubicBezTo>
                  <a:cubicBezTo>
                    <a:pt x="318" y="104"/>
                    <a:pt x="314" y="99"/>
                    <a:pt x="311" y="97"/>
                  </a:cubicBezTo>
                  <a:cubicBezTo>
                    <a:pt x="306" y="93"/>
                    <a:pt x="295" y="94"/>
                    <a:pt x="283" y="96"/>
                  </a:cubicBezTo>
                  <a:cubicBezTo>
                    <a:pt x="288" y="92"/>
                    <a:pt x="291" y="88"/>
                    <a:pt x="292" y="84"/>
                  </a:cubicBezTo>
                  <a:cubicBezTo>
                    <a:pt x="292" y="84"/>
                    <a:pt x="292" y="83"/>
                    <a:pt x="292" y="82"/>
                  </a:cubicBezTo>
                  <a:cubicBezTo>
                    <a:pt x="292" y="80"/>
                    <a:pt x="292" y="78"/>
                    <a:pt x="290" y="76"/>
                  </a:cubicBezTo>
                  <a:cubicBezTo>
                    <a:pt x="289" y="75"/>
                    <a:pt x="289" y="75"/>
                    <a:pt x="289" y="75"/>
                  </a:cubicBezTo>
                  <a:cubicBezTo>
                    <a:pt x="287" y="74"/>
                    <a:pt x="287" y="74"/>
                    <a:pt x="287" y="74"/>
                  </a:cubicBezTo>
                  <a:cubicBezTo>
                    <a:pt x="272" y="72"/>
                    <a:pt x="251" y="83"/>
                    <a:pt x="237" y="97"/>
                  </a:cubicBezTo>
                  <a:cubicBezTo>
                    <a:pt x="252" y="77"/>
                    <a:pt x="280" y="51"/>
                    <a:pt x="285" y="30"/>
                  </a:cubicBezTo>
                  <a:cubicBezTo>
                    <a:pt x="266" y="29"/>
                    <a:pt x="247" y="25"/>
                    <a:pt x="231" y="16"/>
                  </a:cubicBezTo>
                  <a:cubicBezTo>
                    <a:pt x="216" y="8"/>
                    <a:pt x="209" y="0"/>
                    <a:pt x="191" y="3"/>
                  </a:cubicBezTo>
                  <a:cubicBezTo>
                    <a:pt x="174" y="5"/>
                    <a:pt x="158" y="13"/>
                    <a:pt x="142" y="17"/>
                  </a:cubicBezTo>
                  <a:cubicBezTo>
                    <a:pt x="124" y="22"/>
                    <a:pt x="108" y="15"/>
                    <a:pt x="90" y="18"/>
                  </a:cubicBezTo>
                  <a:cubicBezTo>
                    <a:pt x="87" y="49"/>
                    <a:pt x="125" y="79"/>
                    <a:pt x="136" y="108"/>
                  </a:cubicBezTo>
                  <a:cubicBezTo>
                    <a:pt x="131" y="109"/>
                    <a:pt x="126" y="110"/>
                    <a:pt x="121" y="112"/>
                  </a:cubicBezTo>
                  <a:cubicBezTo>
                    <a:pt x="121" y="112"/>
                    <a:pt x="121" y="112"/>
                    <a:pt x="121" y="112"/>
                  </a:cubicBezTo>
                  <a:cubicBezTo>
                    <a:pt x="118" y="113"/>
                    <a:pt x="115" y="114"/>
                    <a:pt x="114" y="116"/>
                  </a:cubicBezTo>
                  <a:cubicBezTo>
                    <a:pt x="111" y="119"/>
                    <a:pt x="111" y="119"/>
                    <a:pt x="111" y="119"/>
                  </a:cubicBezTo>
                  <a:cubicBezTo>
                    <a:pt x="113" y="123"/>
                    <a:pt x="113" y="123"/>
                    <a:pt x="113" y="123"/>
                  </a:cubicBezTo>
                  <a:cubicBezTo>
                    <a:pt x="116" y="127"/>
                    <a:pt x="120" y="129"/>
                    <a:pt x="127" y="130"/>
                  </a:cubicBezTo>
                  <a:cubicBezTo>
                    <a:pt x="113" y="139"/>
                    <a:pt x="96" y="149"/>
                    <a:pt x="84" y="159"/>
                  </a:cubicBezTo>
                  <a:cubicBezTo>
                    <a:pt x="69" y="172"/>
                    <a:pt x="46" y="198"/>
                    <a:pt x="34" y="214"/>
                  </a:cubicBezTo>
                  <a:cubicBezTo>
                    <a:pt x="13" y="240"/>
                    <a:pt x="0" y="275"/>
                    <a:pt x="6" y="307"/>
                  </a:cubicBezTo>
                  <a:cubicBezTo>
                    <a:pt x="18" y="370"/>
                    <a:pt x="92" y="391"/>
                    <a:pt x="149" y="391"/>
                  </a:cubicBezTo>
                  <a:cubicBezTo>
                    <a:pt x="212" y="391"/>
                    <a:pt x="293" y="400"/>
                    <a:pt x="335" y="348"/>
                  </a:cubicBezTo>
                  <a:cubicBezTo>
                    <a:pt x="352" y="327"/>
                    <a:pt x="347" y="295"/>
                    <a:pt x="343" y="268"/>
                  </a:cubicBezTo>
                  <a:close/>
                  <a:moveTo>
                    <a:pt x="305" y="105"/>
                  </a:moveTo>
                  <a:cubicBezTo>
                    <a:pt x="305" y="105"/>
                    <a:pt x="305" y="106"/>
                    <a:pt x="303" y="109"/>
                  </a:cubicBezTo>
                  <a:cubicBezTo>
                    <a:pt x="299" y="117"/>
                    <a:pt x="284" y="121"/>
                    <a:pt x="273" y="123"/>
                  </a:cubicBezTo>
                  <a:cubicBezTo>
                    <a:pt x="266" y="124"/>
                    <a:pt x="258" y="124"/>
                    <a:pt x="251" y="123"/>
                  </a:cubicBezTo>
                  <a:cubicBezTo>
                    <a:pt x="243" y="123"/>
                    <a:pt x="243" y="123"/>
                    <a:pt x="243" y="123"/>
                  </a:cubicBezTo>
                  <a:cubicBezTo>
                    <a:pt x="243" y="122"/>
                    <a:pt x="243" y="122"/>
                    <a:pt x="243" y="122"/>
                  </a:cubicBezTo>
                  <a:cubicBezTo>
                    <a:pt x="263" y="112"/>
                    <a:pt x="300" y="101"/>
                    <a:pt x="305" y="105"/>
                  </a:cubicBezTo>
                  <a:close/>
                  <a:moveTo>
                    <a:pt x="280" y="85"/>
                  </a:moveTo>
                  <a:cubicBezTo>
                    <a:pt x="275" y="90"/>
                    <a:pt x="260" y="99"/>
                    <a:pt x="251" y="104"/>
                  </a:cubicBezTo>
                  <a:cubicBezTo>
                    <a:pt x="247" y="106"/>
                    <a:pt x="243" y="108"/>
                    <a:pt x="239" y="111"/>
                  </a:cubicBezTo>
                  <a:cubicBezTo>
                    <a:pt x="239" y="111"/>
                    <a:pt x="239" y="111"/>
                    <a:pt x="239" y="111"/>
                  </a:cubicBezTo>
                  <a:cubicBezTo>
                    <a:pt x="249" y="98"/>
                    <a:pt x="267" y="86"/>
                    <a:pt x="280" y="85"/>
                  </a:cubicBezTo>
                  <a:close/>
                  <a:moveTo>
                    <a:pt x="230" y="301"/>
                  </a:moveTo>
                  <a:cubicBezTo>
                    <a:pt x="227" y="306"/>
                    <a:pt x="223" y="311"/>
                    <a:pt x="218" y="315"/>
                  </a:cubicBezTo>
                  <a:cubicBezTo>
                    <a:pt x="213" y="319"/>
                    <a:pt x="208" y="322"/>
                    <a:pt x="203" y="323"/>
                  </a:cubicBezTo>
                  <a:cubicBezTo>
                    <a:pt x="197" y="325"/>
                    <a:pt x="191" y="326"/>
                    <a:pt x="183" y="326"/>
                  </a:cubicBezTo>
                  <a:cubicBezTo>
                    <a:pt x="183" y="344"/>
                    <a:pt x="183" y="344"/>
                    <a:pt x="183" y="344"/>
                  </a:cubicBezTo>
                  <a:cubicBezTo>
                    <a:pt x="169" y="344"/>
                    <a:pt x="169" y="344"/>
                    <a:pt x="169" y="344"/>
                  </a:cubicBezTo>
                  <a:cubicBezTo>
                    <a:pt x="169" y="326"/>
                    <a:pt x="169" y="326"/>
                    <a:pt x="169" y="326"/>
                  </a:cubicBezTo>
                  <a:cubicBezTo>
                    <a:pt x="160" y="326"/>
                    <a:pt x="152" y="324"/>
                    <a:pt x="147" y="322"/>
                  </a:cubicBezTo>
                  <a:cubicBezTo>
                    <a:pt x="141" y="320"/>
                    <a:pt x="136" y="317"/>
                    <a:pt x="132" y="313"/>
                  </a:cubicBezTo>
                  <a:cubicBezTo>
                    <a:pt x="127" y="309"/>
                    <a:pt x="124" y="305"/>
                    <a:pt x="122" y="300"/>
                  </a:cubicBezTo>
                  <a:cubicBezTo>
                    <a:pt x="120" y="296"/>
                    <a:pt x="118" y="291"/>
                    <a:pt x="117" y="284"/>
                  </a:cubicBezTo>
                  <a:cubicBezTo>
                    <a:pt x="155" y="280"/>
                    <a:pt x="155" y="280"/>
                    <a:pt x="155" y="280"/>
                  </a:cubicBezTo>
                  <a:cubicBezTo>
                    <a:pt x="156" y="286"/>
                    <a:pt x="158" y="291"/>
                    <a:pt x="160" y="293"/>
                  </a:cubicBezTo>
                  <a:cubicBezTo>
                    <a:pt x="162" y="296"/>
                    <a:pt x="165" y="299"/>
                    <a:pt x="169" y="301"/>
                  </a:cubicBezTo>
                  <a:cubicBezTo>
                    <a:pt x="169" y="267"/>
                    <a:pt x="169" y="267"/>
                    <a:pt x="169" y="267"/>
                  </a:cubicBezTo>
                  <a:cubicBezTo>
                    <a:pt x="156" y="264"/>
                    <a:pt x="147" y="261"/>
                    <a:pt x="142" y="258"/>
                  </a:cubicBezTo>
                  <a:cubicBezTo>
                    <a:pt x="137" y="255"/>
                    <a:pt x="132" y="251"/>
                    <a:pt x="128" y="246"/>
                  </a:cubicBezTo>
                  <a:cubicBezTo>
                    <a:pt x="124" y="240"/>
                    <a:pt x="122" y="233"/>
                    <a:pt x="122" y="225"/>
                  </a:cubicBezTo>
                  <a:cubicBezTo>
                    <a:pt x="122" y="213"/>
                    <a:pt x="126" y="204"/>
                    <a:pt x="134" y="196"/>
                  </a:cubicBezTo>
                  <a:cubicBezTo>
                    <a:pt x="142" y="189"/>
                    <a:pt x="154" y="185"/>
                    <a:pt x="169" y="184"/>
                  </a:cubicBezTo>
                  <a:cubicBezTo>
                    <a:pt x="169" y="175"/>
                    <a:pt x="169" y="175"/>
                    <a:pt x="169" y="175"/>
                  </a:cubicBezTo>
                  <a:cubicBezTo>
                    <a:pt x="183" y="175"/>
                    <a:pt x="183" y="175"/>
                    <a:pt x="183" y="175"/>
                  </a:cubicBezTo>
                  <a:cubicBezTo>
                    <a:pt x="183" y="184"/>
                    <a:pt x="183" y="184"/>
                    <a:pt x="183" y="184"/>
                  </a:cubicBezTo>
                  <a:cubicBezTo>
                    <a:pt x="197" y="185"/>
                    <a:pt x="208" y="188"/>
                    <a:pt x="215" y="194"/>
                  </a:cubicBezTo>
                  <a:cubicBezTo>
                    <a:pt x="223" y="200"/>
                    <a:pt x="228" y="208"/>
                    <a:pt x="230" y="218"/>
                  </a:cubicBezTo>
                  <a:cubicBezTo>
                    <a:pt x="195" y="223"/>
                    <a:pt x="195" y="223"/>
                    <a:pt x="195" y="223"/>
                  </a:cubicBezTo>
                  <a:cubicBezTo>
                    <a:pt x="193" y="219"/>
                    <a:pt x="191" y="216"/>
                    <a:pt x="190" y="214"/>
                  </a:cubicBezTo>
                  <a:cubicBezTo>
                    <a:pt x="189" y="212"/>
                    <a:pt x="186" y="211"/>
                    <a:pt x="183" y="209"/>
                  </a:cubicBezTo>
                  <a:cubicBezTo>
                    <a:pt x="183" y="236"/>
                    <a:pt x="183" y="236"/>
                    <a:pt x="183" y="236"/>
                  </a:cubicBezTo>
                  <a:cubicBezTo>
                    <a:pt x="202" y="241"/>
                    <a:pt x="215" y="247"/>
                    <a:pt x="221" y="252"/>
                  </a:cubicBezTo>
                  <a:cubicBezTo>
                    <a:pt x="230" y="260"/>
                    <a:pt x="234" y="270"/>
                    <a:pt x="234" y="282"/>
                  </a:cubicBezTo>
                  <a:cubicBezTo>
                    <a:pt x="234" y="288"/>
                    <a:pt x="233" y="295"/>
                    <a:pt x="230" y="301"/>
                  </a:cubicBezTo>
                  <a:close/>
                </a:path>
              </a:pathLst>
            </a:custGeom>
            <a:solidFill>
              <a:srgbClr val="BE0202"/>
            </a:solidFill>
            <a:ln>
              <a:noFill/>
            </a:ln>
          </p:spPr>
          <p:txBody>
            <a:bodyPr vert="horz" wrap="square" lIns="91440" tIns="45720" rIns="91440" bIns="45720" numCol="1" anchor="t" anchorCtr="0" compatLnSpc="1"/>
            <a:lstStyle/>
            <a:p>
              <a:endParaRPr lang="zh-CN" altLang="en-US"/>
            </a:p>
          </p:txBody>
        </p:sp>
        <p:sp>
          <p:nvSpPr>
            <p:cNvPr id="15" name="矩形 14"/>
            <p:cNvSpPr/>
            <p:nvPr/>
          </p:nvSpPr>
          <p:spPr>
            <a:xfrm>
              <a:off x="7705725" y="934099"/>
              <a:ext cx="259080" cy="27367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Title Placeholder 1"/>
          <p:cNvSpPr>
            <a:spLocks noGrp="1"/>
          </p:cNvSpPr>
          <p:nvPr>
            <p:ph type="title"/>
          </p:nvPr>
        </p:nvSpPr>
        <p:spPr>
          <a:xfrm>
            <a:off x="1002684" y="281403"/>
            <a:ext cx="3975956" cy="441614"/>
          </a:xfrm>
          <a:prstGeom prst="rect">
            <a:avLst/>
          </a:prstGeom>
        </p:spPr>
        <p:txBody>
          <a:bodyPr vert="horz" lIns="121917" tIns="60958" rIns="121917" bIns="60958" rtlCol="0" anchor="ctr">
            <a:normAutofit/>
          </a:bodyPr>
          <a:lstStyle/>
          <a:p>
            <a:r>
              <a:rPr lang="zh-CN" altLang="en-US" dirty="0"/>
              <a:t>单击此处编辑母版标题样式</a:t>
            </a:r>
            <a:endParaRPr lang="en-US" dirty="0"/>
          </a:p>
        </p:txBody>
      </p:sp>
      <p:sp>
        <p:nvSpPr>
          <p:cNvPr id="3" name="Text Placeholder 2"/>
          <p:cNvSpPr>
            <a:spLocks noGrp="1"/>
          </p:cNvSpPr>
          <p:nvPr>
            <p:ph type="body" idx="1"/>
          </p:nvPr>
        </p:nvSpPr>
        <p:spPr>
          <a:xfrm>
            <a:off x="838091" y="937550"/>
            <a:ext cx="10703669" cy="5544530"/>
          </a:xfrm>
          <a:prstGeom prst="rect">
            <a:avLst/>
          </a:prstGeom>
        </p:spPr>
        <p:txBody>
          <a:bodyPr vert="horz" lIns="121917" tIns="60958" rIns="121917" bIns="60958" rtlCol="0">
            <a:normAutofit/>
          </a:bodyPr>
          <a:lstStyle/>
          <a:p>
            <a:pPr lvl="0"/>
            <a:r>
              <a:rPr lang="zh-CN" altLang="en-US" dirty="0"/>
              <a:t>单击此处编辑母版文本样式</a:t>
            </a:r>
            <a:endParaRPr lang="zh-CN" altLang="en-US" dirty="0"/>
          </a:p>
        </p:txBody>
      </p:sp>
      <p:grpSp>
        <p:nvGrpSpPr>
          <p:cNvPr id="7" name="组合 6"/>
          <p:cNvGrpSpPr/>
          <p:nvPr userDrawn="1"/>
        </p:nvGrpSpPr>
        <p:grpSpPr>
          <a:xfrm>
            <a:off x="138588" y="353948"/>
            <a:ext cx="735172" cy="271046"/>
            <a:chOff x="264939" y="188640"/>
            <a:chExt cx="604358" cy="216024"/>
          </a:xfrm>
        </p:grpSpPr>
        <p:sp>
          <p:nvSpPr>
            <p:cNvPr id="8" name="燕尾形 7"/>
            <p:cNvSpPr/>
            <p:nvPr/>
          </p:nvSpPr>
          <p:spPr>
            <a:xfrm>
              <a:off x="264939" y="188640"/>
              <a:ext cx="216024" cy="216024"/>
            </a:xfrm>
            <a:prstGeom prst="chevron">
              <a:avLst/>
            </a:prstGeom>
            <a:solidFill>
              <a:srgbClr val="BE0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9" name="燕尾形 8"/>
            <p:cNvSpPr/>
            <p:nvPr/>
          </p:nvSpPr>
          <p:spPr>
            <a:xfrm>
              <a:off x="454914" y="188640"/>
              <a:ext cx="216024" cy="216024"/>
            </a:xfrm>
            <a:prstGeom prst="chevron">
              <a:avLst/>
            </a:prstGeom>
            <a:solidFill>
              <a:srgbClr val="BE0202">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0" name="燕尾形 9"/>
            <p:cNvSpPr/>
            <p:nvPr/>
          </p:nvSpPr>
          <p:spPr>
            <a:xfrm>
              <a:off x="653273" y="188640"/>
              <a:ext cx="216024" cy="216024"/>
            </a:xfrm>
            <a:prstGeom prst="chevron">
              <a:avLst/>
            </a:prstGeom>
            <a:solidFill>
              <a:srgbClr val="BE0202">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cxnSp>
        <p:nvCxnSpPr>
          <p:cNvPr id="12" name="直接连接符 11"/>
          <p:cNvCxnSpPr/>
          <p:nvPr userDrawn="1"/>
        </p:nvCxnSpPr>
        <p:spPr>
          <a:xfrm>
            <a:off x="138588" y="705495"/>
            <a:ext cx="11541636" cy="0"/>
          </a:xfrm>
          <a:prstGeom prst="line">
            <a:avLst/>
          </a:prstGeom>
          <a:ln w="1905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18" name="Slide Number Placeholder 5"/>
          <p:cNvSpPr>
            <a:spLocks noGrp="1"/>
          </p:cNvSpPr>
          <p:nvPr>
            <p:ph type="sldNum" sz="quarter" idx="4"/>
          </p:nvPr>
        </p:nvSpPr>
        <p:spPr>
          <a:xfrm>
            <a:off x="11199434" y="330424"/>
            <a:ext cx="442575" cy="365210"/>
          </a:xfrm>
          <a:prstGeom prst="rect">
            <a:avLst/>
          </a:prstGeom>
        </p:spPr>
        <p:txBody>
          <a:bodyPr/>
          <a:lstStyle>
            <a:lvl1pPr algn="ctr">
              <a:defRPr sz="1600" b="0">
                <a:solidFill>
                  <a:schemeClr val="bg1"/>
                </a:solidFill>
                <a:latin typeface="+mj-lt"/>
              </a:defRPr>
            </a:lvl1pPr>
          </a:lstStyle>
          <a:p>
            <a:fld id="{2C19E75E-6663-4DF6-8780-5FA1457FEFCA}" type="slidenum">
              <a:rPr lang="zh-CN" altLang="en-US" smtClean="0"/>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ftr="0" dt="0"/>
  <p:txStyles>
    <p:titleStyle>
      <a:lvl1pPr algn="l" defTabSz="914400" rtl="0" eaLnBrk="1" latinLnBrk="0" hangingPunct="1">
        <a:lnSpc>
          <a:spcPct val="90000"/>
        </a:lnSpc>
        <a:spcBef>
          <a:spcPct val="0"/>
        </a:spcBef>
        <a:buNone/>
        <a:defRPr sz="2200" kern="1200">
          <a:solidFill>
            <a:schemeClr val="tx1"/>
          </a:solidFill>
          <a:latin typeface="+mj-lt"/>
          <a:ea typeface="+mj-ea"/>
          <a:cs typeface="+mj-cs"/>
        </a:defRPr>
      </a:lvl1pPr>
    </p:titleStyle>
    <p:body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9.jpeg"/><Relationship Id="rId8" Type="http://schemas.openxmlformats.org/officeDocument/2006/relationships/image" Target="../media/image8.png"/><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0"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7.emf"/></Relationships>
</file>

<file path=ppt/slides/_rels/slide100.xml.rels><?xml version="1.0" encoding="UTF-8" standalone="yes"?>
<Relationships xmlns="http://schemas.openxmlformats.org/package/2006/relationships"><Relationship Id="rId9" Type="http://schemas.openxmlformats.org/officeDocument/2006/relationships/tags" Target="../tags/tag212.xml"/><Relationship Id="rId8" Type="http://schemas.openxmlformats.org/officeDocument/2006/relationships/tags" Target="../tags/tag211.xml"/><Relationship Id="rId7" Type="http://schemas.openxmlformats.org/officeDocument/2006/relationships/tags" Target="../tags/tag210.xml"/><Relationship Id="rId6" Type="http://schemas.openxmlformats.org/officeDocument/2006/relationships/tags" Target="../tags/tag209.xml"/><Relationship Id="rId5" Type="http://schemas.openxmlformats.org/officeDocument/2006/relationships/tags" Target="../tags/tag208.xml"/><Relationship Id="rId4" Type="http://schemas.openxmlformats.org/officeDocument/2006/relationships/tags" Target="../tags/tag207.xml"/><Relationship Id="rId33" Type="http://schemas.openxmlformats.org/officeDocument/2006/relationships/slideLayout" Target="../slideLayouts/slideLayout1.xml"/><Relationship Id="rId32" Type="http://schemas.openxmlformats.org/officeDocument/2006/relationships/image" Target="../media/image12.png"/><Relationship Id="rId31" Type="http://schemas.openxmlformats.org/officeDocument/2006/relationships/tags" Target="../tags/tag233.xml"/><Relationship Id="rId30" Type="http://schemas.openxmlformats.org/officeDocument/2006/relationships/image" Target="../media/image11.emf"/><Relationship Id="rId3" Type="http://schemas.openxmlformats.org/officeDocument/2006/relationships/tags" Target="../tags/tag206.xml"/><Relationship Id="rId29" Type="http://schemas.openxmlformats.org/officeDocument/2006/relationships/tags" Target="../tags/tag232.xml"/><Relationship Id="rId28" Type="http://schemas.openxmlformats.org/officeDocument/2006/relationships/tags" Target="../tags/tag231.xml"/><Relationship Id="rId27" Type="http://schemas.openxmlformats.org/officeDocument/2006/relationships/tags" Target="../tags/tag230.xml"/><Relationship Id="rId26" Type="http://schemas.openxmlformats.org/officeDocument/2006/relationships/tags" Target="../tags/tag229.xml"/><Relationship Id="rId25" Type="http://schemas.openxmlformats.org/officeDocument/2006/relationships/tags" Target="../tags/tag228.xml"/><Relationship Id="rId24" Type="http://schemas.openxmlformats.org/officeDocument/2006/relationships/tags" Target="../tags/tag227.xml"/><Relationship Id="rId23" Type="http://schemas.openxmlformats.org/officeDocument/2006/relationships/tags" Target="../tags/tag226.xml"/><Relationship Id="rId22" Type="http://schemas.openxmlformats.org/officeDocument/2006/relationships/tags" Target="../tags/tag225.xml"/><Relationship Id="rId21" Type="http://schemas.openxmlformats.org/officeDocument/2006/relationships/tags" Target="../tags/tag224.xml"/><Relationship Id="rId20" Type="http://schemas.openxmlformats.org/officeDocument/2006/relationships/tags" Target="../tags/tag223.xml"/><Relationship Id="rId2" Type="http://schemas.openxmlformats.org/officeDocument/2006/relationships/tags" Target="../tags/tag205.xml"/><Relationship Id="rId19" Type="http://schemas.openxmlformats.org/officeDocument/2006/relationships/tags" Target="../tags/tag222.xml"/><Relationship Id="rId18" Type="http://schemas.openxmlformats.org/officeDocument/2006/relationships/tags" Target="../tags/tag221.xml"/><Relationship Id="rId17" Type="http://schemas.openxmlformats.org/officeDocument/2006/relationships/tags" Target="../tags/tag220.xml"/><Relationship Id="rId16" Type="http://schemas.openxmlformats.org/officeDocument/2006/relationships/tags" Target="../tags/tag219.xml"/><Relationship Id="rId15" Type="http://schemas.openxmlformats.org/officeDocument/2006/relationships/tags" Target="../tags/tag218.xml"/><Relationship Id="rId14" Type="http://schemas.openxmlformats.org/officeDocument/2006/relationships/tags" Target="../tags/tag217.xml"/><Relationship Id="rId13" Type="http://schemas.openxmlformats.org/officeDocument/2006/relationships/tags" Target="../tags/tag216.xml"/><Relationship Id="rId12" Type="http://schemas.openxmlformats.org/officeDocument/2006/relationships/tags" Target="../tags/tag215.xml"/><Relationship Id="rId11" Type="http://schemas.openxmlformats.org/officeDocument/2006/relationships/tags" Target="../tags/tag214.xml"/><Relationship Id="rId10" Type="http://schemas.openxmlformats.org/officeDocument/2006/relationships/tags" Target="../tags/tag213.xml"/><Relationship Id="rId1" Type="http://schemas.openxmlformats.org/officeDocument/2006/relationships/image" Target="../media/image10.png"/></Relationships>
</file>

<file path=ppt/slides/_rels/slide10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6.emf"/></Relationships>
</file>

<file path=ppt/slides/_rels/slide10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7.emf"/></Relationships>
</file>

<file path=ppt/slides/_rels/slide10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8.emf"/></Relationships>
</file>

<file path=ppt/slides/_rels/slide10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9.emf"/></Relationships>
</file>

<file path=ppt/slides/_rels/slide10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0.emf"/></Relationships>
</file>

<file path=ppt/slides/_rels/slide10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22.emf"/><Relationship Id="rId1" Type="http://schemas.openxmlformats.org/officeDocument/2006/relationships/image" Target="../media/image121.emf"/></Relationships>
</file>

<file path=ppt/slides/_rels/slide10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3.emf"/></Relationships>
</file>

<file path=ppt/slides/_rels/slide108.xml.rels><?xml version="1.0" encoding="UTF-8" standalone="yes"?>
<Relationships xmlns="http://schemas.openxmlformats.org/package/2006/relationships"><Relationship Id="rId9" Type="http://schemas.openxmlformats.org/officeDocument/2006/relationships/tags" Target="../tags/tag241.xml"/><Relationship Id="rId8" Type="http://schemas.openxmlformats.org/officeDocument/2006/relationships/tags" Target="../tags/tag240.xml"/><Relationship Id="rId7" Type="http://schemas.openxmlformats.org/officeDocument/2006/relationships/tags" Target="../tags/tag239.xml"/><Relationship Id="rId6" Type="http://schemas.openxmlformats.org/officeDocument/2006/relationships/tags" Target="../tags/tag238.xml"/><Relationship Id="rId5" Type="http://schemas.openxmlformats.org/officeDocument/2006/relationships/tags" Target="../tags/tag237.xml"/><Relationship Id="rId4" Type="http://schemas.openxmlformats.org/officeDocument/2006/relationships/tags" Target="../tags/tag236.xml"/><Relationship Id="rId33" Type="http://schemas.openxmlformats.org/officeDocument/2006/relationships/slideLayout" Target="../slideLayouts/slideLayout1.xml"/><Relationship Id="rId32" Type="http://schemas.openxmlformats.org/officeDocument/2006/relationships/image" Target="../media/image12.png"/><Relationship Id="rId31" Type="http://schemas.openxmlformats.org/officeDocument/2006/relationships/tags" Target="../tags/tag262.xml"/><Relationship Id="rId30" Type="http://schemas.openxmlformats.org/officeDocument/2006/relationships/image" Target="../media/image11.emf"/><Relationship Id="rId3" Type="http://schemas.openxmlformats.org/officeDocument/2006/relationships/tags" Target="../tags/tag235.xml"/><Relationship Id="rId29" Type="http://schemas.openxmlformats.org/officeDocument/2006/relationships/tags" Target="../tags/tag261.xml"/><Relationship Id="rId28" Type="http://schemas.openxmlformats.org/officeDocument/2006/relationships/tags" Target="../tags/tag260.xml"/><Relationship Id="rId27" Type="http://schemas.openxmlformats.org/officeDocument/2006/relationships/tags" Target="../tags/tag259.xml"/><Relationship Id="rId26" Type="http://schemas.openxmlformats.org/officeDocument/2006/relationships/tags" Target="../tags/tag258.xml"/><Relationship Id="rId25" Type="http://schemas.openxmlformats.org/officeDocument/2006/relationships/tags" Target="../tags/tag257.xml"/><Relationship Id="rId24" Type="http://schemas.openxmlformats.org/officeDocument/2006/relationships/tags" Target="../tags/tag256.xml"/><Relationship Id="rId23" Type="http://schemas.openxmlformats.org/officeDocument/2006/relationships/tags" Target="../tags/tag255.xml"/><Relationship Id="rId22" Type="http://schemas.openxmlformats.org/officeDocument/2006/relationships/tags" Target="../tags/tag254.xml"/><Relationship Id="rId21" Type="http://schemas.openxmlformats.org/officeDocument/2006/relationships/tags" Target="../tags/tag253.xml"/><Relationship Id="rId20" Type="http://schemas.openxmlformats.org/officeDocument/2006/relationships/tags" Target="../tags/tag252.xml"/><Relationship Id="rId2" Type="http://schemas.openxmlformats.org/officeDocument/2006/relationships/tags" Target="../tags/tag234.xml"/><Relationship Id="rId19" Type="http://schemas.openxmlformats.org/officeDocument/2006/relationships/tags" Target="../tags/tag251.xml"/><Relationship Id="rId18" Type="http://schemas.openxmlformats.org/officeDocument/2006/relationships/tags" Target="../tags/tag250.xml"/><Relationship Id="rId17" Type="http://schemas.openxmlformats.org/officeDocument/2006/relationships/tags" Target="../tags/tag249.xml"/><Relationship Id="rId16" Type="http://schemas.openxmlformats.org/officeDocument/2006/relationships/tags" Target="../tags/tag248.xml"/><Relationship Id="rId15" Type="http://schemas.openxmlformats.org/officeDocument/2006/relationships/tags" Target="../tags/tag247.xml"/><Relationship Id="rId14" Type="http://schemas.openxmlformats.org/officeDocument/2006/relationships/tags" Target="../tags/tag246.xml"/><Relationship Id="rId13" Type="http://schemas.openxmlformats.org/officeDocument/2006/relationships/tags" Target="../tags/tag245.xml"/><Relationship Id="rId12" Type="http://schemas.openxmlformats.org/officeDocument/2006/relationships/tags" Target="../tags/tag244.xml"/><Relationship Id="rId11" Type="http://schemas.openxmlformats.org/officeDocument/2006/relationships/tags" Target="../tags/tag243.xml"/><Relationship Id="rId10" Type="http://schemas.openxmlformats.org/officeDocument/2006/relationships/tags" Target="../tags/tag242.xml"/><Relationship Id="rId1" Type="http://schemas.openxmlformats.org/officeDocument/2006/relationships/image" Target="../media/image10.png"/></Relationships>
</file>

<file path=ppt/slides/_rels/slide10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4.emf"/></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8.emf"/></Relationships>
</file>

<file path=ppt/slides/_rels/slide1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5.png"/></Relationships>
</file>

<file path=ppt/slides/_rels/slide1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6.emf"/></Relationships>
</file>

<file path=ppt/slides/_rels/slide1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7.emf"/></Relationships>
</file>

<file path=ppt/slides/_rels/slide1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8.emf"/></Relationships>
</file>

<file path=ppt/slides/_rels/slide1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9.emf"/></Relationships>
</file>

<file path=ppt/slides/_rels/slide1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0.emf"/></Relationships>
</file>

<file path=ppt/slides/_rels/slide1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1.emf"/></Relationships>
</file>

<file path=ppt/slides/_rels/slide1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2.emf"/></Relationships>
</file>

<file path=ppt/slides/_rels/slide1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3.emf"/></Relationships>
</file>

<file path=ppt/slides/_rels/slide1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4.emf"/></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0.emf"/><Relationship Id="rId1" Type="http://schemas.openxmlformats.org/officeDocument/2006/relationships/image" Target="../media/image19.emf"/></Relationships>
</file>

<file path=ppt/slides/_rels/slide1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5.emf"/></Relationships>
</file>

<file path=ppt/slides/_rels/slide1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6.emf"/></Relationships>
</file>

<file path=ppt/slides/_rels/slide1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7.emf"/></Relationships>
</file>

<file path=ppt/slides/_rels/slide1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8.png"/></Relationships>
</file>

<file path=ppt/slides/_rels/slide1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9.emf"/></Relationships>
</file>

<file path=ppt/slides/_rels/slide1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0.emf"/></Relationships>
</file>

<file path=ppt/slides/_rels/slide1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1.emf"/></Relationships>
</file>

<file path=ppt/slides/_rels/slide127.xml.rels><?xml version="1.0" encoding="UTF-8" standalone="yes"?>
<Relationships xmlns="http://schemas.openxmlformats.org/package/2006/relationships"><Relationship Id="rId9" Type="http://schemas.openxmlformats.org/officeDocument/2006/relationships/tags" Target="../tags/tag270.xml"/><Relationship Id="rId8" Type="http://schemas.openxmlformats.org/officeDocument/2006/relationships/tags" Target="../tags/tag269.xml"/><Relationship Id="rId7" Type="http://schemas.openxmlformats.org/officeDocument/2006/relationships/tags" Target="../tags/tag268.xml"/><Relationship Id="rId6" Type="http://schemas.openxmlformats.org/officeDocument/2006/relationships/tags" Target="../tags/tag267.xml"/><Relationship Id="rId5" Type="http://schemas.openxmlformats.org/officeDocument/2006/relationships/tags" Target="../tags/tag266.xml"/><Relationship Id="rId4" Type="http://schemas.openxmlformats.org/officeDocument/2006/relationships/tags" Target="../tags/tag265.xml"/><Relationship Id="rId33" Type="http://schemas.openxmlformats.org/officeDocument/2006/relationships/slideLayout" Target="../slideLayouts/slideLayout1.xml"/><Relationship Id="rId32" Type="http://schemas.openxmlformats.org/officeDocument/2006/relationships/image" Target="../media/image12.png"/><Relationship Id="rId31" Type="http://schemas.openxmlformats.org/officeDocument/2006/relationships/tags" Target="../tags/tag291.xml"/><Relationship Id="rId30" Type="http://schemas.openxmlformats.org/officeDocument/2006/relationships/image" Target="../media/image11.emf"/><Relationship Id="rId3" Type="http://schemas.openxmlformats.org/officeDocument/2006/relationships/tags" Target="../tags/tag264.xml"/><Relationship Id="rId29" Type="http://schemas.openxmlformats.org/officeDocument/2006/relationships/tags" Target="../tags/tag290.xml"/><Relationship Id="rId28" Type="http://schemas.openxmlformats.org/officeDocument/2006/relationships/tags" Target="../tags/tag289.xml"/><Relationship Id="rId27" Type="http://schemas.openxmlformats.org/officeDocument/2006/relationships/tags" Target="../tags/tag288.xml"/><Relationship Id="rId26" Type="http://schemas.openxmlformats.org/officeDocument/2006/relationships/tags" Target="../tags/tag287.xml"/><Relationship Id="rId25" Type="http://schemas.openxmlformats.org/officeDocument/2006/relationships/tags" Target="../tags/tag286.xml"/><Relationship Id="rId24" Type="http://schemas.openxmlformats.org/officeDocument/2006/relationships/tags" Target="../tags/tag285.xml"/><Relationship Id="rId23" Type="http://schemas.openxmlformats.org/officeDocument/2006/relationships/tags" Target="../tags/tag284.xml"/><Relationship Id="rId22" Type="http://schemas.openxmlformats.org/officeDocument/2006/relationships/tags" Target="../tags/tag283.xml"/><Relationship Id="rId21" Type="http://schemas.openxmlformats.org/officeDocument/2006/relationships/tags" Target="../tags/tag282.xml"/><Relationship Id="rId20" Type="http://schemas.openxmlformats.org/officeDocument/2006/relationships/tags" Target="../tags/tag281.xml"/><Relationship Id="rId2" Type="http://schemas.openxmlformats.org/officeDocument/2006/relationships/tags" Target="../tags/tag263.xml"/><Relationship Id="rId19" Type="http://schemas.openxmlformats.org/officeDocument/2006/relationships/tags" Target="../tags/tag280.xml"/><Relationship Id="rId18" Type="http://schemas.openxmlformats.org/officeDocument/2006/relationships/tags" Target="../tags/tag279.xml"/><Relationship Id="rId17" Type="http://schemas.openxmlformats.org/officeDocument/2006/relationships/tags" Target="../tags/tag278.xml"/><Relationship Id="rId16" Type="http://schemas.openxmlformats.org/officeDocument/2006/relationships/tags" Target="../tags/tag277.xml"/><Relationship Id="rId15" Type="http://schemas.openxmlformats.org/officeDocument/2006/relationships/tags" Target="../tags/tag276.xml"/><Relationship Id="rId14" Type="http://schemas.openxmlformats.org/officeDocument/2006/relationships/tags" Target="../tags/tag275.xml"/><Relationship Id="rId13" Type="http://schemas.openxmlformats.org/officeDocument/2006/relationships/tags" Target="../tags/tag274.xml"/><Relationship Id="rId12" Type="http://schemas.openxmlformats.org/officeDocument/2006/relationships/tags" Target="../tags/tag273.xml"/><Relationship Id="rId11" Type="http://schemas.openxmlformats.org/officeDocument/2006/relationships/tags" Target="../tags/tag272.xml"/><Relationship Id="rId10" Type="http://schemas.openxmlformats.org/officeDocument/2006/relationships/tags" Target="../tags/tag271.xml"/><Relationship Id="rId1" Type="http://schemas.openxmlformats.org/officeDocument/2006/relationships/image" Target="../media/image10.pn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9" Type="http://schemas.openxmlformats.org/officeDocument/2006/relationships/image" Target="../media/image9.jpeg"/><Relationship Id="rId8" Type="http://schemas.openxmlformats.org/officeDocument/2006/relationships/image" Target="../media/image8.png"/><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0" Type="http://schemas.openxmlformats.org/officeDocument/2006/relationships/slideLayout" Target="../slideLayouts/slideLayout1.xml"/><Relationship Id="rId1" Type="http://schemas.openxmlformats.org/officeDocument/2006/relationships/image" Target="../media/image1.png"/></Relationships>
</file>

<file path=ppt/slides/_rels/slide13.xml.rels><?xml version="1.0" encoding="UTF-8" standalone="yes"?>
<Relationships xmlns="http://schemas.openxmlformats.org/package/2006/relationships"><Relationship Id="rId9" Type="http://schemas.openxmlformats.org/officeDocument/2006/relationships/tags" Target="../tags/tag78.xml"/><Relationship Id="rId8" Type="http://schemas.openxmlformats.org/officeDocument/2006/relationships/tags" Target="../tags/tag77.xml"/><Relationship Id="rId7" Type="http://schemas.openxmlformats.org/officeDocument/2006/relationships/tags" Target="../tags/tag76.xml"/><Relationship Id="rId6" Type="http://schemas.openxmlformats.org/officeDocument/2006/relationships/tags" Target="../tags/tag75.xml"/><Relationship Id="rId5" Type="http://schemas.openxmlformats.org/officeDocument/2006/relationships/tags" Target="../tags/tag74.xml"/><Relationship Id="rId4" Type="http://schemas.openxmlformats.org/officeDocument/2006/relationships/tags" Target="../tags/tag73.xml"/><Relationship Id="rId39" Type="http://schemas.openxmlformats.org/officeDocument/2006/relationships/slideLayout" Target="../slideLayouts/slideLayout1.xml"/><Relationship Id="rId38" Type="http://schemas.openxmlformats.org/officeDocument/2006/relationships/tags" Target="../tags/tag105.xml"/><Relationship Id="rId37" Type="http://schemas.openxmlformats.org/officeDocument/2006/relationships/tags" Target="../tags/tag104.xml"/><Relationship Id="rId36" Type="http://schemas.openxmlformats.org/officeDocument/2006/relationships/tags" Target="../tags/tag103.xml"/><Relationship Id="rId35" Type="http://schemas.openxmlformats.org/officeDocument/2006/relationships/tags" Target="../tags/tag102.xml"/><Relationship Id="rId34" Type="http://schemas.openxmlformats.org/officeDocument/2006/relationships/tags" Target="../tags/tag101.xml"/><Relationship Id="rId33" Type="http://schemas.openxmlformats.org/officeDocument/2006/relationships/tags" Target="../tags/tag100.xml"/><Relationship Id="rId32" Type="http://schemas.openxmlformats.org/officeDocument/2006/relationships/image" Target="../media/image12.png"/><Relationship Id="rId31" Type="http://schemas.openxmlformats.org/officeDocument/2006/relationships/tags" Target="../tags/tag99.xml"/><Relationship Id="rId30" Type="http://schemas.openxmlformats.org/officeDocument/2006/relationships/image" Target="../media/image11.emf"/><Relationship Id="rId3" Type="http://schemas.openxmlformats.org/officeDocument/2006/relationships/tags" Target="../tags/tag72.xml"/><Relationship Id="rId29" Type="http://schemas.openxmlformats.org/officeDocument/2006/relationships/tags" Target="../tags/tag98.xml"/><Relationship Id="rId28" Type="http://schemas.openxmlformats.org/officeDocument/2006/relationships/tags" Target="../tags/tag97.xml"/><Relationship Id="rId27" Type="http://schemas.openxmlformats.org/officeDocument/2006/relationships/tags" Target="../tags/tag96.xml"/><Relationship Id="rId26" Type="http://schemas.openxmlformats.org/officeDocument/2006/relationships/tags" Target="../tags/tag95.xml"/><Relationship Id="rId25" Type="http://schemas.openxmlformats.org/officeDocument/2006/relationships/tags" Target="../tags/tag94.xml"/><Relationship Id="rId24" Type="http://schemas.openxmlformats.org/officeDocument/2006/relationships/tags" Target="../tags/tag93.xml"/><Relationship Id="rId23" Type="http://schemas.openxmlformats.org/officeDocument/2006/relationships/tags" Target="../tags/tag92.xml"/><Relationship Id="rId22" Type="http://schemas.openxmlformats.org/officeDocument/2006/relationships/tags" Target="../tags/tag91.xml"/><Relationship Id="rId21" Type="http://schemas.openxmlformats.org/officeDocument/2006/relationships/tags" Target="../tags/tag90.xml"/><Relationship Id="rId20" Type="http://schemas.openxmlformats.org/officeDocument/2006/relationships/tags" Target="../tags/tag89.xml"/><Relationship Id="rId2" Type="http://schemas.openxmlformats.org/officeDocument/2006/relationships/tags" Target="../tags/tag71.xml"/><Relationship Id="rId19" Type="http://schemas.openxmlformats.org/officeDocument/2006/relationships/tags" Target="../tags/tag88.xml"/><Relationship Id="rId18" Type="http://schemas.openxmlformats.org/officeDocument/2006/relationships/tags" Target="../tags/tag87.xml"/><Relationship Id="rId17" Type="http://schemas.openxmlformats.org/officeDocument/2006/relationships/tags" Target="../tags/tag86.xml"/><Relationship Id="rId16" Type="http://schemas.openxmlformats.org/officeDocument/2006/relationships/tags" Target="../tags/tag85.xml"/><Relationship Id="rId15" Type="http://schemas.openxmlformats.org/officeDocument/2006/relationships/tags" Target="../tags/tag84.xml"/><Relationship Id="rId14" Type="http://schemas.openxmlformats.org/officeDocument/2006/relationships/tags" Target="../tags/tag83.xml"/><Relationship Id="rId13" Type="http://schemas.openxmlformats.org/officeDocument/2006/relationships/tags" Target="../tags/tag82.xml"/><Relationship Id="rId12" Type="http://schemas.openxmlformats.org/officeDocument/2006/relationships/tags" Target="../tags/tag81.xml"/><Relationship Id="rId11" Type="http://schemas.openxmlformats.org/officeDocument/2006/relationships/tags" Target="../tags/tag80.xml"/><Relationship Id="rId10" Type="http://schemas.openxmlformats.org/officeDocument/2006/relationships/tags" Target="../tags/tag79.xml"/><Relationship Id="rId1" Type="http://schemas.openxmlformats.org/officeDocument/2006/relationships/image" Target="../media/image10.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1.emf"/></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2.emf"/></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3.emf"/></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4.emf"/></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6.emf"/><Relationship Id="rId1" Type="http://schemas.openxmlformats.org/officeDocument/2006/relationships/image" Target="../media/image25.emf"/></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8.emf"/><Relationship Id="rId1" Type="http://schemas.openxmlformats.org/officeDocument/2006/relationships/image" Target="../media/image27.emf"/></Relationships>
</file>

<file path=ppt/slides/_rels/slide2.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9" Type="http://schemas.openxmlformats.org/officeDocument/2006/relationships/slideLayout" Target="../slideLayouts/slideLayout1.xml"/><Relationship Id="rId38" Type="http://schemas.openxmlformats.org/officeDocument/2006/relationships/tags" Target="../tags/tag35.xml"/><Relationship Id="rId37" Type="http://schemas.openxmlformats.org/officeDocument/2006/relationships/tags" Target="../tags/tag34.xml"/><Relationship Id="rId36" Type="http://schemas.openxmlformats.org/officeDocument/2006/relationships/tags" Target="../tags/tag33.xml"/><Relationship Id="rId35" Type="http://schemas.openxmlformats.org/officeDocument/2006/relationships/tags" Target="../tags/tag32.xml"/><Relationship Id="rId34" Type="http://schemas.openxmlformats.org/officeDocument/2006/relationships/tags" Target="../tags/tag31.xml"/><Relationship Id="rId33" Type="http://schemas.openxmlformats.org/officeDocument/2006/relationships/tags" Target="../tags/tag30.xml"/><Relationship Id="rId32" Type="http://schemas.openxmlformats.org/officeDocument/2006/relationships/image" Target="../media/image12.png"/><Relationship Id="rId31" Type="http://schemas.openxmlformats.org/officeDocument/2006/relationships/tags" Target="../tags/tag29.xml"/><Relationship Id="rId30" Type="http://schemas.openxmlformats.org/officeDocument/2006/relationships/image" Target="../media/image11.emf"/><Relationship Id="rId3" Type="http://schemas.openxmlformats.org/officeDocument/2006/relationships/tags" Target="../tags/tag2.xml"/><Relationship Id="rId29" Type="http://schemas.openxmlformats.org/officeDocument/2006/relationships/tags" Target="../tags/tag28.xml"/><Relationship Id="rId28" Type="http://schemas.openxmlformats.org/officeDocument/2006/relationships/tags" Target="../tags/tag27.xml"/><Relationship Id="rId27" Type="http://schemas.openxmlformats.org/officeDocument/2006/relationships/tags" Target="../tags/tag26.xml"/><Relationship Id="rId26" Type="http://schemas.openxmlformats.org/officeDocument/2006/relationships/tags" Target="../tags/tag25.xml"/><Relationship Id="rId25" Type="http://schemas.openxmlformats.org/officeDocument/2006/relationships/tags" Target="../tags/tag24.xml"/><Relationship Id="rId24" Type="http://schemas.openxmlformats.org/officeDocument/2006/relationships/tags" Target="../tags/tag23.xml"/><Relationship Id="rId23" Type="http://schemas.openxmlformats.org/officeDocument/2006/relationships/tags" Target="../tags/tag22.xml"/><Relationship Id="rId22" Type="http://schemas.openxmlformats.org/officeDocument/2006/relationships/tags" Target="../tags/tag21.xml"/><Relationship Id="rId21" Type="http://schemas.openxmlformats.org/officeDocument/2006/relationships/tags" Target="../tags/tag20.xml"/><Relationship Id="rId20" Type="http://schemas.openxmlformats.org/officeDocument/2006/relationships/tags" Target="../tags/tag19.xml"/><Relationship Id="rId2" Type="http://schemas.openxmlformats.org/officeDocument/2006/relationships/tags" Target="../tags/tag1.xml"/><Relationship Id="rId19" Type="http://schemas.openxmlformats.org/officeDocument/2006/relationships/tags" Target="../tags/tag18.xml"/><Relationship Id="rId18" Type="http://schemas.openxmlformats.org/officeDocument/2006/relationships/tags" Target="../tags/tag17.xml"/><Relationship Id="rId17" Type="http://schemas.openxmlformats.org/officeDocument/2006/relationships/tags" Target="../tags/tag16.xml"/><Relationship Id="rId16" Type="http://schemas.openxmlformats.org/officeDocument/2006/relationships/tags" Target="../tags/tag15.xml"/><Relationship Id="rId15" Type="http://schemas.openxmlformats.org/officeDocument/2006/relationships/tags" Target="../tags/tag14.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0.emf"/><Relationship Id="rId1" Type="http://schemas.openxmlformats.org/officeDocument/2006/relationships/image" Target="../media/image29.emf"/></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1.emf"/></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2.emf"/></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3.emf"/></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4.emf"/></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5.emf"/></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6.emf"/></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7.emf"/></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8.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0.emf"/><Relationship Id="rId1" Type="http://schemas.openxmlformats.org/officeDocument/2006/relationships/image" Target="../media/image39.emf"/></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2.emf"/><Relationship Id="rId1" Type="http://schemas.openxmlformats.org/officeDocument/2006/relationships/image" Target="../media/image41.emf"/></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3.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4.emf"/></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5.emf"/></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6.emf"/></Relationships>
</file>

<file path=ppt/slides/_rels/slide36.xml.rels><?xml version="1.0" encoding="UTF-8" standalone="yes"?>
<Relationships xmlns="http://schemas.openxmlformats.org/package/2006/relationships"><Relationship Id="rId9" Type="http://schemas.openxmlformats.org/officeDocument/2006/relationships/tags" Target="../tags/tag113.xml"/><Relationship Id="rId8" Type="http://schemas.openxmlformats.org/officeDocument/2006/relationships/tags" Target="../tags/tag112.xml"/><Relationship Id="rId7" Type="http://schemas.openxmlformats.org/officeDocument/2006/relationships/tags" Target="../tags/tag111.xml"/><Relationship Id="rId6" Type="http://schemas.openxmlformats.org/officeDocument/2006/relationships/tags" Target="../tags/tag110.xml"/><Relationship Id="rId5" Type="http://schemas.openxmlformats.org/officeDocument/2006/relationships/tags" Target="../tags/tag109.xml"/><Relationship Id="rId4" Type="http://schemas.openxmlformats.org/officeDocument/2006/relationships/tags" Target="../tags/tag108.xml"/><Relationship Id="rId39" Type="http://schemas.openxmlformats.org/officeDocument/2006/relationships/slideLayout" Target="../slideLayouts/slideLayout1.xml"/><Relationship Id="rId38" Type="http://schemas.openxmlformats.org/officeDocument/2006/relationships/tags" Target="../tags/tag140.xml"/><Relationship Id="rId37" Type="http://schemas.openxmlformats.org/officeDocument/2006/relationships/tags" Target="../tags/tag139.xml"/><Relationship Id="rId36" Type="http://schemas.openxmlformats.org/officeDocument/2006/relationships/tags" Target="../tags/tag138.xml"/><Relationship Id="rId35" Type="http://schemas.openxmlformats.org/officeDocument/2006/relationships/tags" Target="../tags/tag137.xml"/><Relationship Id="rId34" Type="http://schemas.openxmlformats.org/officeDocument/2006/relationships/tags" Target="../tags/tag136.xml"/><Relationship Id="rId33" Type="http://schemas.openxmlformats.org/officeDocument/2006/relationships/tags" Target="../tags/tag135.xml"/><Relationship Id="rId32" Type="http://schemas.openxmlformats.org/officeDocument/2006/relationships/image" Target="../media/image12.png"/><Relationship Id="rId31" Type="http://schemas.openxmlformats.org/officeDocument/2006/relationships/tags" Target="../tags/tag134.xml"/><Relationship Id="rId30" Type="http://schemas.openxmlformats.org/officeDocument/2006/relationships/image" Target="../media/image11.emf"/><Relationship Id="rId3" Type="http://schemas.openxmlformats.org/officeDocument/2006/relationships/tags" Target="../tags/tag107.xml"/><Relationship Id="rId29" Type="http://schemas.openxmlformats.org/officeDocument/2006/relationships/tags" Target="../tags/tag133.xml"/><Relationship Id="rId28" Type="http://schemas.openxmlformats.org/officeDocument/2006/relationships/tags" Target="../tags/tag132.xml"/><Relationship Id="rId27" Type="http://schemas.openxmlformats.org/officeDocument/2006/relationships/tags" Target="../tags/tag131.xml"/><Relationship Id="rId26" Type="http://schemas.openxmlformats.org/officeDocument/2006/relationships/tags" Target="../tags/tag130.xml"/><Relationship Id="rId25" Type="http://schemas.openxmlformats.org/officeDocument/2006/relationships/tags" Target="../tags/tag129.xml"/><Relationship Id="rId24" Type="http://schemas.openxmlformats.org/officeDocument/2006/relationships/tags" Target="../tags/tag128.xml"/><Relationship Id="rId23" Type="http://schemas.openxmlformats.org/officeDocument/2006/relationships/tags" Target="../tags/tag127.xml"/><Relationship Id="rId22" Type="http://schemas.openxmlformats.org/officeDocument/2006/relationships/tags" Target="../tags/tag126.xml"/><Relationship Id="rId21" Type="http://schemas.openxmlformats.org/officeDocument/2006/relationships/tags" Target="../tags/tag125.xml"/><Relationship Id="rId20" Type="http://schemas.openxmlformats.org/officeDocument/2006/relationships/tags" Target="../tags/tag124.xml"/><Relationship Id="rId2" Type="http://schemas.openxmlformats.org/officeDocument/2006/relationships/tags" Target="../tags/tag106.xml"/><Relationship Id="rId19" Type="http://schemas.openxmlformats.org/officeDocument/2006/relationships/tags" Target="../tags/tag123.xml"/><Relationship Id="rId18" Type="http://schemas.openxmlformats.org/officeDocument/2006/relationships/tags" Target="../tags/tag122.xml"/><Relationship Id="rId17" Type="http://schemas.openxmlformats.org/officeDocument/2006/relationships/tags" Target="../tags/tag121.xml"/><Relationship Id="rId16" Type="http://schemas.openxmlformats.org/officeDocument/2006/relationships/tags" Target="../tags/tag120.xml"/><Relationship Id="rId15" Type="http://schemas.openxmlformats.org/officeDocument/2006/relationships/tags" Target="../tags/tag119.xml"/><Relationship Id="rId14" Type="http://schemas.openxmlformats.org/officeDocument/2006/relationships/tags" Target="../tags/tag118.xml"/><Relationship Id="rId13" Type="http://schemas.openxmlformats.org/officeDocument/2006/relationships/tags" Target="../tags/tag117.xml"/><Relationship Id="rId12" Type="http://schemas.openxmlformats.org/officeDocument/2006/relationships/tags" Target="../tags/tag116.xml"/><Relationship Id="rId11" Type="http://schemas.openxmlformats.org/officeDocument/2006/relationships/tags" Target="../tags/tag115.xml"/><Relationship Id="rId10" Type="http://schemas.openxmlformats.org/officeDocument/2006/relationships/tags" Target="../tags/tag114.xml"/><Relationship Id="rId1" Type="http://schemas.openxmlformats.org/officeDocument/2006/relationships/image" Target="../media/image10.png"/></Relationships>
</file>

<file path=ppt/slides/_rels/slide3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9.emf"/><Relationship Id="rId2" Type="http://schemas.openxmlformats.org/officeDocument/2006/relationships/image" Target="../media/image48.emf"/><Relationship Id="rId1" Type="http://schemas.openxmlformats.org/officeDocument/2006/relationships/image" Target="../media/image47.emf"/></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1.emf"/><Relationship Id="rId1" Type="http://schemas.openxmlformats.org/officeDocument/2006/relationships/image" Target="../media/image50.emf"/></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2.emf"/></Relationships>
</file>

<file path=ppt/slides/_rels/slide4.xml.rels><?xml version="1.0" encoding="UTF-8" standalone="yes"?>
<Relationships xmlns="http://schemas.openxmlformats.org/package/2006/relationships"><Relationship Id="rId9" Type="http://schemas.openxmlformats.org/officeDocument/2006/relationships/tags" Target="../tags/tag43.xml"/><Relationship Id="rId8" Type="http://schemas.openxmlformats.org/officeDocument/2006/relationships/tags" Target="../tags/tag42.xml"/><Relationship Id="rId7" Type="http://schemas.openxmlformats.org/officeDocument/2006/relationships/tags" Target="../tags/tag41.xml"/><Relationship Id="rId6" Type="http://schemas.openxmlformats.org/officeDocument/2006/relationships/tags" Target="../tags/tag40.xml"/><Relationship Id="rId5" Type="http://schemas.openxmlformats.org/officeDocument/2006/relationships/tags" Target="../tags/tag39.xml"/><Relationship Id="rId4" Type="http://schemas.openxmlformats.org/officeDocument/2006/relationships/tags" Target="../tags/tag38.xml"/><Relationship Id="rId39" Type="http://schemas.openxmlformats.org/officeDocument/2006/relationships/slideLayout" Target="../slideLayouts/slideLayout1.xml"/><Relationship Id="rId38" Type="http://schemas.openxmlformats.org/officeDocument/2006/relationships/tags" Target="../tags/tag70.xml"/><Relationship Id="rId37" Type="http://schemas.openxmlformats.org/officeDocument/2006/relationships/tags" Target="../tags/tag69.xml"/><Relationship Id="rId36" Type="http://schemas.openxmlformats.org/officeDocument/2006/relationships/tags" Target="../tags/tag68.xml"/><Relationship Id="rId35" Type="http://schemas.openxmlformats.org/officeDocument/2006/relationships/tags" Target="../tags/tag67.xml"/><Relationship Id="rId34" Type="http://schemas.openxmlformats.org/officeDocument/2006/relationships/tags" Target="../tags/tag66.xml"/><Relationship Id="rId33" Type="http://schemas.openxmlformats.org/officeDocument/2006/relationships/tags" Target="../tags/tag65.xml"/><Relationship Id="rId32" Type="http://schemas.openxmlformats.org/officeDocument/2006/relationships/image" Target="../media/image12.png"/><Relationship Id="rId31" Type="http://schemas.openxmlformats.org/officeDocument/2006/relationships/tags" Target="../tags/tag64.xml"/><Relationship Id="rId30" Type="http://schemas.openxmlformats.org/officeDocument/2006/relationships/image" Target="../media/image11.emf"/><Relationship Id="rId3" Type="http://schemas.openxmlformats.org/officeDocument/2006/relationships/tags" Target="../tags/tag37.xml"/><Relationship Id="rId29" Type="http://schemas.openxmlformats.org/officeDocument/2006/relationships/tags" Target="../tags/tag63.xml"/><Relationship Id="rId28" Type="http://schemas.openxmlformats.org/officeDocument/2006/relationships/tags" Target="../tags/tag62.xml"/><Relationship Id="rId27" Type="http://schemas.openxmlformats.org/officeDocument/2006/relationships/tags" Target="../tags/tag61.xml"/><Relationship Id="rId26" Type="http://schemas.openxmlformats.org/officeDocument/2006/relationships/tags" Target="../tags/tag60.xml"/><Relationship Id="rId25" Type="http://schemas.openxmlformats.org/officeDocument/2006/relationships/tags" Target="../tags/tag59.xml"/><Relationship Id="rId24" Type="http://schemas.openxmlformats.org/officeDocument/2006/relationships/tags" Target="../tags/tag58.xml"/><Relationship Id="rId23" Type="http://schemas.openxmlformats.org/officeDocument/2006/relationships/tags" Target="../tags/tag57.xml"/><Relationship Id="rId22" Type="http://schemas.openxmlformats.org/officeDocument/2006/relationships/tags" Target="../tags/tag56.xml"/><Relationship Id="rId21" Type="http://schemas.openxmlformats.org/officeDocument/2006/relationships/tags" Target="../tags/tag55.xml"/><Relationship Id="rId20" Type="http://schemas.openxmlformats.org/officeDocument/2006/relationships/tags" Target="../tags/tag54.xml"/><Relationship Id="rId2" Type="http://schemas.openxmlformats.org/officeDocument/2006/relationships/tags" Target="../tags/tag36.xml"/><Relationship Id="rId19" Type="http://schemas.openxmlformats.org/officeDocument/2006/relationships/tags" Target="../tags/tag53.xml"/><Relationship Id="rId18" Type="http://schemas.openxmlformats.org/officeDocument/2006/relationships/tags" Target="../tags/tag52.xml"/><Relationship Id="rId17" Type="http://schemas.openxmlformats.org/officeDocument/2006/relationships/tags" Target="../tags/tag51.xml"/><Relationship Id="rId16" Type="http://schemas.openxmlformats.org/officeDocument/2006/relationships/tags" Target="../tags/tag50.xml"/><Relationship Id="rId15" Type="http://schemas.openxmlformats.org/officeDocument/2006/relationships/tags" Target="../tags/tag49.xml"/><Relationship Id="rId14" Type="http://schemas.openxmlformats.org/officeDocument/2006/relationships/tags" Target="../tags/tag48.xml"/><Relationship Id="rId13" Type="http://schemas.openxmlformats.org/officeDocument/2006/relationships/tags" Target="../tags/tag47.xml"/><Relationship Id="rId12" Type="http://schemas.openxmlformats.org/officeDocument/2006/relationships/tags" Target="../tags/tag46.xml"/><Relationship Id="rId11" Type="http://schemas.openxmlformats.org/officeDocument/2006/relationships/tags" Target="../tags/tag45.xml"/><Relationship Id="rId10" Type="http://schemas.openxmlformats.org/officeDocument/2006/relationships/tags" Target="../tags/tag44.xml"/><Relationship Id="rId1" Type="http://schemas.openxmlformats.org/officeDocument/2006/relationships/image" Target="../media/image10.png"/></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3.emf"/></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4.emf"/></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5.emf"/></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6.emf"/></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8.emf"/><Relationship Id="rId1" Type="http://schemas.openxmlformats.org/officeDocument/2006/relationships/image" Target="../media/image57.emf"/></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9.emf"/></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0.emf"/></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1.emf"/></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2.emf"/></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3.emf"/></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emf"/></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4.emf"/></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5.emf"/></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6.emf"/></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7.emf"/></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8.emf"/></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9.emf"/></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0.emf"/></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1.emf"/></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2.emf"/></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3.emf"/></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png"/></Relationships>
</file>

<file path=ppt/slides/_rels/slide6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4.emf"/></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6.emf"/><Relationship Id="rId1" Type="http://schemas.openxmlformats.org/officeDocument/2006/relationships/image" Target="../media/image75.emf"/></Relationships>
</file>

<file path=ppt/slides/_rels/slide6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7.emf"/></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9.emf"/><Relationship Id="rId1" Type="http://schemas.openxmlformats.org/officeDocument/2006/relationships/image" Target="../media/image78.emf"/></Relationships>
</file>

<file path=ppt/slides/_rels/slide64.xml.rels><?xml version="1.0" encoding="UTF-8" standalone="yes"?>
<Relationships xmlns="http://schemas.openxmlformats.org/package/2006/relationships"><Relationship Id="rId9" Type="http://schemas.openxmlformats.org/officeDocument/2006/relationships/tags" Target="../tags/tag148.xml"/><Relationship Id="rId8" Type="http://schemas.openxmlformats.org/officeDocument/2006/relationships/tags" Target="../tags/tag147.xml"/><Relationship Id="rId7" Type="http://schemas.openxmlformats.org/officeDocument/2006/relationships/tags" Target="../tags/tag146.xml"/><Relationship Id="rId6" Type="http://schemas.openxmlformats.org/officeDocument/2006/relationships/tags" Target="../tags/tag145.xml"/><Relationship Id="rId5" Type="http://schemas.openxmlformats.org/officeDocument/2006/relationships/tags" Target="../tags/tag144.xml"/><Relationship Id="rId4" Type="http://schemas.openxmlformats.org/officeDocument/2006/relationships/tags" Target="../tags/tag143.xml"/><Relationship Id="rId39" Type="http://schemas.openxmlformats.org/officeDocument/2006/relationships/slideLayout" Target="../slideLayouts/slideLayout1.xml"/><Relationship Id="rId38" Type="http://schemas.openxmlformats.org/officeDocument/2006/relationships/tags" Target="../tags/tag175.xml"/><Relationship Id="rId37" Type="http://schemas.openxmlformats.org/officeDocument/2006/relationships/tags" Target="../tags/tag174.xml"/><Relationship Id="rId36" Type="http://schemas.openxmlformats.org/officeDocument/2006/relationships/tags" Target="../tags/tag173.xml"/><Relationship Id="rId35" Type="http://schemas.openxmlformats.org/officeDocument/2006/relationships/tags" Target="../tags/tag172.xml"/><Relationship Id="rId34" Type="http://schemas.openxmlformats.org/officeDocument/2006/relationships/tags" Target="../tags/tag171.xml"/><Relationship Id="rId33" Type="http://schemas.openxmlformats.org/officeDocument/2006/relationships/tags" Target="../tags/tag170.xml"/><Relationship Id="rId32" Type="http://schemas.openxmlformats.org/officeDocument/2006/relationships/image" Target="../media/image12.png"/><Relationship Id="rId31" Type="http://schemas.openxmlformats.org/officeDocument/2006/relationships/tags" Target="../tags/tag169.xml"/><Relationship Id="rId30" Type="http://schemas.openxmlformats.org/officeDocument/2006/relationships/image" Target="../media/image11.emf"/><Relationship Id="rId3" Type="http://schemas.openxmlformats.org/officeDocument/2006/relationships/tags" Target="../tags/tag142.xml"/><Relationship Id="rId29" Type="http://schemas.openxmlformats.org/officeDocument/2006/relationships/tags" Target="../tags/tag168.xml"/><Relationship Id="rId28" Type="http://schemas.openxmlformats.org/officeDocument/2006/relationships/tags" Target="../tags/tag167.xml"/><Relationship Id="rId27" Type="http://schemas.openxmlformats.org/officeDocument/2006/relationships/tags" Target="../tags/tag166.xml"/><Relationship Id="rId26" Type="http://schemas.openxmlformats.org/officeDocument/2006/relationships/tags" Target="../tags/tag165.xml"/><Relationship Id="rId25" Type="http://schemas.openxmlformats.org/officeDocument/2006/relationships/tags" Target="../tags/tag164.xml"/><Relationship Id="rId24" Type="http://schemas.openxmlformats.org/officeDocument/2006/relationships/tags" Target="../tags/tag163.xml"/><Relationship Id="rId23" Type="http://schemas.openxmlformats.org/officeDocument/2006/relationships/tags" Target="../tags/tag162.xml"/><Relationship Id="rId22" Type="http://schemas.openxmlformats.org/officeDocument/2006/relationships/tags" Target="../tags/tag161.xml"/><Relationship Id="rId21" Type="http://schemas.openxmlformats.org/officeDocument/2006/relationships/tags" Target="../tags/tag160.xml"/><Relationship Id="rId20" Type="http://schemas.openxmlformats.org/officeDocument/2006/relationships/tags" Target="../tags/tag159.xml"/><Relationship Id="rId2" Type="http://schemas.openxmlformats.org/officeDocument/2006/relationships/tags" Target="../tags/tag141.xml"/><Relationship Id="rId19" Type="http://schemas.openxmlformats.org/officeDocument/2006/relationships/tags" Target="../tags/tag158.xml"/><Relationship Id="rId18" Type="http://schemas.openxmlformats.org/officeDocument/2006/relationships/tags" Target="../tags/tag157.xml"/><Relationship Id="rId17" Type="http://schemas.openxmlformats.org/officeDocument/2006/relationships/tags" Target="../tags/tag156.xml"/><Relationship Id="rId16" Type="http://schemas.openxmlformats.org/officeDocument/2006/relationships/tags" Target="../tags/tag155.xml"/><Relationship Id="rId15" Type="http://schemas.openxmlformats.org/officeDocument/2006/relationships/tags" Target="../tags/tag154.xml"/><Relationship Id="rId14" Type="http://schemas.openxmlformats.org/officeDocument/2006/relationships/tags" Target="../tags/tag153.xml"/><Relationship Id="rId13" Type="http://schemas.openxmlformats.org/officeDocument/2006/relationships/tags" Target="../tags/tag152.xml"/><Relationship Id="rId12" Type="http://schemas.openxmlformats.org/officeDocument/2006/relationships/tags" Target="../tags/tag151.xml"/><Relationship Id="rId11" Type="http://schemas.openxmlformats.org/officeDocument/2006/relationships/tags" Target="../tags/tag150.xml"/><Relationship Id="rId10" Type="http://schemas.openxmlformats.org/officeDocument/2006/relationships/tags" Target="../tags/tag149.xml"/><Relationship Id="rId1" Type="http://schemas.openxmlformats.org/officeDocument/2006/relationships/image" Target="../media/image10.png"/></Relationships>
</file>

<file path=ppt/slides/_rels/slide6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0.emf"/></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1.emf"/></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3.emf"/><Relationship Id="rId1" Type="http://schemas.openxmlformats.org/officeDocument/2006/relationships/image" Target="../media/image82.emf"/></Relationships>
</file>

<file path=ppt/slides/_rels/slide6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4.emf"/></Relationships>
</file>

<file path=ppt/slides/_rels/slide6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5.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6.emf"/></Relationships>
</file>

<file path=ppt/slides/_rels/slide7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7.emf"/></Relationships>
</file>

<file path=ppt/slides/_rels/slide7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8.emf"/></Relationships>
</file>

<file path=ppt/slides/_rels/slide7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9.emf"/></Relationships>
</file>

<file path=ppt/slides/_rels/slide7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0.emf"/></Relationships>
</file>

<file path=ppt/slides/_rels/slide7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1.emf"/></Relationships>
</file>

<file path=ppt/slides/_rels/slide76.xml.rels><?xml version="1.0" encoding="UTF-8" standalone="yes"?>
<Relationships xmlns="http://schemas.openxmlformats.org/package/2006/relationships"><Relationship Id="rId9" Type="http://schemas.openxmlformats.org/officeDocument/2006/relationships/tags" Target="../tags/tag183.xml"/><Relationship Id="rId8" Type="http://schemas.openxmlformats.org/officeDocument/2006/relationships/tags" Target="../tags/tag182.xml"/><Relationship Id="rId7" Type="http://schemas.openxmlformats.org/officeDocument/2006/relationships/tags" Target="../tags/tag181.xml"/><Relationship Id="rId6" Type="http://schemas.openxmlformats.org/officeDocument/2006/relationships/tags" Target="../tags/tag180.xml"/><Relationship Id="rId5" Type="http://schemas.openxmlformats.org/officeDocument/2006/relationships/tags" Target="../tags/tag179.xml"/><Relationship Id="rId4" Type="http://schemas.openxmlformats.org/officeDocument/2006/relationships/tags" Target="../tags/tag178.xml"/><Relationship Id="rId33" Type="http://schemas.openxmlformats.org/officeDocument/2006/relationships/slideLayout" Target="../slideLayouts/slideLayout1.xml"/><Relationship Id="rId32" Type="http://schemas.openxmlformats.org/officeDocument/2006/relationships/image" Target="../media/image12.png"/><Relationship Id="rId31" Type="http://schemas.openxmlformats.org/officeDocument/2006/relationships/tags" Target="../tags/tag204.xml"/><Relationship Id="rId30" Type="http://schemas.openxmlformats.org/officeDocument/2006/relationships/image" Target="../media/image11.emf"/><Relationship Id="rId3" Type="http://schemas.openxmlformats.org/officeDocument/2006/relationships/tags" Target="../tags/tag177.xml"/><Relationship Id="rId29" Type="http://schemas.openxmlformats.org/officeDocument/2006/relationships/tags" Target="../tags/tag203.xml"/><Relationship Id="rId28" Type="http://schemas.openxmlformats.org/officeDocument/2006/relationships/tags" Target="../tags/tag202.xml"/><Relationship Id="rId27" Type="http://schemas.openxmlformats.org/officeDocument/2006/relationships/tags" Target="../tags/tag201.xml"/><Relationship Id="rId26" Type="http://schemas.openxmlformats.org/officeDocument/2006/relationships/tags" Target="../tags/tag200.xml"/><Relationship Id="rId25" Type="http://schemas.openxmlformats.org/officeDocument/2006/relationships/tags" Target="../tags/tag199.xml"/><Relationship Id="rId24" Type="http://schemas.openxmlformats.org/officeDocument/2006/relationships/tags" Target="../tags/tag198.xml"/><Relationship Id="rId23" Type="http://schemas.openxmlformats.org/officeDocument/2006/relationships/tags" Target="../tags/tag197.xml"/><Relationship Id="rId22" Type="http://schemas.openxmlformats.org/officeDocument/2006/relationships/tags" Target="../tags/tag196.xml"/><Relationship Id="rId21" Type="http://schemas.openxmlformats.org/officeDocument/2006/relationships/tags" Target="../tags/tag195.xml"/><Relationship Id="rId20" Type="http://schemas.openxmlformats.org/officeDocument/2006/relationships/tags" Target="../tags/tag194.xml"/><Relationship Id="rId2" Type="http://schemas.openxmlformats.org/officeDocument/2006/relationships/tags" Target="../tags/tag176.xml"/><Relationship Id="rId19" Type="http://schemas.openxmlformats.org/officeDocument/2006/relationships/tags" Target="../tags/tag193.xml"/><Relationship Id="rId18" Type="http://schemas.openxmlformats.org/officeDocument/2006/relationships/tags" Target="../tags/tag192.xml"/><Relationship Id="rId17" Type="http://schemas.openxmlformats.org/officeDocument/2006/relationships/tags" Target="../tags/tag191.xml"/><Relationship Id="rId16" Type="http://schemas.openxmlformats.org/officeDocument/2006/relationships/tags" Target="../tags/tag190.xml"/><Relationship Id="rId15" Type="http://schemas.openxmlformats.org/officeDocument/2006/relationships/tags" Target="../tags/tag189.xml"/><Relationship Id="rId14" Type="http://schemas.openxmlformats.org/officeDocument/2006/relationships/tags" Target="../tags/tag188.xml"/><Relationship Id="rId13" Type="http://schemas.openxmlformats.org/officeDocument/2006/relationships/tags" Target="../tags/tag187.xml"/><Relationship Id="rId12" Type="http://schemas.openxmlformats.org/officeDocument/2006/relationships/tags" Target="../tags/tag186.xml"/><Relationship Id="rId11" Type="http://schemas.openxmlformats.org/officeDocument/2006/relationships/tags" Target="../tags/tag185.xml"/><Relationship Id="rId10" Type="http://schemas.openxmlformats.org/officeDocument/2006/relationships/tags" Target="../tags/tag184.xml"/><Relationship Id="rId1" Type="http://schemas.openxmlformats.org/officeDocument/2006/relationships/image" Target="../media/image10.png"/></Relationships>
</file>

<file path=ppt/slides/_rels/slide7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2.emf"/></Relationships>
</file>

<file path=ppt/slides/_rels/slide7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3.emf"/></Relationships>
</file>

<file path=ppt/slides/_rels/slide7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4.emf"/></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5.emf"/></Relationships>
</file>

<file path=ppt/slides/_rels/slide8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5.emf"/></Relationships>
</file>

<file path=ppt/slides/_rels/slide8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6.emf"/></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98.emf"/><Relationship Id="rId1" Type="http://schemas.openxmlformats.org/officeDocument/2006/relationships/image" Target="../media/image97.emf"/></Relationships>
</file>

<file path=ppt/slides/_rels/slide8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9.emf"/></Relationships>
</file>

<file path=ppt/slides/_rels/slide8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0.emf"/></Relationships>
</file>

<file path=ppt/slides/_rels/slide8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1.emf"/></Relationships>
</file>

<file path=ppt/slides/_rels/slide8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2.emf"/></Relationships>
</file>

<file path=ppt/slides/_rels/slide8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3.emf"/></Relationships>
</file>

<file path=ppt/slides/_rels/slide8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4.emf"/></Relationships>
</file>

<file path=ppt/slides/_rels/slide8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06.emf"/><Relationship Id="rId1" Type="http://schemas.openxmlformats.org/officeDocument/2006/relationships/image" Target="../media/image105.emf"/></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6.emf"/></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08.emf"/><Relationship Id="rId1" Type="http://schemas.openxmlformats.org/officeDocument/2006/relationships/image" Target="../media/image107.emf"/></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9.emf"/></Relationships>
</file>

<file path=ppt/slides/_rels/slide9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0.emf"/></Relationships>
</file>

<file path=ppt/slides/_rels/slide9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1.emf"/></Relationships>
</file>

<file path=ppt/slides/_rels/slide9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2.emf"/></Relationships>
</file>

<file path=ppt/slides/_rels/slide9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3.emf"/></Relationships>
</file>

<file path=ppt/slides/_rels/slide9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4.emf"/></Relationships>
</file>

<file path=ppt/slides/_rels/slide9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5.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0EFED"/>
        </a:solidFill>
        <a:effectLst/>
      </p:bgPr>
    </p:bg>
    <p:spTree>
      <p:nvGrpSpPr>
        <p:cNvPr id="1" name=""/>
        <p:cNvGrpSpPr/>
        <p:nvPr/>
      </p:nvGrpSpPr>
      <p:grpSpPr>
        <a:xfrm>
          <a:off x="0" y="0"/>
          <a:ext cx="0" cy="0"/>
          <a:chOff x="0" y="0"/>
          <a:chExt cx="0" cy="0"/>
        </a:xfrm>
      </p:grpSpPr>
      <p:pic>
        <p:nvPicPr>
          <p:cNvPr id="4" name="图片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646809" y="-1"/>
            <a:ext cx="8573381" cy="5638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p:cNvSpPr txBox="1">
            <a:spLocks noChangeArrowheads="1"/>
          </p:cNvSpPr>
          <p:nvPr/>
        </p:nvSpPr>
        <p:spPr bwMode="auto">
          <a:xfrm>
            <a:off x="133985" y="4735830"/>
            <a:ext cx="6334125" cy="678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b="1" dirty="0">
                <a:solidFill>
                  <a:srgbClr val="BE0202"/>
                </a:solidFill>
                <a:latin typeface="微软雅黑" panose="020B0503020204020204" pitchFamily="34" charset="-122"/>
                <a:ea typeface="微软雅黑" panose="020B0503020204020204" pitchFamily="34" charset="-122"/>
              </a:rPr>
              <a:t>Premiere Pro</a:t>
            </a:r>
            <a:r>
              <a:rPr lang="zh-CN" altLang="en-US" sz="4800" b="1" dirty="0">
                <a:solidFill>
                  <a:srgbClr val="BE0202"/>
                </a:solidFill>
                <a:latin typeface="微软雅黑" panose="020B0503020204020204" pitchFamily="34" charset="-122"/>
                <a:ea typeface="微软雅黑" panose="020B0503020204020204" pitchFamily="34" charset="-122"/>
              </a:rPr>
              <a:t>基础</a:t>
            </a:r>
            <a:endParaRPr lang="zh-CN" altLang="en-US" sz="4800" b="1" dirty="0">
              <a:solidFill>
                <a:srgbClr val="BE0202"/>
              </a:solidFill>
              <a:latin typeface="微软雅黑" panose="020B0503020204020204" pitchFamily="34" charset="-122"/>
              <a:ea typeface="微软雅黑" panose="020B0503020204020204" pitchFamily="34" charset="-122"/>
            </a:endParaRPr>
          </a:p>
        </p:txBody>
      </p:sp>
      <p:sp>
        <p:nvSpPr>
          <p:cNvPr id="6" name="TextBox 12"/>
          <p:cNvSpPr txBox="1">
            <a:spLocks noChangeArrowheads="1"/>
          </p:cNvSpPr>
          <p:nvPr/>
        </p:nvSpPr>
        <p:spPr bwMode="auto">
          <a:xfrm>
            <a:off x="198048" y="5928011"/>
            <a:ext cx="5872986" cy="451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100" dirty="0">
                <a:solidFill>
                  <a:srgbClr val="4D4948"/>
                </a:solidFill>
                <a:latin typeface="微软雅黑" panose="020B0503020204020204" pitchFamily="34" charset="-122"/>
                <a:ea typeface="微软雅黑" panose="020B0503020204020204" pitchFamily="34" charset="-122"/>
              </a:rPr>
              <a:t>人民邮电出版社</a:t>
            </a:r>
            <a:endParaRPr lang="zh-CN" altLang="en-US" sz="2100" dirty="0">
              <a:solidFill>
                <a:srgbClr val="4D4948"/>
              </a:solidFill>
              <a:latin typeface="微软雅黑" panose="020B0503020204020204" pitchFamily="34" charset="-122"/>
              <a:ea typeface="微软雅黑" panose="020B0503020204020204" pitchFamily="34" charset="-122"/>
            </a:endParaRPr>
          </a:p>
        </p:txBody>
      </p:sp>
      <p:cxnSp>
        <p:nvCxnSpPr>
          <p:cNvPr id="7" name="直接连接符 44"/>
          <p:cNvCxnSpPr>
            <a:cxnSpLocks noChangeShapeType="1"/>
          </p:cNvCxnSpPr>
          <p:nvPr/>
        </p:nvCxnSpPr>
        <p:spPr bwMode="auto">
          <a:xfrm>
            <a:off x="239319" y="5638551"/>
            <a:ext cx="8747575"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Freeform 5"/>
          <p:cNvSpPr/>
          <p:nvPr/>
        </p:nvSpPr>
        <p:spPr bwMode="auto">
          <a:xfrm>
            <a:off x="0" y="0"/>
            <a:ext cx="1404756" cy="568457"/>
          </a:xfrm>
          <a:custGeom>
            <a:avLst/>
            <a:gdLst>
              <a:gd name="T0" fmla="*/ 0 w 2998"/>
              <a:gd name="T1" fmla="*/ 0 h 1197"/>
              <a:gd name="T2" fmla="*/ 2381 w 2998"/>
              <a:gd name="T3" fmla="*/ 0 h 1197"/>
              <a:gd name="T4" fmla="*/ 2998 w 2998"/>
              <a:gd name="T5" fmla="*/ 1197 h 1197"/>
              <a:gd name="T6" fmla="*/ 0 w 2998"/>
              <a:gd name="T7" fmla="*/ 1197 h 1197"/>
              <a:gd name="T8" fmla="*/ 0 w 2998"/>
              <a:gd name="T9" fmla="*/ 0 h 1197"/>
            </a:gdLst>
            <a:ahLst/>
            <a:cxnLst>
              <a:cxn ang="0">
                <a:pos x="T0" y="T1"/>
              </a:cxn>
              <a:cxn ang="0">
                <a:pos x="T2" y="T3"/>
              </a:cxn>
              <a:cxn ang="0">
                <a:pos x="T4" y="T5"/>
              </a:cxn>
              <a:cxn ang="0">
                <a:pos x="T6" y="T7"/>
              </a:cxn>
              <a:cxn ang="0">
                <a:pos x="T8" y="T9"/>
              </a:cxn>
            </a:cxnLst>
            <a:rect l="0" t="0" r="r" b="b"/>
            <a:pathLst>
              <a:path w="2998" h="1197">
                <a:moveTo>
                  <a:pt x="0" y="0"/>
                </a:moveTo>
                <a:lnTo>
                  <a:pt x="2381" y="0"/>
                </a:lnTo>
                <a:lnTo>
                  <a:pt x="2998" y="1197"/>
                </a:lnTo>
                <a:lnTo>
                  <a:pt x="0" y="1197"/>
                </a:lnTo>
                <a:lnTo>
                  <a:pt x="0" y="0"/>
                </a:lnTo>
                <a:close/>
              </a:path>
            </a:pathLst>
          </a:custGeom>
          <a:solidFill>
            <a:srgbClr val="BE0202"/>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p>
            <a:endParaRPr lang="zh-CN" altLang="en-US"/>
          </a:p>
        </p:txBody>
      </p:sp>
      <p:pic>
        <p:nvPicPr>
          <p:cNvPr id="2" name="图片 1"/>
          <p:cNvPicPr>
            <a:picLocks noChangeAspect="1"/>
          </p:cNvPicPr>
          <p:nvPr/>
        </p:nvPicPr>
        <p:blipFill rotWithShape="1">
          <a:blip r:embed="rId2" cstate="print">
            <a:extLst>
              <a:ext uri="{28A0092B-C50C-407E-A947-70E740481C1C}">
                <a14:useLocalDpi xmlns:a14="http://schemas.microsoft.com/office/drawing/2010/main" val="0"/>
              </a:ext>
            </a:extLst>
          </a:blip>
          <a:srcRect r="84125"/>
          <a:stretch>
            <a:fillRect/>
          </a:stretch>
        </p:blipFill>
        <p:spPr>
          <a:xfrm>
            <a:off x="383242" y="65401"/>
            <a:ext cx="333785" cy="437654"/>
          </a:xfrm>
          <a:prstGeom prst="rect">
            <a:avLst/>
          </a:prstGeom>
        </p:spPr>
      </p:pic>
      <p:pic>
        <p:nvPicPr>
          <p:cNvPr id="12" name="图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4990" y="3292022"/>
            <a:ext cx="822867" cy="822867"/>
          </a:xfrm>
          <a:prstGeom prst="rect">
            <a:avLst/>
          </a:prstGeom>
        </p:spPr>
      </p:pic>
      <p:pic>
        <p:nvPicPr>
          <p:cNvPr id="13" name="图片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353448">
            <a:off x="7514030" y="4830352"/>
            <a:ext cx="757656" cy="757656"/>
          </a:xfrm>
          <a:prstGeom prst="rect">
            <a:avLst/>
          </a:prstGeom>
        </p:spPr>
      </p:pic>
      <p:pic>
        <p:nvPicPr>
          <p:cNvPr id="14" name="图片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99158" y="2123788"/>
            <a:ext cx="1168234" cy="1168234"/>
          </a:xfrm>
          <a:prstGeom prst="rect">
            <a:avLst/>
          </a:prstGeom>
        </p:spPr>
      </p:pic>
      <p:pic>
        <p:nvPicPr>
          <p:cNvPr id="15" name="图片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816839">
            <a:off x="8370302" y="497152"/>
            <a:ext cx="825947" cy="825947"/>
          </a:xfrm>
          <a:prstGeom prst="rect">
            <a:avLst/>
          </a:prstGeom>
        </p:spPr>
      </p:pic>
      <p:pic>
        <p:nvPicPr>
          <p:cNvPr id="16" name="图片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56745" y="4296637"/>
            <a:ext cx="673204" cy="673204"/>
          </a:xfrm>
          <a:prstGeom prst="rect">
            <a:avLst/>
          </a:prstGeom>
        </p:spPr>
      </p:pic>
      <p:pic>
        <p:nvPicPr>
          <p:cNvPr id="17" name="图片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1235225">
            <a:off x="5134526" y="1705826"/>
            <a:ext cx="545267" cy="545267"/>
          </a:xfrm>
          <a:prstGeom prst="rect">
            <a:avLst/>
          </a:prstGeom>
        </p:spPr>
      </p:pic>
      <p:pic>
        <p:nvPicPr>
          <p:cNvPr id="18" name="图片 17"/>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939268" y="1958536"/>
            <a:ext cx="870130" cy="870130"/>
          </a:xfrm>
          <a:prstGeom prst="rect">
            <a:avLst/>
          </a:prstGeom>
        </p:spPr>
      </p:pic>
      <p:grpSp>
        <p:nvGrpSpPr>
          <p:cNvPr id="29" name="组合 18"/>
          <p:cNvGrpSpPr/>
          <p:nvPr/>
        </p:nvGrpSpPr>
        <p:grpSpPr bwMode="auto">
          <a:xfrm>
            <a:off x="171126" y="3829684"/>
            <a:ext cx="5927754" cy="684213"/>
            <a:chOff x="273857" y="3807026"/>
            <a:chExt cx="5797177" cy="683488"/>
          </a:xfrm>
        </p:grpSpPr>
        <p:sp>
          <p:nvSpPr>
            <p:cNvPr id="30" name="矩形 45"/>
            <p:cNvSpPr>
              <a:spLocks noChangeArrowheads="1"/>
            </p:cNvSpPr>
            <p:nvPr/>
          </p:nvSpPr>
          <p:spPr bwMode="auto">
            <a:xfrm>
              <a:off x="298412" y="3807026"/>
              <a:ext cx="1041264" cy="683488"/>
            </a:xfrm>
            <a:prstGeom prst="rect">
              <a:avLst/>
            </a:prstGeom>
            <a:solidFill>
              <a:srgbClr val="BE0202"/>
            </a:solidFill>
            <a:ln w="9525">
              <a:noFill/>
              <a:miter lim="800000"/>
            </a:ln>
          </p:spPr>
          <p:txBody>
            <a:bodyPr lIns="121917" tIns="60958" rIns="121917" bIns="60958"/>
            <a:lstStyle/>
            <a:p>
              <a:endParaRPr lang="zh-CN" altLang="en-US"/>
            </a:p>
          </p:txBody>
        </p:sp>
        <p:sp>
          <p:nvSpPr>
            <p:cNvPr id="31" name="矩形 53"/>
            <p:cNvSpPr>
              <a:spLocks noChangeArrowheads="1"/>
            </p:cNvSpPr>
            <p:nvPr/>
          </p:nvSpPr>
          <p:spPr bwMode="auto">
            <a:xfrm>
              <a:off x="1369943" y="3814004"/>
              <a:ext cx="4318519" cy="676193"/>
            </a:xfrm>
            <a:prstGeom prst="rect">
              <a:avLst/>
            </a:prstGeom>
            <a:solidFill>
              <a:srgbClr val="504B48"/>
            </a:solidFill>
            <a:ln w="9525">
              <a:noFill/>
              <a:miter lim="800000"/>
            </a:ln>
          </p:spPr>
          <p:txBody>
            <a:bodyPr lIns="121917" tIns="60958" rIns="121917" bIns="60958"/>
            <a:lstStyle/>
            <a:p>
              <a:endParaRPr lang="zh-CN" altLang="en-US"/>
            </a:p>
          </p:txBody>
        </p:sp>
        <p:sp>
          <p:nvSpPr>
            <p:cNvPr id="32" name="TextBox 17"/>
            <p:cNvSpPr txBox="1">
              <a:spLocks noChangeArrowheads="1"/>
            </p:cNvSpPr>
            <p:nvPr/>
          </p:nvSpPr>
          <p:spPr bwMode="auto">
            <a:xfrm>
              <a:off x="1339676" y="3906149"/>
              <a:ext cx="4731358" cy="439589"/>
            </a:xfrm>
            <a:prstGeom prst="rect">
              <a:avLst/>
            </a:prstGeom>
            <a:noFill/>
            <a:ln w="9525">
              <a:noFill/>
              <a:miter lim="800000"/>
            </a:ln>
          </p:spPr>
          <p:txBody>
            <a:bodyPr lIns="121917" tIns="60958" rIns="121917" bIns="60958">
              <a:spAutoFit/>
            </a:bodyPr>
            <a:lstStyle/>
            <a:p>
              <a:pPr>
                <a:lnSpc>
                  <a:spcPct val="130000"/>
                </a:lnSpc>
              </a:pPr>
              <a:r>
                <a:rPr lang="zh-CN" altLang="en-US" sz="1600">
                  <a:solidFill>
                    <a:srgbClr val="F8F8F8"/>
                  </a:solidFill>
                  <a:latin typeface="微软雅黑" panose="020B0503020204020204" pitchFamily="34" charset="-122"/>
                  <a:ea typeface="微软雅黑" panose="020B0503020204020204" pitchFamily="34" charset="-122"/>
                  <a:sym typeface="+mn-ea"/>
                </a:rPr>
                <a:t>短视频拍摄与剪辑实战教程（剪映</a:t>
              </a:r>
              <a:r>
                <a:rPr lang="en-US" altLang="zh-CN" sz="1600">
                  <a:solidFill>
                    <a:srgbClr val="F8F8F8"/>
                  </a:solidFill>
                  <a:latin typeface="微软雅黑" panose="020B0503020204020204" pitchFamily="34" charset="-122"/>
                  <a:ea typeface="微软雅黑" panose="020B0503020204020204" pitchFamily="34" charset="-122"/>
                  <a:sym typeface="+mn-ea"/>
                </a:rPr>
                <a:t>+Premiere</a:t>
              </a:r>
              <a:r>
                <a:rPr lang="zh-CN" altLang="en-US" sz="1600">
                  <a:solidFill>
                    <a:srgbClr val="F8F8F8"/>
                  </a:solidFill>
                  <a:latin typeface="微软雅黑" panose="020B0503020204020204" pitchFamily="34" charset="-122"/>
                  <a:ea typeface="微软雅黑" panose="020B0503020204020204" pitchFamily="34" charset="-122"/>
                  <a:sym typeface="+mn-ea"/>
                </a:rPr>
                <a:t>）</a:t>
              </a:r>
              <a:endParaRPr lang="zh-CN" altLang="en-US" sz="1600">
                <a:solidFill>
                  <a:srgbClr val="F8F8F8"/>
                </a:solidFill>
                <a:latin typeface="微软雅黑" panose="020B0503020204020204" pitchFamily="34" charset="-122"/>
                <a:ea typeface="微软雅黑" panose="020B0503020204020204" pitchFamily="34" charset="-122"/>
                <a:sym typeface="+mn-ea"/>
              </a:endParaRPr>
            </a:p>
          </p:txBody>
        </p:sp>
        <p:sp>
          <p:nvSpPr>
            <p:cNvPr id="33" name="矩形 22"/>
            <p:cNvSpPr>
              <a:spLocks noChangeArrowheads="1"/>
            </p:cNvSpPr>
            <p:nvPr/>
          </p:nvSpPr>
          <p:spPr bwMode="auto">
            <a:xfrm>
              <a:off x="273857" y="3868601"/>
              <a:ext cx="1078077" cy="521417"/>
            </a:xfrm>
            <a:prstGeom prst="rect">
              <a:avLst/>
            </a:prstGeom>
            <a:noFill/>
            <a:ln w="9525">
              <a:noFill/>
              <a:miter lim="800000"/>
            </a:ln>
          </p:spPr>
          <p:txBody>
            <a:bodyPr wrap="none">
              <a:spAutoFit/>
            </a:bodyPr>
            <a:lstStyle/>
            <a:p>
              <a:r>
                <a:rPr lang="zh-CN" altLang="en-US" sz="2800">
                  <a:solidFill>
                    <a:srgbClr val="F8F8F8"/>
                  </a:solidFill>
                  <a:latin typeface="微软雅黑" panose="020B0503020204020204" pitchFamily="34" charset="-122"/>
                  <a:ea typeface="微软雅黑" panose="020B0503020204020204" pitchFamily="34" charset="-122"/>
                </a:rPr>
                <a:t>第</a:t>
              </a:r>
              <a:r>
                <a:rPr lang="en-US" altLang="zh-CN" sz="2800">
                  <a:solidFill>
                    <a:srgbClr val="F8F8F8"/>
                  </a:solidFill>
                  <a:latin typeface="微软雅黑" panose="020B0503020204020204" pitchFamily="34" charset="-122"/>
                  <a:ea typeface="微软雅黑" panose="020B0503020204020204" pitchFamily="34" charset="-122"/>
                </a:rPr>
                <a:t>6</a:t>
              </a:r>
              <a:r>
                <a:rPr lang="zh-CN" altLang="en-US" sz="2800">
                  <a:solidFill>
                    <a:srgbClr val="F8F8F8"/>
                  </a:solidFill>
                  <a:latin typeface="微软雅黑" panose="020B0503020204020204" pitchFamily="34" charset="-122"/>
                  <a:ea typeface="微软雅黑" panose="020B0503020204020204" pitchFamily="34" charset="-122"/>
                </a:rPr>
                <a:t>章</a:t>
              </a:r>
              <a:endParaRPr lang="zh-CN" altLang="en-US" sz="2800">
                <a:latin typeface="Times New Roman" panose="02020603050405020304" pitchFamily="18" charset="0"/>
                <a:ea typeface="微软雅黑" panose="020B0503020204020204"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0-#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2" presetClass="entr" presetSubtype="2"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2000"/>
                                        <p:tgtEl>
                                          <p:spTgt spid="7"/>
                                        </p:tgtEl>
                                      </p:cBhvr>
                                    </p:animEffect>
                                  </p:childTnLst>
                                </p:cTn>
                              </p:par>
                            </p:childTnLst>
                          </p:cTn>
                        </p:par>
                        <p:par>
                          <p:cTn id="17" fill="hold">
                            <p:stCondLst>
                              <p:cond delay="2500"/>
                            </p:stCondLst>
                            <p:childTnLst>
                              <p:par>
                                <p:cTn id="18" presetID="2" presetClass="entr" presetSubtype="2"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1+#ppt_w/2"/>
                                          </p:val>
                                        </p:tav>
                                        <p:tav tm="100000">
                                          <p:val>
                                            <p:strVal val="#ppt_x"/>
                                          </p:val>
                                        </p:tav>
                                      </p:tavLst>
                                    </p:anim>
                                    <p:anim calcmode="lin" valueType="num">
                                      <p:cBhvr additive="base">
                                        <p:cTn id="21" dur="500" fill="hold"/>
                                        <p:tgtEl>
                                          <p:spTgt spid="5"/>
                                        </p:tgtEl>
                                        <p:attrNameLst>
                                          <p:attrName>ppt_y</p:attrName>
                                        </p:attrNameLst>
                                      </p:cBhvr>
                                      <p:tavLst>
                                        <p:tav tm="0">
                                          <p:val>
                                            <p:strVal val="#ppt_y"/>
                                          </p:val>
                                        </p:tav>
                                        <p:tav tm="100000">
                                          <p:val>
                                            <p:strVal val="#ppt_y"/>
                                          </p:val>
                                        </p:tav>
                                      </p:tavLst>
                                    </p:anim>
                                  </p:childTnLst>
                                </p:cTn>
                              </p:par>
                            </p:childTnLst>
                          </p:cTn>
                        </p:par>
                        <p:par>
                          <p:cTn id="22" fill="hold">
                            <p:stCondLst>
                              <p:cond delay="3000"/>
                            </p:stCondLst>
                            <p:childTnLst>
                              <p:par>
                                <p:cTn id="23" presetID="41" presetClass="entr" presetSubtype="0" fill="hold" grpId="0" nodeType="afterEffect">
                                  <p:stCondLst>
                                    <p:cond delay="0"/>
                                  </p:stCondLst>
                                  <p:iterate type="lt">
                                    <p:tmPct val="10000"/>
                                  </p:iterate>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6"/>
                                        </p:tgtEl>
                                        <p:attrNameLst>
                                          <p:attrName>ppt_y</p:attrName>
                                        </p:attrNameLst>
                                      </p:cBhvr>
                                      <p:tavLst>
                                        <p:tav tm="0">
                                          <p:val>
                                            <p:strVal val="#ppt_y"/>
                                          </p:val>
                                        </p:tav>
                                        <p:tav tm="100000">
                                          <p:val>
                                            <p:strVal val="#ppt_y"/>
                                          </p:val>
                                        </p:tav>
                                      </p:tavLst>
                                    </p:anim>
                                    <p:anim calcmode="lin" valueType="num">
                                      <p:cBhvr>
                                        <p:cTn id="27"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6"/>
                                        </p:tgtEl>
                                      </p:cBhvr>
                                    </p:animEffect>
                                  </p:childTnLst>
                                </p:cTn>
                              </p:par>
                            </p:childTnLst>
                          </p:cTn>
                        </p:par>
                        <p:par>
                          <p:cTn id="30" fill="hold">
                            <p:stCondLst>
                              <p:cond delay="3799"/>
                            </p:stCondLst>
                            <p:childTnLst>
                              <p:par>
                                <p:cTn id="31" presetID="10" presetClass="entr" presetSubtype="0" fill="hold" nodeType="after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par>
                                <p:cTn id="34" presetID="10" presetClass="entr" presetSubtype="0"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par>
                                <p:cTn id="37" presetID="10"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par>
                                <p:cTn id="40" presetID="10" presetClass="entr" presetSubtype="0" fill="hold"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par>
                                <p:cTn id="43" presetID="10" presetClass="entr" presetSubtype="0" fill="hold" nodeType="with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childTnLst>
                                </p:cTn>
                              </p:par>
                              <p:par>
                                <p:cTn id="46" presetID="10" presetClass="entr" presetSubtype="0" fill="hold"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par>
                                <p:cTn id="49" presetID="10" presetClass="entr" presetSubtype="0" fill="hold" nodeType="with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autoUpdateAnimBg="0"/>
      <p:bldP spid="1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6.2.3 Premiere Pro</a:t>
            </a:r>
            <a:r>
              <a:rPr lang="zh-CN" altLang="en-US" dirty="0"/>
              <a:t>的工作区</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如果要调整工作区中的各个面板的大小，用户可以将鼠标指针放在两个相邻面板中间的分割线上，此时鼠标指针会变为形状，然后进行拖曳，如图所示。</a:t>
            </a:r>
            <a:endParaRPr lang="zh-CN" altLang="en-US" dirty="0"/>
          </a:p>
        </p:txBody>
      </p:sp>
      <p:pic>
        <p:nvPicPr>
          <p:cNvPr id="2" name="图片 1"/>
          <p:cNvPicPr>
            <a:picLocks noChangeAspect="1"/>
          </p:cNvPicPr>
          <p:nvPr/>
        </p:nvPicPr>
        <p:blipFill>
          <a:blip r:embed="rId1"/>
          <a:stretch>
            <a:fillRect/>
          </a:stretch>
        </p:blipFill>
        <p:spPr>
          <a:xfrm>
            <a:off x="1405255" y="2680335"/>
            <a:ext cx="9380220" cy="2906395"/>
          </a:xfrm>
          <a:prstGeom prst="rect">
            <a:avLst/>
          </a:prstGeom>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13956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accent1"/>
                </a:solidFill>
                <a:latin typeface="微软雅黑" panose="020B0503020204020204" pitchFamily="34" charset="-122"/>
                <a:ea typeface="微软雅黑" panose="020B0503020204020204" pitchFamily="34" charset="-122"/>
              </a:rPr>
              <a:t>视频的输出</a:t>
            </a:r>
            <a:endParaRPr lang="zh-CN" altLang="en-US" sz="2400" dirty="0">
              <a:solidFill>
                <a:schemeClr val="accent1"/>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对画面进行优化</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6.7</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tx1">
              <a:lumMod val="65000"/>
              <a:lumOff val="35000"/>
            </a:schemeClr>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6.6</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a:off x="7546340" y="2945765"/>
            <a:ext cx="1483995" cy="1270"/>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3950" y="3563620"/>
            <a:ext cx="434149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课堂实训</a:t>
            </a: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制作电影感视频</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2" name="Oval 5"/>
          <p:cNvSpPr>
            <a:spLocks noChangeArrowheads="1"/>
          </p:cNvSpPr>
          <p:nvPr>
            <p:custDataLst>
              <p:tags r:id="rId16"/>
            </p:custDataLst>
          </p:nvPr>
        </p:nvSpPr>
        <p:spPr bwMode="auto">
          <a:xfrm>
            <a:off x="6789420" y="349250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1320" y="378079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4" name="Oval 9"/>
          <p:cNvSpPr>
            <a:spLocks noChangeArrowheads="1"/>
          </p:cNvSpPr>
          <p:nvPr>
            <p:custDataLst>
              <p:tags r:id="rId18"/>
            </p:custDataLst>
          </p:nvPr>
        </p:nvSpPr>
        <p:spPr bwMode="auto">
          <a:xfrm>
            <a:off x="7381240"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58305" y="355409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6.8</a:t>
            </a:r>
            <a:endParaRPr lang="zh-CN" altLang="en-US" sz="2400" dirty="0">
              <a:solidFill>
                <a:srgbClr val="F8F8F8"/>
              </a:solidFill>
            </a:endParaRPr>
          </a:p>
        </p:txBody>
      </p:sp>
      <p:sp>
        <p:nvSpPr>
          <p:cNvPr id="66" name="Oval 9"/>
          <p:cNvSpPr>
            <a:spLocks noChangeArrowheads="1"/>
          </p:cNvSpPr>
          <p:nvPr>
            <p:custDataLst>
              <p:tags r:id="rId20"/>
            </p:custDataLst>
          </p:nvPr>
        </p:nvSpPr>
        <p:spPr bwMode="auto">
          <a:xfrm>
            <a:off x="6722745"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8" name="TextBox 15"/>
          <p:cNvSpPr txBox="1">
            <a:spLocks noChangeArrowheads="1"/>
          </p:cNvSpPr>
          <p:nvPr>
            <p:custDataLst>
              <p:tags r:id="rId21"/>
            </p:custDataLst>
          </p:nvPr>
        </p:nvSpPr>
        <p:spPr bwMode="auto">
          <a:xfrm>
            <a:off x="7473950" y="4573905"/>
            <a:ext cx="3902075"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课后练习</a:t>
            </a: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制作企业宣传视频</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0" name="Oval 5"/>
          <p:cNvSpPr>
            <a:spLocks noChangeArrowheads="1"/>
          </p:cNvSpPr>
          <p:nvPr>
            <p:custDataLst>
              <p:tags r:id="rId22"/>
            </p:custDataLst>
          </p:nvPr>
        </p:nvSpPr>
        <p:spPr bwMode="auto">
          <a:xfrm>
            <a:off x="6789420" y="4502785"/>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1" name="Freeform 8"/>
          <p:cNvSpPr/>
          <p:nvPr>
            <p:custDataLst>
              <p:tags r:id="rId23"/>
            </p:custDataLst>
          </p:nvPr>
        </p:nvSpPr>
        <p:spPr bwMode="auto">
          <a:xfrm>
            <a:off x="6751320" y="47910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2" name="Oval 9"/>
          <p:cNvSpPr>
            <a:spLocks noChangeArrowheads="1"/>
          </p:cNvSpPr>
          <p:nvPr>
            <p:custDataLst>
              <p:tags r:id="rId24"/>
            </p:custDataLst>
          </p:nvPr>
        </p:nvSpPr>
        <p:spPr bwMode="auto">
          <a:xfrm>
            <a:off x="7381240"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6" name="TextBox 13"/>
          <p:cNvSpPr txBox="1">
            <a:spLocks noChangeArrowheads="1"/>
          </p:cNvSpPr>
          <p:nvPr>
            <p:custDataLst>
              <p:tags r:id="rId25"/>
            </p:custDataLst>
          </p:nvPr>
        </p:nvSpPr>
        <p:spPr bwMode="auto">
          <a:xfrm>
            <a:off x="6758305" y="456501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6.9</a:t>
            </a:r>
            <a:endParaRPr lang="zh-CN" altLang="en-US" sz="2400" dirty="0">
              <a:solidFill>
                <a:srgbClr val="F8F8F8"/>
              </a:solidFill>
            </a:endParaRPr>
          </a:p>
        </p:txBody>
      </p:sp>
      <p:sp>
        <p:nvSpPr>
          <p:cNvPr id="54" name="Oval 9"/>
          <p:cNvSpPr>
            <a:spLocks noChangeArrowheads="1"/>
          </p:cNvSpPr>
          <p:nvPr>
            <p:custDataLst>
              <p:tags r:id="rId26"/>
            </p:custDataLst>
          </p:nvPr>
        </p:nvSpPr>
        <p:spPr bwMode="auto">
          <a:xfrm>
            <a:off x="6722745"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27"/>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8"/>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9"/>
            </p:custDataLst>
          </p:nvPr>
        </p:nvPicPr>
        <p:blipFill>
          <a:blip r:embed="rId30"/>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31"/>
            </p:custDataLst>
          </p:nvPr>
        </p:nvPicPr>
        <p:blipFill>
          <a:blip r:embed="rId32"/>
          <a:stretch>
            <a:fillRect/>
          </a:stretch>
        </p:blipFill>
        <p:spPr>
          <a:xfrm>
            <a:off x="11601450" y="5292090"/>
            <a:ext cx="561975" cy="619125"/>
          </a:xfrm>
          <a:prstGeom prst="roundRect">
            <a:avLst/>
          </a:prstGeom>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6233795" cy="441325"/>
          </a:xfrm>
        </p:spPr>
        <p:txBody>
          <a:bodyPr>
            <a:normAutofit fontScale="90000"/>
          </a:bodyPr>
          <a:lstStyle/>
          <a:p>
            <a:r>
              <a:rPr lang="en-US" altLang="zh-CN" dirty="0"/>
              <a:t>6.7.1 </a:t>
            </a:r>
            <a:r>
              <a:rPr lang="zh-CN" altLang="en-US" dirty="0"/>
              <a:t>视频输出类型的选择</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Premiere Pro 2023</a:t>
            </a:r>
            <a:r>
              <a:rPr lang="zh-CN" altLang="en-US" dirty="0"/>
              <a:t>为用户提供了多种输出类型，用户可以根据自身需求将视频输出为不同类型，以此来满足不同观众的不同观看需要，扩大视频的传播范围。</a:t>
            </a:r>
            <a:endParaRPr lang="zh-CN" altLang="en-US" dirty="0"/>
          </a:p>
          <a:p>
            <a:r>
              <a:rPr lang="zh-CN" altLang="en-US" dirty="0"/>
              <a:t>在菜单栏中执行</a:t>
            </a:r>
            <a:r>
              <a:rPr lang="en-US" altLang="zh-CN" dirty="0"/>
              <a:t>“</a:t>
            </a:r>
            <a:r>
              <a:rPr lang="zh-CN" altLang="en-US" dirty="0"/>
              <a:t>文件</a:t>
            </a:r>
            <a:r>
              <a:rPr lang="en-US" altLang="zh-CN" dirty="0"/>
              <a:t>”|“</a:t>
            </a:r>
            <a:r>
              <a:rPr lang="zh-CN" altLang="en-US" dirty="0"/>
              <a:t>导出</a:t>
            </a:r>
            <a:r>
              <a:rPr lang="en-US" altLang="zh-CN" dirty="0"/>
              <a:t>”</a:t>
            </a:r>
            <a:r>
              <a:rPr lang="zh-CN" altLang="en-US" dirty="0"/>
              <a:t>命令，可以看到弹出的子菜单中包含了</a:t>
            </a:r>
            <a:r>
              <a:rPr lang="en-US" altLang="zh-CN" dirty="0"/>
              <a:t>Premiere Pro 2023</a:t>
            </a:r>
            <a:r>
              <a:rPr lang="zh-CN" altLang="en-US" dirty="0"/>
              <a:t>所支持的各种输出类型，如图所示。</a:t>
            </a:r>
            <a:endParaRPr lang="zh-CN" altLang="en-US" dirty="0"/>
          </a:p>
        </p:txBody>
      </p:sp>
      <p:pic>
        <p:nvPicPr>
          <p:cNvPr id="2" name="图片 1"/>
          <p:cNvPicPr>
            <a:picLocks noChangeAspect="1"/>
          </p:cNvPicPr>
          <p:nvPr/>
        </p:nvPicPr>
        <p:blipFill>
          <a:blip r:embed="rId1"/>
          <a:stretch>
            <a:fillRect/>
          </a:stretch>
        </p:blipFill>
        <p:spPr>
          <a:xfrm>
            <a:off x="4341495" y="3141980"/>
            <a:ext cx="3202305" cy="2668270"/>
          </a:xfrm>
          <a:prstGeom prst="rect">
            <a:avLst/>
          </a:prstGeom>
        </p:spPr>
      </p:pic>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6233795" cy="441325"/>
          </a:xfrm>
        </p:spPr>
        <p:txBody>
          <a:bodyPr>
            <a:normAutofit fontScale="90000"/>
          </a:bodyPr>
          <a:lstStyle/>
          <a:p>
            <a:r>
              <a:rPr lang="en-US" altLang="zh-CN" dirty="0"/>
              <a:t>6.7.2 </a:t>
            </a:r>
            <a:r>
              <a:rPr lang="zh-CN" altLang="en-US" dirty="0"/>
              <a:t>视频输出参数的设置</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决定视频质量的因素有很多，例如剪辑过程中用户使用的图形压缩类型、输出视频的帧速率等。在输出视频之前，用户可以在导出设置界面中设置导出视频的各项参数，以达到对视频的心理预期。选择需要输出的序列文件，在菜单栏中执行</a:t>
            </a:r>
            <a:r>
              <a:rPr lang="en-US" altLang="zh-CN" dirty="0"/>
              <a:t>“</a:t>
            </a:r>
            <a:r>
              <a:rPr lang="zh-CN" altLang="en-US" dirty="0"/>
              <a:t>文件</a:t>
            </a:r>
            <a:r>
              <a:rPr lang="en-US" altLang="zh-CN" dirty="0"/>
              <a:t>”|“</a:t>
            </a:r>
            <a:r>
              <a:rPr lang="zh-CN" altLang="en-US" dirty="0"/>
              <a:t>导出</a:t>
            </a:r>
            <a:r>
              <a:rPr lang="en-US" altLang="zh-CN" dirty="0"/>
              <a:t>”|“</a:t>
            </a:r>
            <a:r>
              <a:rPr lang="zh-CN" altLang="en-US" dirty="0"/>
              <a:t>媒体</a:t>
            </a:r>
            <a:r>
              <a:rPr lang="en-US" altLang="zh-CN" dirty="0"/>
              <a:t>”</a:t>
            </a:r>
            <a:r>
              <a:rPr lang="zh-CN" altLang="en-US" dirty="0"/>
              <a:t>命令，打开导出设置界面，如图所示。</a:t>
            </a:r>
            <a:endParaRPr lang="zh-CN" altLang="en-US" dirty="0"/>
          </a:p>
        </p:txBody>
      </p:sp>
      <p:pic>
        <p:nvPicPr>
          <p:cNvPr id="3" name="图片 2"/>
          <p:cNvPicPr>
            <a:picLocks noChangeAspect="1"/>
          </p:cNvPicPr>
          <p:nvPr/>
        </p:nvPicPr>
        <p:blipFill>
          <a:blip r:embed="rId1"/>
          <a:stretch>
            <a:fillRect/>
          </a:stretch>
        </p:blipFill>
        <p:spPr>
          <a:xfrm>
            <a:off x="3337560" y="2912745"/>
            <a:ext cx="5514975" cy="3289300"/>
          </a:xfrm>
          <a:prstGeom prst="rect">
            <a:avLst/>
          </a:prstGeom>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6233795" cy="441325"/>
          </a:xfrm>
        </p:spPr>
        <p:txBody>
          <a:bodyPr>
            <a:normAutofit fontScale="90000"/>
          </a:bodyPr>
          <a:lstStyle/>
          <a:p>
            <a:r>
              <a:rPr lang="en-US" altLang="zh-CN" dirty="0"/>
              <a:t>6.7.3 </a:t>
            </a:r>
            <a:r>
              <a:rPr lang="zh-CN" altLang="en-US" dirty="0"/>
              <a:t>实战案例：输出</a:t>
            </a:r>
            <a:r>
              <a:rPr lang="en-US" altLang="zh-CN" dirty="0"/>
              <a:t>MP4</a:t>
            </a:r>
            <a:r>
              <a:rPr lang="zh-CN" altLang="en-US" dirty="0"/>
              <a:t>格式的视频文件</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MP4</a:t>
            </a:r>
            <a:r>
              <a:rPr lang="zh-CN" altLang="en-US" dirty="0"/>
              <a:t>为目前常用的视频格式，在</a:t>
            </a:r>
            <a:r>
              <a:rPr lang="en-US" altLang="zh-CN" dirty="0"/>
              <a:t>Premiere Pro</a:t>
            </a:r>
            <a:r>
              <a:rPr lang="zh-CN" altLang="en-US" dirty="0"/>
              <a:t>中，可以导出</a:t>
            </a:r>
            <a:r>
              <a:rPr lang="en-US" altLang="zh-CN" dirty="0"/>
              <a:t>MP4</a:t>
            </a:r>
            <a:r>
              <a:rPr lang="zh-CN" altLang="en-US" dirty="0"/>
              <a:t>格式的视频文件。</a:t>
            </a:r>
            <a:endParaRPr lang="zh-CN" altLang="en-US" dirty="0"/>
          </a:p>
          <a:p>
            <a:r>
              <a:rPr lang="en-US" altLang="zh-CN" dirty="0"/>
              <a:t>01 </a:t>
            </a:r>
            <a:r>
              <a:rPr lang="zh-CN" altLang="en-US" dirty="0"/>
              <a:t>打开</a:t>
            </a:r>
            <a:r>
              <a:rPr lang="en-US" altLang="zh-CN" dirty="0"/>
              <a:t>Premiere Pro</a:t>
            </a:r>
            <a:r>
              <a:rPr lang="zh-CN" altLang="en-US" dirty="0"/>
              <a:t>，新建项目后导入名为</a:t>
            </a:r>
            <a:r>
              <a:rPr lang="en-US" altLang="zh-CN" dirty="0"/>
              <a:t>“</a:t>
            </a:r>
            <a:r>
              <a:rPr lang="zh-CN" altLang="en-US" dirty="0"/>
              <a:t>梯田</a:t>
            </a:r>
            <a:r>
              <a:rPr lang="en-US" altLang="zh-CN" dirty="0"/>
              <a:t>”</a:t>
            </a:r>
            <a:r>
              <a:rPr lang="zh-CN" altLang="en-US" dirty="0"/>
              <a:t>的视频素材至</a:t>
            </a:r>
            <a:r>
              <a:rPr lang="en-US" altLang="zh-CN" dirty="0"/>
              <a:t>“</a:t>
            </a:r>
            <a:r>
              <a:rPr lang="zh-CN" altLang="en-US" dirty="0"/>
              <a:t>项目</a:t>
            </a:r>
            <a:r>
              <a:rPr lang="en-US" altLang="zh-CN" dirty="0"/>
              <a:t>”</a:t>
            </a:r>
            <a:r>
              <a:rPr lang="zh-CN" altLang="en-US" dirty="0"/>
              <a:t>面板中，拖曳素材至</a:t>
            </a:r>
            <a:r>
              <a:rPr lang="en-US" altLang="zh-CN" dirty="0"/>
              <a:t>“</a:t>
            </a:r>
            <a:r>
              <a:rPr lang="zh-CN" altLang="en-US" dirty="0"/>
              <a:t>时间轴</a:t>
            </a:r>
            <a:r>
              <a:rPr lang="en-US" altLang="zh-CN" dirty="0"/>
              <a:t>”</a:t>
            </a:r>
            <a:r>
              <a:rPr lang="zh-CN" altLang="en-US" dirty="0"/>
              <a:t>面板中，如图所示。</a:t>
            </a:r>
            <a:endParaRPr lang="zh-CN" altLang="en-US" dirty="0"/>
          </a:p>
        </p:txBody>
      </p:sp>
      <p:pic>
        <p:nvPicPr>
          <p:cNvPr id="2" name="图片 1"/>
          <p:cNvPicPr>
            <a:picLocks noChangeAspect="1"/>
          </p:cNvPicPr>
          <p:nvPr/>
        </p:nvPicPr>
        <p:blipFill>
          <a:blip r:embed="rId1"/>
          <a:stretch>
            <a:fillRect/>
          </a:stretch>
        </p:blipFill>
        <p:spPr>
          <a:xfrm>
            <a:off x="1612900" y="3141345"/>
            <a:ext cx="8963660" cy="1970405"/>
          </a:xfrm>
          <a:prstGeom prst="rect">
            <a:avLst/>
          </a:prstGeom>
        </p:spPr>
      </p:pic>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6233795" cy="441325"/>
          </a:xfrm>
        </p:spPr>
        <p:txBody>
          <a:bodyPr>
            <a:normAutofit fontScale="90000"/>
          </a:bodyPr>
          <a:lstStyle/>
          <a:p>
            <a:r>
              <a:rPr lang="en-US" altLang="zh-CN" dirty="0"/>
              <a:t>6.7.3 </a:t>
            </a:r>
            <a:r>
              <a:rPr lang="zh-CN" altLang="en-US" dirty="0"/>
              <a:t>实战案例：输出</a:t>
            </a:r>
            <a:r>
              <a:rPr lang="en-US" altLang="zh-CN" dirty="0"/>
              <a:t>MP4</a:t>
            </a:r>
            <a:r>
              <a:rPr lang="zh-CN" altLang="en-US" dirty="0"/>
              <a:t>格式的视频文件</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02 </a:t>
            </a:r>
            <a:r>
              <a:rPr lang="zh-CN" altLang="en-US" dirty="0"/>
              <a:t>在菜单栏中执行</a:t>
            </a:r>
            <a:r>
              <a:rPr lang="en-US" altLang="zh-CN" dirty="0"/>
              <a:t>“</a:t>
            </a:r>
            <a:r>
              <a:rPr lang="zh-CN" altLang="en-US" dirty="0"/>
              <a:t>文件</a:t>
            </a:r>
            <a:r>
              <a:rPr lang="en-US" altLang="zh-CN" dirty="0"/>
              <a:t>”|“</a:t>
            </a:r>
            <a:r>
              <a:rPr lang="zh-CN" altLang="en-US" dirty="0"/>
              <a:t>导出</a:t>
            </a:r>
            <a:r>
              <a:rPr lang="en-US" altLang="zh-CN" dirty="0"/>
              <a:t>”|“</a:t>
            </a:r>
            <a:r>
              <a:rPr lang="zh-CN" altLang="en-US" dirty="0"/>
              <a:t>媒体</a:t>
            </a:r>
            <a:r>
              <a:rPr lang="en-US" altLang="zh-CN" dirty="0"/>
              <a:t>”</a:t>
            </a:r>
            <a:r>
              <a:rPr lang="zh-CN" altLang="en-US" dirty="0"/>
              <a:t>命令，弹出导出设置界面，展开</a:t>
            </a:r>
            <a:r>
              <a:rPr lang="en-US" altLang="zh-CN" dirty="0"/>
              <a:t>“</a:t>
            </a:r>
            <a:r>
              <a:rPr lang="zh-CN" altLang="en-US" dirty="0"/>
              <a:t>格式</a:t>
            </a:r>
            <a:r>
              <a:rPr lang="en-US" altLang="zh-CN" dirty="0"/>
              <a:t>”</a:t>
            </a:r>
            <a:r>
              <a:rPr lang="zh-CN" altLang="en-US" dirty="0"/>
              <a:t>下拉列表，在该下拉列表中选择</a:t>
            </a:r>
            <a:r>
              <a:rPr lang="en-US" altLang="zh-CN" dirty="0"/>
              <a:t>“H.264”</a:t>
            </a:r>
            <a:r>
              <a:rPr lang="zh-CN" altLang="en-US" dirty="0"/>
              <a:t>格式，如图所示。</a:t>
            </a:r>
            <a:endParaRPr lang="zh-CN" altLang="en-US" dirty="0"/>
          </a:p>
        </p:txBody>
      </p:sp>
      <p:pic>
        <p:nvPicPr>
          <p:cNvPr id="2" name="图片 1"/>
          <p:cNvPicPr>
            <a:picLocks noChangeAspect="1"/>
          </p:cNvPicPr>
          <p:nvPr/>
        </p:nvPicPr>
        <p:blipFill>
          <a:blip r:embed="rId1"/>
          <a:stretch>
            <a:fillRect/>
          </a:stretch>
        </p:blipFill>
        <p:spPr>
          <a:xfrm>
            <a:off x="2823845" y="2263140"/>
            <a:ext cx="6542405" cy="3902075"/>
          </a:xfrm>
          <a:prstGeom prst="rect">
            <a:avLst/>
          </a:prstGeom>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6233795" cy="441325"/>
          </a:xfrm>
        </p:spPr>
        <p:txBody>
          <a:bodyPr>
            <a:normAutofit fontScale="90000"/>
          </a:bodyPr>
          <a:lstStyle/>
          <a:p>
            <a:r>
              <a:rPr lang="en-US" altLang="zh-CN" dirty="0"/>
              <a:t>6.7.3 </a:t>
            </a:r>
            <a:r>
              <a:rPr lang="zh-CN" altLang="en-US" dirty="0"/>
              <a:t>实战案例：输出</a:t>
            </a:r>
            <a:r>
              <a:rPr lang="en-US" altLang="zh-CN" dirty="0"/>
              <a:t>MP4</a:t>
            </a:r>
            <a:r>
              <a:rPr lang="zh-CN" altLang="en-US" dirty="0"/>
              <a:t>格式的视频文件</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03 </a:t>
            </a:r>
            <a:r>
              <a:rPr lang="zh-CN" altLang="en-US" dirty="0"/>
              <a:t>单击</a:t>
            </a:r>
            <a:r>
              <a:rPr lang="en-US" altLang="zh-CN" dirty="0"/>
              <a:t>“</a:t>
            </a:r>
            <a:r>
              <a:rPr lang="zh-CN" altLang="en-US" dirty="0"/>
              <a:t>位置</a:t>
            </a:r>
            <a:r>
              <a:rPr lang="en-US" altLang="zh-CN" dirty="0"/>
              <a:t>”</a:t>
            </a:r>
            <a:r>
              <a:rPr lang="zh-CN" altLang="en-US" dirty="0"/>
              <a:t>选项右侧的文字，在弹出的</a:t>
            </a:r>
            <a:r>
              <a:rPr lang="en-US" altLang="zh-CN" dirty="0"/>
              <a:t>“</a:t>
            </a:r>
            <a:r>
              <a:rPr lang="zh-CN" altLang="en-US" dirty="0"/>
              <a:t>另存为</a:t>
            </a:r>
            <a:r>
              <a:rPr lang="en-US" altLang="zh-CN" dirty="0"/>
              <a:t>”</a:t>
            </a:r>
            <a:r>
              <a:rPr lang="zh-CN" altLang="en-US" dirty="0"/>
              <a:t>对话框（见图）中可以更改保存位置和文件名，完成后单击</a:t>
            </a:r>
            <a:r>
              <a:rPr lang="en-US" altLang="zh-CN" dirty="0"/>
              <a:t>“</a:t>
            </a:r>
            <a:r>
              <a:rPr lang="zh-CN" altLang="en-US" dirty="0"/>
              <a:t>保存</a:t>
            </a:r>
            <a:r>
              <a:rPr lang="en-US" altLang="zh-CN" dirty="0"/>
              <a:t>”</a:t>
            </a:r>
            <a:r>
              <a:rPr lang="zh-CN" altLang="en-US" dirty="0"/>
              <a:t>按钮。</a:t>
            </a:r>
            <a:endParaRPr lang="zh-CN" altLang="en-US" dirty="0"/>
          </a:p>
        </p:txBody>
      </p:sp>
      <p:pic>
        <p:nvPicPr>
          <p:cNvPr id="2" name="图片 1"/>
          <p:cNvPicPr>
            <a:picLocks noChangeAspect="1"/>
          </p:cNvPicPr>
          <p:nvPr/>
        </p:nvPicPr>
        <p:blipFill>
          <a:blip r:embed="rId1"/>
          <a:stretch>
            <a:fillRect/>
          </a:stretch>
        </p:blipFill>
        <p:spPr>
          <a:xfrm>
            <a:off x="3815080" y="2671445"/>
            <a:ext cx="4559300" cy="3046095"/>
          </a:xfrm>
          <a:prstGeom prst="rect">
            <a:avLst/>
          </a:prstGeom>
        </p:spPr>
      </p:pic>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6233795" cy="441325"/>
          </a:xfrm>
        </p:spPr>
        <p:txBody>
          <a:bodyPr>
            <a:normAutofit fontScale="90000"/>
          </a:bodyPr>
          <a:lstStyle/>
          <a:p>
            <a:r>
              <a:rPr lang="en-US" altLang="zh-CN" dirty="0"/>
              <a:t>6.7.3 </a:t>
            </a:r>
            <a:r>
              <a:rPr lang="zh-CN" altLang="en-US" dirty="0"/>
              <a:t>实战案例：输出</a:t>
            </a:r>
            <a:r>
              <a:rPr lang="en-US" altLang="zh-CN" dirty="0"/>
              <a:t>MP4</a:t>
            </a:r>
            <a:r>
              <a:rPr lang="zh-CN" altLang="en-US" dirty="0"/>
              <a:t>格式的视频文件</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04 </a:t>
            </a:r>
            <a:r>
              <a:rPr lang="zh-CN" altLang="en-US" dirty="0"/>
              <a:t>若用户在选择</a:t>
            </a:r>
            <a:r>
              <a:rPr lang="en-US" altLang="zh-CN" dirty="0"/>
              <a:t>H.264</a:t>
            </a:r>
            <a:r>
              <a:rPr lang="zh-CN" altLang="en-US" dirty="0"/>
              <a:t>格式后，导出的文件格式不是</a:t>
            </a:r>
            <a:r>
              <a:rPr lang="en-US" altLang="zh-CN" dirty="0"/>
              <a:t>MP4</a:t>
            </a:r>
            <a:r>
              <a:rPr lang="zh-CN" altLang="en-US" dirty="0"/>
              <a:t>，那么可以在</a:t>
            </a:r>
            <a:r>
              <a:rPr lang="en-US" altLang="zh-CN" dirty="0"/>
              <a:t>“</a:t>
            </a:r>
            <a:r>
              <a:rPr lang="zh-CN" altLang="en-US" dirty="0"/>
              <a:t>多路复用器</a:t>
            </a:r>
            <a:r>
              <a:rPr lang="en-US" altLang="zh-CN" dirty="0"/>
              <a:t>”</a:t>
            </a:r>
            <a:r>
              <a:rPr lang="zh-CN" altLang="en-US" dirty="0"/>
              <a:t>下拉列表中更改导出的文件格式，如图所示。</a:t>
            </a:r>
            <a:endParaRPr lang="zh-CN" altLang="en-US" dirty="0"/>
          </a:p>
          <a:p>
            <a:r>
              <a:rPr lang="en-US" altLang="zh-CN" dirty="0"/>
              <a:t>05 </a:t>
            </a:r>
            <a:r>
              <a:rPr lang="zh-CN" altLang="en-US" dirty="0"/>
              <a:t>设置完成后，单击</a:t>
            </a:r>
            <a:r>
              <a:rPr lang="en-US" altLang="zh-CN" dirty="0"/>
              <a:t>“</a:t>
            </a:r>
            <a:r>
              <a:rPr lang="zh-CN" altLang="en-US" dirty="0"/>
              <a:t>导出</a:t>
            </a:r>
            <a:r>
              <a:rPr lang="en-US" altLang="zh-CN" dirty="0"/>
              <a:t>”</a:t>
            </a:r>
            <a:r>
              <a:rPr lang="zh-CN" altLang="en-US" dirty="0"/>
              <a:t>按钮，开始输出视频，同时弹出正在渲染的对话框，在该对话框中可以看到输出进度和剩余时间，如图所示。</a:t>
            </a:r>
            <a:endParaRPr lang="zh-CN" altLang="en-US" dirty="0"/>
          </a:p>
        </p:txBody>
      </p:sp>
      <p:grpSp>
        <p:nvGrpSpPr>
          <p:cNvPr id="6" name="组合 5"/>
          <p:cNvGrpSpPr/>
          <p:nvPr/>
        </p:nvGrpSpPr>
        <p:grpSpPr>
          <a:xfrm>
            <a:off x="1763395" y="3367405"/>
            <a:ext cx="8393430" cy="1888490"/>
            <a:chOff x="7144" y="4265"/>
            <a:chExt cx="10098" cy="2272"/>
          </a:xfrm>
        </p:grpSpPr>
        <p:pic>
          <p:nvPicPr>
            <p:cNvPr id="2" name="图片 1"/>
            <p:cNvPicPr>
              <a:picLocks noChangeAspect="1"/>
            </p:cNvPicPr>
            <p:nvPr/>
          </p:nvPicPr>
          <p:blipFill>
            <a:blip r:embed="rId1"/>
            <a:stretch>
              <a:fillRect/>
            </a:stretch>
          </p:blipFill>
          <p:spPr>
            <a:xfrm>
              <a:off x="7144" y="4265"/>
              <a:ext cx="4908" cy="2272"/>
            </a:xfrm>
            <a:prstGeom prst="rect">
              <a:avLst/>
            </a:prstGeom>
          </p:spPr>
        </p:pic>
        <p:pic>
          <p:nvPicPr>
            <p:cNvPr id="3" name="图片 2"/>
            <p:cNvPicPr>
              <a:picLocks noChangeAspect="1"/>
            </p:cNvPicPr>
            <p:nvPr/>
          </p:nvPicPr>
          <p:blipFill>
            <a:blip r:embed="rId2"/>
            <a:stretch>
              <a:fillRect/>
            </a:stretch>
          </p:blipFill>
          <p:spPr>
            <a:xfrm>
              <a:off x="12356" y="4265"/>
              <a:ext cx="4887" cy="2271"/>
            </a:xfrm>
            <a:prstGeom prst="rect">
              <a:avLst/>
            </a:prstGeom>
          </p:spPr>
        </p:pic>
      </p:gr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6233795" cy="441325"/>
          </a:xfrm>
        </p:spPr>
        <p:txBody>
          <a:bodyPr>
            <a:normAutofit fontScale="90000"/>
          </a:bodyPr>
          <a:lstStyle/>
          <a:p>
            <a:r>
              <a:rPr lang="en-US" altLang="zh-CN" dirty="0"/>
              <a:t>6.7.3 </a:t>
            </a:r>
            <a:r>
              <a:rPr lang="zh-CN" altLang="en-US" dirty="0"/>
              <a:t>实战案例：输出</a:t>
            </a:r>
            <a:r>
              <a:rPr lang="en-US" altLang="zh-CN" dirty="0"/>
              <a:t>MP4</a:t>
            </a:r>
            <a:r>
              <a:rPr lang="zh-CN" altLang="en-US" dirty="0"/>
              <a:t>格式的视频文件</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06 </a:t>
            </a:r>
            <a:r>
              <a:rPr lang="zh-CN" altLang="en-US" dirty="0"/>
              <a:t>导出完成后，可以在之前设置好的保存文件夹中找到输出的</a:t>
            </a:r>
            <a:r>
              <a:rPr lang="en-US" altLang="zh-CN" dirty="0"/>
              <a:t>MP4</a:t>
            </a:r>
            <a:r>
              <a:rPr lang="zh-CN" altLang="en-US" dirty="0"/>
              <a:t>格式的视频文件，如图所示。</a:t>
            </a:r>
            <a:endParaRPr lang="zh-CN" altLang="en-US" dirty="0"/>
          </a:p>
        </p:txBody>
      </p:sp>
      <p:pic>
        <p:nvPicPr>
          <p:cNvPr id="2" name="图片 1"/>
          <p:cNvPicPr>
            <a:picLocks noChangeAspect="1"/>
          </p:cNvPicPr>
          <p:nvPr/>
        </p:nvPicPr>
        <p:blipFill>
          <a:blip r:embed="rId1"/>
          <a:stretch>
            <a:fillRect/>
          </a:stretch>
        </p:blipFill>
        <p:spPr>
          <a:xfrm>
            <a:off x="3673475" y="2380615"/>
            <a:ext cx="4842510" cy="2781935"/>
          </a:xfrm>
          <a:prstGeom prst="rect">
            <a:avLst/>
          </a:prstGeom>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13956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视频的输出</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对画面进行优化</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6.7</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tx1">
              <a:lumMod val="65000"/>
              <a:lumOff val="35000"/>
            </a:schemeClr>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6.6</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flipV="1">
            <a:off x="7546340" y="3998595"/>
            <a:ext cx="4091305" cy="3810"/>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3950" y="3563620"/>
            <a:ext cx="434149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accent1"/>
                </a:solidFill>
                <a:latin typeface="微软雅黑" panose="020B0503020204020204" pitchFamily="34" charset="-122"/>
                <a:ea typeface="微软雅黑" panose="020B0503020204020204" pitchFamily="34" charset="-122"/>
              </a:rPr>
              <a:t>课堂实训</a:t>
            </a:r>
            <a:r>
              <a:rPr lang="en-US" altLang="zh-CN" sz="2400" dirty="0">
                <a:solidFill>
                  <a:schemeClr val="accent1"/>
                </a:solidFill>
                <a:latin typeface="微软雅黑" panose="020B0503020204020204" pitchFamily="34" charset="-122"/>
                <a:ea typeface="微软雅黑" panose="020B0503020204020204" pitchFamily="34" charset="-122"/>
              </a:rPr>
              <a:t>——</a:t>
            </a:r>
            <a:r>
              <a:rPr lang="zh-CN" altLang="en-US" sz="2400" dirty="0">
                <a:solidFill>
                  <a:schemeClr val="accent1"/>
                </a:solidFill>
                <a:latin typeface="微软雅黑" panose="020B0503020204020204" pitchFamily="34" charset="-122"/>
                <a:ea typeface="微软雅黑" panose="020B0503020204020204" pitchFamily="34" charset="-122"/>
              </a:rPr>
              <a:t>制作电影感视频</a:t>
            </a:r>
            <a:endParaRPr lang="zh-CN" altLang="en-US" sz="2400" dirty="0">
              <a:solidFill>
                <a:schemeClr val="accent1"/>
              </a:solidFill>
              <a:latin typeface="微软雅黑" panose="020B0503020204020204" pitchFamily="34" charset="-122"/>
              <a:ea typeface="微软雅黑" panose="020B0503020204020204" pitchFamily="34" charset="-122"/>
            </a:endParaRPr>
          </a:p>
        </p:txBody>
      </p:sp>
      <p:sp>
        <p:nvSpPr>
          <p:cNvPr id="62" name="Oval 5"/>
          <p:cNvSpPr>
            <a:spLocks noChangeArrowheads="1"/>
          </p:cNvSpPr>
          <p:nvPr>
            <p:custDataLst>
              <p:tags r:id="rId16"/>
            </p:custDataLst>
          </p:nvPr>
        </p:nvSpPr>
        <p:spPr bwMode="auto">
          <a:xfrm>
            <a:off x="6789420" y="3492500"/>
            <a:ext cx="579120" cy="581660"/>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1320" y="378079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4" name="Oval 9"/>
          <p:cNvSpPr>
            <a:spLocks noChangeArrowheads="1"/>
          </p:cNvSpPr>
          <p:nvPr>
            <p:custDataLst>
              <p:tags r:id="rId18"/>
            </p:custDataLst>
          </p:nvPr>
        </p:nvSpPr>
        <p:spPr bwMode="auto">
          <a:xfrm>
            <a:off x="7381240"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58305" y="355409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6.8</a:t>
            </a:r>
            <a:endParaRPr lang="zh-CN" altLang="en-US" sz="2400" dirty="0">
              <a:solidFill>
                <a:srgbClr val="F8F8F8"/>
              </a:solidFill>
            </a:endParaRPr>
          </a:p>
        </p:txBody>
      </p:sp>
      <p:sp>
        <p:nvSpPr>
          <p:cNvPr id="66" name="Oval 9"/>
          <p:cNvSpPr>
            <a:spLocks noChangeArrowheads="1"/>
          </p:cNvSpPr>
          <p:nvPr>
            <p:custDataLst>
              <p:tags r:id="rId20"/>
            </p:custDataLst>
          </p:nvPr>
        </p:nvSpPr>
        <p:spPr bwMode="auto">
          <a:xfrm>
            <a:off x="6722745"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8" name="TextBox 15"/>
          <p:cNvSpPr txBox="1">
            <a:spLocks noChangeArrowheads="1"/>
          </p:cNvSpPr>
          <p:nvPr>
            <p:custDataLst>
              <p:tags r:id="rId21"/>
            </p:custDataLst>
          </p:nvPr>
        </p:nvSpPr>
        <p:spPr bwMode="auto">
          <a:xfrm>
            <a:off x="7473950" y="4573905"/>
            <a:ext cx="3902075"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课后练习</a:t>
            </a: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制作企业宣传视频</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0" name="Oval 5"/>
          <p:cNvSpPr>
            <a:spLocks noChangeArrowheads="1"/>
          </p:cNvSpPr>
          <p:nvPr>
            <p:custDataLst>
              <p:tags r:id="rId22"/>
            </p:custDataLst>
          </p:nvPr>
        </p:nvSpPr>
        <p:spPr bwMode="auto">
          <a:xfrm>
            <a:off x="6789420" y="4502785"/>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1" name="Freeform 8"/>
          <p:cNvSpPr/>
          <p:nvPr>
            <p:custDataLst>
              <p:tags r:id="rId23"/>
            </p:custDataLst>
          </p:nvPr>
        </p:nvSpPr>
        <p:spPr bwMode="auto">
          <a:xfrm>
            <a:off x="6751320" y="47910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2" name="Oval 9"/>
          <p:cNvSpPr>
            <a:spLocks noChangeArrowheads="1"/>
          </p:cNvSpPr>
          <p:nvPr>
            <p:custDataLst>
              <p:tags r:id="rId24"/>
            </p:custDataLst>
          </p:nvPr>
        </p:nvSpPr>
        <p:spPr bwMode="auto">
          <a:xfrm>
            <a:off x="7381240"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6" name="TextBox 13"/>
          <p:cNvSpPr txBox="1">
            <a:spLocks noChangeArrowheads="1"/>
          </p:cNvSpPr>
          <p:nvPr>
            <p:custDataLst>
              <p:tags r:id="rId25"/>
            </p:custDataLst>
          </p:nvPr>
        </p:nvSpPr>
        <p:spPr bwMode="auto">
          <a:xfrm>
            <a:off x="6758305" y="456501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6.9</a:t>
            </a:r>
            <a:endParaRPr lang="zh-CN" altLang="en-US" sz="2400" dirty="0">
              <a:solidFill>
                <a:srgbClr val="F8F8F8"/>
              </a:solidFill>
            </a:endParaRPr>
          </a:p>
        </p:txBody>
      </p:sp>
      <p:sp>
        <p:nvSpPr>
          <p:cNvPr id="54" name="Oval 9"/>
          <p:cNvSpPr>
            <a:spLocks noChangeArrowheads="1"/>
          </p:cNvSpPr>
          <p:nvPr>
            <p:custDataLst>
              <p:tags r:id="rId26"/>
            </p:custDataLst>
          </p:nvPr>
        </p:nvSpPr>
        <p:spPr bwMode="auto">
          <a:xfrm>
            <a:off x="6722745"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27"/>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8"/>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9"/>
            </p:custDataLst>
          </p:nvPr>
        </p:nvPicPr>
        <p:blipFill>
          <a:blip r:embed="rId30"/>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31"/>
            </p:custDataLst>
          </p:nvPr>
        </p:nvPicPr>
        <p:blipFill>
          <a:blip r:embed="rId32"/>
          <a:stretch>
            <a:fillRect/>
          </a:stretch>
        </p:blipFill>
        <p:spPr>
          <a:xfrm>
            <a:off x="11601450" y="5292090"/>
            <a:ext cx="561975" cy="619125"/>
          </a:xfrm>
          <a:prstGeom prst="roundRect">
            <a:avLst/>
          </a:prstGeom>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结合之前讲解的内容，运用字幕、效果等来制作具有电影感的视频。</a:t>
            </a:r>
            <a:endParaRPr lang="zh-CN" altLang="en-US" dirty="0"/>
          </a:p>
          <a:p>
            <a:r>
              <a:rPr lang="en-US" altLang="zh-CN" dirty="0"/>
              <a:t>01 </a:t>
            </a:r>
            <a:r>
              <a:rPr lang="zh-CN" altLang="en-US" dirty="0"/>
              <a:t>打开</a:t>
            </a:r>
            <a:r>
              <a:rPr lang="en-US" altLang="zh-CN" dirty="0"/>
              <a:t>Premiere Pro</a:t>
            </a:r>
            <a:r>
              <a:rPr lang="zh-CN" altLang="en-US" dirty="0"/>
              <a:t>，新建项目后新建一个序列，选择名为</a:t>
            </a:r>
            <a:r>
              <a:rPr lang="en-US" altLang="zh-CN" dirty="0"/>
              <a:t>“ARRI 1080p 30”</a:t>
            </a:r>
            <a:r>
              <a:rPr lang="zh-CN" altLang="en-US" dirty="0"/>
              <a:t>的序列预设，分别导入名为</a:t>
            </a:r>
            <a:r>
              <a:rPr lang="en-US" altLang="zh-CN" dirty="0"/>
              <a:t>“</a:t>
            </a:r>
            <a:r>
              <a:rPr lang="zh-CN" altLang="en-US" dirty="0"/>
              <a:t>风吹</a:t>
            </a:r>
            <a:r>
              <a:rPr lang="en-US" altLang="zh-CN" dirty="0"/>
              <a:t>”“</a:t>
            </a:r>
            <a:r>
              <a:rPr lang="zh-CN" altLang="en-US" dirty="0"/>
              <a:t>树叶</a:t>
            </a:r>
            <a:r>
              <a:rPr lang="en-US" altLang="zh-CN" dirty="0"/>
              <a:t>”“</a:t>
            </a:r>
            <a:r>
              <a:rPr lang="zh-CN" altLang="en-US" dirty="0"/>
              <a:t>树影</a:t>
            </a:r>
            <a:r>
              <a:rPr lang="en-US" altLang="zh-CN" dirty="0"/>
              <a:t>”“</a:t>
            </a:r>
            <a:r>
              <a:rPr lang="zh-CN" altLang="en-US" dirty="0"/>
              <a:t>指尖的阳光</a:t>
            </a:r>
            <a:r>
              <a:rPr lang="en-US" altLang="zh-CN" dirty="0"/>
              <a:t>”</a:t>
            </a:r>
            <a:r>
              <a:rPr lang="zh-CN" altLang="en-US" dirty="0"/>
              <a:t>的视频素材至项目中，在</a:t>
            </a:r>
            <a:r>
              <a:rPr lang="en-US" altLang="zh-CN" dirty="0"/>
              <a:t>“</a:t>
            </a:r>
            <a:r>
              <a:rPr lang="zh-CN" altLang="en-US" dirty="0"/>
              <a:t>源监视器</a:t>
            </a:r>
            <a:r>
              <a:rPr lang="en-US" altLang="zh-CN" dirty="0"/>
              <a:t>”</a:t>
            </a:r>
            <a:r>
              <a:rPr lang="zh-CN" altLang="en-US" dirty="0"/>
              <a:t>面板中对素材添加合适的入点和出点，添加好后将素材拖曳至</a:t>
            </a:r>
            <a:r>
              <a:rPr lang="en-US" altLang="zh-CN" dirty="0"/>
              <a:t>“</a:t>
            </a:r>
            <a:r>
              <a:rPr lang="zh-CN" altLang="en-US" dirty="0"/>
              <a:t>时间轴</a:t>
            </a:r>
            <a:r>
              <a:rPr lang="en-US" altLang="zh-CN" dirty="0"/>
              <a:t>”</a:t>
            </a:r>
            <a:r>
              <a:rPr lang="zh-CN" altLang="en-US" dirty="0"/>
              <a:t>面板中，如图所示。</a:t>
            </a:r>
            <a:endParaRPr lang="zh-CN" altLang="en-US" dirty="0"/>
          </a:p>
        </p:txBody>
      </p:sp>
      <p:pic>
        <p:nvPicPr>
          <p:cNvPr id="3" name="图片 2"/>
          <p:cNvPicPr>
            <a:picLocks noChangeAspect="1"/>
          </p:cNvPicPr>
          <p:nvPr/>
        </p:nvPicPr>
        <p:blipFill>
          <a:blip r:embed="rId1"/>
          <a:stretch>
            <a:fillRect/>
          </a:stretch>
        </p:blipFill>
        <p:spPr>
          <a:xfrm>
            <a:off x="3415665" y="3134360"/>
            <a:ext cx="5358765" cy="320167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6.2.3 Premiere Pro</a:t>
            </a:r>
            <a:r>
              <a:rPr lang="zh-CN" altLang="en-US" dirty="0"/>
              <a:t>的工作区</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若用户想调整相邻的多个面板的大小，则可以将鼠标指针放在多个面板的共同顶点处，此时鼠标指针会变为形状，然后进行拖曳，如图所示。</a:t>
            </a:r>
            <a:endParaRPr lang="zh-CN" altLang="en-US" dirty="0"/>
          </a:p>
        </p:txBody>
      </p:sp>
      <p:pic>
        <p:nvPicPr>
          <p:cNvPr id="2" name="图片 1"/>
          <p:cNvPicPr>
            <a:picLocks noChangeAspect="1"/>
          </p:cNvPicPr>
          <p:nvPr/>
        </p:nvPicPr>
        <p:blipFill>
          <a:blip r:embed="rId1"/>
          <a:stretch>
            <a:fillRect/>
          </a:stretch>
        </p:blipFill>
        <p:spPr>
          <a:xfrm>
            <a:off x="2823845" y="2185670"/>
            <a:ext cx="6542405" cy="3902075"/>
          </a:xfrm>
          <a:prstGeom prst="rect">
            <a:avLst/>
          </a:prstGeom>
        </p:spPr>
      </p:pic>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素材入点和出点时间的分布如表</a:t>
            </a:r>
            <a:r>
              <a:rPr lang="en-US" altLang="zh-CN" dirty="0"/>
              <a:t>6-2</a:t>
            </a:r>
            <a:r>
              <a:rPr lang="zh-CN" altLang="en-US" dirty="0"/>
              <a:t>所示。</a:t>
            </a:r>
            <a:endParaRPr lang="zh-CN" altLang="en-US" dirty="0"/>
          </a:p>
        </p:txBody>
      </p:sp>
      <p:pic>
        <p:nvPicPr>
          <p:cNvPr id="2" name="图片 1"/>
          <p:cNvPicPr>
            <a:picLocks noChangeAspect="1"/>
          </p:cNvPicPr>
          <p:nvPr/>
        </p:nvPicPr>
        <p:blipFill>
          <a:blip r:embed="rId1"/>
          <a:stretch>
            <a:fillRect/>
          </a:stretch>
        </p:blipFill>
        <p:spPr>
          <a:xfrm>
            <a:off x="2799080" y="2595880"/>
            <a:ext cx="6591300" cy="1666875"/>
          </a:xfrm>
          <a:prstGeom prst="rect">
            <a:avLst/>
          </a:prstGeom>
        </p:spPr>
      </p:pic>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64450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02 </a:t>
            </a:r>
            <a:r>
              <a:rPr lang="zh-CN" altLang="en-US" dirty="0"/>
              <a:t>选中有音频的视频素材，取消音频链接后，删除</a:t>
            </a:r>
            <a:r>
              <a:rPr lang="en-US" altLang="zh-CN" dirty="0"/>
              <a:t>A1</a:t>
            </a:r>
            <a:r>
              <a:rPr lang="zh-CN" altLang="en-US" dirty="0"/>
              <a:t>轨道上的音频素材，效果如图所示。</a:t>
            </a:r>
            <a:endParaRPr lang="zh-CN" altLang="en-US" dirty="0"/>
          </a:p>
        </p:txBody>
      </p:sp>
      <p:pic>
        <p:nvPicPr>
          <p:cNvPr id="2" name="图片 1"/>
          <p:cNvPicPr>
            <a:picLocks noChangeAspect="1"/>
          </p:cNvPicPr>
          <p:nvPr/>
        </p:nvPicPr>
        <p:blipFill>
          <a:blip r:embed="rId1"/>
          <a:stretch>
            <a:fillRect/>
          </a:stretch>
        </p:blipFill>
        <p:spPr>
          <a:xfrm>
            <a:off x="2553335" y="2444115"/>
            <a:ext cx="7084060" cy="2696210"/>
          </a:xfrm>
          <a:prstGeom prst="rect">
            <a:avLst/>
          </a:prstGeom>
        </p:spPr>
      </p:pic>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03 </a:t>
            </a:r>
            <a:r>
              <a:rPr lang="zh-CN" altLang="en-US" dirty="0"/>
              <a:t>以</a:t>
            </a:r>
            <a:r>
              <a:rPr lang="en-US" altLang="zh-CN" dirty="0"/>
              <a:t>“</a:t>
            </a:r>
            <a:r>
              <a:rPr lang="zh-CN" altLang="en-US" dirty="0"/>
              <a:t>时间轴</a:t>
            </a:r>
            <a:r>
              <a:rPr lang="en-US" altLang="zh-CN" dirty="0"/>
              <a:t>”</a:t>
            </a:r>
            <a:r>
              <a:rPr lang="zh-CN" altLang="en-US" dirty="0"/>
              <a:t>面板中的第一段素材为例，复制其至</a:t>
            </a:r>
            <a:r>
              <a:rPr lang="en-US" altLang="zh-CN" dirty="0"/>
              <a:t>V2</a:t>
            </a:r>
            <a:r>
              <a:rPr lang="zh-CN" altLang="en-US" dirty="0"/>
              <a:t>轨道，并单击</a:t>
            </a:r>
            <a:r>
              <a:rPr lang="en-US" altLang="zh-CN" dirty="0"/>
              <a:t>V1</a:t>
            </a:r>
            <a:r>
              <a:rPr lang="zh-CN" altLang="en-US" dirty="0"/>
              <a:t>轨道中的</a:t>
            </a:r>
            <a:r>
              <a:rPr lang="en-US" altLang="zh-CN" dirty="0"/>
              <a:t>“</a:t>
            </a:r>
            <a:r>
              <a:rPr lang="zh-CN" altLang="en-US" dirty="0"/>
              <a:t>切换轨道输出</a:t>
            </a:r>
            <a:r>
              <a:rPr lang="en-US" altLang="zh-CN" dirty="0"/>
              <a:t>”</a:t>
            </a:r>
            <a:r>
              <a:rPr lang="zh-CN" altLang="en-US" dirty="0"/>
              <a:t>按钮，如图所示，关闭</a:t>
            </a:r>
            <a:r>
              <a:rPr lang="en-US" altLang="zh-CN" dirty="0"/>
              <a:t>V1</a:t>
            </a:r>
            <a:r>
              <a:rPr lang="zh-CN" altLang="en-US" dirty="0"/>
              <a:t>轨道上素材的显示，只显示</a:t>
            </a:r>
            <a:r>
              <a:rPr lang="en-US" altLang="zh-CN" dirty="0"/>
              <a:t>V2</a:t>
            </a:r>
            <a:r>
              <a:rPr lang="zh-CN" altLang="en-US" dirty="0"/>
              <a:t>轨道上的素材画面。</a:t>
            </a:r>
            <a:endParaRPr lang="zh-CN" altLang="en-US" dirty="0"/>
          </a:p>
        </p:txBody>
      </p:sp>
      <p:pic>
        <p:nvPicPr>
          <p:cNvPr id="2" name="图片 1"/>
          <p:cNvPicPr>
            <a:picLocks noChangeAspect="1"/>
          </p:cNvPicPr>
          <p:nvPr/>
        </p:nvPicPr>
        <p:blipFill>
          <a:blip r:embed="rId1"/>
          <a:stretch>
            <a:fillRect/>
          </a:stretch>
        </p:blipFill>
        <p:spPr>
          <a:xfrm>
            <a:off x="2489200" y="2570480"/>
            <a:ext cx="6906895" cy="2628900"/>
          </a:xfrm>
          <a:prstGeom prst="rect">
            <a:avLst/>
          </a:prstGeom>
        </p:spPr>
      </p:pic>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04 </a:t>
            </a:r>
            <a:r>
              <a:rPr lang="zh-CN" altLang="en-US" dirty="0"/>
              <a:t>在</a:t>
            </a:r>
            <a:r>
              <a:rPr lang="en-US" altLang="zh-CN" dirty="0"/>
              <a:t>“</a:t>
            </a:r>
            <a:r>
              <a:rPr lang="zh-CN" altLang="en-US" dirty="0"/>
              <a:t>效果</a:t>
            </a:r>
            <a:r>
              <a:rPr lang="en-US" altLang="zh-CN" dirty="0"/>
              <a:t>”</a:t>
            </a:r>
            <a:r>
              <a:rPr lang="zh-CN" altLang="en-US" dirty="0"/>
              <a:t>面板中搜索</a:t>
            </a:r>
            <a:r>
              <a:rPr lang="en-US" altLang="zh-CN" dirty="0"/>
              <a:t>“</a:t>
            </a:r>
            <a:r>
              <a:rPr lang="zh-CN" altLang="en-US" dirty="0"/>
              <a:t>渐变擦除</a:t>
            </a:r>
            <a:r>
              <a:rPr lang="en-US" altLang="zh-CN" dirty="0"/>
              <a:t>”</a:t>
            </a:r>
            <a:r>
              <a:rPr lang="zh-CN" altLang="en-US" dirty="0"/>
              <a:t>效果，将其添加至</a:t>
            </a:r>
            <a:r>
              <a:rPr lang="en-US" altLang="zh-CN" dirty="0"/>
              <a:t>V2</a:t>
            </a:r>
            <a:r>
              <a:rPr lang="zh-CN" altLang="en-US" dirty="0"/>
              <a:t>轨道上的素材中，并适当调整过渡完成数值，该数值越大，画面中的阴影部分保留越少。此处将数值调整为</a:t>
            </a:r>
            <a:r>
              <a:rPr lang="en-US" altLang="zh-CN" dirty="0"/>
              <a:t>45%</a:t>
            </a:r>
            <a:r>
              <a:rPr lang="zh-CN" altLang="en-US" dirty="0"/>
              <a:t>，保留素材画面中的高光部分，去掉阴影部分，同时适当调整过渡柔和度数值，让后期光线变得更加柔和，如图所示。</a:t>
            </a:r>
            <a:endParaRPr lang="zh-CN" altLang="en-US" dirty="0"/>
          </a:p>
        </p:txBody>
      </p:sp>
      <p:pic>
        <p:nvPicPr>
          <p:cNvPr id="2" name="图片 1"/>
          <p:cNvPicPr>
            <a:picLocks noChangeAspect="1"/>
          </p:cNvPicPr>
          <p:nvPr/>
        </p:nvPicPr>
        <p:blipFill>
          <a:blip r:embed="rId1"/>
          <a:stretch>
            <a:fillRect/>
          </a:stretch>
        </p:blipFill>
        <p:spPr>
          <a:xfrm>
            <a:off x="3297555" y="2893060"/>
            <a:ext cx="5290820" cy="3155950"/>
          </a:xfrm>
          <a:prstGeom prst="rect">
            <a:avLst/>
          </a:prstGeom>
        </p:spPr>
      </p:pic>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05 </a:t>
            </a:r>
            <a:r>
              <a:rPr lang="zh-CN" altLang="en-US" dirty="0"/>
              <a:t>在</a:t>
            </a:r>
            <a:r>
              <a:rPr lang="en-US" altLang="zh-CN" dirty="0"/>
              <a:t>“</a:t>
            </a:r>
            <a:r>
              <a:rPr lang="zh-CN" altLang="en-US" dirty="0"/>
              <a:t>效果</a:t>
            </a:r>
            <a:r>
              <a:rPr lang="en-US" altLang="zh-CN" dirty="0"/>
              <a:t>”</a:t>
            </a:r>
            <a:r>
              <a:rPr lang="zh-CN" altLang="en-US" dirty="0"/>
              <a:t>面板中搜索</a:t>
            </a:r>
            <a:r>
              <a:rPr lang="en-US" altLang="zh-CN" dirty="0"/>
              <a:t>“</a:t>
            </a:r>
            <a:r>
              <a:rPr lang="zh-CN" altLang="en-US" dirty="0"/>
              <a:t>高斯模糊</a:t>
            </a:r>
            <a:r>
              <a:rPr lang="en-US" altLang="zh-CN" dirty="0"/>
              <a:t>”</a:t>
            </a:r>
            <a:r>
              <a:rPr lang="zh-CN" altLang="en-US" dirty="0"/>
              <a:t>效果，将其添加至</a:t>
            </a:r>
            <a:r>
              <a:rPr lang="en-US" altLang="zh-CN" dirty="0"/>
              <a:t>V2</a:t>
            </a:r>
            <a:r>
              <a:rPr lang="zh-CN" altLang="en-US" dirty="0"/>
              <a:t>轨道上的素材中，并在</a:t>
            </a:r>
            <a:r>
              <a:rPr lang="en-US" altLang="zh-CN" dirty="0"/>
              <a:t>“</a:t>
            </a:r>
            <a:r>
              <a:rPr lang="zh-CN" altLang="en-US" dirty="0"/>
              <a:t>效果控件</a:t>
            </a:r>
            <a:r>
              <a:rPr lang="en-US" altLang="zh-CN" dirty="0"/>
              <a:t>”</a:t>
            </a:r>
            <a:r>
              <a:rPr lang="zh-CN" altLang="en-US" dirty="0"/>
              <a:t>面板中适当调整模糊度数值，如图所示。</a:t>
            </a:r>
            <a:endParaRPr lang="zh-CN" altLang="en-US" dirty="0"/>
          </a:p>
        </p:txBody>
      </p:sp>
      <p:pic>
        <p:nvPicPr>
          <p:cNvPr id="2" name="图片 1"/>
          <p:cNvPicPr>
            <a:picLocks noChangeAspect="1"/>
          </p:cNvPicPr>
          <p:nvPr/>
        </p:nvPicPr>
        <p:blipFill>
          <a:blip r:embed="rId1"/>
          <a:stretch>
            <a:fillRect/>
          </a:stretch>
        </p:blipFill>
        <p:spPr>
          <a:xfrm>
            <a:off x="2823845" y="2320925"/>
            <a:ext cx="6542405" cy="3902075"/>
          </a:xfrm>
          <a:prstGeom prst="rect">
            <a:avLst/>
          </a:prstGeom>
        </p:spPr>
      </p:pic>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06 </a:t>
            </a:r>
            <a:r>
              <a:rPr lang="zh-CN" altLang="en-US" dirty="0"/>
              <a:t>更改</a:t>
            </a:r>
            <a:r>
              <a:rPr lang="en-US" altLang="zh-CN" dirty="0"/>
              <a:t>V2</a:t>
            </a:r>
            <a:r>
              <a:rPr lang="zh-CN" altLang="en-US" dirty="0"/>
              <a:t>轨道上的素材的混合模式为</a:t>
            </a:r>
            <a:r>
              <a:rPr lang="en-US" altLang="zh-CN" dirty="0"/>
              <a:t>“</a:t>
            </a:r>
            <a:r>
              <a:rPr lang="zh-CN" altLang="en-US" dirty="0"/>
              <a:t>变亮</a:t>
            </a:r>
            <a:r>
              <a:rPr lang="en-US" altLang="zh-CN" dirty="0"/>
              <a:t>”</a:t>
            </a:r>
            <a:r>
              <a:rPr lang="zh-CN" altLang="en-US" dirty="0"/>
              <a:t>，如图所示，并开启</a:t>
            </a:r>
            <a:r>
              <a:rPr lang="en-US" altLang="zh-CN" dirty="0"/>
              <a:t>V1</a:t>
            </a:r>
            <a:r>
              <a:rPr lang="zh-CN" altLang="en-US" dirty="0"/>
              <a:t>轨道的显示。</a:t>
            </a:r>
            <a:endParaRPr lang="zh-CN" altLang="en-US" dirty="0"/>
          </a:p>
        </p:txBody>
      </p:sp>
      <p:pic>
        <p:nvPicPr>
          <p:cNvPr id="2" name="图片 1"/>
          <p:cNvPicPr>
            <a:picLocks noChangeAspect="1"/>
          </p:cNvPicPr>
          <p:nvPr/>
        </p:nvPicPr>
        <p:blipFill>
          <a:blip r:embed="rId1"/>
          <a:stretch>
            <a:fillRect/>
          </a:stretch>
        </p:blipFill>
        <p:spPr>
          <a:xfrm>
            <a:off x="2153920" y="2380615"/>
            <a:ext cx="7881620" cy="2859405"/>
          </a:xfrm>
          <a:prstGeom prst="rect">
            <a:avLst/>
          </a:prstGeom>
        </p:spPr>
      </p:pic>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07 </a:t>
            </a:r>
            <a:r>
              <a:rPr lang="zh-CN" altLang="en-US" dirty="0"/>
              <a:t>参考上述步骤，对</a:t>
            </a:r>
            <a:r>
              <a:rPr lang="en-US" altLang="zh-CN" dirty="0"/>
              <a:t>V1</a:t>
            </a:r>
            <a:r>
              <a:rPr lang="zh-CN" altLang="en-US" dirty="0"/>
              <a:t>轨道上的其余</a:t>
            </a:r>
            <a:r>
              <a:rPr lang="en-US" altLang="zh-CN" dirty="0"/>
              <a:t>3</a:t>
            </a:r>
            <a:r>
              <a:rPr lang="zh-CN" altLang="en-US" dirty="0"/>
              <a:t>段素材都进行相同的操作，并设置相同的参数，效果如图所示。</a:t>
            </a:r>
            <a:endParaRPr lang="zh-CN" altLang="en-US" dirty="0"/>
          </a:p>
        </p:txBody>
      </p:sp>
      <p:pic>
        <p:nvPicPr>
          <p:cNvPr id="2" name="图片 1"/>
          <p:cNvPicPr>
            <a:picLocks noChangeAspect="1"/>
          </p:cNvPicPr>
          <p:nvPr/>
        </p:nvPicPr>
        <p:blipFill>
          <a:blip r:embed="rId1"/>
          <a:stretch>
            <a:fillRect/>
          </a:stretch>
        </p:blipFill>
        <p:spPr>
          <a:xfrm>
            <a:off x="2759075" y="2380615"/>
            <a:ext cx="6671945" cy="3166745"/>
          </a:xfrm>
          <a:prstGeom prst="rect">
            <a:avLst/>
          </a:prstGeom>
        </p:spPr>
      </p:pic>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08 </a:t>
            </a:r>
            <a:r>
              <a:rPr lang="zh-CN" altLang="en-US" dirty="0"/>
              <a:t>选中</a:t>
            </a:r>
            <a:r>
              <a:rPr lang="en-US" altLang="zh-CN" dirty="0"/>
              <a:t>“</a:t>
            </a:r>
            <a:r>
              <a:rPr lang="zh-CN" altLang="en-US" dirty="0"/>
              <a:t>时间轴</a:t>
            </a:r>
            <a:r>
              <a:rPr lang="en-US" altLang="zh-CN" dirty="0"/>
              <a:t>”</a:t>
            </a:r>
            <a:r>
              <a:rPr lang="zh-CN" altLang="en-US" dirty="0"/>
              <a:t>面板中</a:t>
            </a:r>
            <a:r>
              <a:rPr lang="en-US" altLang="zh-CN" dirty="0"/>
              <a:t>V1</a:t>
            </a:r>
            <a:r>
              <a:rPr lang="zh-CN" altLang="en-US" dirty="0"/>
              <a:t>轨道上的名为</a:t>
            </a:r>
            <a:r>
              <a:rPr lang="en-US" altLang="zh-CN" dirty="0"/>
              <a:t>“</a:t>
            </a:r>
            <a:r>
              <a:rPr lang="zh-CN" altLang="en-US" dirty="0"/>
              <a:t>树影</a:t>
            </a:r>
            <a:r>
              <a:rPr lang="en-US" altLang="zh-CN" dirty="0"/>
              <a:t>”</a:t>
            </a:r>
            <a:r>
              <a:rPr lang="zh-CN" altLang="en-US" dirty="0"/>
              <a:t>的视频素材，进行适当的调色，让画面中的色彩更加浓郁、鲜明，同时让画面中的光影具有更好的表现效果。切换至</a:t>
            </a:r>
            <a:r>
              <a:rPr lang="en-US" altLang="zh-CN" dirty="0"/>
              <a:t>“Lumetri</a:t>
            </a:r>
            <a:r>
              <a:rPr lang="zh-CN" altLang="en-US" dirty="0"/>
              <a:t>颜色</a:t>
            </a:r>
            <a:r>
              <a:rPr lang="en-US" altLang="zh-CN" dirty="0"/>
              <a:t>”</a:t>
            </a:r>
            <a:r>
              <a:rPr lang="zh-CN" altLang="en-US" dirty="0"/>
              <a:t>面板，适当调整各项参数，效果如图所示。</a:t>
            </a:r>
            <a:endParaRPr lang="zh-CN" altLang="en-US" dirty="0"/>
          </a:p>
        </p:txBody>
      </p:sp>
      <p:pic>
        <p:nvPicPr>
          <p:cNvPr id="2" name="图片 1"/>
          <p:cNvPicPr>
            <a:picLocks noChangeAspect="1"/>
          </p:cNvPicPr>
          <p:nvPr/>
        </p:nvPicPr>
        <p:blipFill>
          <a:blip r:embed="rId1"/>
          <a:stretch>
            <a:fillRect/>
          </a:stretch>
        </p:blipFill>
        <p:spPr>
          <a:xfrm>
            <a:off x="1555115" y="2877185"/>
            <a:ext cx="9080500" cy="2867025"/>
          </a:xfrm>
          <a:prstGeom prst="rect">
            <a:avLst/>
          </a:prstGeom>
        </p:spPr>
      </p:pic>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28636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09 </a:t>
            </a:r>
            <a:r>
              <a:rPr lang="zh-CN" altLang="en-US" dirty="0"/>
              <a:t>选中调整好的视频素材并右击，在弹出的快捷菜单中执行</a:t>
            </a:r>
            <a:r>
              <a:rPr lang="en-US" altLang="zh-CN" dirty="0"/>
              <a:t>“</a:t>
            </a:r>
            <a:r>
              <a:rPr lang="zh-CN" altLang="en-US" dirty="0"/>
              <a:t>嵌套</a:t>
            </a:r>
            <a:r>
              <a:rPr lang="en-US" altLang="zh-CN" dirty="0"/>
              <a:t>”</a:t>
            </a:r>
            <a:r>
              <a:rPr lang="zh-CN" altLang="en-US" dirty="0"/>
              <a:t>命令，效果如图所示。</a:t>
            </a:r>
            <a:endParaRPr lang="zh-CN" altLang="en-US" dirty="0"/>
          </a:p>
        </p:txBody>
      </p:sp>
      <p:pic>
        <p:nvPicPr>
          <p:cNvPr id="2" name="图片 1"/>
          <p:cNvPicPr>
            <a:picLocks noChangeAspect="1"/>
          </p:cNvPicPr>
          <p:nvPr/>
        </p:nvPicPr>
        <p:blipFill>
          <a:blip r:embed="rId1"/>
          <a:stretch>
            <a:fillRect/>
          </a:stretch>
        </p:blipFill>
        <p:spPr>
          <a:xfrm>
            <a:off x="2578735" y="2444115"/>
            <a:ext cx="7031990" cy="2676525"/>
          </a:xfrm>
          <a:prstGeom prst="rect">
            <a:avLst/>
          </a:prstGeom>
        </p:spPr>
      </p:pic>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10 </a:t>
            </a:r>
            <a:r>
              <a:rPr lang="zh-CN" altLang="en-US" dirty="0"/>
              <a:t>在</a:t>
            </a:r>
            <a:r>
              <a:rPr lang="en-US" altLang="zh-CN" dirty="0"/>
              <a:t>“</a:t>
            </a:r>
            <a:r>
              <a:rPr lang="zh-CN" altLang="en-US" dirty="0"/>
              <a:t>项目</a:t>
            </a:r>
            <a:r>
              <a:rPr lang="en-US" altLang="zh-CN" dirty="0"/>
              <a:t>”</a:t>
            </a:r>
            <a:r>
              <a:rPr lang="zh-CN" altLang="en-US" dirty="0"/>
              <a:t>面板中导入一段音频素材，并将其拖曳至</a:t>
            </a:r>
            <a:r>
              <a:rPr lang="en-US" altLang="zh-CN" dirty="0"/>
              <a:t>“</a:t>
            </a:r>
            <a:r>
              <a:rPr lang="zh-CN" altLang="en-US" dirty="0"/>
              <a:t>时间轴</a:t>
            </a:r>
            <a:r>
              <a:rPr lang="en-US" altLang="zh-CN" dirty="0"/>
              <a:t>”</a:t>
            </a:r>
            <a:r>
              <a:rPr lang="zh-CN" altLang="en-US" dirty="0"/>
              <a:t>面板中。根据音乐波形适当调整</a:t>
            </a:r>
            <a:r>
              <a:rPr lang="en-US" altLang="zh-CN" dirty="0"/>
              <a:t>V1</a:t>
            </a:r>
            <a:r>
              <a:rPr lang="zh-CN" altLang="en-US" dirty="0"/>
              <a:t>轨道上的素材速度，从而调整素材时长。调整后分割音频素材，使音频素材与视频素材的时长保持一致，并删除多余片段，效果如图所示。</a:t>
            </a:r>
            <a:endParaRPr lang="zh-CN" altLang="en-US" dirty="0"/>
          </a:p>
        </p:txBody>
      </p:sp>
      <p:pic>
        <p:nvPicPr>
          <p:cNvPr id="2" name="图片 1"/>
          <p:cNvPicPr>
            <a:picLocks noChangeAspect="1"/>
          </p:cNvPicPr>
          <p:nvPr/>
        </p:nvPicPr>
        <p:blipFill>
          <a:blip r:embed="rId1"/>
          <a:stretch>
            <a:fillRect/>
          </a:stretch>
        </p:blipFill>
        <p:spPr>
          <a:xfrm>
            <a:off x="2148205" y="2776855"/>
            <a:ext cx="7893050" cy="282575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6.2.3 Premiere Pro</a:t>
            </a:r>
            <a:r>
              <a:rPr lang="zh-CN" altLang="en-US" dirty="0"/>
              <a:t>的工作区</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面板除了可以调整大小，还可以设置浮动。单击面板名称右侧的按钮，会弹出一个下拉菜单，执行</a:t>
            </a:r>
            <a:r>
              <a:rPr lang="en-US" altLang="zh-CN" dirty="0"/>
              <a:t>“</a:t>
            </a:r>
            <a:r>
              <a:rPr lang="zh-CN" altLang="en-US" dirty="0"/>
              <a:t>浮动面板</a:t>
            </a:r>
            <a:r>
              <a:rPr lang="en-US" altLang="zh-CN" dirty="0"/>
              <a:t>”</a:t>
            </a:r>
            <a:r>
              <a:rPr lang="zh-CN" altLang="en-US" dirty="0"/>
              <a:t>命令，如图所示，此时该面板会浮动于其他面板之上，如图所示。</a:t>
            </a:r>
            <a:endParaRPr lang="zh-CN" altLang="en-US" dirty="0"/>
          </a:p>
        </p:txBody>
      </p:sp>
      <p:grpSp>
        <p:nvGrpSpPr>
          <p:cNvPr id="6" name="组合 5"/>
          <p:cNvGrpSpPr/>
          <p:nvPr/>
        </p:nvGrpSpPr>
        <p:grpSpPr>
          <a:xfrm>
            <a:off x="1222375" y="2651125"/>
            <a:ext cx="9662795" cy="2872740"/>
            <a:chOff x="4886" y="3123"/>
            <a:chExt cx="15217" cy="4524"/>
          </a:xfrm>
        </p:grpSpPr>
        <p:pic>
          <p:nvPicPr>
            <p:cNvPr id="2" name="图片 1"/>
            <p:cNvPicPr>
              <a:picLocks noChangeAspect="1"/>
            </p:cNvPicPr>
            <p:nvPr/>
          </p:nvPicPr>
          <p:blipFill>
            <a:blip r:embed="rId1"/>
            <a:stretch>
              <a:fillRect/>
            </a:stretch>
          </p:blipFill>
          <p:spPr>
            <a:xfrm>
              <a:off x="4886" y="3123"/>
              <a:ext cx="5882" cy="4492"/>
            </a:xfrm>
            <a:prstGeom prst="rect">
              <a:avLst/>
            </a:prstGeom>
          </p:spPr>
        </p:pic>
        <p:pic>
          <p:nvPicPr>
            <p:cNvPr id="3" name="图片 2"/>
            <p:cNvPicPr>
              <a:picLocks noChangeAspect="1"/>
            </p:cNvPicPr>
            <p:nvPr/>
          </p:nvPicPr>
          <p:blipFill>
            <a:blip r:embed="rId2"/>
            <a:stretch>
              <a:fillRect/>
            </a:stretch>
          </p:blipFill>
          <p:spPr>
            <a:xfrm>
              <a:off x="11057" y="3155"/>
              <a:ext cx="9046" cy="4492"/>
            </a:xfrm>
            <a:prstGeom prst="rect">
              <a:avLst/>
            </a:prstGeom>
          </p:spPr>
        </p:pic>
      </p:gr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11 </a:t>
            </a:r>
            <a:r>
              <a:rPr lang="zh-CN" altLang="en-US" dirty="0"/>
              <a:t>在</a:t>
            </a:r>
            <a:r>
              <a:rPr lang="en-US" altLang="zh-CN" dirty="0"/>
              <a:t>“</a:t>
            </a:r>
            <a:r>
              <a:rPr lang="zh-CN" altLang="en-US" dirty="0"/>
              <a:t>效果</a:t>
            </a:r>
            <a:r>
              <a:rPr lang="en-US" altLang="zh-CN" dirty="0"/>
              <a:t>”</a:t>
            </a:r>
            <a:r>
              <a:rPr lang="zh-CN" altLang="en-US" dirty="0"/>
              <a:t>面板中选择名为</a:t>
            </a:r>
            <a:r>
              <a:rPr lang="en-US" altLang="zh-CN" dirty="0"/>
              <a:t>“</a:t>
            </a:r>
            <a:r>
              <a:rPr lang="zh-CN" altLang="en-US" dirty="0"/>
              <a:t>指数淡化</a:t>
            </a:r>
            <a:r>
              <a:rPr lang="en-US" altLang="zh-CN" dirty="0"/>
              <a:t>”</a:t>
            </a:r>
            <a:r>
              <a:rPr lang="zh-CN" altLang="en-US" dirty="0"/>
              <a:t>的音频过渡效果，将其添加至音频素材的起始与结尾处，效果如图所示。</a:t>
            </a:r>
            <a:endParaRPr lang="zh-CN" altLang="en-US" dirty="0"/>
          </a:p>
        </p:txBody>
      </p:sp>
      <p:pic>
        <p:nvPicPr>
          <p:cNvPr id="2" name="图片 1"/>
          <p:cNvPicPr>
            <a:picLocks noChangeAspect="1"/>
          </p:cNvPicPr>
          <p:nvPr/>
        </p:nvPicPr>
        <p:blipFill>
          <a:blip r:embed="rId1"/>
          <a:stretch>
            <a:fillRect/>
          </a:stretch>
        </p:blipFill>
        <p:spPr>
          <a:xfrm>
            <a:off x="1612900" y="2783205"/>
            <a:ext cx="8963660" cy="1970405"/>
          </a:xfrm>
          <a:prstGeom prst="rect">
            <a:avLst/>
          </a:prstGeom>
        </p:spPr>
      </p:pic>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12 </a:t>
            </a:r>
            <a:r>
              <a:rPr lang="zh-CN" altLang="en-US" dirty="0"/>
              <a:t>根据视频素材画面适当添加字幕，并调整字幕的字体、字号、位置，同时在字幕的开始与结尾处添加名为</a:t>
            </a:r>
            <a:r>
              <a:rPr lang="en-US" altLang="zh-CN" dirty="0"/>
              <a:t>“VR</a:t>
            </a:r>
            <a:r>
              <a:rPr lang="zh-CN" altLang="en-US" dirty="0"/>
              <a:t>渐变擦除</a:t>
            </a:r>
            <a:r>
              <a:rPr lang="en-US" altLang="zh-CN" dirty="0"/>
              <a:t>”</a:t>
            </a:r>
            <a:r>
              <a:rPr lang="zh-CN" altLang="en-US" dirty="0"/>
              <a:t>的视频过渡效果，使字幕的出现与消失变得更加自然，效果如图所示。</a:t>
            </a:r>
            <a:endParaRPr lang="zh-CN" altLang="en-US" dirty="0"/>
          </a:p>
        </p:txBody>
      </p:sp>
      <p:pic>
        <p:nvPicPr>
          <p:cNvPr id="2" name="图片 1"/>
          <p:cNvPicPr>
            <a:picLocks noChangeAspect="1"/>
          </p:cNvPicPr>
          <p:nvPr/>
        </p:nvPicPr>
        <p:blipFill>
          <a:blip r:embed="rId1"/>
          <a:stretch>
            <a:fillRect/>
          </a:stretch>
        </p:blipFill>
        <p:spPr>
          <a:xfrm>
            <a:off x="3429000" y="2380615"/>
            <a:ext cx="5332095" cy="3902075"/>
          </a:xfrm>
          <a:prstGeom prst="rect">
            <a:avLst/>
          </a:prstGeom>
        </p:spPr>
      </p:pic>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13 </a:t>
            </a:r>
            <a:r>
              <a:rPr lang="zh-CN" altLang="en-US" dirty="0"/>
              <a:t>参考步骤</a:t>
            </a:r>
            <a:r>
              <a:rPr lang="en-US" altLang="zh-CN" dirty="0"/>
              <a:t>12</a:t>
            </a:r>
            <a:r>
              <a:rPr lang="zh-CN" altLang="en-US" dirty="0"/>
              <a:t>，添加相同参数的字幕，更改字幕的内容和位置，效果如图所示。</a:t>
            </a:r>
            <a:endParaRPr lang="zh-CN" altLang="en-US" dirty="0"/>
          </a:p>
        </p:txBody>
      </p:sp>
      <p:pic>
        <p:nvPicPr>
          <p:cNvPr id="2" name="图片 1"/>
          <p:cNvPicPr>
            <a:picLocks noChangeAspect="1"/>
          </p:cNvPicPr>
          <p:nvPr/>
        </p:nvPicPr>
        <p:blipFill>
          <a:blip r:embed="rId1"/>
          <a:stretch>
            <a:fillRect/>
          </a:stretch>
        </p:blipFill>
        <p:spPr>
          <a:xfrm>
            <a:off x="2615565" y="2434590"/>
            <a:ext cx="6958965" cy="2648585"/>
          </a:xfrm>
          <a:prstGeom prst="rect">
            <a:avLst/>
          </a:prstGeom>
        </p:spPr>
      </p:pic>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具体的字幕时长如表</a:t>
            </a:r>
            <a:r>
              <a:rPr lang="en-US" altLang="zh-CN" dirty="0"/>
              <a:t>6-3</a:t>
            </a:r>
            <a:r>
              <a:rPr lang="zh-CN" altLang="en-US" dirty="0"/>
              <a:t>所示。</a:t>
            </a:r>
            <a:endParaRPr lang="zh-CN" altLang="en-US" dirty="0"/>
          </a:p>
        </p:txBody>
      </p:sp>
      <p:pic>
        <p:nvPicPr>
          <p:cNvPr id="3" name="图片 2"/>
          <p:cNvPicPr>
            <a:picLocks noChangeAspect="1"/>
          </p:cNvPicPr>
          <p:nvPr/>
        </p:nvPicPr>
        <p:blipFill>
          <a:blip r:embed="rId1"/>
          <a:stretch>
            <a:fillRect/>
          </a:stretch>
        </p:blipFill>
        <p:spPr>
          <a:xfrm>
            <a:off x="2851785" y="2667635"/>
            <a:ext cx="6486525" cy="1524000"/>
          </a:xfrm>
          <a:prstGeom prst="rect">
            <a:avLst/>
          </a:prstGeom>
        </p:spPr>
      </p:pic>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14 </a:t>
            </a:r>
            <a:r>
              <a:rPr lang="zh-CN" altLang="en-US" dirty="0"/>
              <a:t>在</a:t>
            </a:r>
            <a:r>
              <a:rPr lang="en-US" altLang="zh-CN" dirty="0"/>
              <a:t>“</a:t>
            </a:r>
            <a:r>
              <a:rPr lang="zh-CN" altLang="en-US" dirty="0"/>
              <a:t>效果</a:t>
            </a:r>
            <a:r>
              <a:rPr lang="en-US" altLang="zh-CN" dirty="0"/>
              <a:t>”</a:t>
            </a:r>
            <a:r>
              <a:rPr lang="zh-CN" altLang="en-US" dirty="0"/>
              <a:t>面板中为视频素材添加视频过渡效果，并在</a:t>
            </a:r>
            <a:r>
              <a:rPr lang="en-US" altLang="zh-CN" dirty="0"/>
              <a:t>“</a:t>
            </a:r>
            <a:r>
              <a:rPr lang="zh-CN" altLang="en-US" dirty="0"/>
              <a:t>效果控件</a:t>
            </a:r>
            <a:r>
              <a:rPr lang="en-US" altLang="zh-CN" dirty="0"/>
              <a:t>”</a:t>
            </a:r>
            <a:r>
              <a:rPr lang="zh-CN" altLang="en-US" dirty="0"/>
              <a:t>面板中调整视频过渡效果的切入点为</a:t>
            </a:r>
            <a:r>
              <a:rPr lang="en-US" altLang="zh-CN" dirty="0"/>
              <a:t>“</a:t>
            </a:r>
            <a:r>
              <a:rPr lang="zh-CN" altLang="en-US" dirty="0"/>
              <a:t>中心切入</a:t>
            </a:r>
            <a:r>
              <a:rPr lang="en-US" altLang="zh-CN" dirty="0"/>
              <a:t>”</a:t>
            </a:r>
            <a:r>
              <a:rPr lang="zh-CN" altLang="en-US" dirty="0"/>
              <a:t>，调整持续时间为</a:t>
            </a:r>
            <a:r>
              <a:rPr lang="en-US" altLang="zh-CN" dirty="0"/>
              <a:t>00:00:00:25</a:t>
            </a:r>
            <a:r>
              <a:rPr lang="zh-CN" altLang="en-US" dirty="0"/>
              <a:t>，如图所示。</a:t>
            </a:r>
            <a:endParaRPr lang="zh-CN" altLang="en-US" dirty="0"/>
          </a:p>
        </p:txBody>
      </p:sp>
      <p:pic>
        <p:nvPicPr>
          <p:cNvPr id="2" name="图片 1"/>
          <p:cNvPicPr>
            <a:picLocks noChangeAspect="1"/>
          </p:cNvPicPr>
          <p:nvPr/>
        </p:nvPicPr>
        <p:blipFill>
          <a:blip r:embed="rId1"/>
          <a:stretch>
            <a:fillRect/>
          </a:stretch>
        </p:blipFill>
        <p:spPr>
          <a:xfrm>
            <a:off x="878840" y="2590165"/>
            <a:ext cx="10431780" cy="2781935"/>
          </a:xfrm>
          <a:prstGeom prst="rect">
            <a:avLst/>
          </a:prstGeom>
        </p:spPr>
      </p:pic>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15 </a:t>
            </a:r>
            <a:r>
              <a:rPr lang="zh-CN" altLang="en-US" dirty="0"/>
              <a:t>完成上述操作后，在菜单栏中执行</a:t>
            </a:r>
            <a:r>
              <a:rPr lang="en-US" altLang="zh-CN" dirty="0"/>
              <a:t>“</a:t>
            </a:r>
            <a:r>
              <a:rPr lang="zh-CN" altLang="en-US" dirty="0"/>
              <a:t>文件</a:t>
            </a:r>
            <a:r>
              <a:rPr lang="en-US" altLang="zh-CN" dirty="0"/>
              <a:t>”|“</a:t>
            </a:r>
            <a:r>
              <a:rPr lang="zh-CN" altLang="en-US" dirty="0"/>
              <a:t>导出</a:t>
            </a:r>
            <a:r>
              <a:rPr lang="en-US" altLang="zh-CN" dirty="0"/>
              <a:t>”|“</a:t>
            </a:r>
            <a:r>
              <a:rPr lang="zh-CN" altLang="en-US" dirty="0"/>
              <a:t>媒体</a:t>
            </a:r>
            <a:r>
              <a:rPr lang="en-US" altLang="zh-CN" dirty="0"/>
              <a:t>”</a:t>
            </a:r>
            <a:r>
              <a:rPr lang="zh-CN" altLang="en-US" dirty="0"/>
              <a:t>命令，在导出设置界面中更改帧大小设置，并在</a:t>
            </a:r>
            <a:r>
              <a:rPr lang="en-US" altLang="zh-CN" dirty="0"/>
              <a:t>“</a:t>
            </a:r>
            <a:r>
              <a:rPr lang="zh-CN" altLang="en-US" dirty="0"/>
              <a:t>缩放</a:t>
            </a:r>
            <a:r>
              <a:rPr lang="en-US" altLang="zh-CN" dirty="0"/>
              <a:t>”</a:t>
            </a:r>
            <a:r>
              <a:rPr lang="zh-CN" altLang="en-US" dirty="0"/>
              <a:t>下拉列表中选择</a:t>
            </a:r>
            <a:r>
              <a:rPr lang="en-US" altLang="zh-CN" dirty="0"/>
              <a:t>“</a:t>
            </a:r>
            <a:r>
              <a:rPr lang="zh-CN" altLang="en-US" dirty="0"/>
              <a:t>缩放以填充</a:t>
            </a:r>
            <a:r>
              <a:rPr lang="en-US" altLang="zh-CN" dirty="0"/>
              <a:t>”</a:t>
            </a:r>
            <a:r>
              <a:rPr lang="zh-CN" altLang="en-US" dirty="0"/>
              <a:t>选项，如图所示，导出视频。</a:t>
            </a:r>
            <a:endParaRPr lang="zh-CN" altLang="en-US" dirty="0"/>
          </a:p>
        </p:txBody>
      </p:sp>
      <p:pic>
        <p:nvPicPr>
          <p:cNvPr id="2" name="图片 1"/>
          <p:cNvPicPr>
            <a:picLocks noChangeAspect="1"/>
          </p:cNvPicPr>
          <p:nvPr/>
        </p:nvPicPr>
        <p:blipFill>
          <a:blip r:embed="rId1"/>
          <a:stretch>
            <a:fillRect/>
          </a:stretch>
        </p:blipFill>
        <p:spPr>
          <a:xfrm>
            <a:off x="2772410" y="2733040"/>
            <a:ext cx="6645275" cy="2788285"/>
          </a:xfrm>
          <a:prstGeom prst="rect">
            <a:avLst/>
          </a:prstGeom>
        </p:spPr>
      </p:pic>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16 </a:t>
            </a:r>
            <a:r>
              <a:rPr lang="zh-CN" altLang="en-US" dirty="0"/>
              <a:t>完成上述操作后，预览视频画面效果，如图所示。</a:t>
            </a:r>
            <a:endParaRPr lang="zh-CN" altLang="en-US" dirty="0"/>
          </a:p>
        </p:txBody>
      </p:sp>
      <p:pic>
        <p:nvPicPr>
          <p:cNvPr id="2" name="图片 1"/>
          <p:cNvPicPr>
            <a:picLocks noChangeAspect="1"/>
          </p:cNvPicPr>
          <p:nvPr/>
        </p:nvPicPr>
        <p:blipFill>
          <a:blip r:embed="rId1"/>
          <a:stretch>
            <a:fillRect/>
          </a:stretch>
        </p:blipFill>
        <p:spPr>
          <a:xfrm>
            <a:off x="2661285" y="2512060"/>
            <a:ext cx="6868160" cy="2861945"/>
          </a:xfrm>
          <a:prstGeom prst="rect">
            <a:avLst/>
          </a:prstGeom>
        </p:spPr>
      </p:pic>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13956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视频的输出</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对画面进行优化</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6.7</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tx1">
              <a:lumMod val="65000"/>
              <a:lumOff val="35000"/>
            </a:schemeClr>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6.6</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flipV="1">
            <a:off x="7546340" y="5404485"/>
            <a:ext cx="3430905" cy="3810"/>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3950" y="3563620"/>
            <a:ext cx="434149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课堂实训</a:t>
            </a: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制作电影感视频</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2" name="Oval 5"/>
          <p:cNvSpPr>
            <a:spLocks noChangeArrowheads="1"/>
          </p:cNvSpPr>
          <p:nvPr>
            <p:custDataLst>
              <p:tags r:id="rId16"/>
            </p:custDataLst>
          </p:nvPr>
        </p:nvSpPr>
        <p:spPr bwMode="auto">
          <a:xfrm>
            <a:off x="6789420" y="349250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1320" y="378079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4" name="Oval 9"/>
          <p:cNvSpPr>
            <a:spLocks noChangeArrowheads="1"/>
          </p:cNvSpPr>
          <p:nvPr>
            <p:custDataLst>
              <p:tags r:id="rId18"/>
            </p:custDataLst>
          </p:nvPr>
        </p:nvSpPr>
        <p:spPr bwMode="auto">
          <a:xfrm>
            <a:off x="7381240"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58305" y="355409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6.8</a:t>
            </a:r>
            <a:endParaRPr lang="zh-CN" altLang="en-US" sz="2400" dirty="0">
              <a:solidFill>
                <a:srgbClr val="F8F8F8"/>
              </a:solidFill>
            </a:endParaRPr>
          </a:p>
        </p:txBody>
      </p:sp>
      <p:sp>
        <p:nvSpPr>
          <p:cNvPr id="66" name="Oval 9"/>
          <p:cNvSpPr>
            <a:spLocks noChangeArrowheads="1"/>
          </p:cNvSpPr>
          <p:nvPr>
            <p:custDataLst>
              <p:tags r:id="rId20"/>
            </p:custDataLst>
          </p:nvPr>
        </p:nvSpPr>
        <p:spPr bwMode="auto">
          <a:xfrm>
            <a:off x="6722745"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8" name="TextBox 15"/>
          <p:cNvSpPr txBox="1">
            <a:spLocks noChangeArrowheads="1"/>
          </p:cNvSpPr>
          <p:nvPr>
            <p:custDataLst>
              <p:tags r:id="rId21"/>
            </p:custDataLst>
          </p:nvPr>
        </p:nvSpPr>
        <p:spPr bwMode="auto">
          <a:xfrm>
            <a:off x="7473950" y="4573905"/>
            <a:ext cx="3902075"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accent1"/>
                </a:solidFill>
                <a:latin typeface="微软雅黑" panose="020B0503020204020204" pitchFamily="34" charset="-122"/>
                <a:ea typeface="微软雅黑" panose="020B0503020204020204" pitchFamily="34" charset="-122"/>
              </a:rPr>
              <a:t>课后练习</a:t>
            </a:r>
            <a:r>
              <a:rPr lang="en-US" altLang="zh-CN" sz="2400" dirty="0">
                <a:solidFill>
                  <a:schemeClr val="accent1"/>
                </a:solidFill>
                <a:latin typeface="微软雅黑" panose="020B0503020204020204" pitchFamily="34" charset="-122"/>
                <a:ea typeface="微软雅黑" panose="020B0503020204020204" pitchFamily="34" charset="-122"/>
              </a:rPr>
              <a:t>——</a:t>
            </a:r>
            <a:r>
              <a:rPr lang="zh-CN" altLang="en-US" sz="2400" dirty="0">
                <a:solidFill>
                  <a:schemeClr val="accent1"/>
                </a:solidFill>
                <a:latin typeface="微软雅黑" panose="020B0503020204020204" pitchFamily="34" charset="-122"/>
                <a:ea typeface="微软雅黑" panose="020B0503020204020204" pitchFamily="34" charset="-122"/>
              </a:rPr>
              <a:t>制作企业宣传视频</a:t>
            </a:r>
            <a:endParaRPr lang="zh-CN" altLang="en-US" sz="2400" dirty="0">
              <a:solidFill>
                <a:schemeClr val="accent1"/>
              </a:solidFill>
              <a:latin typeface="微软雅黑" panose="020B0503020204020204" pitchFamily="34" charset="-122"/>
              <a:ea typeface="微软雅黑" panose="020B0503020204020204" pitchFamily="34" charset="-122"/>
            </a:endParaRPr>
          </a:p>
        </p:txBody>
      </p:sp>
      <p:sp>
        <p:nvSpPr>
          <p:cNvPr id="40" name="Oval 5"/>
          <p:cNvSpPr>
            <a:spLocks noChangeArrowheads="1"/>
          </p:cNvSpPr>
          <p:nvPr>
            <p:custDataLst>
              <p:tags r:id="rId22"/>
            </p:custDataLst>
          </p:nvPr>
        </p:nvSpPr>
        <p:spPr bwMode="auto">
          <a:xfrm>
            <a:off x="6789420" y="4502785"/>
            <a:ext cx="579120" cy="581660"/>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1" name="Freeform 8"/>
          <p:cNvSpPr/>
          <p:nvPr>
            <p:custDataLst>
              <p:tags r:id="rId23"/>
            </p:custDataLst>
          </p:nvPr>
        </p:nvSpPr>
        <p:spPr bwMode="auto">
          <a:xfrm>
            <a:off x="6751320" y="47910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2" name="Oval 9"/>
          <p:cNvSpPr>
            <a:spLocks noChangeArrowheads="1"/>
          </p:cNvSpPr>
          <p:nvPr>
            <p:custDataLst>
              <p:tags r:id="rId24"/>
            </p:custDataLst>
          </p:nvPr>
        </p:nvSpPr>
        <p:spPr bwMode="auto">
          <a:xfrm>
            <a:off x="7381240"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6" name="TextBox 13"/>
          <p:cNvSpPr txBox="1">
            <a:spLocks noChangeArrowheads="1"/>
          </p:cNvSpPr>
          <p:nvPr>
            <p:custDataLst>
              <p:tags r:id="rId25"/>
            </p:custDataLst>
          </p:nvPr>
        </p:nvSpPr>
        <p:spPr bwMode="auto">
          <a:xfrm>
            <a:off x="6758305" y="456501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6.9</a:t>
            </a:r>
            <a:endParaRPr lang="zh-CN" altLang="en-US" sz="2400" dirty="0">
              <a:solidFill>
                <a:srgbClr val="F8F8F8"/>
              </a:solidFill>
            </a:endParaRPr>
          </a:p>
        </p:txBody>
      </p:sp>
      <p:sp>
        <p:nvSpPr>
          <p:cNvPr id="54" name="Oval 9"/>
          <p:cNvSpPr>
            <a:spLocks noChangeArrowheads="1"/>
          </p:cNvSpPr>
          <p:nvPr>
            <p:custDataLst>
              <p:tags r:id="rId26"/>
            </p:custDataLst>
          </p:nvPr>
        </p:nvSpPr>
        <p:spPr bwMode="auto">
          <a:xfrm>
            <a:off x="6722745"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27"/>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8"/>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9"/>
            </p:custDataLst>
          </p:nvPr>
        </p:nvPicPr>
        <p:blipFill>
          <a:blip r:embed="rId30"/>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31"/>
            </p:custDataLst>
          </p:nvPr>
        </p:nvPicPr>
        <p:blipFill>
          <a:blip r:embed="rId32"/>
          <a:stretch>
            <a:fillRect/>
          </a:stretch>
        </p:blipFill>
        <p:spPr>
          <a:xfrm>
            <a:off x="11601450" y="5292090"/>
            <a:ext cx="561975" cy="619125"/>
          </a:xfrm>
          <a:prstGeom prst="roundRect">
            <a:avLst/>
          </a:prstGeom>
        </p:spPr>
      </p:pic>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1</a:t>
            </a:r>
            <a:r>
              <a:rPr lang="zh-CN" altLang="en-US" dirty="0"/>
              <a:t>．任务</a:t>
            </a:r>
            <a:endParaRPr lang="zh-CN" altLang="en-US" dirty="0"/>
          </a:p>
          <a:p>
            <a:r>
              <a:rPr lang="zh-CN" altLang="en-US" dirty="0"/>
              <a:t>制作一个企业宣传视频。</a:t>
            </a:r>
            <a:endParaRPr lang="zh-CN" altLang="en-US" dirty="0"/>
          </a:p>
          <a:p>
            <a:r>
              <a:rPr lang="en-US" altLang="zh-CN" dirty="0"/>
              <a:t>2</a:t>
            </a:r>
            <a:r>
              <a:rPr lang="zh-CN" altLang="en-US" dirty="0"/>
              <a:t>．任务要求</a:t>
            </a:r>
            <a:endParaRPr lang="zh-CN" altLang="en-US" dirty="0"/>
          </a:p>
          <a:p>
            <a:r>
              <a:rPr lang="zh-CN" altLang="en-US" dirty="0"/>
              <a:t>时长：</a:t>
            </a:r>
            <a:r>
              <a:rPr lang="en-US" altLang="zh-CN" dirty="0"/>
              <a:t>2min</a:t>
            </a:r>
            <a:r>
              <a:rPr lang="zh-CN" altLang="en-US" dirty="0"/>
              <a:t>。</a:t>
            </a:r>
            <a:endParaRPr lang="zh-CN" altLang="en-US" dirty="0"/>
          </a:p>
          <a:p>
            <a:r>
              <a:rPr lang="zh-CN" altLang="en-US" dirty="0"/>
              <a:t>素材要求：不少于</a:t>
            </a:r>
            <a:r>
              <a:rPr lang="en-US" altLang="zh-CN" dirty="0"/>
              <a:t>15</a:t>
            </a:r>
            <a:r>
              <a:rPr lang="zh-CN" altLang="en-US" dirty="0"/>
              <a:t>个。</a:t>
            </a:r>
            <a:endParaRPr lang="zh-CN" altLang="en-US" dirty="0"/>
          </a:p>
          <a:p>
            <a:r>
              <a:rPr lang="zh-CN" altLang="en-US" dirty="0"/>
              <a:t>制作要求：说明企业特点，主题明确，画面和谐。</a:t>
            </a:r>
            <a:endParaRPr lang="zh-CN" altLang="en-US"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646809" y="-1"/>
            <a:ext cx="8573381" cy="5638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p:cNvSpPr txBox="1">
            <a:spLocks noChangeArrowheads="1"/>
          </p:cNvSpPr>
          <p:nvPr/>
        </p:nvSpPr>
        <p:spPr bwMode="auto">
          <a:xfrm>
            <a:off x="134796" y="4883960"/>
            <a:ext cx="6552347" cy="678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800" b="1" dirty="0">
                <a:solidFill>
                  <a:srgbClr val="BE0202"/>
                </a:solidFill>
                <a:latin typeface="微软雅黑" panose="020B0503020204020204" pitchFamily="34" charset="-122"/>
                <a:ea typeface="微软雅黑" panose="020B0503020204020204" pitchFamily="34" charset="-122"/>
              </a:rPr>
              <a:t>谢 谢 观 看</a:t>
            </a:r>
            <a:endParaRPr lang="zh-CN" altLang="en-US" sz="4800" b="1" dirty="0">
              <a:solidFill>
                <a:srgbClr val="BE0202"/>
              </a:solidFill>
              <a:latin typeface="微软雅黑" panose="020B0503020204020204" pitchFamily="34" charset="-122"/>
              <a:ea typeface="微软雅黑" panose="020B0503020204020204" pitchFamily="34" charset="-122"/>
            </a:endParaRPr>
          </a:p>
        </p:txBody>
      </p:sp>
      <p:sp>
        <p:nvSpPr>
          <p:cNvPr id="6" name="TextBox 12"/>
          <p:cNvSpPr txBox="1">
            <a:spLocks noChangeArrowheads="1"/>
          </p:cNvSpPr>
          <p:nvPr/>
        </p:nvSpPr>
        <p:spPr bwMode="auto">
          <a:xfrm>
            <a:off x="198048" y="5928011"/>
            <a:ext cx="5872986" cy="451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100" dirty="0">
                <a:solidFill>
                  <a:srgbClr val="4D4948"/>
                </a:solidFill>
                <a:latin typeface="微软雅黑" panose="020B0503020204020204" pitchFamily="34" charset="-122"/>
                <a:ea typeface="微软雅黑" panose="020B0503020204020204" pitchFamily="34" charset="-122"/>
              </a:rPr>
              <a:t>人民邮电出版社</a:t>
            </a:r>
            <a:endParaRPr lang="zh-CN" altLang="en-US" sz="2100" dirty="0">
              <a:solidFill>
                <a:srgbClr val="4D4948"/>
              </a:solidFill>
              <a:latin typeface="微软雅黑" panose="020B0503020204020204" pitchFamily="34" charset="-122"/>
              <a:ea typeface="微软雅黑" panose="020B0503020204020204" pitchFamily="34" charset="-122"/>
            </a:endParaRPr>
          </a:p>
        </p:txBody>
      </p:sp>
      <p:cxnSp>
        <p:nvCxnSpPr>
          <p:cNvPr id="7" name="直接连接符 44"/>
          <p:cNvCxnSpPr>
            <a:cxnSpLocks noChangeShapeType="1"/>
          </p:cNvCxnSpPr>
          <p:nvPr/>
        </p:nvCxnSpPr>
        <p:spPr bwMode="auto">
          <a:xfrm>
            <a:off x="239319" y="5638551"/>
            <a:ext cx="8747575"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Freeform 5"/>
          <p:cNvSpPr/>
          <p:nvPr/>
        </p:nvSpPr>
        <p:spPr bwMode="auto">
          <a:xfrm>
            <a:off x="0" y="0"/>
            <a:ext cx="1404756" cy="568457"/>
          </a:xfrm>
          <a:custGeom>
            <a:avLst/>
            <a:gdLst>
              <a:gd name="T0" fmla="*/ 0 w 2998"/>
              <a:gd name="T1" fmla="*/ 0 h 1197"/>
              <a:gd name="T2" fmla="*/ 2381 w 2998"/>
              <a:gd name="T3" fmla="*/ 0 h 1197"/>
              <a:gd name="T4" fmla="*/ 2998 w 2998"/>
              <a:gd name="T5" fmla="*/ 1197 h 1197"/>
              <a:gd name="T6" fmla="*/ 0 w 2998"/>
              <a:gd name="T7" fmla="*/ 1197 h 1197"/>
              <a:gd name="T8" fmla="*/ 0 w 2998"/>
              <a:gd name="T9" fmla="*/ 0 h 1197"/>
            </a:gdLst>
            <a:ahLst/>
            <a:cxnLst>
              <a:cxn ang="0">
                <a:pos x="T0" y="T1"/>
              </a:cxn>
              <a:cxn ang="0">
                <a:pos x="T2" y="T3"/>
              </a:cxn>
              <a:cxn ang="0">
                <a:pos x="T4" y="T5"/>
              </a:cxn>
              <a:cxn ang="0">
                <a:pos x="T6" y="T7"/>
              </a:cxn>
              <a:cxn ang="0">
                <a:pos x="T8" y="T9"/>
              </a:cxn>
            </a:cxnLst>
            <a:rect l="0" t="0" r="r" b="b"/>
            <a:pathLst>
              <a:path w="2998" h="1197">
                <a:moveTo>
                  <a:pt x="0" y="0"/>
                </a:moveTo>
                <a:lnTo>
                  <a:pt x="2381" y="0"/>
                </a:lnTo>
                <a:lnTo>
                  <a:pt x="2998" y="1197"/>
                </a:lnTo>
                <a:lnTo>
                  <a:pt x="0" y="1197"/>
                </a:lnTo>
                <a:lnTo>
                  <a:pt x="0" y="0"/>
                </a:lnTo>
                <a:close/>
              </a:path>
            </a:pathLst>
          </a:custGeom>
          <a:solidFill>
            <a:srgbClr val="BE0202"/>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p>
            <a:endParaRPr lang="zh-CN" altLang="en-US"/>
          </a:p>
        </p:txBody>
      </p:sp>
      <p:pic>
        <p:nvPicPr>
          <p:cNvPr id="2" name="图片 1"/>
          <p:cNvPicPr>
            <a:picLocks noChangeAspect="1"/>
          </p:cNvPicPr>
          <p:nvPr/>
        </p:nvPicPr>
        <p:blipFill rotWithShape="1">
          <a:blip r:embed="rId2" cstate="print">
            <a:extLst>
              <a:ext uri="{28A0092B-C50C-407E-A947-70E740481C1C}">
                <a14:useLocalDpi xmlns:a14="http://schemas.microsoft.com/office/drawing/2010/main" val="0"/>
              </a:ext>
            </a:extLst>
          </a:blip>
          <a:srcRect r="84125"/>
          <a:stretch>
            <a:fillRect/>
          </a:stretch>
        </p:blipFill>
        <p:spPr>
          <a:xfrm>
            <a:off x="383242" y="65401"/>
            <a:ext cx="333785" cy="437654"/>
          </a:xfrm>
          <a:prstGeom prst="rect">
            <a:avLst/>
          </a:prstGeom>
        </p:spPr>
      </p:pic>
      <p:pic>
        <p:nvPicPr>
          <p:cNvPr id="12" name="图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4990" y="3292022"/>
            <a:ext cx="822867" cy="822867"/>
          </a:xfrm>
          <a:prstGeom prst="rect">
            <a:avLst/>
          </a:prstGeom>
        </p:spPr>
      </p:pic>
      <p:pic>
        <p:nvPicPr>
          <p:cNvPr id="13" name="图片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353448">
            <a:off x="7514030" y="4830352"/>
            <a:ext cx="757656" cy="757656"/>
          </a:xfrm>
          <a:prstGeom prst="rect">
            <a:avLst/>
          </a:prstGeom>
        </p:spPr>
      </p:pic>
      <p:pic>
        <p:nvPicPr>
          <p:cNvPr id="14" name="图片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99158" y="2123788"/>
            <a:ext cx="1168234" cy="1168234"/>
          </a:xfrm>
          <a:prstGeom prst="rect">
            <a:avLst/>
          </a:prstGeom>
        </p:spPr>
      </p:pic>
      <p:pic>
        <p:nvPicPr>
          <p:cNvPr id="15" name="图片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816839">
            <a:off x="8370302" y="497152"/>
            <a:ext cx="825947" cy="825947"/>
          </a:xfrm>
          <a:prstGeom prst="rect">
            <a:avLst/>
          </a:prstGeom>
        </p:spPr>
      </p:pic>
      <p:pic>
        <p:nvPicPr>
          <p:cNvPr id="16" name="图片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56745" y="4296637"/>
            <a:ext cx="673204" cy="673204"/>
          </a:xfrm>
          <a:prstGeom prst="rect">
            <a:avLst/>
          </a:prstGeom>
        </p:spPr>
      </p:pic>
      <p:pic>
        <p:nvPicPr>
          <p:cNvPr id="17" name="图片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1235225">
            <a:off x="5134526" y="1705826"/>
            <a:ext cx="545267" cy="545267"/>
          </a:xfrm>
          <a:prstGeom prst="rect">
            <a:avLst/>
          </a:prstGeom>
        </p:spPr>
      </p:pic>
      <p:pic>
        <p:nvPicPr>
          <p:cNvPr id="18" name="图片 17"/>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939268" y="1958536"/>
            <a:ext cx="870130" cy="870130"/>
          </a:xfrm>
          <a:prstGeom prst="rect">
            <a:avLst/>
          </a:prstGeom>
        </p:spPr>
      </p:pic>
      <p:grpSp>
        <p:nvGrpSpPr>
          <p:cNvPr id="3" name="组合 18"/>
          <p:cNvGrpSpPr/>
          <p:nvPr/>
        </p:nvGrpSpPr>
        <p:grpSpPr bwMode="auto">
          <a:xfrm>
            <a:off x="171126" y="3829684"/>
            <a:ext cx="5927754" cy="684213"/>
            <a:chOff x="273857" y="3807026"/>
            <a:chExt cx="5797177" cy="683488"/>
          </a:xfrm>
        </p:grpSpPr>
        <p:sp>
          <p:nvSpPr>
            <p:cNvPr id="8" name="矩形 45"/>
            <p:cNvSpPr>
              <a:spLocks noChangeArrowheads="1"/>
            </p:cNvSpPr>
            <p:nvPr/>
          </p:nvSpPr>
          <p:spPr bwMode="auto">
            <a:xfrm>
              <a:off x="298412" y="3807026"/>
              <a:ext cx="1041264" cy="683488"/>
            </a:xfrm>
            <a:prstGeom prst="rect">
              <a:avLst/>
            </a:prstGeom>
            <a:solidFill>
              <a:srgbClr val="BE0202"/>
            </a:solidFill>
            <a:ln w="9525">
              <a:noFill/>
              <a:miter lim="800000"/>
            </a:ln>
          </p:spPr>
          <p:txBody>
            <a:bodyPr lIns="121917" tIns="60958" rIns="121917" bIns="60958"/>
            <a:lstStyle/>
            <a:p>
              <a:endParaRPr lang="zh-CN" altLang="en-US"/>
            </a:p>
          </p:txBody>
        </p:sp>
        <p:sp>
          <p:nvSpPr>
            <p:cNvPr id="9" name="矩形 53"/>
            <p:cNvSpPr>
              <a:spLocks noChangeArrowheads="1"/>
            </p:cNvSpPr>
            <p:nvPr/>
          </p:nvSpPr>
          <p:spPr bwMode="auto">
            <a:xfrm>
              <a:off x="1369943" y="3814004"/>
              <a:ext cx="4318519" cy="676193"/>
            </a:xfrm>
            <a:prstGeom prst="rect">
              <a:avLst/>
            </a:prstGeom>
            <a:solidFill>
              <a:srgbClr val="504B48"/>
            </a:solidFill>
            <a:ln w="9525">
              <a:noFill/>
              <a:miter lim="800000"/>
            </a:ln>
          </p:spPr>
          <p:txBody>
            <a:bodyPr lIns="121917" tIns="60958" rIns="121917" bIns="60958"/>
            <a:lstStyle/>
            <a:p>
              <a:endParaRPr lang="zh-CN" altLang="en-US"/>
            </a:p>
          </p:txBody>
        </p:sp>
        <p:sp>
          <p:nvSpPr>
            <p:cNvPr id="10" name="TextBox 17"/>
            <p:cNvSpPr txBox="1">
              <a:spLocks noChangeArrowheads="1"/>
            </p:cNvSpPr>
            <p:nvPr/>
          </p:nvSpPr>
          <p:spPr bwMode="auto">
            <a:xfrm>
              <a:off x="1339676" y="3906149"/>
              <a:ext cx="4731358" cy="439589"/>
            </a:xfrm>
            <a:prstGeom prst="rect">
              <a:avLst/>
            </a:prstGeom>
            <a:noFill/>
            <a:ln w="9525">
              <a:noFill/>
              <a:miter lim="800000"/>
            </a:ln>
          </p:spPr>
          <p:txBody>
            <a:bodyPr lIns="121917" tIns="60958" rIns="121917" bIns="60958">
              <a:spAutoFit/>
            </a:bodyPr>
            <a:lstStyle/>
            <a:p>
              <a:pPr>
                <a:lnSpc>
                  <a:spcPct val="130000"/>
                </a:lnSpc>
              </a:pPr>
              <a:r>
                <a:rPr lang="zh-CN" altLang="en-US" sz="1600">
                  <a:solidFill>
                    <a:srgbClr val="F8F8F8"/>
                  </a:solidFill>
                  <a:latin typeface="微软雅黑" panose="020B0503020204020204" pitchFamily="34" charset="-122"/>
                  <a:ea typeface="微软雅黑" panose="020B0503020204020204" pitchFamily="34" charset="-122"/>
                  <a:sym typeface="+mn-ea"/>
                </a:rPr>
                <a:t>短视频拍摄与剪辑实战教程（剪映</a:t>
              </a:r>
              <a:r>
                <a:rPr lang="en-US" altLang="zh-CN" sz="1600">
                  <a:solidFill>
                    <a:srgbClr val="F8F8F8"/>
                  </a:solidFill>
                  <a:latin typeface="微软雅黑" panose="020B0503020204020204" pitchFamily="34" charset="-122"/>
                  <a:ea typeface="微软雅黑" panose="020B0503020204020204" pitchFamily="34" charset="-122"/>
                  <a:sym typeface="+mn-ea"/>
                </a:rPr>
                <a:t>+Premiere</a:t>
              </a:r>
              <a:r>
                <a:rPr lang="zh-CN" altLang="en-US" sz="1600">
                  <a:solidFill>
                    <a:srgbClr val="F8F8F8"/>
                  </a:solidFill>
                  <a:latin typeface="微软雅黑" panose="020B0503020204020204" pitchFamily="34" charset="-122"/>
                  <a:ea typeface="微软雅黑" panose="020B0503020204020204" pitchFamily="34" charset="-122"/>
                  <a:sym typeface="+mn-ea"/>
                </a:rPr>
                <a:t>）</a:t>
              </a:r>
              <a:endParaRPr lang="zh-CN" altLang="en-US" sz="1600">
                <a:solidFill>
                  <a:srgbClr val="F8F8F8"/>
                </a:solidFill>
                <a:latin typeface="微软雅黑" panose="020B0503020204020204" pitchFamily="34" charset="-122"/>
                <a:ea typeface="微软雅黑" panose="020B0503020204020204" pitchFamily="34" charset="-122"/>
                <a:sym typeface="+mn-ea"/>
              </a:endParaRPr>
            </a:p>
          </p:txBody>
        </p:sp>
        <p:sp>
          <p:nvSpPr>
            <p:cNvPr id="19" name="矩形 22"/>
            <p:cNvSpPr>
              <a:spLocks noChangeArrowheads="1"/>
            </p:cNvSpPr>
            <p:nvPr/>
          </p:nvSpPr>
          <p:spPr bwMode="auto">
            <a:xfrm>
              <a:off x="273857" y="3868601"/>
              <a:ext cx="1078077" cy="521417"/>
            </a:xfrm>
            <a:prstGeom prst="rect">
              <a:avLst/>
            </a:prstGeom>
            <a:noFill/>
            <a:ln w="9525">
              <a:noFill/>
              <a:miter lim="800000"/>
            </a:ln>
          </p:spPr>
          <p:txBody>
            <a:bodyPr wrap="none">
              <a:spAutoFit/>
            </a:bodyPr>
            <a:lstStyle/>
            <a:p>
              <a:r>
                <a:rPr lang="zh-CN" altLang="en-US" sz="2800">
                  <a:solidFill>
                    <a:srgbClr val="F8F8F8"/>
                  </a:solidFill>
                  <a:latin typeface="微软雅黑" panose="020B0503020204020204" pitchFamily="34" charset="-122"/>
                  <a:ea typeface="微软雅黑" panose="020B0503020204020204" pitchFamily="34" charset="-122"/>
                </a:rPr>
                <a:t>第</a:t>
              </a:r>
              <a:r>
                <a:rPr lang="en-US" altLang="zh-CN" sz="2800">
                  <a:solidFill>
                    <a:srgbClr val="F8F8F8"/>
                  </a:solidFill>
                  <a:latin typeface="微软雅黑" panose="020B0503020204020204" pitchFamily="34" charset="-122"/>
                  <a:ea typeface="微软雅黑" panose="020B0503020204020204" pitchFamily="34" charset="-122"/>
                </a:rPr>
                <a:t>6</a:t>
              </a:r>
              <a:r>
                <a:rPr lang="zh-CN" altLang="en-US" sz="2800">
                  <a:solidFill>
                    <a:srgbClr val="F8F8F8"/>
                  </a:solidFill>
                  <a:latin typeface="微软雅黑" panose="020B0503020204020204" pitchFamily="34" charset="-122"/>
                  <a:ea typeface="微软雅黑" panose="020B0503020204020204" pitchFamily="34" charset="-122"/>
                </a:rPr>
                <a:t>章</a:t>
              </a:r>
              <a:endParaRPr lang="zh-CN" altLang="en-US" sz="2800">
                <a:latin typeface="Times New Roman" panose="02020603050405020304" pitchFamily="18" charset="0"/>
                <a:ea typeface="微软雅黑" panose="020B0503020204020204"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0-#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2" presetClass="entr" presetSubtype="2"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2000"/>
                                        <p:tgtEl>
                                          <p:spTgt spid="7"/>
                                        </p:tgtEl>
                                      </p:cBhvr>
                                    </p:animEffect>
                                  </p:childTnLst>
                                </p:cTn>
                              </p:par>
                            </p:childTnLst>
                          </p:cTn>
                        </p:par>
                        <p:par>
                          <p:cTn id="17" fill="hold">
                            <p:stCondLst>
                              <p:cond delay="2500"/>
                            </p:stCondLst>
                            <p:childTnLst>
                              <p:par>
                                <p:cTn id="18" presetID="2" presetClass="entr" presetSubtype="2"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1+#ppt_w/2"/>
                                          </p:val>
                                        </p:tav>
                                        <p:tav tm="100000">
                                          <p:val>
                                            <p:strVal val="#ppt_x"/>
                                          </p:val>
                                        </p:tav>
                                      </p:tavLst>
                                    </p:anim>
                                    <p:anim calcmode="lin" valueType="num">
                                      <p:cBhvr additive="base">
                                        <p:cTn id="21" dur="500" fill="hold"/>
                                        <p:tgtEl>
                                          <p:spTgt spid="5"/>
                                        </p:tgtEl>
                                        <p:attrNameLst>
                                          <p:attrName>ppt_y</p:attrName>
                                        </p:attrNameLst>
                                      </p:cBhvr>
                                      <p:tavLst>
                                        <p:tav tm="0">
                                          <p:val>
                                            <p:strVal val="#ppt_y"/>
                                          </p:val>
                                        </p:tav>
                                        <p:tav tm="100000">
                                          <p:val>
                                            <p:strVal val="#ppt_y"/>
                                          </p:val>
                                        </p:tav>
                                      </p:tavLst>
                                    </p:anim>
                                  </p:childTnLst>
                                </p:cTn>
                              </p:par>
                            </p:childTnLst>
                          </p:cTn>
                        </p:par>
                        <p:par>
                          <p:cTn id="22" fill="hold">
                            <p:stCondLst>
                              <p:cond delay="3000"/>
                            </p:stCondLst>
                            <p:childTnLst>
                              <p:par>
                                <p:cTn id="23" presetID="41" presetClass="entr" presetSubtype="0" fill="hold" grpId="0" nodeType="afterEffect">
                                  <p:stCondLst>
                                    <p:cond delay="0"/>
                                  </p:stCondLst>
                                  <p:iterate type="lt">
                                    <p:tmPct val="10000"/>
                                  </p:iterate>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6"/>
                                        </p:tgtEl>
                                        <p:attrNameLst>
                                          <p:attrName>ppt_y</p:attrName>
                                        </p:attrNameLst>
                                      </p:cBhvr>
                                      <p:tavLst>
                                        <p:tav tm="0">
                                          <p:val>
                                            <p:strVal val="#ppt_y"/>
                                          </p:val>
                                        </p:tav>
                                        <p:tav tm="100000">
                                          <p:val>
                                            <p:strVal val="#ppt_y"/>
                                          </p:val>
                                        </p:tav>
                                      </p:tavLst>
                                    </p:anim>
                                    <p:anim calcmode="lin" valueType="num">
                                      <p:cBhvr>
                                        <p:cTn id="27"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6"/>
                                        </p:tgtEl>
                                      </p:cBhvr>
                                    </p:animEffect>
                                  </p:childTnLst>
                                </p:cTn>
                              </p:par>
                            </p:childTnLst>
                          </p:cTn>
                        </p:par>
                        <p:par>
                          <p:cTn id="30" fill="hold">
                            <p:stCondLst>
                              <p:cond delay="3799"/>
                            </p:stCondLst>
                            <p:childTnLst>
                              <p:par>
                                <p:cTn id="31" presetID="10" presetClass="entr" presetSubtype="0" fill="hold" nodeType="after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par>
                                <p:cTn id="34" presetID="10" presetClass="entr" presetSubtype="0"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par>
                                <p:cTn id="37" presetID="10"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par>
                                <p:cTn id="40" presetID="10" presetClass="entr" presetSubtype="0" fill="hold"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par>
                                <p:cTn id="43" presetID="10" presetClass="entr" presetSubtype="0" fill="hold" nodeType="with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childTnLst>
                                </p:cTn>
                              </p:par>
                              <p:par>
                                <p:cTn id="46" presetID="10" presetClass="entr" presetSubtype="0" fill="hold"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par>
                                <p:cTn id="49" presetID="10" presetClass="entr" presetSubtype="0" fill="hold" nodeType="with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autoUpdateAnimBg="0"/>
      <p:bldP spid="11"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13956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认识</a:t>
            </a: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Premiere Pro</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的界面</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Premiere Pro</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的特点</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6.2</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tx1">
              <a:lumMod val="65000"/>
              <a:lumOff val="35000"/>
            </a:schemeClr>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6.1</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flipV="1">
            <a:off x="7546340" y="4021455"/>
            <a:ext cx="2511425" cy="9525"/>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3950" y="3563620"/>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accent1"/>
                </a:solidFill>
                <a:latin typeface="微软雅黑" panose="020B0503020204020204" pitchFamily="34" charset="-122"/>
                <a:ea typeface="微软雅黑" panose="020B0503020204020204" pitchFamily="34" charset="-122"/>
              </a:rPr>
              <a:t>视频剪辑基础操作</a:t>
            </a:r>
            <a:endParaRPr lang="zh-CN" altLang="en-US" sz="2400" dirty="0">
              <a:solidFill>
                <a:schemeClr val="accent1"/>
              </a:solidFill>
              <a:latin typeface="微软雅黑" panose="020B0503020204020204" pitchFamily="34" charset="-122"/>
              <a:ea typeface="微软雅黑" panose="020B0503020204020204" pitchFamily="34" charset="-122"/>
            </a:endParaRPr>
          </a:p>
        </p:txBody>
      </p:sp>
      <p:sp>
        <p:nvSpPr>
          <p:cNvPr id="62" name="Oval 5"/>
          <p:cNvSpPr>
            <a:spLocks noChangeArrowheads="1"/>
          </p:cNvSpPr>
          <p:nvPr>
            <p:custDataLst>
              <p:tags r:id="rId16"/>
            </p:custDataLst>
          </p:nvPr>
        </p:nvSpPr>
        <p:spPr bwMode="auto">
          <a:xfrm>
            <a:off x="6789420" y="3492500"/>
            <a:ext cx="579120" cy="581660"/>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1320" y="378079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4" name="Oval 9"/>
          <p:cNvSpPr>
            <a:spLocks noChangeArrowheads="1"/>
          </p:cNvSpPr>
          <p:nvPr>
            <p:custDataLst>
              <p:tags r:id="rId18"/>
            </p:custDataLst>
          </p:nvPr>
        </p:nvSpPr>
        <p:spPr bwMode="auto">
          <a:xfrm>
            <a:off x="7381240"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58305" y="355409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6.3</a:t>
            </a:r>
            <a:endParaRPr lang="zh-CN" altLang="en-US" sz="2400" dirty="0">
              <a:solidFill>
                <a:srgbClr val="F8F8F8"/>
              </a:solidFill>
            </a:endParaRPr>
          </a:p>
        </p:txBody>
      </p:sp>
      <p:sp>
        <p:nvSpPr>
          <p:cNvPr id="66" name="Oval 9"/>
          <p:cNvSpPr>
            <a:spLocks noChangeArrowheads="1"/>
          </p:cNvSpPr>
          <p:nvPr>
            <p:custDataLst>
              <p:tags r:id="rId20"/>
            </p:custDataLst>
          </p:nvPr>
        </p:nvSpPr>
        <p:spPr bwMode="auto">
          <a:xfrm>
            <a:off x="6722745"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8" name="TextBox 15"/>
          <p:cNvSpPr txBox="1">
            <a:spLocks noChangeArrowheads="1"/>
          </p:cNvSpPr>
          <p:nvPr>
            <p:custDataLst>
              <p:tags r:id="rId21"/>
            </p:custDataLst>
          </p:nvPr>
        </p:nvSpPr>
        <p:spPr bwMode="auto">
          <a:xfrm>
            <a:off x="7473950" y="4573905"/>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字幕效果的应用</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0" name="Oval 5"/>
          <p:cNvSpPr>
            <a:spLocks noChangeArrowheads="1"/>
          </p:cNvSpPr>
          <p:nvPr>
            <p:custDataLst>
              <p:tags r:id="rId22"/>
            </p:custDataLst>
          </p:nvPr>
        </p:nvSpPr>
        <p:spPr bwMode="auto">
          <a:xfrm>
            <a:off x="6789420" y="4502785"/>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1" name="Freeform 8"/>
          <p:cNvSpPr/>
          <p:nvPr>
            <p:custDataLst>
              <p:tags r:id="rId23"/>
            </p:custDataLst>
          </p:nvPr>
        </p:nvSpPr>
        <p:spPr bwMode="auto">
          <a:xfrm>
            <a:off x="6751320" y="47910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2" name="Oval 9"/>
          <p:cNvSpPr>
            <a:spLocks noChangeArrowheads="1"/>
          </p:cNvSpPr>
          <p:nvPr>
            <p:custDataLst>
              <p:tags r:id="rId24"/>
            </p:custDataLst>
          </p:nvPr>
        </p:nvSpPr>
        <p:spPr bwMode="auto">
          <a:xfrm>
            <a:off x="7381240"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6" name="TextBox 13"/>
          <p:cNvSpPr txBox="1">
            <a:spLocks noChangeArrowheads="1"/>
          </p:cNvSpPr>
          <p:nvPr>
            <p:custDataLst>
              <p:tags r:id="rId25"/>
            </p:custDataLst>
          </p:nvPr>
        </p:nvSpPr>
        <p:spPr bwMode="auto">
          <a:xfrm>
            <a:off x="6758305" y="456501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6.4</a:t>
            </a:r>
            <a:endParaRPr lang="zh-CN" altLang="en-US" sz="2400" dirty="0">
              <a:solidFill>
                <a:srgbClr val="F8F8F8"/>
              </a:solidFill>
            </a:endParaRPr>
          </a:p>
        </p:txBody>
      </p:sp>
      <p:sp>
        <p:nvSpPr>
          <p:cNvPr id="54" name="Oval 9"/>
          <p:cNvSpPr>
            <a:spLocks noChangeArrowheads="1"/>
          </p:cNvSpPr>
          <p:nvPr>
            <p:custDataLst>
              <p:tags r:id="rId26"/>
            </p:custDataLst>
          </p:nvPr>
        </p:nvSpPr>
        <p:spPr bwMode="auto">
          <a:xfrm>
            <a:off x="6722745"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27"/>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8"/>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9"/>
            </p:custDataLst>
          </p:nvPr>
        </p:nvPicPr>
        <p:blipFill>
          <a:blip r:embed="rId30"/>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31"/>
            </p:custDataLst>
          </p:nvPr>
        </p:nvPicPr>
        <p:blipFill>
          <a:blip r:embed="rId32"/>
          <a:stretch>
            <a:fillRect/>
          </a:stretch>
        </p:blipFill>
        <p:spPr>
          <a:xfrm>
            <a:off x="11601450" y="5292090"/>
            <a:ext cx="561975" cy="619125"/>
          </a:xfrm>
          <a:prstGeom prst="roundRect">
            <a:avLst/>
          </a:prstGeom>
        </p:spPr>
      </p:pic>
      <p:sp>
        <p:nvSpPr>
          <p:cNvPr id="57" name="TextBox 15"/>
          <p:cNvSpPr txBox="1">
            <a:spLocks noChangeArrowheads="1"/>
          </p:cNvSpPr>
          <p:nvPr>
            <p:custDataLst>
              <p:tags r:id="rId33"/>
            </p:custDataLst>
          </p:nvPr>
        </p:nvSpPr>
        <p:spPr bwMode="auto">
          <a:xfrm>
            <a:off x="7473950" y="5617210"/>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音频效果的应用</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8" name="Oval 5"/>
          <p:cNvSpPr>
            <a:spLocks noChangeArrowheads="1"/>
          </p:cNvSpPr>
          <p:nvPr>
            <p:custDataLst>
              <p:tags r:id="rId34"/>
            </p:custDataLst>
          </p:nvPr>
        </p:nvSpPr>
        <p:spPr bwMode="auto">
          <a:xfrm>
            <a:off x="6789420" y="554609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9" name="Freeform 8"/>
          <p:cNvSpPr/>
          <p:nvPr>
            <p:custDataLst>
              <p:tags r:id="rId35"/>
            </p:custDataLst>
          </p:nvPr>
        </p:nvSpPr>
        <p:spPr bwMode="auto">
          <a:xfrm>
            <a:off x="6751320" y="583438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1" name="Oval 9"/>
          <p:cNvSpPr>
            <a:spLocks noChangeArrowheads="1"/>
          </p:cNvSpPr>
          <p:nvPr>
            <p:custDataLst>
              <p:tags r:id="rId36"/>
            </p:custDataLst>
          </p:nvPr>
        </p:nvSpPr>
        <p:spPr bwMode="auto">
          <a:xfrm>
            <a:off x="7381240" y="5798820"/>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7" name="TextBox 13"/>
          <p:cNvSpPr txBox="1">
            <a:spLocks noChangeArrowheads="1"/>
          </p:cNvSpPr>
          <p:nvPr>
            <p:custDataLst>
              <p:tags r:id="rId37"/>
            </p:custDataLst>
          </p:nvPr>
        </p:nvSpPr>
        <p:spPr bwMode="auto">
          <a:xfrm>
            <a:off x="6758305" y="5608320"/>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6.5</a:t>
            </a:r>
            <a:endParaRPr lang="zh-CN" altLang="en-US" sz="2400" dirty="0">
              <a:solidFill>
                <a:srgbClr val="F8F8F8"/>
              </a:solidFill>
            </a:endParaRPr>
          </a:p>
        </p:txBody>
      </p:sp>
      <p:sp>
        <p:nvSpPr>
          <p:cNvPr id="68" name="Oval 9"/>
          <p:cNvSpPr>
            <a:spLocks noChangeArrowheads="1"/>
          </p:cNvSpPr>
          <p:nvPr>
            <p:custDataLst>
              <p:tags r:id="rId38"/>
            </p:custDataLst>
          </p:nvPr>
        </p:nvSpPr>
        <p:spPr bwMode="auto">
          <a:xfrm>
            <a:off x="6722745" y="5798820"/>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6.3.1 </a:t>
            </a:r>
            <a:r>
              <a:rPr lang="zh-CN" altLang="en-US" dirty="0"/>
              <a:t>项目与序列的新建</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在</a:t>
            </a:r>
            <a:r>
              <a:rPr lang="en-US" altLang="zh-CN" dirty="0"/>
              <a:t>Premiere Pro</a:t>
            </a:r>
            <a:r>
              <a:rPr lang="zh-CN" altLang="en-US" dirty="0"/>
              <a:t>中，进行视频剪辑之前要新建项目与序列，然后才能导入素材，并进行剪辑。一个项目中可以存在多个序列，一个序列可以理解为一个故事视频，不同的序列是不同的故事视频。</a:t>
            </a:r>
            <a:endParaRPr lang="zh-CN" altLang="en-US" dirty="0"/>
          </a:p>
          <a:p>
            <a:r>
              <a:rPr lang="en-US" altLang="zh-CN" dirty="0"/>
              <a:t>1</a:t>
            </a:r>
            <a:r>
              <a:rPr lang="zh-CN" altLang="en-US" dirty="0"/>
              <a:t>．项目的新建</a:t>
            </a:r>
            <a:endParaRPr lang="zh-CN" altLang="en-US" dirty="0"/>
          </a:p>
          <a:p>
            <a:r>
              <a:rPr lang="zh-CN" altLang="en-US" dirty="0"/>
              <a:t>双击桌面上的</a:t>
            </a:r>
            <a:r>
              <a:rPr lang="en-US" altLang="zh-CN" dirty="0"/>
              <a:t>Premiere Pro 2023</a:t>
            </a:r>
            <a:r>
              <a:rPr lang="zh-CN" altLang="en-US" dirty="0"/>
              <a:t>图标，打开软件。此时会弹出</a:t>
            </a:r>
            <a:r>
              <a:rPr lang="en-US" altLang="zh-CN" dirty="0"/>
              <a:t>Premiere Pro</a:t>
            </a:r>
            <a:r>
              <a:rPr lang="zh-CN" altLang="en-US" dirty="0"/>
              <a:t>的主页界面，在其中单击</a:t>
            </a:r>
            <a:r>
              <a:rPr lang="en-US" altLang="zh-CN" dirty="0"/>
              <a:t>“</a:t>
            </a:r>
            <a:r>
              <a:rPr lang="zh-CN" altLang="en-US" dirty="0"/>
              <a:t>新建项目</a:t>
            </a:r>
            <a:r>
              <a:rPr lang="en-US" altLang="zh-CN" dirty="0"/>
              <a:t>”</a:t>
            </a:r>
            <a:r>
              <a:rPr lang="zh-CN" altLang="en-US" dirty="0"/>
              <a:t>按钮，如图所示。</a:t>
            </a:r>
            <a:endParaRPr lang="zh-CN" altLang="en-US" dirty="0"/>
          </a:p>
        </p:txBody>
      </p:sp>
      <p:pic>
        <p:nvPicPr>
          <p:cNvPr id="2" name="图片 1"/>
          <p:cNvPicPr>
            <a:picLocks noChangeAspect="1"/>
          </p:cNvPicPr>
          <p:nvPr/>
        </p:nvPicPr>
        <p:blipFill>
          <a:blip r:embed="rId1"/>
          <a:stretch>
            <a:fillRect/>
          </a:stretch>
        </p:blipFill>
        <p:spPr>
          <a:xfrm>
            <a:off x="4175760" y="3972560"/>
            <a:ext cx="3837940" cy="222821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6.3.1 </a:t>
            </a:r>
            <a:r>
              <a:rPr lang="zh-CN" altLang="en-US" dirty="0"/>
              <a:t>项目与序列的新建</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在弹出的窗口中为项目设置一个名称，如</a:t>
            </a:r>
            <a:r>
              <a:rPr lang="en-US" altLang="zh-CN" dirty="0"/>
              <a:t>“</a:t>
            </a:r>
            <a:r>
              <a:rPr lang="zh-CN" altLang="en-US" dirty="0"/>
              <a:t>示例</a:t>
            </a:r>
            <a:r>
              <a:rPr lang="en-US" altLang="zh-CN" dirty="0"/>
              <a:t>”</a:t>
            </a:r>
            <a:r>
              <a:rPr lang="zh-CN" altLang="en-US" dirty="0"/>
              <a:t>，在项目名称后面更改项目文件的保存位置，如图所示。</a:t>
            </a:r>
            <a:endParaRPr lang="zh-CN" altLang="en-US" dirty="0"/>
          </a:p>
        </p:txBody>
      </p:sp>
      <p:pic>
        <p:nvPicPr>
          <p:cNvPr id="2" name="图片 1"/>
          <p:cNvPicPr>
            <a:picLocks noChangeAspect="1"/>
          </p:cNvPicPr>
          <p:nvPr/>
        </p:nvPicPr>
        <p:blipFill>
          <a:blip r:embed="rId1"/>
          <a:stretch>
            <a:fillRect/>
          </a:stretch>
        </p:blipFill>
        <p:spPr>
          <a:xfrm>
            <a:off x="3068955" y="2080260"/>
            <a:ext cx="6052820" cy="431038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6.3.1 </a:t>
            </a:r>
            <a:r>
              <a:rPr lang="zh-CN" altLang="en-US" dirty="0"/>
              <a:t>项目与序列的新建</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一般系统会默认将项目文件存放在</a:t>
            </a:r>
            <a:r>
              <a:rPr lang="en-US" altLang="zh-CN" dirty="0"/>
              <a:t>C</a:t>
            </a:r>
            <a:r>
              <a:rPr lang="zh-CN" altLang="en-US" dirty="0"/>
              <a:t>盘中的文件夹中，用户可以根据自身习惯更改存放位置。设置好保存位置之后，单击窗口右下角的</a:t>
            </a:r>
            <a:r>
              <a:rPr lang="en-US" altLang="zh-CN" dirty="0"/>
              <a:t>“</a:t>
            </a:r>
            <a:r>
              <a:rPr lang="zh-CN" altLang="en-US" dirty="0"/>
              <a:t>创建</a:t>
            </a:r>
            <a:r>
              <a:rPr lang="en-US" altLang="zh-CN" dirty="0"/>
              <a:t>”</a:t>
            </a:r>
            <a:r>
              <a:rPr lang="zh-CN" altLang="en-US" dirty="0"/>
              <a:t>按钮，如图所示，进入</a:t>
            </a:r>
            <a:r>
              <a:rPr lang="en-US" altLang="zh-CN" dirty="0"/>
              <a:t>Premiere Pro</a:t>
            </a:r>
            <a:r>
              <a:rPr lang="zh-CN" altLang="en-US" dirty="0"/>
              <a:t>的工作界面。</a:t>
            </a:r>
            <a:endParaRPr lang="zh-CN" altLang="en-US" dirty="0"/>
          </a:p>
        </p:txBody>
      </p:sp>
      <p:pic>
        <p:nvPicPr>
          <p:cNvPr id="2" name="图片 1"/>
          <p:cNvPicPr>
            <a:picLocks noChangeAspect="1"/>
          </p:cNvPicPr>
          <p:nvPr/>
        </p:nvPicPr>
        <p:blipFill>
          <a:blip r:embed="rId1"/>
          <a:stretch>
            <a:fillRect/>
          </a:stretch>
        </p:blipFill>
        <p:spPr>
          <a:xfrm>
            <a:off x="3310890" y="2353945"/>
            <a:ext cx="5568950" cy="396557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6.3.1 </a:t>
            </a:r>
            <a:r>
              <a:rPr lang="zh-CN" altLang="en-US" dirty="0"/>
              <a:t>项目与序列的新建</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至此，一个项目文件就创建好了。找到该项目文件的保存位置，可以看到一个带有</a:t>
            </a:r>
            <a:r>
              <a:rPr lang="en-US" altLang="zh-CN" dirty="0"/>
              <a:t>Premiere Pro</a:t>
            </a:r>
            <a:r>
              <a:rPr lang="zh-CN" altLang="en-US" dirty="0"/>
              <a:t>的</a:t>
            </a:r>
            <a:r>
              <a:rPr lang="en-US" altLang="zh-CN" dirty="0"/>
              <a:t>Logo</a:t>
            </a:r>
            <a:r>
              <a:rPr lang="zh-CN" altLang="en-US" dirty="0"/>
              <a:t>的文件，如图所示。用户可以直接双击打开该文件，进入</a:t>
            </a:r>
            <a:r>
              <a:rPr lang="en-US" altLang="zh-CN" dirty="0"/>
              <a:t>Premiere Pro</a:t>
            </a:r>
            <a:r>
              <a:rPr lang="zh-CN" altLang="en-US" dirty="0"/>
              <a:t>的工作界面。</a:t>
            </a:r>
            <a:endParaRPr lang="zh-CN" altLang="en-US" dirty="0"/>
          </a:p>
        </p:txBody>
      </p:sp>
      <p:pic>
        <p:nvPicPr>
          <p:cNvPr id="2" name="图片 1"/>
          <p:cNvPicPr>
            <a:picLocks noChangeAspect="1"/>
          </p:cNvPicPr>
          <p:nvPr/>
        </p:nvPicPr>
        <p:blipFill>
          <a:blip r:embed="rId1"/>
          <a:stretch>
            <a:fillRect/>
          </a:stretch>
        </p:blipFill>
        <p:spPr>
          <a:xfrm>
            <a:off x="5543550" y="3051810"/>
            <a:ext cx="1102995" cy="1306195"/>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6.3.1 </a:t>
            </a:r>
            <a:r>
              <a:rPr lang="zh-CN" altLang="en-US" dirty="0"/>
              <a:t>项目与序列的新建</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．序列的新建</a:t>
            </a:r>
            <a:endParaRPr lang="zh-CN" altLang="en-US" dirty="0"/>
          </a:p>
          <a:p>
            <a:r>
              <a:rPr lang="zh-CN" altLang="en-US" dirty="0"/>
              <a:t>新建序列是在新建项目后需要完成的一个操作，可以根据素材的大小选择合适的序列类型。一般有两种新建序列的方法，分别是通过</a:t>
            </a:r>
            <a:r>
              <a:rPr lang="en-US" altLang="zh-CN" dirty="0"/>
              <a:t>“</a:t>
            </a:r>
            <a:r>
              <a:rPr lang="zh-CN" altLang="en-US" dirty="0"/>
              <a:t>文件</a:t>
            </a:r>
            <a:r>
              <a:rPr lang="en-US" altLang="zh-CN" dirty="0"/>
              <a:t>”</a:t>
            </a:r>
            <a:r>
              <a:rPr lang="zh-CN" altLang="en-US" dirty="0"/>
              <a:t>菜单新建序列和通过右键快捷菜单新建序列。</a:t>
            </a:r>
            <a:endParaRPr lang="zh-CN" altLang="en-US" dirty="0"/>
          </a:p>
          <a:p>
            <a:r>
              <a:rPr lang="zh-CN" altLang="en-US" dirty="0"/>
              <a:t>新建项目后，在菜单栏中执行</a:t>
            </a:r>
            <a:r>
              <a:rPr lang="en-US" altLang="zh-CN" dirty="0"/>
              <a:t>“</a:t>
            </a:r>
            <a:r>
              <a:rPr lang="zh-CN" altLang="en-US" dirty="0"/>
              <a:t>文件</a:t>
            </a:r>
            <a:r>
              <a:rPr lang="en-US" altLang="zh-CN" dirty="0"/>
              <a:t>”|“</a:t>
            </a:r>
            <a:r>
              <a:rPr lang="zh-CN" altLang="en-US" dirty="0"/>
              <a:t>新建</a:t>
            </a:r>
            <a:r>
              <a:rPr lang="en-US" altLang="zh-CN" dirty="0"/>
              <a:t>”|“</a:t>
            </a:r>
            <a:r>
              <a:rPr lang="zh-CN" altLang="en-US" dirty="0"/>
              <a:t>序列</a:t>
            </a:r>
            <a:r>
              <a:rPr lang="en-US" altLang="zh-CN" dirty="0"/>
              <a:t>”</a:t>
            </a:r>
            <a:r>
              <a:rPr lang="zh-CN" altLang="en-US" dirty="0"/>
              <a:t>命令，如图所示，或者使用快捷键</a:t>
            </a:r>
            <a:r>
              <a:rPr lang="en-US" altLang="zh-CN" dirty="0"/>
              <a:t>Ctrl+N</a:t>
            </a:r>
            <a:r>
              <a:rPr lang="zh-CN" altLang="en-US" dirty="0"/>
              <a:t>。在弹出的</a:t>
            </a:r>
            <a:r>
              <a:rPr lang="en-US" altLang="zh-CN" dirty="0"/>
              <a:t>“</a:t>
            </a:r>
            <a:r>
              <a:rPr lang="zh-CN" altLang="en-US" dirty="0"/>
              <a:t>新建序列</a:t>
            </a:r>
            <a:r>
              <a:rPr lang="en-US" altLang="zh-CN" dirty="0"/>
              <a:t>”</a:t>
            </a:r>
            <a:r>
              <a:rPr lang="zh-CN" altLang="en-US" dirty="0"/>
              <a:t>对话框中设置序列名称，然后单击</a:t>
            </a:r>
            <a:r>
              <a:rPr lang="en-US" altLang="zh-CN" dirty="0"/>
              <a:t>“</a:t>
            </a:r>
            <a:r>
              <a:rPr lang="zh-CN" altLang="en-US" dirty="0"/>
              <a:t>确定</a:t>
            </a:r>
            <a:r>
              <a:rPr lang="en-US" altLang="zh-CN" dirty="0"/>
              <a:t>”</a:t>
            </a:r>
            <a:r>
              <a:rPr lang="zh-CN" altLang="en-US" dirty="0"/>
              <a:t>按钮。这样就新建了一个项目序列，如图所示。</a:t>
            </a:r>
            <a:endParaRPr lang="zh-CN" altLang="en-US" dirty="0"/>
          </a:p>
        </p:txBody>
      </p:sp>
      <p:grpSp>
        <p:nvGrpSpPr>
          <p:cNvPr id="6" name="组合 5"/>
          <p:cNvGrpSpPr/>
          <p:nvPr/>
        </p:nvGrpSpPr>
        <p:grpSpPr>
          <a:xfrm>
            <a:off x="2399030" y="4197985"/>
            <a:ext cx="7228840" cy="1961515"/>
            <a:chOff x="5304" y="6611"/>
            <a:chExt cx="9980" cy="2708"/>
          </a:xfrm>
        </p:grpSpPr>
        <p:pic>
          <p:nvPicPr>
            <p:cNvPr id="2" name="图片 1"/>
            <p:cNvPicPr>
              <a:picLocks noChangeAspect="1"/>
            </p:cNvPicPr>
            <p:nvPr/>
          </p:nvPicPr>
          <p:blipFill>
            <a:blip r:embed="rId1"/>
            <a:stretch>
              <a:fillRect/>
            </a:stretch>
          </p:blipFill>
          <p:spPr>
            <a:xfrm>
              <a:off x="5304" y="6611"/>
              <a:ext cx="5719" cy="2708"/>
            </a:xfrm>
            <a:prstGeom prst="rect">
              <a:avLst/>
            </a:prstGeom>
          </p:spPr>
        </p:pic>
        <p:pic>
          <p:nvPicPr>
            <p:cNvPr id="3" name="图片 2"/>
            <p:cNvPicPr>
              <a:picLocks noChangeAspect="1"/>
            </p:cNvPicPr>
            <p:nvPr/>
          </p:nvPicPr>
          <p:blipFill>
            <a:blip r:embed="rId2"/>
            <a:stretch>
              <a:fillRect/>
            </a:stretch>
          </p:blipFill>
          <p:spPr>
            <a:xfrm>
              <a:off x="11330" y="6611"/>
              <a:ext cx="3954" cy="2708"/>
            </a:xfrm>
            <a:prstGeom prst="rect">
              <a:avLst/>
            </a:prstGeom>
          </p:spPr>
        </p:pic>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6.3.1 </a:t>
            </a:r>
            <a:r>
              <a:rPr lang="zh-CN" altLang="en-US" dirty="0"/>
              <a:t>项目与序列的新建</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而通过右键快捷菜单新建序列的操作则是在</a:t>
            </a:r>
            <a:r>
              <a:rPr lang="en-US" altLang="zh-CN" dirty="0"/>
              <a:t>“</a:t>
            </a:r>
            <a:r>
              <a:rPr lang="zh-CN" altLang="en-US" dirty="0"/>
              <a:t>项目</a:t>
            </a:r>
            <a:r>
              <a:rPr lang="en-US" altLang="zh-CN" dirty="0"/>
              <a:t>”</a:t>
            </a:r>
            <a:r>
              <a:rPr lang="zh-CN" altLang="en-US" dirty="0"/>
              <a:t>面板的空白处右击，在弹出的快捷菜单中执行</a:t>
            </a:r>
            <a:r>
              <a:rPr lang="en-US" altLang="zh-CN" dirty="0"/>
              <a:t>“</a:t>
            </a:r>
            <a:r>
              <a:rPr lang="zh-CN" altLang="en-US" dirty="0"/>
              <a:t>新建项目</a:t>
            </a:r>
            <a:r>
              <a:rPr lang="en-US" altLang="zh-CN" dirty="0"/>
              <a:t>”|“</a:t>
            </a:r>
            <a:r>
              <a:rPr lang="zh-CN" altLang="en-US" dirty="0"/>
              <a:t>序列</a:t>
            </a:r>
            <a:r>
              <a:rPr lang="en-US" altLang="zh-CN" dirty="0"/>
              <a:t>”</a:t>
            </a:r>
            <a:r>
              <a:rPr lang="zh-CN" altLang="en-US" dirty="0"/>
              <a:t>命令，如图所示。在弹出的</a:t>
            </a:r>
            <a:r>
              <a:rPr lang="en-US" altLang="zh-CN" dirty="0"/>
              <a:t>“</a:t>
            </a:r>
            <a:r>
              <a:rPr lang="zh-CN" altLang="en-US" dirty="0"/>
              <a:t>新建序列</a:t>
            </a:r>
            <a:r>
              <a:rPr lang="en-US" altLang="zh-CN" dirty="0"/>
              <a:t>”</a:t>
            </a:r>
            <a:r>
              <a:rPr lang="zh-CN" altLang="en-US" dirty="0"/>
              <a:t>对话框中，打开</a:t>
            </a:r>
            <a:r>
              <a:rPr lang="en-US" altLang="zh-CN" dirty="0"/>
              <a:t>“</a:t>
            </a:r>
            <a:r>
              <a:rPr lang="zh-CN" altLang="en-US" dirty="0"/>
              <a:t>设置</a:t>
            </a:r>
            <a:r>
              <a:rPr lang="en-US" altLang="zh-CN" dirty="0"/>
              <a:t>”</a:t>
            </a:r>
            <a:r>
              <a:rPr lang="zh-CN" altLang="en-US" dirty="0"/>
              <a:t>选项卡，在其中设置序列的一些参数，设置好之后，单击</a:t>
            </a:r>
            <a:r>
              <a:rPr lang="en-US" altLang="zh-CN" dirty="0"/>
              <a:t>“</a:t>
            </a:r>
            <a:r>
              <a:rPr lang="zh-CN" altLang="en-US" dirty="0"/>
              <a:t>确定</a:t>
            </a:r>
            <a:r>
              <a:rPr lang="en-US" altLang="zh-CN" dirty="0"/>
              <a:t>”</a:t>
            </a:r>
            <a:r>
              <a:rPr lang="zh-CN" altLang="en-US" dirty="0"/>
              <a:t>按钮，完成序列的创建。此时</a:t>
            </a:r>
            <a:r>
              <a:rPr lang="en-US" altLang="zh-CN" dirty="0"/>
              <a:t>“</a:t>
            </a:r>
            <a:r>
              <a:rPr lang="zh-CN" altLang="en-US" dirty="0"/>
              <a:t>项目</a:t>
            </a:r>
            <a:r>
              <a:rPr lang="en-US" altLang="zh-CN" dirty="0"/>
              <a:t>”</a:t>
            </a:r>
            <a:r>
              <a:rPr lang="zh-CN" altLang="en-US" dirty="0"/>
              <a:t>面板中将会出现新建的序列，如图所示。</a:t>
            </a:r>
            <a:endParaRPr lang="zh-CN" altLang="en-US" dirty="0"/>
          </a:p>
        </p:txBody>
      </p:sp>
      <p:grpSp>
        <p:nvGrpSpPr>
          <p:cNvPr id="6" name="组合 5"/>
          <p:cNvGrpSpPr/>
          <p:nvPr/>
        </p:nvGrpSpPr>
        <p:grpSpPr>
          <a:xfrm>
            <a:off x="1726565" y="3239770"/>
            <a:ext cx="8577580" cy="2434590"/>
            <a:chOff x="4001" y="6322"/>
            <a:chExt cx="13508" cy="3834"/>
          </a:xfrm>
        </p:grpSpPr>
        <p:pic>
          <p:nvPicPr>
            <p:cNvPr id="2" name="图片 1"/>
            <p:cNvPicPr>
              <a:picLocks noChangeAspect="1"/>
            </p:cNvPicPr>
            <p:nvPr/>
          </p:nvPicPr>
          <p:blipFill>
            <a:blip r:embed="rId1"/>
            <a:stretch>
              <a:fillRect/>
            </a:stretch>
          </p:blipFill>
          <p:spPr>
            <a:xfrm>
              <a:off x="4001" y="6322"/>
              <a:ext cx="7666" cy="3834"/>
            </a:xfrm>
            <a:prstGeom prst="rect">
              <a:avLst/>
            </a:prstGeom>
          </p:spPr>
        </p:pic>
        <p:pic>
          <p:nvPicPr>
            <p:cNvPr id="3" name="图片 2"/>
            <p:cNvPicPr>
              <a:picLocks noChangeAspect="1"/>
            </p:cNvPicPr>
            <p:nvPr/>
          </p:nvPicPr>
          <p:blipFill>
            <a:blip r:embed="rId2"/>
            <a:stretch>
              <a:fillRect/>
            </a:stretch>
          </p:blipFill>
          <p:spPr>
            <a:xfrm>
              <a:off x="11911" y="6322"/>
              <a:ext cx="5598" cy="3833"/>
            </a:xfrm>
            <a:prstGeom prst="rect">
              <a:avLst/>
            </a:prstGeom>
          </p:spPr>
        </p:pic>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13956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认识</a:t>
            </a: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Premiere Pro</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的界面</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400" dirty="0">
                <a:solidFill>
                  <a:srgbClr val="C00000"/>
                </a:solidFill>
                <a:latin typeface="微软雅黑" panose="020B0503020204020204" pitchFamily="34" charset="-122"/>
                <a:ea typeface="微软雅黑" panose="020B0503020204020204" pitchFamily="34" charset="-122"/>
              </a:rPr>
              <a:t>Premiere Pro</a:t>
            </a:r>
            <a:r>
              <a:rPr lang="zh-CN" altLang="en-US" sz="2400" dirty="0">
                <a:solidFill>
                  <a:srgbClr val="C00000"/>
                </a:solidFill>
                <a:latin typeface="微软雅黑" panose="020B0503020204020204" pitchFamily="34" charset="-122"/>
                <a:ea typeface="微软雅黑" panose="020B0503020204020204" pitchFamily="34" charset="-122"/>
              </a:rPr>
              <a:t>的特点</a:t>
            </a:r>
            <a:endParaRPr lang="en-US" altLang="zh-CN" sz="2400" dirty="0">
              <a:solidFill>
                <a:srgbClr val="C00000"/>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6.2</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accent1"/>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6.1</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a:off x="7546340" y="2004695"/>
            <a:ext cx="2802890" cy="10795"/>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3950" y="3563620"/>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视频剪辑基础操作</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2" name="Oval 5"/>
          <p:cNvSpPr>
            <a:spLocks noChangeArrowheads="1"/>
          </p:cNvSpPr>
          <p:nvPr>
            <p:custDataLst>
              <p:tags r:id="rId16"/>
            </p:custDataLst>
          </p:nvPr>
        </p:nvSpPr>
        <p:spPr bwMode="auto">
          <a:xfrm>
            <a:off x="6789420" y="349250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1320" y="378079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4" name="Oval 9"/>
          <p:cNvSpPr>
            <a:spLocks noChangeArrowheads="1"/>
          </p:cNvSpPr>
          <p:nvPr>
            <p:custDataLst>
              <p:tags r:id="rId18"/>
            </p:custDataLst>
          </p:nvPr>
        </p:nvSpPr>
        <p:spPr bwMode="auto">
          <a:xfrm>
            <a:off x="7381240"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58305" y="355409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6.3</a:t>
            </a:r>
            <a:endParaRPr lang="zh-CN" altLang="en-US" sz="2400" dirty="0">
              <a:solidFill>
                <a:srgbClr val="F8F8F8"/>
              </a:solidFill>
            </a:endParaRPr>
          </a:p>
        </p:txBody>
      </p:sp>
      <p:sp>
        <p:nvSpPr>
          <p:cNvPr id="66" name="Oval 9"/>
          <p:cNvSpPr>
            <a:spLocks noChangeArrowheads="1"/>
          </p:cNvSpPr>
          <p:nvPr>
            <p:custDataLst>
              <p:tags r:id="rId20"/>
            </p:custDataLst>
          </p:nvPr>
        </p:nvSpPr>
        <p:spPr bwMode="auto">
          <a:xfrm>
            <a:off x="6722745"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8" name="TextBox 15"/>
          <p:cNvSpPr txBox="1">
            <a:spLocks noChangeArrowheads="1"/>
          </p:cNvSpPr>
          <p:nvPr>
            <p:custDataLst>
              <p:tags r:id="rId21"/>
            </p:custDataLst>
          </p:nvPr>
        </p:nvSpPr>
        <p:spPr bwMode="auto">
          <a:xfrm>
            <a:off x="7473950" y="4573905"/>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字幕效果的应用</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0" name="Oval 5"/>
          <p:cNvSpPr>
            <a:spLocks noChangeArrowheads="1"/>
          </p:cNvSpPr>
          <p:nvPr>
            <p:custDataLst>
              <p:tags r:id="rId22"/>
            </p:custDataLst>
          </p:nvPr>
        </p:nvSpPr>
        <p:spPr bwMode="auto">
          <a:xfrm>
            <a:off x="6789420" y="4502785"/>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1" name="Freeform 8"/>
          <p:cNvSpPr/>
          <p:nvPr>
            <p:custDataLst>
              <p:tags r:id="rId23"/>
            </p:custDataLst>
          </p:nvPr>
        </p:nvSpPr>
        <p:spPr bwMode="auto">
          <a:xfrm>
            <a:off x="6751320" y="47910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2" name="Oval 9"/>
          <p:cNvSpPr>
            <a:spLocks noChangeArrowheads="1"/>
          </p:cNvSpPr>
          <p:nvPr>
            <p:custDataLst>
              <p:tags r:id="rId24"/>
            </p:custDataLst>
          </p:nvPr>
        </p:nvSpPr>
        <p:spPr bwMode="auto">
          <a:xfrm>
            <a:off x="7381240"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6" name="TextBox 13"/>
          <p:cNvSpPr txBox="1">
            <a:spLocks noChangeArrowheads="1"/>
          </p:cNvSpPr>
          <p:nvPr>
            <p:custDataLst>
              <p:tags r:id="rId25"/>
            </p:custDataLst>
          </p:nvPr>
        </p:nvSpPr>
        <p:spPr bwMode="auto">
          <a:xfrm>
            <a:off x="6758305" y="456501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6.4</a:t>
            </a:r>
            <a:endParaRPr lang="zh-CN" altLang="en-US" sz="2400" dirty="0">
              <a:solidFill>
                <a:srgbClr val="F8F8F8"/>
              </a:solidFill>
            </a:endParaRPr>
          </a:p>
        </p:txBody>
      </p:sp>
      <p:sp>
        <p:nvSpPr>
          <p:cNvPr id="54" name="Oval 9"/>
          <p:cNvSpPr>
            <a:spLocks noChangeArrowheads="1"/>
          </p:cNvSpPr>
          <p:nvPr>
            <p:custDataLst>
              <p:tags r:id="rId26"/>
            </p:custDataLst>
          </p:nvPr>
        </p:nvSpPr>
        <p:spPr bwMode="auto">
          <a:xfrm>
            <a:off x="6722745"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27"/>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8"/>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9"/>
            </p:custDataLst>
          </p:nvPr>
        </p:nvPicPr>
        <p:blipFill>
          <a:blip r:embed="rId30"/>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31"/>
            </p:custDataLst>
          </p:nvPr>
        </p:nvPicPr>
        <p:blipFill>
          <a:blip r:embed="rId32"/>
          <a:stretch>
            <a:fillRect/>
          </a:stretch>
        </p:blipFill>
        <p:spPr>
          <a:xfrm>
            <a:off x="11601450" y="5292090"/>
            <a:ext cx="561975" cy="619125"/>
          </a:xfrm>
          <a:prstGeom prst="roundRect">
            <a:avLst/>
          </a:prstGeom>
        </p:spPr>
      </p:pic>
      <p:sp>
        <p:nvSpPr>
          <p:cNvPr id="57" name="TextBox 15"/>
          <p:cNvSpPr txBox="1">
            <a:spLocks noChangeArrowheads="1"/>
          </p:cNvSpPr>
          <p:nvPr>
            <p:custDataLst>
              <p:tags r:id="rId33"/>
            </p:custDataLst>
          </p:nvPr>
        </p:nvSpPr>
        <p:spPr bwMode="auto">
          <a:xfrm>
            <a:off x="7473950" y="5617210"/>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音频效果的应用</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8" name="Oval 5"/>
          <p:cNvSpPr>
            <a:spLocks noChangeArrowheads="1"/>
          </p:cNvSpPr>
          <p:nvPr>
            <p:custDataLst>
              <p:tags r:id="rId34"/>
            </p:custDataLst>
          </p:nvPr>
        </p:nvSpPr>
        <p:spPr bwMode="auto">
          <a:xfrm>
            <a:off x="6789420" y="554609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9" name="Freeform 8"/>
          <p:cNvSpPr/>
          <p:nvPr>
            <p:custDataLst>
              <p:tags r:id="rId35"/>
            </p:custDataLst>
          </p:nvPr>
        </p:nvSpPr>
        <p:spPr bwMode="auto">
          <a:xfrm>
            <a:off x="6751320" y="583438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1" name="Oval 9"/>
          <p:cNvSpPr>
            <a:spLocks noChangeArrowheads="1"/>
          </p:cNvSpPr>
          <p:nvPr>
            <p:custDataLst>
              <p:tags r:id="rId36"/>
            </p:custDataLst>
          </p:nvPr>
        </p:nvSpPr>
        <p:spPr bwMode="auto">
          <a:xfrm>
            <a:off x="7381240" y="5798820"/>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7" name="TextBox 13"/>
          <p:cNvSpPr txBox="1">
            <a:spLocks noChangeArrowheads="1"/>
          </p:cNvSpPr>
          <p:nvPr>
            <p:custDataLst>
              <p:tags r:id="rId37"/>
            </p:custDataLst>
          </p:nvPr>
        </p:nvSpPr>
        <p:spPr bwMode="auto">
          <a:xfrm>
            <a:off x="6758305" y="5608320"/>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6.5</a:t>
            </a:r>
            <a:endParaRPr lang="zh-CN" altLang="en-US" sz="2400" dirty="0">
              <a:solidFill>
                <a:srgbClr val="F8F8F8"/>
              </a:solidFill>
            </a:endParaRPr>
          </a:p>
        </p:txBody>
      </p:sp>
      <p:sp>
        <p:nvSpPr>
          <p:cNvPr id="68" name="Oval 9"/>
          <p:cNvSpPr>
            <a:spLocks noChangeArrowheads="1"/>
          </p:cNvSpPr>
          <p:nvPr>
            <p:custDataLst>
              <p:tags r:id="rId38"/>
            </p:custDataLst>
          </p:nvPr>
        </p:nvSpPr>
        <p:spPr bwMode="auto">
          <a:xfrm>
            <a:off x="6722745" y="5798820"/>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6.3.2 </a:t>
            </a:r>
            <a:r>
              <a:rPr lang="zh-CN" altLang="en-US" dirty="0"/>
              <a:t>素材的导入</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Premiere Pro</a:t>
            </a:r>
            <a:r>
              <a:rPr lang="zh-CN" altLang="en-US" dirty="0"/>
              <a:t>支持导入多种格式的素材，如常见的</a:t>
            </a:r>
            <a:r>
              <a:rPr lang="en-US" altLang="zh-CN" dirty="0"/>
              <a:t>MP4</a:t>
            </a:r>
            <a:r>
              <a:rPr lang="zh-CN" altLang="en-US" dirty="0"/>
              <a:t>、</a:t>
            </a:r>
            <a:r>
              <a:rPr lang="en-US" altLang="zh-CN" dirty="0"/>
              <a:t>MOV</a:t>
            </a:r>
            <a:r>
              <a:rPr lang="zh-CN" altLang="en-US" dirty="0"/>
              <a:t>等格式的视频文件，</a:t>
            </a:r>
            <a:r>
              <a:rPr lang="en-US" altLang="zh-CN" dirty="0"/>
              <a:t>MP3</a:t>
            </a:r>
            <a:r>
              <a:rPr lang="zh-CN" altLang="en-US" dirty="0"/>
              <a:t>、</a:t>
            </a:r>
            <a:r>
              <a:rPr lang="en-US" altLang="zh-CN" dirty="0"/>
              <a:t>M4A</a:t>
            </a:r>
            <a:r>
              <a:rPr lang="zh-CN" altLang="en-US" dirty="0"/>
              <a:t>等格式的音频文件，</a:t>
            </a:r>
            <a:r>
              <a:rPr lang="en-US" altLang="zh-CN" dirty="0"/>
              <a:t>JPG</a:t>
            </a:r>
            <a:r>
              <a:rPr lang="zh-CN" altLang="en-US" dirty="0"/>
              <a:t>、</a:t>
            </a:r>
            <a:r>
              <a:rPr lang="en-US" altLang="zh-CN" dirty="0"/>
              <a:t>PNG</a:t>
            </a:r>
            <a:r>
              <a:rPr lang="zh-CN" altLang="en-US" dirty="0"/>
              <a:t>等格式的图片文件。</a:t>
            </a:r>
            <a:r>
              <a:rPr lang="en-US" altLang="zh-CN" dirty="0"/>
              <a:t>Premiere Pro</a:t>
            </a:r>
            <a:r>
              <a:rPr lang="zh-CN" altLang="en-US" dirty="0"/>
              <a:t>中有多种导入素材的方式，但不管使用哪种方式导入，都可以将不同类别、格式的素材导入项目中。</a:t>
            </a:r>
            <a:endParaRPr lang="zh-CN" altLang="en-US" dirty="0"/>
          </a:p>
          <a:p>
            <a:endParaRPr lang="zh-CN" alt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6.3.2 </a:t>
            </a:r>
            <a:r>
              <a:rPr lang="zh-CN" altLang="en-US" dirty="0"/>
              <a:t>素材的导入</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sym typeface="+mn-ea"/>
              </a:rPr>
              <a:t>1</a:t>
            </a:r>
            <a:r>
              <a:rPr lang="zh-CN" altLang="en-US" dirty="0">
                <a:sym typeface="+mn-ea"/>
              </a:rPr>
              <a:t>．通过菜单栏导入</a:t>
            </a:r>
            <a:endParaRPr lang="zh-CN" altLang="en-US" dirty="0"/>
          </a:p>
          <a:p>
            <a:r>
              <a:rPr lang="zh-CN" altLang="en-US" dirty="0">
                <a:sym typeface="+mn-ea"/>
              </a:rPr>
              <a:t>我们可以通过菜单栏导入素材。新建项目和序列之后，在菜单栏中执行</a:t>
            </a:r>
            <a:r>
              <a:rPr lang="en-US" altLang="zh-CN" dirty="0">
                <a:sym typeface="+mn-ea"/>
              </a:rPr>
              <a:t>“</a:t>
            </a:r>
            <a:r>
              <a:rPr lang="zh-CN" altLang="en-US" dirty="0">
                <a:sym typeface="+mn-ea"/>
              </a:rPr>
              <a:t>文件</a:t>
            </a:r>
            <a:r>
              <a:rPr lang="en-US" altLang="zh-CN" dirty="0">
                <a:sym typeface="+mn-ea"/>
              </a:rPr>
              <a:t>”|“</a:t>
            </a:r>
            <a:r>
              <a:rPr lang="zh-CN" altLang="en-US" dirty="0">
                <a:sym typeface="+mn-ea"/>
              </a:rPr>
              <a:t>导入</a:t>
            </a:r>
            <a:r>
              <a:rPr lang="en-US" altLang="zh-CN" dirty="0">
                <a:sym typeface="+mn-ea"/>
              </a:rPr>
              <a:t>”</a:t>
            </a:r>
            <a:r>
              <a:rPr lang="zh-CN" altLang="en-US" dirty="0">
                <a:sym typeface="+mn-ea"/>
              </a:rPr>
              <a:t>命令，如图所示，或者按快捷键</a:t>
            </a:r>
            <a:r>
              <a:rPr lang="en-US" altLang="zh-CN" dirty="0">
                <a:sym typeface="+mn-ea"/>
              </a:rPr>
              <a:t>Ctrl+I</a:t>
            </a:r>
            <a:r>
              <a:rPr lang="zh-CN" altLang="en-US" dirty="0">
                <a:sym typeface="+mn-ea"/>
              </a:rPr>
              <a:t>。在弹出的</a:t>
            </a:r>
            <a:r>
              <a:rPr lang="en-US" altLang="zh-CN" dirty="0">
                <a:sym typeface="+mn-ea"/>
              </a:rPr>
              <a:t>“</a:t>
            </a:r>
            <a:r>
              <a:rPr lang="zh-CN" altLang="en-US" dirty="0">
                <a:sym typeface="+mn-ea"/>
              </a:rPr>
              <a:t>导入</a:t>
            </a:r>
            <a:r>
              <a:rPr lang="en-US" altLang="zh-CN" dirty="0">
                <a:sym typeface="+mn-ea"/>
              </a:rPr>
              <a:t>”</a:t>
            </a:r>
            <a:r>
              <a:rPr lang="zh-CN" altLang="en-US" dirty="0">
                <a:sym typeface="+mn-ea"/>
              </a:rPr>
              <a:t>对话框中，选中需要导入的素材，然后单击</a:t>
            </a:r>
            <a:r>
              <a:rPr lang="en-US" altLang="zh-CN" dirty="0">
                <a:sym typeface="+mn-ea"/>
              </a:rPr>
              <a:t>“</a:t>
            </a:r>
            <a:r>
              <a:rPr lang="zh-CN" altLang="en-US" dirty="0">
                <a:sym typeface="+mn-ea"/>
              </a:rPr>
              <a:t>打开</a:t>
            </a:r>
            <a:r>
              <a:rPr lang="en-US" altLang="zh-CN" dirty="0">
                <a:sym typeface="+mn-ea"/>
              </a:rPr>
              <a:t>”</a:t>
            </a:r>
            <a:r>
              <a:rPr lang="zh-CN" altLang="en-US" dirty="0">
                <a:sym typeface="+mn-ea"/>
              </a:rPr>
              <a:t>按钮，如图所示，即可将所选素材导入</a:t>
            </a:r>
            <a:r>
              <a:rPr lang="en-US" altLang="zh-CN" dirty="0">
                <a:sym typeface="+mn-ea"/>
              </a:rPr>
              <a:t>Premiere Pro</a:t>
            </a:r>
            <a:r>
              <a:rPr lang="zh-CN" altLang="en-US" dirty="0">
                <a:sym typeface="+mn-ea"/>
              </a:rPr>
              <a:t>。</a:t>
            </a:r>
            <a:endParaRPr lang="zh-CN" altLang="en-US" dirty="0"/>
          </a:p>
        </p:txBody>
      </p:sp>
      <p:grpSp>
        <p:nvGrpSpPr>
          <p:cNvPr id="6" name="组合 5"/>
          <p:cNvGrpSpPr/>
          <p:nvPr/>
        </p:nvGrpSpPr>
        <p:grpSpPr>
          <a:xfrm>
            <a:off x="2706370" y="3054350"/>
            <a:ext cx="6588760" cy="3370580"/>
            <a:chOff x="8077" y="2536"/>
            <a:chExt cx="11200" cy="5730"/>
          </a:xfrm>
        </p:grpSpPr>
        <p:pic>
          <p:nvPicPr>
            <p:cNvPr id="2" name="图片 1"/>
            <p:cNvPicPr>
              <a:picLocks noChangeAspect="1"/>
            </p:cNvPicPr>
            <p:nvPr/>
          </p:nvPicPr>
          <p:blipFill>
            <a:blip r:embed="rId1"/>
            <a:stretch>
              <a:fillRect/>
            </a:stretch>
          </p:blipFill>
          <p:spPr>
            <a:xfrm>
              <a:off x="8077" y="2536"/>
              <a:ext cx="3042" cy="5730"/>
            </a:xfrm>
            <a:prstGeom prst="rect">
              <a:avLst/>
            </a:prstGeom>
          </p:spPr>
        </p:pic>
        <p:pic>
          <p:nvPicPr>
            <p:cNvPr id="3" name="图片 2"/>
            <p:cNvPicPr>
              <a:picLocks noChangeAspect="1"/>
            </p:cNvPicPr>
            <p:nvPr/>
          </p:nvPicPr>
          <p:blipFill>
            <a:blip r:embed="rId2"/>
            <a:stretch>
              <a:fillRect/>
            </a:stretch>
          </p:blipFill>
          <p:spPr>
            <a:xfrm>
              <a:off x="11467" y="2738"/>
              <a:ext cx="7811" cy="5528"/>
            </a:xfrm>
            <a:prstGeom prst="rect">
              <a:avLst/>
            </a:prstGeom>
          </p:spPr>
        </p:pic>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6.3.2 </a:t>
            </a:r>
            <a:r>
              <a:rPr lang="zh-CN" altLang="en-US" dirty="0"/>
              <a:t>素材的导入</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在</a:t>
            </a:r>
            <a:r>
              <a:rPr lang="en-US" altLang="zh-CN" dirty="0"/>
              <a:t>“</a:t>
            </a:r>
            <a:r>
              <a:rPr lang="zh-CN" altLang="en-US" dirty="0"/>
              <a:t>项目</a:t>
            </a:r>
            <a:r>
              <a:rPr lang="en-US" altLang="zh-CN" dirty="0"/>
              <a:t>”</a:t>
            </a:r>
            <a:r>
              <a:rPr lang="zh-CN" altLang="en-US" dirty="0"/>
              <a:t>面板的空白处双击，即可在弹出的</a:t>
            </a:r>
            <a:r>
              <a:rPr lang="en-US" altLang="zh-CN" dirty="0"/>
              <a:t>“</a:t>
            </a:r>
            <a:r>
              <a:rPr lang="zh-CN" altLang="en-US" dirty="0"/>
              <a:t>导入</a:t>
            </a:r>
            <a:r>
              <a:rPr lang="en-US" altLang="zh-CN" dirty="0"/>
              <a:t>”</a:t>
            </a:r>
            <a:r>
              <a:rPr lang="zh-CN" altLang="en-US" dirty="0"/>
              <a:t>对话框中选择素材导入。此外，也可在</a:t>
            </a:r>
            <a:r>
              <a:rPr lang="en-US" altLang="zh-CN" dirty="0"/>
              <a:t>“</a:t>
            </a:r>
            <a:r>
              <a:rPr lang="zh-CN" altLang="en-US" dirty="0"/>
              <a:t>项目</a:t>
            </a:r>
            <a:r>
              <a:rPr lang="en-US" altLang="zh-CN" dirty="0"/>
              <a:t>”</a:t>
            </a:r>
            <a:r>
              <a:rPr lang="zh-CN" altLang="en-US" dirty="0"/>
              <a:t>面板空白处右击，在弹出的快捷菜单中执行</a:t>
            </a:r>
            <a:r>
              <a:rPr lang="en-US" altLang="zh-CN" dirty="0"/>
              <a:t>“</a:t>
            </a:r>
            <a:r>
              <a:rPr lang="zh-CN" altLang="en-US" dirty="0"/>
              <a:t>导入</a:t>
            </a:r>
            <a:r>
              <a:rPr lang="en-US" altLang="zh-CN" dirty="0"/>
              <a:t>”</a:t>
            </a:r>
            <a:r>
              <a:rPr lang="zh-CN" altLang="en-US" dirty="0"/>
              <a:t>命令，如图所示，在弹出的</a:t>
            </a:r>
            <a:r>
              <a:rPr lang="en-US" altLang="zh-CN" dirty="0"/>
              <a:t>“</a:t>
            </a:r>
            <a:r>
              <a:rPr lang="zh-CN" altLang="en-US" dirty="0"/>
              <a:t>导入</a:t>
            </a:r>
            <a:r>
              <a:rPr lang="en-US" altLang="zh-CN" dirty="0"/>
              <a:t>”</a:t>
            </a:r>
            <a:r>
              <a:rPr lang="zh-CN" altLang="en-US" dirty="0"/>
              <a:t>对话框中可自行选择素材导入。</a:t>
            </a:r>
            <a:endParaRPr lang="zh-CN" altLang="en-US" dirty="0"/>
          </a:p>
        </p:txBody>
      </p:sp>
      <p:pic>
        <p:nvPicPr>
          <p:cNvPr id="2" name="图片 1"/>
          <p:cNvPicPr>
            <a:picLocks noChangeAspect="1"/>
          </p:cNvPicPr>
          <p:nvPr/>
        </p:nvPicPr>
        <p:blipFill>
          <a:blip r:embed="rId1"/>
          <a:stretch>
            <a:fillRect/>
          </a:stretch>
        </p:blipFill>
        <p:spPr>
          <a:xfrm>
            <a:off x="4317365" y="2938780"/>
            <a:ext cx="3554730" cy="2433955"/>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6.3.2 </a:t>
            </a:r>
            <a:r>
              <a:rPr lang="zh-CN" altLang="en-US" dirty="0"/>
              <a:t>素材的导入</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．直接拖曳素材导入</a:t>
            </a:r>
            <a:endParaRPr lang="zh-CN" altLang="en-US" dirty="0"/>
          </a:p>
          <a:p>
            <a:r>
              <a:rPr lang="zh-CN" altLang="en-US" dirty="0"/>
              <a:t>打开素材所在的文件夹，选中需要导入的素材，直接拖曳到</a:t>
            </a:r>
            <a:r>
              <a:rPr lang="en-US" altLang="zh-CN" dirty="0"/>
              <a:t>“</a:t>
            </a:r>
            <a:r>
              <a:rPr lang="zh-CN" altLang="en-US" dirty="0"/>
              <a:t>项目</a:t>
            </a:r>
            <a:r>
              <a:rPr lang="en-US" altLang="zh-CN" dirty="0"/>
              <a:t>”</a:t>
            </a:r>
            <a:r>
              <a:rPr lang="zh-CN" altLang="en-US" dirty="0"/>
              <a:t>面板中，即可完成素材的导入，如图所示。</a:t>
            </a:r>
            <a:endParaRPr lang="zh-CN" altLang="en-US" dirty="0"/>
          </a:p>
        </p:txBody>
      </p:sp>
      <p:pic>
        <p:nvPicPr>
          <p:cNvPr id="2" name="图片 1"/>
          <p:cNvPicPr>
            <a:picLocks noChangeAspect="1"/>
          </p:cNvPicPr>
          <p:nvPr/>
        </p:nvPicPr>
        <p:blipFill>
          <a:blip r:embed="rId1"/>
          <a:stretch>
            <a:fillRect/>
          </a:stretch>
        </p:blipFill>
        <p:spPr>
          <a:xfrm>
            <a:off x="3018790" y="3189605"/>
            <a:ext cx="6151880" cy="22225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6.3.3 </a:t>
            </a:r>
            <a:r>
              <a:rPr lang="zh-CN" altLang="en-US" dirty="0"/>
              <a:t>素材的分类管理</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在处理视频之前，养成良好的分类整理习惯可以帮助用户提升剪辑视频的速度。在</a:t>
            </a:r>
            <a:r>
              <a:rPr lang="en-US" altLang="zh-CN" dirty="0"/>
              <a:t>Premiere Pro</a:t>
            </a:r>
            <a:r>
              <a:rPr lang="zh-CN" altLang="en-US" dirty="0"/>
              <a:t>中，用户可以将图片、视频或者音频素材导入</a:t>
            </a:r>
            <a:r>
              <a:rPr lang="en-US" altLang="zh-CN" dirty="0"/>
              <a:t>“</a:t>
            </a:r>
            <a:r>
              <a:rPr lang="zh-CN" altLang="en-US" dirty="0"/>
              <a:t>项目</a:t>
            </a:r>
            <a:r>
              <a:rPr lang="en-US" altLang="zh-CN" dirty="0"/>
              <a:t>”</a:t>
            </a:r>
            <a:r>
              <a:rPr lang="zh-CN" altLang="en-US" dirty="0"/>
              <a:t>面板，右击</a:t>
            </a:r>
            <a:r>
              <a:rPr lang="en-US" altLang="zh-CN" dirty="0"/>
              <a:t>“</a:t>
            </a:r>
            <a:r>
              <a:rPr lang="zh-CN" altLang="en-US" dirty="0"/>
              <a:t>项目</a:t>
            </a:r>
            <a:r>
              <a:rPr lang="en-US" altLang="zh-CN" dirty="0"/>
              <a:t>”</a:t>
            </a:r>
            <a:r>
              <a:rPr lang="zh-CN" altLang="en-US" dirty="0"/>
              <a:t>面板中的空白区域，在弹出的快捷菜单中执行</a:t>
            </a:r>
            <a:r>
              <a:rPr lang="en-US" altLang="zh-CN" dirty="0"/>
              <a:t>“</a:t>
            </a:r>
            <a:r>
              <a:rPr lang="zh-CN" altLang="en-US" dirty="0"/>
              <a:t>新建素材箱</a:t>
            </a:r>
            <a:r>
              <a:rPr lang="en-US" altLang="zh-CN" dirty="0"/>
              <a:t>”</a:t>
            </a:r>
            <a:r>
              <a:rPr lang="zh-CN" altLang="en-US" dirty="0"/>
              <a:t>命令，如图所示，新建素材箱。新建素材箱后，用户可以根据自身使用习惯设置素材箱的名称，然后将素材分类放入命名好的素材箱。</a:t>
            </a:r>
            <a:endParaRPr lang="zh-CN" altLang="en-US" dirty="0"/>
          </a:p>
        </p:txBody>
      </p:sp>
      <p:pic>
        <p:nvPicPr>
          <p:cNvPr id="2" name="图片 1"/>
          <p:cNvPicPr>
            <a:picLocks noChangeAspect="1"/>
          </p:cNvPicPr>
          <p:nvPr/>
        </p:nvPicPr>
        <p:blipFill>
          <a:blip r:embed="rId1"/>
          <a:stretch>
            <a:fillRect/>
          </a:stretch>
        </p:blipFill>
        <p:spPr>
          <a:xfrm>
            <a:off x="4485005" y="3429635"/>
            <a:ext cx="3219450" cy="2427605"/>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6.3.4 </a:t>
            </a:r>
            <a:r>
              <a:rPr lang="zh-CN" altLang="en-US" dirty="0"/>
              <a:t>素材的分割</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选中</a:t>
            </a:r>
            <a:r>
              <a:rPr lang="en-US" altLang="zh-CN" dirty="0"/>
              <a:t>“</a:t>
            </a:r>
            <a:r>
              <a:rPr lang="zh-CN" altLang="en-US" dirty="0"/>
              <a:t>时间轴</a:t>
            </a:r>
            <a:r>
              <a:rPr lang="en-US" altLang="zh-CN" dirty="0"/>
              <a:t>”</a:t>
            </a:r>
            <a:r>
              <a:rPr lang="zh-CN" altLang="en-US" dirty="0"/>
              <a:t>面板中需要分割的素材，在</a:t>
            </a:r>
            <a:r>
              <a:rPr lang="en-US" altLang="zh-CN" dirty="0"/>
              <a:t>“</a:t>
            </a:r>
            <a:r>
              <a:rPr lang="zh-CN" altLang="en-US" dirty="0"/>
              <a:t>工具</a:t>
            </a:r>
            <a:r>
              <a:rPr lang="en-US" altLang="zh-CN" dirty="0"/>
              <a:t>”</a:t>
            </a:r>
            <a:r>
              <a:rPr lang="zh-CN" altLang="en-US" dirty="0"/>
              <a:t>面板中选择</a:t>
            </a:r>
            <a:r>
              <a:rPr lang="en-US" altLang="zh-CN" dirty="0"/>
              <a:t>“</a:t>
            </a:r>
            <a:r>
              <a:rPr lang="zh-CN" altLang="en-US" dirty="0"/>
              <a:t>剃刀</a:t>
            </a:r>
            <a:r>
              <a:rPr lang="en-US" altLang="zh-CN" dirty="0"/>
              <a:t>”</a:t>
            </a:r>
            <a:r>
              <a:rPr lang="zh-CN" altLang="en-US" dirty="0"/>
              <a:t>工具，滑动时间线进行预览，在需要分割的位置单击，即可沿时间线所在位置将该素材分割为两个部分，如图所示。分割完成之后，之前的一个片段就变为了两个独立的片段。</a:t>
            </a:r>
            <a:endParaRPr lang="zh-CN" altLang="en-US" dirty="0"/>
          </a:p>
        </p:txBody>
      </p:sp>
      <p:pic>
        <p:nvPicPr>
          <p:cNvPr id="2" name="图片 1"/>
          <p:cNvPicPr>
            <a:picLocks noChangeAspect="1"/>
          </p:cNvPicPr>
          <p:nvPr/>
        </p:nvPicPr>
        <p:blipFill>
          <a:blip r:embed="rId1"/>
          <a:stretch>
            <a:fillRect/>
          </a:stretch>
        </p:blipFill>
        <p:spPr>
          <a:xfrm>
            <a:off x="2271395" y="2966720"/>
            <a:ext cx="7647305" cy="254127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6.3.5 </a:t>
            </a:r>
            <a:r>
              <a:rPr lang="zh-CN" altLang="en-US" dirty="0"/>
              <a:t>素材的插入</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插入素材是指在时间线位置添加素材。具体操作是在</a:t>
            </a:r>
            <a:r>
              <a:rPr lang="en-US" altLang="zh-CN" dirty="0"/>
              <a:t>“</a:t>
            </a:r>
            <a:r>
              <a:rPr lang="zh-CN" altLang="en-US" dirty="0"/>
              <a:t>时间轴</a:t>
            </a:r>
            <a:r>
              <a:rPr lang="en-US" altLang="zh-CN" dirty="0"/>
              <a:t>”</a:t>
            </a:r>
            <a:r>
              <a:rPr lang="zh-CN" altLang="en-US" dirty="0"/>
              <a:t>面板中添加一段视频素材，将时间线移动至需要插入素材的位置，在</a:t>
            </a:r>
            <a:r>
              <a:rPr lang="en-US" altLang="zh-CN" dirty="0"/>
              <a:t>“</a:t>
            </a:r>
            <a:r>
              <a:rPr lang="zh-CN" altLang="en-US" dirty="0"/>
              <a:t>项目</a:t>
            </a:r>
            <a:r>
              <a:rPr lang="en-US" altLang="zh-CN" dirty="0"/>
              <a:t>”</a:t>
            </a:r>
            <a:r>
              <a:rPr lang="zh-CN" altLang="en-US" dirty="0"/>
              <a:t>面板中双击需要插入的视频素材，在</a:t>
            </a:r>
            <a:r>
              <a:rPr lang="en-US" altLang="zh-CN" dirty="0"/>
              <a:t>“</a:t>
            </a:r>
            <a:r>
              <a:rPr lang="zh-CN" altLang="en-US" dirty="0"/>
              <a:t>源监视器</a:t>
            </a:r>
            <a:r>
              <a:rPr lang="en-US" altLang="zh-CN" dirty="0"/>
              <a:t>”</a:t>
            </a:r>
            <a:r>
              <a:rPr lang="zh-CN" altLang="en-US" dirty="0"/>
              <a:t>面板中单击</a:t>
            </a:r>
            <a:r>
              <a:rPr lang="en-US" altLang="zh-CN" dirty="0"/>
              <a:t>“</a:t>
            </a:r>
            <a:r>
              <a:rPr lang="zh-CN" altLang="en-US" dirty="0"/>
              <a:t>插入</a:t>
            </a:r>
            <a:r>
              <a:rPr lang="en-US" altLang="zh-CN" dirty="0"/>
              <a:t>”</a:t>
            </a:r>
            <a:r>
              <a:rPr lang="zh-CN" altLang="en-US" dirty="0"/>
              <a:t>按钮，即可在当前时间线位置插入该段素材。可以看到</a:t>
            </a:r>
            <a:r>
              <a:rPr lang="en-US" altLang="zh-CN" dirty="0"/>
              <a:t>“</a:t>
            </a:r>
            <a:r>
              <a:rPr lang="zh-CN" altLang="en-US" dirty="0"/>
              <a:t>时间轴</a:t>
            </a:r>
            <a:r>
              <a:rPr lang="en-US" altLang="zh-CN" dirty="0"/>
              <a:t>”</a:t>
            </a:r>
            <a:r>
              <a:rPr lang="zh-CN" altLang="en-US" dirty="0"/>
              <a:t>面板中名为</a:t>
            </a:r>
            <a:r>
              <a:rPr lang="en-US" altLang="zh-CN" dirty="0"/>
              <a:t>“</a:t>
            </a:r>
            <a:r>
              <a:rPr lang="zh-CN" altLang="en-US" dirty="0"/>
              <a:t>摩天轮</a:t>
            </a:r>
            <a:r>
              <a:rPr lang="en-US" altLang="zh-CN" dirty="0"/>
              <a:t>”</a:t>
            </a:r>
            <a:r>
              <a:rPr lang="zh-CN" altLang="en-US" dirty="0"/>
              <a:t>的视频素材被分割为两部分，名为</a:t>
            </a:r>
            <a:r>
              <a:rPr lang="en-US" altLang="zh-CN" dirty="0"/>
              <a:t>“</a:t>
            </a:r>
            <a:r>
              <a:rPr lang="zh-CN" altLang="en-US" dirty="0"/>
              <a:t>蓝天白云</a:t>
            </a:r>
            <a:r>
              <a:rPr lang="en-US" altLang="zh-CN" dirty="0"/>
              <a:t>”</a:t>
            </a:r>
            <a:r>
              <a:rPr lang="zh-CN" altLang="en-US" dirty="0"/>
              <a:t>的视频素材被插入当前时间线的位置，如图所示。</a:t>
            </a:r>
            <a:endParaRPr lang="zh-CN" altLang="en-US" dirty="0"/>
          </a:p>
        </p:txBody>
      </p:sp>
      <p:pic>
        <p:nvPicPr>
          <p:cNvPr id="2" name="图片 1"/>
          <p:cNvPicPr>
            <a:picLocks noChangeAspect="1"/>
          </p:cNvPicPr>
          <p:nvPr/>
        </p:nvPicPr>
        <p:blipFill>
          <a:blip r:embed="rId1"/>
          <a:stretch>
            <a:fillRect/>
          </a:stretch>
        </p:blipFill>
        <p:spPr>
          <a:xfrm>
            <a:off x="3119755" y="3566160"/>
            <a:ext cx="5949950" cy="2710815"/>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6.3.6 </a:t>
            </a:r>
            <a:r>
              <a:rPr lang="zh-CN" altLang="en-US" dirty="0"/>
              <a:t>入点与出点的添加</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编辑视频时，素材开始的帧为入点，结束的帧为出点。用户在编辑过程中为素材添加标记，不仅利于素材位置的查找，而且方便后续的剪辑操作，能够提高剪辑效率，精准把握剪辑节奏。</a:t>
            </a:r>
            <a:endParaRPr lang="zh-CN" altLang="en-US" dirty="0"/>
          </a:p>
          <a:p>
            <a:r>
              <a:rPr lang="en-US" altLang="zh-CN" dirty="0"/>
              <a:t>1</a:t>
            </a:r>
            <a:r>
              <a:rPr lang="zh-CN" altLang="en-US" dirty="0"/>
              <a:t>．使用菜单命令进行添加</a:t>
            </a:r>
            <a:endParaRPr lang="zh-CN" altLang="en-US" dirty="0"/>
          </a:p>
          <a:p>
            <a:r>
              <a:rPr lang="zh-CN" altLang="en-US" dirty="0"/>
              <a:t>选中素材，在菜单栏中执行</a:t>
            </a:r>
            <a:r>
              <a:rPr lang="en-US" altLang="zh-CN" dirty="0"/>
              <a:t>“</a:t>
            </a:r>
            <a:r>
              <a:rPr lang="zh-CN" altLang="en-US" dirty="0"/>
              <a:t>标记</a:t>
            </a:r>
            <a:r>
              <a:rPr lang="en-US" altLang="zh-CN" dirty="0"/>
              <a:t>”|“</a:t>
            </a:r>
            <a:r>
              <a:rPr lang="zh-CN" altLang="en-US" dirty="0"/>
              <a:t>标记入点</a:t>
            </a:r>
            <a:r>
              <a:rPr lang="en-US" altLang="zh-CN" dirty="0"/>
              <a:t>”</a:t>
            </a:r>
            <a:r>
              <a:rPr lang="zh-CN" altLang="en-US" dirty="0"/>
              <a:t>或</a:t>
            </a:r>
            <a:r>
              <a:rPr lang="en-US" altLang="zh-CN" dirty="0"/>
              <a:t>“</a:t>
            </a:r>
            <a:r>
              <a:rPr lang="zh-CN" altLang="en-US" dirty="0"/>
              <a:t>标记出点</a:t>
            </a:r>
            <a:r>
              <a:rPr lang="en-US" altLang="zh-CN" dirty="0"/>
              <a:t>”</a:t>
            </a:r>
            <a:r>
              <a:rPr lang="zh-CN" altLang="en-US" dirty="0"/>
              <a:t>命令，如图所示，即可为选中的素材添加入点或者出点。</a:t>
            </a:r>
            <a:endParaRPr lang="zh-CN" altLang="en-US" dirty="0"/>
          </a:p>
        </p:txBody>
      </p:sp>
      <p:pic>
        <p:nvPicPr>
          <p:cNvPr id="2" name="图片 1"/>
          <p:cNvPicPr>
            <a:picLocks noChangeAspect="1"/>
          </p:cNvPicPr>
          <p:nvPr/>
        </p:nvPicPr>
        <p:blipFill>
          <a:blip r:embed="rId1"/>
          <a:stretch>
            <a:fillRect/>
          </a:stretch>
        </p:blipFill>
        <p:spPr>
          <a:xfrm>
            <a:off x="4148455" y="4002405"/>
            <a:ext cx="3588385" cy="152781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6.3.6 </a:t>
            </a:r>
            <a:r>
              <a:rPr lang="zh-CN" altLang="en-US" dirty="0"/>
              <a:t>入点与出点的添加</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．在</a:t>
            </a:r>
            <a:r>
              <a:rPr lang="en-US" altLang="zh-CN" dirty="0"/>
              <a:t>“</a:t>
            </a:r>
            <a:r>
              <a:rPr lang="zh-CN" altLang="en-US" dirty="0"/>
              <a:t>源监视器</a:t>
            </a:r>
            <a:r>
              <a:rPr lang="en-US" altLang="zh-CN" dirty="0"/>
              <a:t>”</a:t>
            </a:r>
            <a:r>
              <a:rPr lang="zh-CN" altLang="en-US" dirty="0"/>
              <a:t>面板中添加入点和出点</a:t>
            </a:r>
            <a:endParaRPr lang="zh-CN" altLang="en-US" dirty="0"/>
          </a:p>
          <a:p>
            <a:r>
              <a:rPr lang="zh-CN" altLang="en-US" dirty="0"/>
              <a:t>双击</a:t>
            </a:r>
            <a:r>
              <a:rPr lang="en-US" altLang="zh-CN" dirty="0"/>
              <a:t>“</a:t>
            </a:r>
            <a:r>
              <a:rPr lang="zh-CN" altLang="en-US" dirty="0"/>
              <a:t>时间轴</a:t>
            </a:r>
            <a:r>
              <a:rPr lang="en-US" altLang="zh-CN" dirty="0"/>
              <a:t>”</a:t>
            </a:r>
            <a:r>
              <a:rPr lang="zh-CN" altLang="en-US" dirty="0"/>
              <a:t>面板或</a:t>
            </a:r>
            <a:r>
              <a:rPr lang="en-US" altLang="zh-CN" dirty="0"/>
              <a:t>“</a:t>
            </a:r>
            <a:r>
              <a:rPr lang="zh-CN" altLang="en-US" dirty="0"/>
              <a:t>项目</a:t>
            </a:r>
            <a:r>
              <a:rPr lang="en-US" altLang="zh-CN" dirty="0"/>
              <a:t>”</a:t>
            </a:r>
            <a:r>
              <a:rPr lang="zh-CN" altLang="en-US" dirty="0"/>
              <a:t>面板中需要标记的素材文件，该文件将出现在</a:t>
            </a:r>
            <a:r>
              <a:rPr lang="en-US" altLang="zh-CN" dirty="0"/>
              <a:t>“</a:t>
            </a:r>
            <a:r>
              <a:rPr lang="zh-CN" altLang="en-US" dirty="0"/>
              <a:t>源监视器</a:t>
            </a:r>
            <a:r>
              <a:rPr lang="en-US" altLang="zh-CN" dirty="0"/>
              <a:t>”</a:t>
            </a:r>
            <a:r>
              <a:rPr lang="zh-CN" altLang="en-US" dirty="0"/>
              <a:t>面板中。在</a:t>
            </a:r>
            <a:r>
              <a:rPr lang="en-US" altLang="zh-CN" dirty="0"/>
              <a:t>“</a:t>
            </a:r>
            <a:r>
              <a:rPr lang="zh-CN" altLang="en-US" dirty="0"/>
              <a:t>源监视器</a:t>
            </a:r>
            <a:r>
              <a:rPr lang="en-US" altLang="zh-CN" dirty="0"/>
              <a:t>”</a:t>
            </a:r>
            <a:r>
              <a:rPr lang="zh-CN" altLang="en-US" dirty="0"/>
              <a:t>面板中拖动时间线滑块预览素材，并在目标区域单击</a:t>
            </a:r>
            <a:r>
              <a:rPr lang="en-US" altLang="zh-CN" dirty="0"/>
              <a:t>“</a:t>
            </a:r>
            <a:r>
              <a:rPr lang="zh-CN" altLang="en-US" dirty="0"/>
              <a:t>添加入点</a:t>
            </a:r>
            <a:r>
              <a:rPr lang="en-US" altLang="zh-CN" dirty="0"/>
              <a:t>”</a:t>
            </a:r>
            <a:r>
              <a:rPr lang="zh-CN" altLang="en-US" dirty="0"/>
              <a:t>按钮和</a:t>
            </a:r>
            <a:r>
              <a:rPr lang="en-US" altLang="zh-CN" dirty="0"/>
              <a:t>“</a:t>
            </a:r>
            <a:r>
              <a:rPr lang="zh-CN" altLang="en-US" dirty="0"/>
              <a:t>添加出点</a:t>
            </a:r>
            <a:r>
              <a:rPr lang="en-US" altLang="zh-CN" dirty="0"/>
              <a:t>”</a:t>
            </a:r>
            <a:r>
              <a:rPr lang="zh-CN" altLang="en-US" dirty="0"/>
              <a:t>按钮，如图所示，也可以按快捷键</a:t>
            </a:r>
            <a:r>
              <a:rPr lang="en-US" altLang="zh-CN" dirty="0"/>
              <a:t>I</a:t>
            </a:r>
            <a:r>
              <a:rPr lang="zh-CN" altLang="en-US" dirty="0"/>
              <a:t>（添加入点）和快捷键</a:t>
            </a:r>
            <a:r>
              <a:rPr lang="en-US" altLang="zh-CN" dirty="0"/>
              <a:t>O</a:t>
            </a:r>
            <a:r>
              <a:rPr lang="zh-CN" altLang="en-US" dirty="0"/>
              <a:t>（添加出点），完成入点与出点的添加。</a:t>
            </a:r>
            <a:endParaRPr lang="zh-CN" altLang="en-US" dirty="0"/>
          </a:p>
        </p:txBody>
      </p:sp>
      <p:pic>
        <p:nvPicPr>
          <p:cNvPr id="2" name="图片 1"/>
          <p:cNvPicPr>
            <a:picLocks noChangeAspect="1"/>
          </p:cNvPicPr>
          <p:nvPr/>
        </p:nvPicPr>
        <p:blipFill>
          <a:blip r:embed="rId1"/>
          <a:stretch>
            <a:fillRect/>
          </a:stretch>
        </p:blipFill>
        <p:spPr>
          <a:xfrm>
            <a:off x="4279265" y="3429635"/>
            <a:ext cx="3631565" cy="2788285"/>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6.3.6 </a:t>
            </a:r>
            <a:r>
              <a:rPr lang="zh-CN" altLang="en-US" dirty="0"/>
              <a:t>入点与出点的添加</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3</a:t>
            </a:r>
            <a:r>
              <a:rPr lang="zh-CN" altLang="en-US" dirty="0"/>
              <a:t>．在</a:t>
            </a:r>
            <a:r>
              <a:rPr lang="en-US" altLang="zh-CN" dirty="0"/>
              <a:t>“</a:t>
            </a:r>
            <a:r>
              <a:rPr lang="zh-CN" altLang="en-US" dirty="0"/>
              <a:t>节目监视器</a:t>
            </a:r>
            <a:r>
              <a:rPr lang="en-US" altLang="zh-CN" dirty="0"/>
              <a:t>”</a:t>
            </a:r>
            <a:r>
              <a:rPr lang="zh-CN" altLang="en-US" dirty="0"/>
              <a:t>面板中添加入点和出点</a:t>
            </a:r>
            <a:endParaRPr lang="zh-CN" altLang="en-US" dirty="0"/>
          </a:p>
          <a:p>
            <a:r>
              <a:rPr lang="zh-CN" altLang="en-US" dirty="0"/>
              <a:t>将需要添加标记的素材拖曳至</a:t>
            </a:r>
            <a:r>
              <a:rPr lang="en-US" altLang="zh-CN" dirty="0"/>
              <a:t>“</a:t>
            </a:r>
            <a:r>
              <a:rPr lang="zh-CN" altLang="en-US" dirty="0"/>
              <a:t>时间轴</a:t>
            </a:r>
            <a:r>
              <a:rPr lang="en-US" altLang="zh-CN" dirty="0"/>
              <a:t>”</a:t>
            </a:r>
            <a:r>
              <a:rPr lang="zh-CN" altLang="en-US" dirty="0"/>
              <a:t>面板，在</a:t>
            </a:r>
            <a:r>
              <a:rPr lang="en-US" altLang="zh-CN" dirty="0"/>
              <a:t>“</a:t>
            </a:r>
            <a:r>
              <a:rPr lang="zh-CN" altLang="en-US" dirty="0"/>
              <a:t>节目监视器</a:t>
            </a:r>
            <a:r>
              <a:rPr lang="en-US" altLang="zh-CN" dirty="0"/>
              <a:t>”</a:t>
            </a:r>
            <a:r>
              <a:rPr lang="zh-CN" altLang="en-US" dirty="0"/>
              <a:t>面板中拖动时间线滑块至需要标记入点和出点的位置，然后单击底部的</a:t>
            </a:r>
            <a:r>
              <a:rPr lang="en-US" altLang="zh-CN" dirty="0"/>
              <a:t>“</a:t>
            </a:r>
            <a:r>
              <a:rPr lang="zh-CN" altLang="en-US" dirty="0"/>
              <a:t>添加入点</a:t>
            </a:r>
            <a:r>
              <a:rPr lang="en-US" altLang="zh-CN" dirty="0"/>
              <a:t>”</a:t>
            </a:r>
            <a:r>
              <a:rPr lang="zh-CN" altLang="en-US" dirty="0"/>
              <a:t>按钮和</a:t>
            </a:r>
            <a:r>
              <a:rPr lang="en-US" altLang="zh-CN" dirty="0"/>
              <a:t>“</a:t>
            </a:r>
            <a:r>
              <a:rPr lang="zh-CN" altLang="en-US" dirty="0"/>
              <a:t>添加出点</a:t>
            </a:r>
            <a:r>
              <a:rPr lang="en-US" altLang="zh-CN" dirty="0"/>
              <a:t>”</a:t>
            </a:r>
            <a:r>
              <a:rPr lang="zh-CN" altLang="en-US" dirty="0"/>
              <a:t>按钮，如图所示，即可为素材添加入点和出点。</a:t>
            </a:r>
            <a:endParaRPr lang="zh-CN" altLang="en-US" dirty="0"/>
          </a:p>
        </p:txBody>
      </p:sp>
      <p:pic>
        <p:nvPicPr>
          <p:cNvPr id="2" name="图片 1"/>
          <p:cNvPicPr>
            <a:picLocks noChangeAspect="1"/>
          </p:cNvPicPr>
          <p:nvPr/>
        </p:nvPicPr>
        <p:blipFill>
          <a:blip r:embed="rId1"/>
          <a:stretch>
            <a:fillRect/>
          </a:stretch>
        </p:blipFill>
        <p:spPr>
          <a:xfrm>
            <a:off x="3570605" y="3227070"/>
            <a:ext cx="5048250" cy="278828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Premiere Pro</a:t>
            </a:r>
            <a:r>
              <a:rPr lang="zh-CN" altLang="en-US" dirty="0"/>
              <a:t>，广泛运用于各种类型的视频制作中，其用户遍布全球。</a:t>
            </a:r>
            <a:endParaRPr lang="zh-CN" altLang="en-US" dirty="0"/>
          </a:p>
          <a:p>
            <a:r>
              <a:rPr lang="en-US" altLang="zh-CN" dirty="0"/>
              <a:t>Premiere Pro</a:t>
            </a:r>
            <a:r>
              <a:rPr lang="zh-CN" altLang="en-US" dirty="0"/>
              <a:t>受到如此多的用户的喜欢和使用主要因为以下几点。</a:t>
            </a:r>
            <a:endParaRPr lang="zh-CN" altLang="en-US" dirty="0"/>
          </a:p>
          <a:p>
            <a:r>
              <a:rPr lang="zh-CN" altLang="en-US" dirty="0"/>
              <a:t>完善的软件功能：</a:t>
            </a:r>
            <a:r>
              <a:rPr lang="en-US" altLang="zh-CN" dirty="0"/>
              <a:t>Premiere Pro</a:t>
            </a:r>
            <a:r>
              <a:rPr lang="zh-CN" altLang="en-US" dirty="0"/>
              <a:t>已经推出了</a:t>
            </a:r>
            <a:r>
              <a:rPr lang="en-US" altLang="zh-CN" dirty="0"/>
              <a:t>20</a:t>
            </a:r>
            <a:r>
              <a:rPr lang="zh-CN" altLang="en-US" dirty="0"/>
              <a:t>余年，各项功能都比较完善。</a:t>
            </a:r>
            <a:endParaRPr lang="zh-CN" altLang="en-US" dirty="0"/>
          </a:p>
          <a:p>
            <a:r>
              <a:rPr lang="zh-CN" altLang="en-US" dirty="0"/>
              <a:t>较好的软件生态：</a:t>
            </a:r>
            <a:r>
              <a:rPr lang="en-US" altLang="zh-CN" dirty="0"/>
              <a:t>Premiere Pro</a:t>
            </a:r>
            <a:r>
              <a:rPr lang="zh-CN" altLang="en-US" dirty="0"/>
              <a:t>拥有许多教程，便于用户快速上手；还拥有丰富的插件，可辅助用户进行视频剪辑，以更快的速度获得更好的视频画面。</a:t>
            </a:r>
            <a:endParaRPr lang="zh-CN" altLang="en-US" dirty="0"/>
          </a:p>
          <a:p>
            <a:r>
              <a:rPr lang="zh-CN" altLang="en-US" dirty="0"/>
              <a:t>使用方便：操作界面可以自由调整，快捷键众多。</a:t>
            </a:r>
            <a:endParaRPr lang="zh-CN" altLang="en-US" dirty="0"/>
          </a:p>
          <a:p>
            <a:r>
              <a:rPr lang="zh-CN" altLang="en-US" dirty="0"/>
              <a:t>动态链接：能够与</a:t>
            </a:r>
            <a:r>
              <a:rPr lang="en-US" altLang="zh-CN" dirty="0"/>
              <a:t>Adobe</a:t>
            </a:r>
            <a:r>
              <a:rPr lang="zh-CN" altLang="en-US" dirty="0"/>
              <a:t>公司开发的其他软件（如</a:t>
            </a:r>
            <a:r>
              <a:rPr lang="en-US" altLang="zh-CN" dirty="0"/>
              <a:t>After Effects</a:t>
            </a:r>
            <a:r>
              <a:rPr lang="zh-CN" altLang="en-US" dirty="0"/>
              <a:t>、</a:t>
            </a:r>
            <a:r>
              <a:rPr lang="en-US" altLang="zh-CN" dirty="0"/>
              <a:t>Photoshop</a:t>
            </a:r>
            <a:r>
              <a:rPr lang="zh-CN" altLang="en-US" dirty="0"/>
              <a:t>、</a:t>
            </a:r>
            <a:r>
              <a:rPr lang="en-US" altLang="zh-CN" dirty="0"/>
              <a:t>Audition</a:t>
            </a:r>
            <a:r>
              <a:rPr lang="zh-CN" altLang="en-US" dirty="0"/>
              <a:t>等）进行动态链接，创作出更好的视频效果。</a:t>
            </a:r>
            <a:endParaRPr lang="zh-CN" alt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177790" cy="441325"/>
          </a:xfrm>
        </p:spPr>
        <p:txBody>
          <a:bodyPr>
            <a:normAutofit fontScale="90000"/>
          </a:bodyPr>
          <a:lstStyle/>
          <a:p>
            <a:r>
              <a:rPr lang="en-US" altLang="zh-CN" dirty="0"/>
              <a:t>6.3.7 </a:t>
            </a:r>
            <a:r>
              <a:rPr lang="zh-CN" altLang="en-US" dirty="0"/>
              <a:t>实战案例：制作古建筑混剪短视频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本小节将结合之前所讲的知识，制作一个古建筑混剪短视频。</a:t>
            </a:r>
            <a:endParaRPr lang="zh-CN" altLang="en-US" dirty="0"/>
          </a:p>
          <a:p>
            <a:r>
              <a:rPr lang="en-US" altLang="zh-CN" dirty="0"/>
              <a:t>01 </a:t>
            </a:r>
            <a:r>
              <a:rPr lang="zh-CN" altLang="en-US" dirty="0"/>
              <a:t>打开</a:t>
            </a:r>
            <a:r>
              <a:rPr lang="en-US" altLang="zh-CN" dirty="0"/>
              <a:t>Premiere Pro</a:t>
            </a:r>
            <a:r>
              <a:rPr lang="zh-CN" altLang="en-US" dirty="0"/>
              <a:t>，新建项目后进入编辑界面。新建一个序列，选择名为</a:t>
            </a:r>
            <a:r>
              <a:rPr lang="en-US" altLang="zh-CN" dirty="0"/>
              <a:t>“ARRI 1080p 30”</a:t>
            </a:r>
            <a:r>
              <a:rPr lang="zh-CN" altLang="en-US" dirty="0"/>
              <a:t>的序列预设，分别导入名为</a:t>
            </a:r>
            <a:r>
              <a:rPr lang="en-US" altLang="zh-CN" dirty="0"/>
              <a:t>“</a:t>
            </a:r>
            <a:r>
              <a:rPr lang="zh-CN" altLang="en-US" dirty="0"/>
              <a:t>古建筑</a:t>
            </a:r>
            <a:r>
              <a:rPr lang="en-US" altLang="zh-CN" dirty="0"/>
              <a:t>1”</a:t>
            </a:r>
            <a:r>
              <a:rPr lang="zh-CN" altLang="en-US" dirty="0"/>
              <a:t>～</a:t>
            </a:r>
            <a:r>
              <a:rPr lang="en-US" altLang="zh-CN" dirty="0"/>
              <a:t>“</a:t>
            </a:r>
            <a:r>
              <a:rPr lang="zh-CN" altLang="en-US" dirty="0"/>
              <a:t>古建筑</a:t>
            </a:r>
            <a:r>
              <a:rPr lang="en-US" altLang="zh-CN" dirty="0"/>
              <a:t>7”</a:t>
            </a:r>
            <a:r>
              <a:rPr lang="zh-CN" altLang="en-US" dirty="0"/>
              <a:t>的视频素材和名为</a:t>
            </a:r>
            <a:r>
              <a:rPr lang="en-US" altLang="zh-CN" dirty="0"/>
              <a:t>“</a:t>
            </a:r>
            <a:r>
              <a:rPr lang="zh-CN" altLang="en-US" dirty="0"/>
              <a:t>背景音乐</a:t>
            </a:r>
            <a:r>
              <a:rPr lang="en-US" altLang="zh-CN" dirty="0"/>
              <a:t>”</a:t>
            </a:r>
            <a:r>
              <a:rPr lang="zh-CN" altLang="en-US" dirty="0"/>
              <a:t>的音频素材至</a:t>
            </a:r>
            <a:r>
              <a:rPr lang="en-US" altLang="zh-CN" dirty="0"/>
              <a:t>“</a:t>
            </a:r>
            <a:r>
              <a:rPr lang="zh-CN" altLang="en-US" dirty="0"/>
              <a:t>项目</a:t>
            </a:r>
            <a:r>
              <a:rPr lang="en-US" altLang="zh-CN" dirty="0"/>
              <a:t>”</a:t>
            </a:r>
            <a:r>
              <a:rPr lang="zh-CN" altLang="en-US" dirty="0"/>
              <a:t>面板中，如图所示。</a:t>
            </a:r>
            <a:endParaRPr lang="zh-CN" altLang="en-US" dirty="0"/>
          </a:p>
          <a:p>
            <a:r>
              <a:rPr lang="en-US" altLang="zh-CN" dirty="0"/>
              <a:t>02 </a:t>
            </a:r>
            <a:r>
              <a:rPr lang="zh-CN" altLang="en-US" dirty="0"/>
              <a:t>在</a:t>
            </a:r>
            <a:r>
              <a:rPr lang="en-US" altLang="zh-CN" dirty="0"/>
              <a:t>“</a:t>
            </a:r>
            <a:r>
              <a:rPr lang="zh-CN" altLang="en-US" dirty="0"/>
              <a:t>项目</a:t>
            </a:r>
            <a:r>
              <a:rPr lang="en-US" altLang="zh-CN" dirty="0"/>
              <a:t>”</a:t>
            </a:r>
            <a:r>
              <a:rPr lang="zh-CN" altLang="en-US" dirty="0"/>
              <a:t>面板中双击名为</a:t>
            </a:r>
            <a:r>
              <a:rPr lang="en-US" altLang="zh-CN" dirty="0"/>
              <a:t>“</a:t>
            </a:r>
            <a:r>
              <a:rPr lang="zh-CN" altLang="en-US" dirty="0"/>
              <a:t>古建筑</a:t>
            </a:r>
            <a:r>
              <a:rPr lang="en-US" altLang="zh-CN" dirty="0"/>
              <a:t>1”</a:t>
            </a:r>
            <a:r>
              <a:rPr lang="zh-CN" altLang="en-US" dirty="0"/>
              <a:t>的视频素材，在</a:t>
            </a:r>
            <a:r>
              <a:rPr lang="en-US" altLang="zh-CN" dirty="0"/>
              <a:t>“</a:t>
            </a:r>
            <a:r>
              <a:rPr lang="zh-CN" altLang="en-US" dirty="0"/>
              <a:t>源监视器</a:t>
            </a:r>
            <a:r>
              <a:rPr lang="en-US" altLang="zh-CN" dirty="0"/>
              <a:t>”</a:t>
            </a:r>
            <a:r>
              <a:rPr lang="zh-CN" altLang="en-US" dirty="0"/>
              <a:t>面板中添加入点与出点，效果如图所示。</a:t>
            </a:r>
            <a:endParaRPr lang="zh-CN" altLang="en-US" dirty="0"/>
          </a:p>
        </p:txBody>
      </p:sp>
      <p:grpSp>
        <p:nvGrpSpPr>
          <p:cNvPr id="6" name="组合 5"/>
          <p:cNvGrpSpPr/>
          <p:nvPr/>
        </p:nvGrpSpPr>
        <p:grpSpPr>
          <a:xfrm>
            <a:off x="2913380" y="3652520"/>
            <a:ext cx="6540500" cy="2787650"/>
            <a:chOff x="3150" y="5799"/>
            <a:chExt cx="10300" cy="4390"/>
          </a:xfrm>
        </p:grpSpPr>
        <p:pic>
          <p:nvPicPr>
            <p:cNvPr id="2" name="图片 1"/>
            <p:cNvPicPr>
              <a:picLocks noChangeAspect="1"/>
            </p:cNvPicPr>
            <p:nvPr/>
          </p:nvPicPr>
          <p:blipFill>
            <a:blip r:embed="rId1"/>
            <a:stretch>
              <a:fillRect/>
            </a:stretch>
          </p:blipFill>
          <p:spPr>
            <a:xfrm>
              <a:off x="3150" y="5799"/>
              <a:ext cx="4503" cy="4391"/>
            </a:xfrm>
            <a:prstGeom prst="rect">
              <a:avLst/>
            </a:prstGeom>
          </p:spPr>
        </p:pic>
        <p:pic>
          <p:nvPicPr>
            <p:cNvPr id="3" name="图片 2"/>
            <p:cNvPicPr>
              <a:picLocks noChangeAspect="1"/>
            </p:cNvPicPr>
            <p:nvPr/>
          </p:nvPicPr>
          <p:blipFill>
            <a:blip r:embed="rId2"/>
            <a:stretch>
              <a:fillRect/>
            </a:stretch>
          </p:blipFill>
          <p:spPr>
            <a:xfrm>
              <a:off x="7974" y="5799"/>
              <a:ext cx="5476" cy="4391"/>
            </a:xfrm>
            <a:prstGeom prst="rect">
              <a:avLst/>
            </a:prstGeom>
          </p:spPr>
        </p:pic>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177790" cy="441325"/>
          </a:xfrm>
        </p:spPr>
        <p:txBody>
          <a:bodyPr>
            <a:normAutofit fontScale="90000"/>
          </a:bodyPr>
          <a:lstStyle/>
          <a:p>
            <a:r>
              <a:rPr lang="en-US" altLang="zh-CN" dirty="0"/>
              <a:t>6.3.7 </a:t>
            </a:r>
            <a:r>
              <a:rPr lang="zh-CN" altLang="en-US" dirty="0"/>
              <a:t>实战案例：制作古建筑混剪短视频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03 </a:t>
            </a:r>
            <a:r>
              <a:rPr lang="zh-CN" altLang="en-US" dirty="0"/>
              <a:t>在</a:t>
            </a:r>
            <a:r>
              <a:rPr lang="en-US" altLang="zh-CN" dirty="0"/>
              <a:t>“</a:t>
            </a:r>
            <a:r>
              <a:rPr lang="zh-CN" altLang="en-US" dirty="0"/>
              <a:t>项目</a:t>
            </a:r>
            <a:r>
              <a:rPr lang="en-US" altLang="zh-CN" dirty="0"/>
              <a:t>”</a:t>
            </a:r>
            <a:r>
              <a:rPr lang="zh-CN" altLang="en-US" dirty="0"/>
              <a:t>面板中双击名为</a:t>
            </a:r>
            <a:r>
              <a:rPr lang="en-US" altLang="zh-CN" dirty="0"/>
              <a:t>“</a:t>
            </a:r>
            <a:r>
              <a:rPr lang="zh-CN" altLang="en-US" dirty="0"/>
              <a:t>古建筑</a:t>
            </a:r>
            <a:r>
              <a:rPr lang="en-US" altLang="zh-CN" dirty="0"/>
              <a:t>2”</a:t>
            </a:r>
            <a:r>
              <a:rPr lang="zh-CN" altLang="en-US" dirty="0"/>
              <a:t>的视频素材，为其添加入点与出点，效果如图所示。</a:t>
            </a:r>
            <a:endParaRPr lang="zh-CN" altLang="en-US" dirty="0"/>
          </a:p>
          <a:p>
            <a:r>
              <a:rPr lang="en-US" altLang="zh-CN" dirty="0"/>
              <a:t>04 </a:t>
            </a:r>
            <a:r>
              <a:rPr lang="zh-CN" altLang="en-US" dirty="0"/>
              <a:t>参考步骤</a:t>
            </a:r>
            <a:r>
              <a:rPr lang="en-US" altLang="zh-CN" dirty="0"/>
              <a:t>03</a:t>
            </a:r>
            <a:r>
              <a:rPr lang="zh-CN" altLang="en-US" dirty="0"/>
              <a:t>，为剩下的视频素材添加入点与出点，使素材时长都保持在</a:t>
            </a:r>
            <a:r>
              <a:rPr lang="en-US" altLang="zh-CN" dirty="0"/>
              <a:t>5s</a:t>
            </a:r>
            <a:r>
              <a:rPr lang="zh-CN" altLang="en-US" dirty="0"/>
              <a:t>，如图所示。</a:t>
            </a:r>
            <a:endParaRPr lang="zh-CN" altLang="en-US" dirty="0"/>
          </a:p>
        </p:txBody>
      </p:sp>
      <p:grpSp>
        <p:nvGrpSpPr>
          <p:cNvPr id="6" name="组合 5"/>
          <p:cNvGrpSpPr/>
          <p:nvPr/>
        </p:nvGrpSpPr>
        <p:grpSpPr>
          <a:xfrm>
            <a:off x="2375535" y="2713355"/>
            <a:ext cx="7238365" cy="3233420"/>
            <a:chOff x="7022" y="3205"/>
            <a:chExt cx="9828" cy="4390"/>
          </a:xfrm>
        </p:grpSpPr>
        <p:pic>
          <p:nvPicPr>
            <p:cNvPr id="2" name="图片 1"/>
            <p:cNvPicPr>
              <a:picLocks noChangeAspect="1"/>
            </p:cNvPicPr>
            <p:nvPr/>
          </p:nvPicPr>
          <p:blipFill>
            <a:blip r:embed="rId1"/>
            <a:stretch>
              <a:fillRect/>
            </a:stretch>
          </p:blipFill>
          <p:spPr>
            <a:xfrm>
              <a:off x="7022" y="3205"/>
              <a:ext cx="5152" cy="4391"/>
            </a:xfrm>
            <a:prstGeom prst="rect">
              <a:avLst/>
            </a:prstGeom>
          </p:spPr>
        </p:pic>
        <p:pic>
          <p:nvPicPr>
            <p:cNvPr id="3" name="图片 2"/>
            <p:cNvPicPr>
              <a:picLocks noChangeAspect="1"/>
            </p:cNvPicPr>
            <p:nvPr/>
          </p:nvPicPr>
          <p:blipFill>
            <a:blip r:embed="rId2"/>
            <a:stretch>
              <a:fillRect/>
            </a:stretch>
          </p:blipFill>
          <p:spPr>
            <a:xfrm>
              <a:off x="12388" y="3205"/>
              <a:ext cx="4462" cy="4391"/>
            </a:xfrm>
            <a:prstGeom prst="rect">
              <a:avLst/>
            </a:prstGeom>
          </p:spPr>
        </p:pic>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177790" cy="441325"/>
          </a:xfrm>
        </p:spPr>
        <p:txBody>
          <a:bodyPr>
            <a:normAutofit fontScale="90000"/>
          </a:bodyPr>
          <a:lstStyle/>
          <a:p>
            <a:r>
              <a:rPr lang="en-US" altLang="zh-CN" dirty="0"/>
              <a:t>6.3.7 </a:t>
            </a:r>
            <a:r>
              <a:rPr lang="zh-CN" altLang="en-US" dirty="0"/>
              <a:t>实战案例：制作古建筑混剪短视频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素材入点和出点时间的详细分布如表所示。</a:t>
            </a:r>
            <a:endParaRPr lang="zh-CN" altLang="en-US" dirty="0"/>
          </a:p>
        </p:txBody>
      </p:sp>
      <p:pic>
        <p:nvPicPr>
          <p:cNvPr id="2" name="图片 1"/>
          <p:cNvPicPr>
            <a:picLocks noChangeAspect="1"/>
          </p:cNvPicPr>
          <p:nvPr/>
        </p:nvPicPr>
        <p:blipFill>
          <a:blip r:embed="rId1"/>
          <a:stretch>
            <a:fillRect/>
          </a:stretch>
        </p:blipFill>
        <p:spPr>
          <a:xfrm>
            <a:off x="2880360" y="2205355"/>
            <a:ext cx="6429375" cy="2447925"/>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177790" cy="441325"/>
          </a:xfrm>
        </p:spPr>
        <p:txBody>
          <a:bodyPr>
            <a:normAutofit fontScale="90000"/>
          </a:bodyPr>
          <a:lstStyle/>
          <a:p>
            <a:r>
              <a:rPr lang="en-US" altLang="zh-CN" dirty="0"/>
              <a:t>6.3.7 </a:t>
            </a:r>
            <a:r>
              <a:rPr lang="zh-CN" altLang="en-US" dirty="0"/>
              <a:t>实战案例：制作古建筑混剪短视频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05 </a:t>
            </a:r>
            <a:r>
              <a:rPr lang="zh-CN" altLang="en-US" dirty="0"/>
              <a:t>将</a:t>
            </a:r>
            <a:r>
              <a:rPr lang="en-US" altLang="zh-CN" dirty="0"/>
              <a:t>“</a:t>
            </a:r>
            <a:r>
              <a:rPr lang="zh-CN" altLang="en-US" dirty="0"/>
              <a:t>项目</a:t>
            </a:r>
            <a:r>
              <a:rPr lang="en-US" altLang="zh-CN" dirty="0"/>
              <a:t>”</a:t>
            </a:r>
            <a:r>
              <a:rPr lang="zh-CN" altLang="en-US" dirty="0"/>
              <a:t>面板中的视频素材按照编号顺序添加至</a:t>
            </a:r>
            <a:r>
              <a:rPr lang="en-US" altLang="zh-CN" dirty="0"/>
              <a:t>“</a:t>
            </a:r>
            <a:r>
              <a:rPr lang="zh-CN" altLang="en-US" dirty="0"/>
              <a:t>时间轴</a:t>
            </a:r>
            <a:r>
              <a:rPr lang="en-US" altLang="zh-CN" dirty="0"/>
              <a:t>”</a:t>
            </a:r>
            <a:r>
              <a:rPr lang="zh-CN" altLang="en-US" dirty="0"/>
              <a:t>面板中，将</a:t>
            </a:r>
            <a:r>
              <a:rPr lang="en-US" altLang="zh-CN" dirty="0"/>
              <a:t>“</a:t>
            </a:r>
            <a:r>
              <a:rPr lang="zh-CN" altLang="en-US" dirty="0"/>
              <a:t>项目</a:t>
            </a:r>
            <a:r>
              <a:rPr lang="en-US" altLang="zh-CN" dirty="0"/>
              <a:t>”</a:t>
            </a:r>
            <a:r>
              <a:rPr lang="zh-CN" altLang="en-US" dirty="0"/>
              <a:t>面板中的音频素材添加至</a:t>
            </a:r>
            <a:r>
              <a:rPr lang="en-US" altLang="zh-CN" dirty="0"/>
              <a:t>“</a:t>
            </a:r>
            <a:r>
              <a:rPr lang="zh-CN" altLang="en-US" dirty="0"/>
              <a:t>时间轴</a:t>
            </a:r>
            <a:r>
              <a:rPr lang="en-US" altLang="zh-CN" dirty="0"/>
              <a:t>”</a:t>
            </a:r>
            <a:r>
              <a:rPr lang="zh-CN" altLang="en-US" dirty="0"/>
              <a:t>面板中，效果如图所示。</a:t>
            </a:r>
            <a:endParaRPr lang="zh-CN" altLang="en-US" dirty="0"/>
          </a:p>
        </p:txBody>
      </p:sp>
      <p:pic>
        <p:nvPicPr>
          <p:cNvPr id="2" name="图片 1"/>
          <p:cNvPicPr>
            <a:picLocks noChangeAspect="1"/>
          </p:cNvPicPr>
          <p:nvPr/>
        </p:nvPicPr>
        <p:blipFill>
          <a:blip r:embed="rId1"/>
          <a:stretch>
            <a:fillRect/>
          </a:stretch>
        </p:blipFill>
        <p:spPr>
          <a:xfrm>
            <a:off x="2759075" y="2661920"/>
            <a:ext cx="6671310" cy="248539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177790" cy="441325"/>
          </a:xfrm>
        </p:spPr>
        <p:txBody>
          <a:bodyPr>
            <a:normAutofit fontScale="90000"/>
          </a:bodyPr>
          <a:lstStyle/>
          <a:p>
            <a:r>
              <a:rPr lang="en-US" altLang="zh-CN" dirty="0"/>
              <a:t>6.3.7 </a:t>
            </a:r>
            <a:r>
              <a:rPr lang="zh-CN" altLang="en-US" dirty="0"/>
              <a:t>实战案例：制作古建筑混剪短视频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06 </a:t>
            </a:r>
            <a:r>
              <a:rPr lang="zh-CN" altLang="en-US" dirty="0"/>
              <a:t>在</a:t>
            </a:r>
            <a:r>
              <a:rPr lang="en-US" altLang="zh-CN" dirty="0"/>
              <a:t>“</a:t>
            </a:r>
            <a:r>
              <a:rPr lang="zh-CN" altLang="en-US" dirty="0"/>
              <a:t>工具</a:t>
            </a:r>
            <a:r>
              <a:rPr lang="en-US" altLang="zh-CN" dirty="0"/>
              <a:t>”</a:t>
            </a:r>
            <a:r>
              <a:rPr lang="zh-CN" altLang="en-US" dirty="0"/>
              <a:t>面板中选择</a:t>
            </a:r>
            <a:r>
              <a:rPr lang="en-US" altLang="zh-CN" dirty="0"/>
              <a:t>“</a:t>
            </a:r>
            <a:r>
              <a:rPr lang="zh-CN" altLang="en-US" dirty="0"/>
              <a:t>剃刀</a:t>
            </a:r>
            <a:r>
              <a:rPr lang="en-US" altLang="zh-CN" dirty="0"/>
              <a:t>”</a:t>
            </a:r>
            <a:r>
              <a:rPr lang="zh-CN" altLang="en-US" dirty="0"/>
              <a:t>工具，分割音频素材，并删除多余部分，使音频素材时长与视频素材时长保持一致。右击名为</a:t>
            </a:r>
            <a:r>
              <a:rPr lang="en-US" altLang="zh-CN" dirty="0"/>
              <a:t>“</a:t>
            </a:r>
            <a:r>
              <a:rPr lang="zh-CN" altLang="en-US" dirty="0"/>
              <a:t>古建筑</a:t>
            </a:r>
            <a:r>
              <a:rPr lang="en-US" altLang="zh-CN" dirty="0"/>
              <a:t>1”“</a:t>
            </a:r>
            <a:r>
              <a:rPr lang="zh-CN" altLang="en-US" dirty="0"/>
              <a:t>古建筑</a:t>
            </a:r>
            <a:r>
              <a:rPr lang="en-US" altLang="zh-CN" dirty="0"/>
              <a:t>3”“</a:t>
            </a:r>
            <a:r>
              <a:rPr lang="zh-CN" altLang="en-US" dirty="0"/>
              <a:t>古建筑</a:t>
            </a:r>
            <a:r>
              <a:rPr lang="en-US" altLang="zh-CN" dirty="0"/>
              <a:t>4”</a:t>
            </a:r>
            <a:r>
              <a:rPr lang="zh-CN" altLang="en-US" dirty="0"/>
              <a:t>的视频素材，在弹出的快捷菜单中执行</a:t>
            </a:r>
            <a:r>
              <a:rPr lang="en-US" altLang="zh-CN" dirty="0"/>
              <a:t>“</a:t>
            </a:r>
            <a:r>
              <a:rPr lang="zh-CN" altLang="en-US" dirty="0"/>
              <a:t>取消链接</a:t>
            </a:r>
            <a:r>
              <a:rPr lang="en-US" altLang="zh-CN" dirty="0"/>
              <a:t>”</a:t>
            </a:r>
            <a:r>
              <a:rPr lang="zh-CN" altLang="en-US" dirty="0"/>
              <a:t>命令，将多余的音频素材删除，删除后上移</a:t>
            </a:r>
            <a:r>
              <a:rPr lang="en-US" altLang="zh-CN" dirty="0"/>
              <a:t>A2</a:t>
            </a:r>
            <a:r>
              <a:rPr lang="zh-CN" altLang="en-US" dirty="0"/>
              <a:t>轨道中的音频素材至</a:t>
            </a:r>
            <a:r>
              <a:rPr lang="en-US" altLang="zh-CN" dirty="0"/>
              <a:t>A1</a:t>
            </a:r>
            <a:r>
              <a:rPr lang="zh-CN" altLang="en-US" dirty="0"/>
              <a:t>轨道，效果如图所示。</a:t>
            </a:r>
            <a:endParaRPr lang="zh-CN" altLang="en-US" dirty="0"/>
          </a:p>
        </p:txBody>
      </p:sp>
      <p:pic>
        <p:nvPicPr>
          <p:cNvPr id="2" name="图片 1"/>
          <p:cNvPicPr>
            <a:picLocks noChangeAspect="1"/>
          </p:cNvPicPr>
          <p:nvPr/>
        </p:nvPicPr>
        <p:blipFill>
          <a:blip r:embed="rId1"/>
          <a:stretch>
            <a:fillRect/>
          </a:stretch>
        </p:blipFill>
        <p:spPr>
          <a:xfrm>
            <a:off x="3119755" y="3168650"/>
            <a:ext cx="5949950" cy="2710815"/>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177790" cy="441325"/>
          </a:xfrm>
        </p:spPr>
        <p:txBody>
          <a:bodyPr>
            <a:normAutofit fontScale="90000"/>
          </a:bodyPr>
          <a:lstStyle/>
          <a:p>
            <a:r>
              <a:rPr lang="en-US" altLang="zh-CN" dirty="0"/>
              <a:t>6.3.7 </a:t>
            </a:r>
            <a:r>
              <a:rPr lang="zh-CN" altLang="en-US" dirty="0"/>
              <a:t>实战案例：制作古建筑混剪短视频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07 </a:t>
            </a:r>
            <a:r>
              <a:rPr lang="zh-CN" altLang="en-US" dirty="0"/>
              <a:t>完成上述操作后，预览视频画面效果，如图所示。</a:t>
            </a:r>
            <a:endParaRPr lang="zh-CN" altLang="en-US" dirty="0"/>
          </a:p>
        </p:txBody>
      </p:sp>
      <p:pic>
        <p:nvPicPr>
          <p:cNvPr id="2" name="图片 1"/>
          <p:cNvPicPr>
            <a:picLocks noChangeAspect="1"/>
          </p:cNvPicPr>
          <p:nvPr/>
        </p:nvPicPr>
        <p:blipFill>
          <a:blip r:embed="rId1"/>
          <a:stretch>
            <a:fillRect/>
          </a:stretch>
        </p:blipFill>
        <p:spPr>
          <a:xfrm>
            <a:off x="3328670" y="2257425"/>
            <a:ext cx="5532755" cy="3100705"/>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13956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认识</a:t>
            </a: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Premiere Pro</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的界面</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Premiere Pro</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的特点</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6.2</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tx1">
              <a:lumMod val="65000"/>
              <a:lumOff val="35000"/>
            </a:schemeClr>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6.1</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flipV="1">
            <a:off x="7546340" y="5022215"/>
            <a:ext cx="2192655" cy="8890"/>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3950" y="3563620"/>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视频剪辑基础操作</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2" name="Oval 5"/>
          <p:cNvSpPr>
            <a:spLocks noChangeArrowheads="1"/>
          </p:cNvSpPr>
          <p:nvPr>
            <p:custDataLst>
              <p:tags r:id="rId16"/>
            </p:custDataLst>
          </p:nvPr>
        </p:nvSpPr>
        <p:spPr bwMode="auto">
          <a:xfrm>
            <a:off x="6789420" y="349250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1320" y="378079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4" name="Oval 9"/>
          <p:cNvSpPr>
            <a:spLocks noChangeArrowheads="1"/>
          </p:cNvSpPr>
          <p:nvPr>
            <p:custDataLst>
              <p:tags r:id="rId18"/>
            </p:custDataLst>
          </p:nvPr>
        </p:nvSpPr>
        <p:spPr bwMode="auto">
          <a:xfrm>
            <a:off x="7381240"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58305" y="355409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6.3</a:t>
            </a:r>
            <a:endParaRPr lang="zh-CN" altLang="en-US" sz="2400" dirty="0">
              <a:solidFill>
                <a:srgbClr val="F8F8F8"/>
              </a:solidFill>
            </a:endParaRPr>
          </a:p>
        </p:txBody>
      </p:sp>
      <p:sp>
        <p:nvSpPr>
          <p:cNvPr id="66" name="Oval 9"/>
          <p:cNvSpPr>
            <a:spLocks noChangeArrowheads="1"/>
          </p:cNvSpPr>
          <p:nvPr>
            <p:custDataLst>
              <p:tags r:id="rId20"/>
            </p:custDataLst>
          </p:nvPr>
        </p:nvSpPr>
        <p:spPr bwMode="auto">
          <a:xfrm>
            <a:off x="6722745"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8" name="TextBox 15"/>
          <p:cNvSpPr txBox="1">
            <a:spLocks noChangeArrowheads="1"/>
          </p:cNvSpPr>
          <p:nvPr>
            <p:custDataLst>
              <p:tags r:id="rId21"/>
            </p:custDataLst>
          </p:nvPr>
        </p:nvSpPr>
        <p:spPr bwMode="auto">
          <a:xfrm>
            <a:off x="7473950" y="4573905"/>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accent1"/>
                </a:solidFill>
                <a:latin typeface="微软雅黑" panose="020B0503020204020204" pitchFamily="34" charset="-122"/>
                <a:ea typeface="微软雅黑" panose="020B0503020204020204" pitchFamily="34" charset="-122"/>
              </a:rPr>
              <a:t>字幕效果的应用</a:t>
            </a:r>
            <a:endParaRPr lang="zh-CN" altLang="en-US" sz="2400" dirty="0">
              <a:solidFill>
                <a:schemeClr val="accent1"/>
              </a:solidFill>
              <a:latin typeface="微软雅黑" panose="020B0503020204020204" pitchFamily="34" charset="-122"/>
              <a:ea typeface="微软雅黑" panose="020B0503020204020204" pitchFamily="34" charset="-122"/>
            </a:endParaRPr>
          </a:p>
        </p:txBody>
      </p:sp>
      <p:sp>
        <p:nvSpPr>
          <p:cNvPr id="40" name="Oval 5"/>
          <p:cNvSpPr>
            <a:spLocks noChangeArrowheads="1"/>
          </p:cNvSpPr>
          <p:nvPr>
            <p:custDataLst>
              <p:tags r:id="rId22"/>
            </p:custDataLst>
          </p:nvPr>
        </p:nvSpPr>
        <p:spPr bwMode="auto">
          <a:xfrm>
            <a:off x="6789420" y="4502785"/>
            <a:ext cx="579120" cy="581660"/>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1" name="Freeform 8"/>
          <p:cNvSpPr/>
          <p:nvPr>
            <p:custDataLst>
              <p:tags r:id="rId23"/>
            </p:custDataLst>
          </p:nvPr>
        </p:nvSpPr>
        <p:spPr bwMode="auto">
          <a:xfrm>
            <a:off x="6751320" y="47910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2" name="Oval 9"/>
          <p:cNvSpPr>
            <a:spLocks noChangeArrowheads="1"/>
          </p:cNvSpPr>
          <p:nvPr>
            <p:custDataLst>
              <p:tags r:id="rId24"/>
            </p:custDataLst>
          </p:nvPr>
        </p:nvSpPr>
        <p:spPr bwMode="auto">
          <a:xfrm>
            <a:off x="7381240"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6" name="TextBox 13"/>
          <p:cNvSpPr txBox="1">
            <a:spLocks noChangeArrowheads="1"/>
          </p:cNvSpPr>
          <p:nvPr>
            <p:custDataLst>
              <p:tags r:id="rId25"/>
            </p:custDataLst>
          </p:nvPr>
        </p:nvSpPr>
        <p:spPr bwMode="auto">
          <a:xfrm>
            <a:off x="6758305" y="456501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6.4</a:t>
            </a:r>
            <a:endParaRPr lang="zh-CN" altLang="en-US" sz="2400" dirty="0">
              <a:solidFill>
                <a:srgbClr val="F8F8F8"/>
              </a:solidFill>
            </a:endParaRPr>
          </a:p>
        </p:txBody>
      </p:sp>
      <p:sp>
        <p:nvSpPr>
          <p:cNvPr id="54" name="Oval 9"/>
          <p:cNvSpPr>
            <a:spLocks noChangeArrowheads="1"/>
          </p:cNvSpPr>
          <p:nvPr>
            <p:custDataLst>
              <p:tags r:id="rId26"/>
            </p:custDataLst>
          </p:nvPr>
        </p:nvSpPr>
        <p:spPr bwMode="auto">
          <a:xfrm>
            <a:off x="6722745"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27"/>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8"/>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9"/>
            </p:custDataLst>
          </p:nvPr>
        </p:nvPicPr>
        <p:blipFill>
          <a:blip r:embed="rId30"/>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31"/>
            </p:custDataLst>
          </p:nvPr>
        </p:nvPicPr>
        <p:blipFill>
          <a:blip r:embed="rId32"/>
          <a:stretch>
            <a:fillRect/>
          </a:stretch>
        </p:blipFill>
        <p:spPr>
          <a:xfrm>
            <a:off x="11601450" y="5292090"/>
            <a:ext cx="561975" cy="619125"/>
          </a:xfrm>
          <a:prstGeom prst="roundRect">
            <a:avLst/>
          </a:prstGeom>
        </p:spPr>
      </p:pic>
      <p:sp>
        <p:nvSpPr>
          <p:cNvPr id="57" name="TextBox 15"/>
          <p:cNvSpPr txBox="1">
            <a:spLocks noChangeArrowheads="1"/>
          </p:cNvSpPr>
          <p:nvPr>
            <p:custDataLst>
              <p:tags r:id="rId33"/>
            </p:custDataLst>
          </p:nvPr>
        </p:nvSpPr>
        <p:spPr bwMode="auto">
          <a:xfrm>
            <a:off x="7473950" y="5617210"/>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音频效果的应用</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8" name="Oval 5"/>
          <p:cNvSpPr>
            <a:spLocks noChangeArrowheads="1"/>
          </p:cNvSpPr>
          <p:nvPr>
            <p:custDataLst>
              <p:tags r:id="rId34"/>
            </p:custDataLst>
          </p:nvPr>
        </p:nvSpPr>
        <p:spPr bwMode="auto">
          <a:xfrm>
            <a:off x="6789420" y="554609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9" name="Freeform 8"/>
          <p:cNvSpPr/>
          <p:nvPr>
            <p:custDataLst>
              <p:tags r:id="rId35"/>
            </p:custDataLst>
          </p:nvPr>
        </p:nvSpPr>
        <p:spPr bwMode="auto">
          <a:xfrm>
            <a:off x="6751320" y="583438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1" name="Oval 9"/>
          <p:cNvSpPr>
            <a:spLocks noChangeArrowheads="1"/>
          </p:cNvSpPr>
          <p:nvPr>
            <p:custDataLst>
              <p:tags r:id="rId36"/>
            </p:custDataLst>
          </p:nvPr>
        </p:nvSpPr>
        <p:spPr bwMode="auto">
          <a:xfrm>
            <a:off x="7381240" y="5798820"/>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7" name="TextBox 13"/>
          <p:cNvSpPr txBox="1">
            <a:spLocks noChangeArrowheads="1"/>
          </p:cNvSpPr>
          <p:nvPr>
            <p:custDataLst>
              <p:tags r:id="rId37"/>
            </p:custDataLst>
          </p:nvPr>
        </p:nvSpPr>
        <p:spPr bwMode="auto">
          <a:xfrm>
            <a:off x="6758305" y="5608320"/>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6.5</a:t>
            </a:r>
            <a:endParaRPr lang="zh-CN" altLang="en-US" sz="2400" dirty="0">
              <a:solidFill>
                <a:srgbClr val="F8F8F8"/>
              </a:solidFill>
            </a:endParaRPr>
          </a:p>
        </p:txBody>
      </p:sp>
      <p:sp>
        <p:nvSpPr>
          <p:cNvPr id="68" name="Oval 9"/>
          <p:cNvSpPr>
            <a:spLocks noChangeArrowheads="1"/>
          </p:cNvSpPr>
          <p:nvPr>
            <p:custDataLst>
              <p:tags r:id="rId38"/>
            </p:custDataLst>
          </p:nvPr>
        </p:nvSpPr>
        <p:spPr bwMode="auto">
          <a:xfrm>
            <a:off x="6722745" y="5798820"/>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177790" cy="441325"/>
          </a:xfrm>
        </p:spPr>
        <p:txBody>
          <a:bodyPr>
            <a:normAutofit fontScale="90000"/>
          </a:bodyPr>
          <a:lstStyle/>
          <a:p>
            <a:r>
              <a:rPr lang="en-US" altLang="zh-CN" dirty="0"/>
              <a:t>6.4.1 </a:t>
            </a:r>
            <a:r>
              <a:rPr lang="zh-CN" altLang="en-US" dirty="0"/>
              <a:t>字幕的新建</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字幕是视频常见的元素之一，既可以快速传递信息，又能够美化视频。下面介绍在</a:t>
            </a:r>
            <a:r>
              <a:rPr lang="en-US" altLang="zh-CN" dirty="0"/>
              <a:t>Premiere Pro</a:t>
            </a:r>
            <a:r>
              <a:rPr lang="zh-CN" altLang="en-US" dirty="0"/>
              <a:t>中创建字幕素材的方法。</a:t>
            </a:r>
            <a:endParaRPr lang="zh-CN" altLang="en-US" dirty="0"/>
          </a:p>
          <a:p>
            <a:r>
              <a:rPr lang="en-US" altLang="zh-CN" dirty="0"/>
              <a:t>1</a:t>
            </a:r>
            <a:r>
              <a:rPr lang="zh-CN" altLang="en-US" dirty="0"/>
              <a:t>．使用</a:t>
            </a:r>
            <a:r>
              <a:rPr lang="en-US" altLang="zh-CN" dirty="0"/>
              <a:t>“</a:t>
            </a:r>
            <a:r>
              <a:rPr lang="zh-CN" altLang="en-US" dirty="0"/>
              <a:t>工具</a:t>
            </a:r>
            <a:r>
              <a:rPr lang="en-US" altLang="zh-CN" dirty="0"/>
              <a:t>”</a:t>
            </a:r>
            <a:r>
              <a:rPr lang="zh-CN" altLang="en-US" dirty="0"/>
              <a:t>面板</a:t>
            </a:r>
            <a:endParaRPr lang="zh-CN" altLang="en-US" dirty="0"/>
          </a:p>
          <a:p>
            <a:r>
              <a:rPr lang="zh-CN" altLang="en-US" dirty="0"/>
              <a:t>在</a:t>
            </a:r>
            <a:r>
              <a:rPr lang="en-US" altLang="zh-CN" dirty="0"/>
              <a:t>“</a:t>
            </a:r>
            <a:r>
              <a:rPr lang="zh-CN" altLang="en-US" dirty="0"/>
              <a:t>工具</a:t>
            </a:r>
            <a:r>
              <a:rPr lang="en-US" altLang="zh-CN" dirty="0"/>
              <a:t>”</a:t>
            </a:r>
            <a:r>
              <a:rPr lang="zh-CN" altLang="en-US" dirty="0"/>
              <a:t>面板中选择</a:t>
            </a:r>
            <a:r>
              <a:rPr lang="en-US" altLang="zh-CN" dirty="0"/>
              <a:t>“</a:t>
            </a:r>
            <a:r>
              <a:rPr lang="zh-CN" altLang="en-US" dirty="0"/>
              <a:t>文字</a:t>
            </a:r>
            <a:r>
              <a:rPr lang="en-US" altLang="zh-CN" dirty="0"/>
              <a:t>”</a:t>
            </a:r>
            <a:r>
              <a:rPr lang="zh-CN" altLang="en-US" dirty="0"/>
              <a:t>工具，并在</a:t>
            </a:r>
            <a:r>
              <a:rPr lang="en-US" altLang="zh-CN" dirty="0"/>
              <a:t>“</a:t>
            </a:r>
            <a:r>
              <a:rPr lang="zh-CN" altLang="en-US" dirty="0"/>
              <a:t>节目监视器</a:t>
            </a:r>
            <a:r>
              <a:rPr lang="en-US" altLang="zh-CN" dirty="0"/>
              <a:t>”</a:t>
            </a:r>
            <a:r>
              <a:rPr lang="zh-CN" altLang="en-US" dirty="0"/>
              <a:t>面板中输入想要添加的文字内容，即可新建字幕，之后可以通过</a:t>
            </a:r>
            <a:r>
              <a:rPr lang="en-US" altLang="zh-CN" dirty="0"/>
              <a:t>“</a:t>
            </a:r>
            <a:r>
              <a:rPr lang="zh-CN" altLang="en-US" dirty="0"/>
              <a:t>效果控件</a:t>
            </a:r>
            <a:r>
              <a:rPr lang="en-US" altLang="zh-CN" dirty="0"/>
              <a:t>”</a:t>
            </a:r>
            <a:r>
              <a:rPr lang="zh-CN" altLang="en-US" dirty="0"/>
              <a:t>面板或</a:t>
            </a:r>
            <a:r>
              <a:rPr lang="en-US" altLang="zh-CN" dirty="0"/>
              <a:t>“</a:t>
            </a:r>
            <a:r>
              <a:rPr lang="zh-CN" altLang="en-US" dirty="0"/>
              <a:t>基本图形</a:t>
            </a:r>
            <a:r>
              <a:rPr lang="en-US" altLang="zh-CN" dirty="0"/>
              <a:t>”</a:t>
            </a:r>
            <a:r>
              <a:rPr lang="zh-CN" altLang="en-US" dirty="0"/>
              <a:t>面板对字幕进行调整，如图所示。</a:t>
            </a:r>
            <a:endParaRPr lang="zh-CN" altLang="en-US" dirty="0"/>
          </a:p>
        </p:txBody>
      </p:sp>
      <p:grpSp>
        <p:nvGrpSpPr>
          <p:cNvPr id="7" name="组合 6"/>
          <p:cNvGrpSpPr/>
          <p:nvPr/>
        </p:nvGrpSpPr>
        <p:grpSpPr>
          <a:xfrm>
            <a:off x="2524125" y="3678555"/>
            <a:ext cx="7211060" cy="2640965"/>
            <a:chOff x="3456" y="5610"/>
            <a:chExt cx="12408" cy="4544"/>
          </a:xfrm>
        </p:grpSpPr>
        <p:pic>
          <p:nvPicPr>
            <p:cNvPr id="2" name="图片 1"/>
            <p:cNvPicPr>
              <a:picLocks noChangeAspect="1"/>
            </p:cNvPicPr>
            <p:nvPr/>
          </p:nvPicPr>
          <p:blipFill>
            <a:blip r:embed="rId1"/>
            <a:stretch>
              <a:fillRect/>
            </a:stretch>
          </p:blipFill>
          <p:spPr>
            <a:xfrm>
              <a:off x="3456" y="5610"/>
              <a:ext cx="710" cy="4543"/>
            </a:xfrm>
            <a:prstGeom prst="rect">
              <a:avLst/>
            </a:prstGeom>
          </p:spPr>
        </p:pic>
        <p:pic>
          <p:nvPicPr>
            <p:cNvPr id="3" name="图片 2"/>
            <p:cNvPicPr>
              <a:picLocks noChangeAspect="1"/>
            </p:cNvPicPr>
            <p:nvPr/>
          </p:nvPicPr>
          <p:blipFill>
            <a:blip r:embed="rId2"/>
            <a:stretch>
              <a:fillRect/>
            </a:stretch>
          </p:blipFill>
          <p:spPr>
            <a:xfrm>
              <a:off x="4324" y="5610"/>
              <a:ext cx="6490" cy="4543"/>
            </a:xfrm>
            <a:prstGeom prst="rect">
              <a:avLst/>
            </a:prstGeom>
          </p:spPr>
        </p:pic>
        <p:pic>
          <p:nvPicPr>
            <p:cNvPr id="6" name="图片 5"/>
            <p:cNvPicPr>
              <a:picLocks noChangeAspect="1"/>
            </p:cNvPicPr>
            <p:nvPr/>
          </p:nvPicPr>
          <p:blipFill>
            <a:blip r:embed="rId3"/>
            <a:stretch>
              <a:fillRect/>
            </a:stretch>
          </p:blipFill>
          <p:spPr>
            <a:xfrm>
              <a:off x="10972" y="5610"/>
              <a:ext cx="4893" cy="4544"/>
            </a:xfrm>
            <a:prstGeom prst="rect">
              <a:avLst/>
            </a:prstGeom>
          </p:spPr>
        </p:pic>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177790" cy="441325"/>
          </a:xfrm>
        </p:spPr>
        <p:txBody>
          <a:bodyPr>
            <a:normAutofit fontScale="90000"/>
          </a:bodyPr>
          <a:lstStyle/>
          <a:p>
            <a:r>
              <a:rPr lang="en-US" altLang="zh-CN" dirty="0"/>
              <a:t>6.4.1 </a:t>
            </a:r>
            <a:r>
              <a:rPr lang="zh-CN" altLang="en-US" dirty="0"/>
              <a:t>字幕的新建</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．使用菜单栏中的命令</a:t>
            </a:r>
            <a:endParaRPr lang="zh-CN" altLang="en-US" dirty="0"/>
          </a:p>
          <a:p>
            <a:r>
              <a:rPr lang="zh-CN" altLang="en-US" dirty="0"/>
              <a:t>在菜单栏中执行</a:t>
            </a:r>
            <a:r>
              <a:rPr lang="en-US" altLang="zh-CN" dirty="0"/>
              <a:t>“</a:t>
            </a:r>
            <a:r>
              <a:rPr lang="zh-CN" altLang="en-US" dirty="0"/>
              <a:t>图形和标题</a:t>
            </a:r>
            <a:r>
              <a:rPr lang="en-US" altLang="zh-CN" dirty="0"/>
              <a:t>”|“</a:t>
            </a:r>
            <a:r>
              <a:rPr lang="zh-CN" altLang="en-US" dirty="0"/>
              <a:t>新建图层</a:t>
            </a:r>
            <a:r>
              <a:rPr lang="en-US" altLang="zh-CN" dirty="0"/>
              <a:t>”|“</a:t>
            </a:r>
            <a:r>
              <a:rPr lang="zh-CN" altLang="en-US" dirty="0"/>
              <a:t>文本</a:t>
            </a:r>
            <a:r>
              <a:rPr lang="en-US" altLang="zh-CN" dirty="0"/>
              <a:t>”</a:t>
            </a:r>
            <a:r>
              <a:rPr lang="zh-CN" altLang="en-US" dirty="0"/>
              <a:t>命令，如图所示，就可以直接创建文本图层。创建文本图层后，</a:t>
            </a:r>
            <a:r>
              <a:rPr lang="en-US" altLang="zh-CN" dirty="0"/>
              <a:t>“</a:t>
            </a:r>
            <a:r>
              <a:rPr lang="zh-CN" altLang="en-US" dirty="0"/>
              <a:t>时间轴</a:t>
            </a:r>
            <a:r>
              <a:rPr lang="en-US" altLang="zh-CN" dirty="0"/>
              <a:t>”</a:t>
            </a:r>
            <a:r>
              <a:rPr lang="zh-CN" altLang="en-US" dirty="0"/>
              <a:t>面板上将出现一个字幕素材，如图所示。</a:t>
            </a:r>
            <a:endParaRPr lang="zh-CN" altLang="en-US" dirty="0"/>
          </a:p>
        </p:txBody>
      </p:sp>
      <p:grpSp>
        <p:nvGrpSpPr>
          <p:cNvPr id="6" name="组合 5"/>
          <p:cNvGrpSpPr/>
          <p:nvPr/>
        </p:nvGrpSpPr>
        <p:grpSpPr>
          <a:xfrm>
            <a:off x="1415415" y="3225800"/>
            <a:ext cx="9183370" cy="2015490"/>
            <a:chOff x="3415" y="4943"/>
            <a:chExt cx="14462" cy="3174"/>
          </a:xfrm>
        </p:grpSpPr>
        <p:pic>
          <p:nvPicPr>
            <p:cNvPr id="2" name="图片 1"/>
            <p:cNvPicPr>
              <a:picLocks noChangeAspect="1"/>
            </p:cNvPicPr>
            <p:nvPr/>
          </p:nvPicPr>
          <p:blipFill>
            <a:blip r:embed="rId1"/>
            <a:stretch>
              <a:fillRect/>
            </a:stretch>
          </p:blipFill>
          <p:spPr>
            <a:xfrm>
              <a:off x="3415" y="4943"/>
              <a:ext cx="6318" cy="3174"/>
            </a:xfrm>
            <a:prstGeom prst="rect">
              <a:avLst/>
            </a:prstGeom>
          </p:spPr>
        </p:pic>
        <p:pic>
          <p:nvPicPr>
            <p:cNvPr id="3" name="图片 2"/>
            <p:cNvPicPr>
              <a:picLocks noChangeAspect="1"/>
            </p:cNvPicPr>
            <p:nvPr/>
          </p:nvPicPr>
          <p:blipFill>
            <a:blip r:embed="rId2"/>
            <a:stretch>
              <a:fillRect/>
            </a:stretch>
          </p:blipFill>
          <p:spPr>
            <a:xfrm>
              <a:off x="9927" y="4943"/>
              <a:ext cx="7950" cy="3174"/>
            </a:xfrm>
            <a:prstGeom prst="rect">
              <a:avLst/>
            </a:prstGeom>
          </p:spPr>
        </p:pic>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177790" cy="441325"/>
          </a:xfrm>
        </p:spPr>
        <p:txBody>
          <a:bodyPr>
            <a:normAutofit fontScale="90000"/>
          </a:bodyPr>
          <a:lstStyle/>
          <a:p>
            <a:r>
              <a:rPr lang="en-US" altLang="zh-CN" dirty="0"/>
              <a:t>6.4.2 </a:t>
            </a:r>
            <a:r>
              <a:rPr lang="zh-CN" altLang="en-US" dirty="0"/>
              <a:t>字幕样式与字幕模板的应用</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系统自动为视频添加字幕的时候，字体等参数都是默认的，用户需要批量添加字幕的时候就要一个个地去调整字幕的参数，很不方便。所以在添加字幕时，可以使用字幕样式和字幕模板来调整字幕的相关参数。</a:t>
            </a:r>
            <a:endParaRPr lang="zh-CN" altLang="en-US" dirty="0"/>
          </a:p>
          <a:p>
            <a:r>
              <a:rPr lang="en-US" altLang="zh-CN" dirty="0"/>
              <a:t>1</a:t>
            </a:r>
            <a:r>
              <a:rPr lang="zh-CN" altLang="en-US" dirty="0"/>
              <a:t>．字幕样式</a:t>
            </a:r>
            <a:endParaRPr lang="zh-CN" altLang="en-US" dirty="0"/>
          </a:p>
          <a:p>
            <a:r>
              <a:rPr lang="zh-CN" altLang="en-US" dirty="0"/>
              <a:t>在</a:t>
            </a:r>
            <a:r>
              <a:rPr lang="en-US" altLang="zh-CN" dirty="0"/>
              <a:t>“</a:t>
            </a:r>
            <a:r>
              <a:rPr lang="zh-CN" altLang="en-US" dirty="0"/>
              <a:t>基本图形</a:t>
            </a:r>
            <a:r>
              <a:rPr lang="en-US" altLang="zh-CN" dirty="0"/>
              <a:t>”</a:t>
            </a:r>
            <a:r>
              <a:rPr lang="zh-CN" altLang="en-US" dirty="0"/>
              <a:t>面板中可以编辑、创建字幕样式，如图所示。用户可根据自身需要在</a:t>
            </a:r>
            <a:r>
              <a:rPr lang="en-US" altLang="zh-CN" dirty="0"/>
              <a:t>“</a:t>
            </a:r>
            <a:r>
              <a:rPr lang="zh-CN" altLang="en-US" dirty="0"/>
              <a:t>基本图形</a:t>
            </a:r>
            <a:r>
              <a:rPr lang="en-US" altLang="zh-CN" dirty="0"/>
              <a:t>”</a:t>
            </a:r>
            <a:r>
              <a:rPr lang="zh-CN" altLang="en-US" dirty="0"/>
              <a:t>面板中设置好基础参数，然后创建字幕样式并对字幕样式进行命名，最后保存字幕样式。</a:t>
            </a:r>
            <a:endParaRPr lang="zh-CN" altLang="en-US" dirty="0"/>
          </a:p>
        </p:txBody>
      </p:sp>
      <p:pic>
        <p:nvPicPr>
          <p:cNvPr id="2" name="图片 1"/>
          <p:cNvPicPr>
            <a:picLocks noChangeAspect="1"/>
          </p:cNvPicPr>
          <p:nvPr/>
        </p:nvPicPr>
        <p:blipFill>
          <a:blip r:embed="rId1"/>
          <a:stretch>
            <a:fillRect/>
          </a:stretch>
        </p:blipFill>
        <p:spPr>
          <a:xfrm>
            <a:off x="4320540" y="3963035"/>
            <a:ext cx="3244215" cy="232918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13956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accent1"/>
                </a:solidFill>
                <a:latin typeface="微软雅黑" panose="020B0503020204020204" pitchFamily="34" charset="-122"/>
                <a:ea typeface="微软雅黑" panose="020B0503020204020204" pitchFamily="34" charset="-122"/>
              </a:rPr>
              <a:t>认识</a:t>
            </a:r>
            <a:r>
              <a:rPr lang="en-US" altLang="zh-CN" sz="2400" dirty="0">
                <a:solidFill>
                  <a:schemeClr val="accent1"/>
                </a:solidFill>
                <a:latin typeface="微软雅黑" panose="020B0503020204020204" pitchFamily="34" charset="-122"/>
                <a:ea typeface="微软雅黑" panose="020B0503020204020204" pitchFamily="34" charset="-122"/>
              </a:rPr>
              <a:t>Premiere Pro</a:t>
            </a:r>
            <a:r>
              <a:rPr lang="zh-CN" altLang="en-US" sz="2400" dirty="0">
                <a:solidFill>
                  <a:schemeClr val="accent1"/>
                </a:solidFill>
                <a:latin typeface="微软雅黑" panose="020B0503020204020204" pitchFamily="34" charset="-122"/>
                <a:ea typeface="微软雅黑" panose="020B0503020204020204" pitchFamily="34" charset="-122"/>
              </a:rPr>
              <a:t>的界面</a:t>
            </a:r>
            <a:endParaRPr lang="zh-CN" altLang="en-US" sz="2400" dirty="0">
              <a:solidFill>
                <a:schemeClr val="accent1"/>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Premiere Pro</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的特点</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6.2</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tx1">
              <a:lumMod val="65000"/>
              <a:lumOff val="35000"/>
            </a:schemeClr>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6.1</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a:off x="7546340" y="2977515"/>
            <a:ext cx="3422015" cy="12700"/>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3950" y="3563620"/>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视频剪辑基础操作</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2" name="Oval 5"/>
          <p:cNvSpPr>
            <a:spLocks noChangeArrowheads="1"/>
          </p:cNvSpPr>
          <p:nvPr>
            <p:custDataLst>
              <p:tags r:id="rId16"/>
            </p:custDataLst>
          </p:nvPr>
        </p:nvSpPr>
        <p:spPr bwMode="auto">
          <a:xfrm>
            <a:off x="6789420" y="349250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1320" y="378079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4" name="Oval 9"/>
          <p:cNvSpPr>
            <a:spLocks noChangeArrowheads="1"/>
          </p:cNvSpPr>
          <p:nvPr>
            <p:custDataLst>
              <p:tags r:id="rId18"/>
            </p:custDataLst>
          </p:nvPr>
        </p:nvSpPr>
        <p:spPr bwMode="auto">
          <a:xfrm>
            <a:off x="7381240"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58305" y="355409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6.3</a:t>
            </a:r>
            <a:endParaRPr lang="zh-CN" altLang="en-US" sz="2400" dirty="0">
              <a:solidFill>
                <a:srgbClr val="F8F8F8"/>
              </a:solidFill>
            </a:endParaRPr>
          </a:p>
        </p:txBody>
      </p:sp>
      <p:sp>
        <p:nvSpPr>
          <p:cNvPr id="66" name="Oval 9"/>
          <p:cNvSpPr>
            <a:spLocks noChangeArrowheads="1"/>
          </p:cNvSpPr>
          <p:nvPr>
            <p:custDataLst>
              <p:tags r:id="rId20"/>
            </p:custDataLst>
          </p:nvPr>
        </p:nvSpPr>
        <p:spPr bwMode="auto">
          <a:xfrm>
            <a:off x="6722745"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8" name="TextBox 15"/>
          <p:cNvSpPr txBox="1">
            <a:spLocks noChangeArrowheads="1"/>
          </p:cNvSpPr>
          <p:nvPr>
            <p:custDataLst>
              <p:tags r:id="rId21"/>
            </p:custDataLst>
          </p:nvPr>
        </p:nvSpPr>
        <p:spPr bwMode="auto">
          <a:xfrm>
            <a:off x="7473950" y="4573905"/>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字幕效果的应用</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0" name="Oval 5"/>
          <p:cNvSpPr>
            <a:spLocks noChangeArrowheads="1"/>
          </p:cNvSpPr>
          <p:nvPr>
            <p:custDataLst>
              <p:tags r:id="rId22"/>
            </p:custDataLst>
          </p:nvPr>
        </p:nvSpPr>
        <p:spPr bwMode="auto">
          <a:xfrm>
            <a:off x="6789420" y="4502785"/>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1" name="Freeform 8"/>
          <p:cNvSpPr/>
          <p:nvPr>
            <p:custDataLst>
              <p:tags r:id="rId23"/>
            </p:custDataLst>
          </p:nvPr>
        </p:nvSpPr>
        <p:spPr bwMode="auto">
          <a:xfrm>
            <a:off x="6751320" y="47910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2" name="Oval 9"/>
          <p:cNvSpPr>
            <a:spLocks noChangeArrowheads="1"/>
          </p:cNvSpPr>
          <p:nvPr>
            <p:custDataLst>
              <p:tags r:id="rId24"/>
            </p:custDataLst>
          </p:nvPr>
        </p:nvSpPr>
        <p:spPr bwMode="auto">
          <a:xfrm>
            <a:off x="7381240"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6" name="TextBox 13"/>
          <p:cNvSpPr txBox="1">
            <a:spLocks noChangeArrowheads="1"/>
          </p:cNvSpPr>
          <p:nvPr>
            <p:custDataLst>
              <p:tags r:id="rId25"/>
            </p:custDataLst>
          </p:nvPr>
        </p:nvSpPr>
        <p:spPr bwMode="auto">
          <a:xfrm>
            <a:off x="6758305" y="456501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6.4</a:t>
            </a:r>
            <a:endParaRPr lang="zh-CN" altLang="en-US" sz="2400" dirty="0">
              <a:solidFill>
                <a:srgbClr val="F8F8F8"/>
              </a:solidFill>
            </a:endParaRPr>
          </a:p>
        </p:txBody>
      </p:sp>
      <p:sp>
        <p:nvSpPr>
          <p:cNvPr id="54" name="Oval 9"/>
          <p:cNvSpPr>
            <a:spLocks noChangeArrowheads="1"/>
          </p:cNvSpPr>
          <p:nvPr>
            <p:custDataLst>
              <p:tags r:id="rId26"/>
            </p:custDataLst>
          </p:nvPr>
        </p:nvSpPr>
        <p:spPr bwMode="auto">
          <a:xfrm>
            <a:off x="6722745"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27"/>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8"/>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9"/>
            </p:custDataLst>
          </p:nvPr>
        </p:nvPicPr>
        <p:blipFill>
          <a:blip r:embed="rId30"/>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31"/>
            </p:custDataLst>
          </p:nvPr>
        </p:nvPicPr>
        <p:blipFill>
          <a:blip r:embed="rId32"/>
          <a:stretch>
            <a:fillRect/>
          </a:stretch>
        </p:blipFill>
        <p:spPr>
          <a:xfrm>
            <a:off x="11601450" y="5292090"/>
            <a:ext cx="561975" cy="619125"/>
          </a:xfrm>
          <a:prstGeom prst="roundRect">
            <a:avLst/>
          </a:prstGeom>
        </p:spPr>
      </p:pic>
      <p:sp>
        <p:nvSpPr>
          <p:cNvPr id="57" name="TextBox 15"/>
          <p:cNvSpPr txBox="1">
            <a:spLocks noChangeArrowheads="1"/>
          </p:cNvSpPr>
          <p:nvPr>
            <p:custDataLst>
              <p:tags r:id="rId33"/>
            </p:custDataLst>
          </p:nvPr>
        </p:nvSpPr>
        <p:spPr bwMode="auto">
          <a:xfrm>
            <a:off x="7473950" y="5617210"/>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音频效果的应用</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8" name="Oval 5"/>
          <p:cNvSpPr>
            <a:spLocks noChangeArrowheads="1"/>
          </p:cNvSpPr>
          <p:nvPr>
            <p:custDataLst>
              <p:tags r:id="rId34"/>
            </p:custDataLst>
          </p:nvPr>
        </p:nvSpPr>
        <p:spPr bwMode="auto">
          <a:xfrm>
            <a:off x="6789420" y="554609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9" name="Freeform 8"/>
          <p:cNvSpPr/>
          <p:nvPr>
            <p:custDataLst>
              <p:tags r:id="rId35"/>
            </p:custDataLst>
          </p:nvPr>
        </p:nvSpPr>
        <p:spPr bwMode="auto">
          <a:xfrm>
            <a:off x="6751320" y="583438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1" name="Oval 9"/>
          <p:cNvSpPr>
            <a:spLocks noChangeArrowheads="1"/>
          </p:cNvSpPr>
          <p:nvPr>
            <p:custDataLst>
              <p:tags r:id="rId36"/>
            </p:custDataLst>
          </p:nvPr>
        </p:nvSpPr>
        <p:spPr bwMode="auto">
          <a:xfrm>
            <a:off x="7381240" y="5798820"/>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7" name="TextBox 13"/>
          <p:cNvSpPr txBox="1">
            <a:spLocks noChangeArrowheads="1"/>
          </p:cNvSpPr>
          <p:nvPr>
            <p:custDataLst>
              <p:tags r:id="rId37"/>
            </p:custDataLst>
          </p:nvPr>
        </p:nvSpPr>
        <p:spPr bwMode="auto">
          <a:xfrm>
            <a:off x="6758305" y="5608320"/>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6.5</a:t>
            </a:r>
            <a:endParaRPr lang="zh-CN" altLang="en-US" sz="2400" dirty="0">
              <a:solidFill>
                <a:srgbClr val="F8F8F8"/>
              </a:solidFill>
            </a:endParaRPr>
          </a:p>
        </p:txBody>
      </p:sp>
      <p:sp>
        <p:nvSpPr>
          <p:cNvPr id="68" name="Oval 9"/>
          <p:cNvSpPr>
            <a:spLocks noChangeArrowheads="1"/>
          </p:cNvSpPr>
          <p:nvPr>
            <p:custDataLst>
              <p:tags r:id="rId38"/>
            </p:custDataLst>
          </p:nvPr>
        </p:nvSpPr>
        <p:spPr bwMode="auto">
          <a:xfrm>
            <a:off x="6722745" y="5798820"/>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177790" cy="441325"/>
          </a:xfrm>
        </p:spPr>
        <p:txBody>
          <a:bodyPr>
            <a:normAutofit fontScale="90000"/>
          </a:bodyPr>
          <a:lstStyle/>
          <a:p>
            <a:r>
              <a:rPr lang="en-US" altLang="zh-CN" dirty="0"/>
              <a:t>6.4.2 </a:t>
            </a:r>
            <a:r>
              <a:rPr lang="zh-CN" altLang="en-US" dirty="0"/>
              <a:t>字幕样式与字幕模板的应用</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在创建字幕样式后，</a:t>
            </a:r>
            <a:r>
              <a:rPr lang="en-US" altLang="zh-CN" dirty="0"/>
              <a:t>“</a:t>
            </a:r>
            <a:r>
              <a:rPr lang="zh-CN" altLang="en-US" dirty="0"/>
              <a:t>项目</a:t>
            </a:r>
            <a:r>
              <a:rPr lang="en-US" altLang="zh-CN" dirty="0"/>
              <a:t>”</a:t>
            </a:r>
            <a:r>
              <a:rPr lang="zh-CN" altLang="en-US" dirty="0"/>
              <a:t>面板中会出现对应的字幕样式。要将保存好的字幕样式应用至字幕中，只需要将</a:t>
            </a:r>
            <a:r>
              <a:rPr lang="en-US" altLang="zh-CN" dirty="0"/>
              <a:t>“</a:t>
            </a:r>
            <a:r>
              <a:rPr lang="zh-CN" altLang="en-US" dirty="0"/>
              <a:t>项目</a:t>
            </a:r>
            <a:r>
              <a:rPr lang="en-US" altLang="zh-CN" dirty="0"/>
              <a:t>”</a:t>
            </a:r>
            <a:r>
              <a:rPr lang="zh-CN" altLang="en-US" dirty="0"/>
              <a:t>面板中的字幕样式拖曳至</a:t>
            </a:r>
            <a:r>
              <a:rPr lang="en-US" altLang="zh-CN" dirty="0"/>
              <a:t>“</a:t>
            </a:r>
            <a:r>
              <a:rPr lang="zh-CN" altLang="en-US" dirty="0"/>
              <a:t>时间轴</a:t>
            </a:r>
            <a:r>
              <a:rPr lang="en-US" altLang="zh-CN" dirty="0"/>
              <a:t>”</a:t>
            </a:r>
            <a:r>
              <a:rPr lang="zh-CN" altLang="en-US" dirty="0"/>
              <a:t>面板上的字幕中，如图所示。</a:t>
            </a:r>
            <a:endParaRPr lang="zh-CN" altLang="en-US" dirty="0"/>
          </a:p>
        </p:txBody>
      </p:sp>
      <p:pic>
        <p:nvPicPr>
          <p:cNvPr id="2" name="图片 1"/>
          <p:cNvPicPr>
            <a:picLocks noChangeAspect="1"/>
          </p:cNvPicPr>
          <p:nvPr/>
        </p:nvPicPr>
        <p:blipFill>
          <a:blip r:embed="rId1"/>
          <a:stretch>
            <a:fillRect/>
          </a:stretch>
        </p:blipFill>
        <p:spPr>
          <a:xfrm>
            <a:off x="1393825" y="2961640"/>
            <a:ext cx="9401810" cy="2427605"/>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177790" cy="441325"/>
          </a:xfrm>
        </p:spPr>
        <p:txBody>
          <a:bodyPr>
            <a:normAutofit fontScale="90000"/>
          </a:bodyPr>
          <a:lstStyle/>
          <a:p>
            <a:r>
              <a:rPr lang="en-US" altLang="zh-CN" dirty="0"/>
              <a:t>6.4.2 </a:t>
            </a:r>
            <a:r>
              <a:rPr lang="zh-CN" altLang="en-US" dirty="0"/>
              <a:t>字幕样式与字幕模板的应用</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．字幕模板</a:t>
            </a:r>
            <a:endParaRPr lang="zh-CN" altLang="en-US" dirty="0"/>
          </a:p>
          <a:p>
            <a:r>
              <a:rPr lang="zh-CN" altLang="en-US" dirty="0"/>
              <a:t>在</a:t>
            </a:r>
            <a:r>
              <a:rPr lang="en-US" altLang="zh-CN" dirty="0"/>
              <a:t>“</a:t>
            </a:r>
            <a:r>
              <a:rPr lang="zh-CN" altLang="en-US" dirty="0"/>
              <a:t>基本图形</a:t>
            </a:r>
            <a:r>
              <a:rPr lang="en-US" altLang="zh-CN" dirty="0"/>
              <a:t>”</a:t>
            </a:r>
            <a:r>
              <a:rPr lang="zh-CN" altLang="en-US" dirty="0"/>
              <a:t>面板中打开</a:t>
            </a:r>
            <a:r>
              <a:rPr lang="en-US" altLang="zh-CN" dirty="0"/>
              <a:t>“</a:t>
            </a:r>
            <a:r>
              <a:rPr lang="zh-CN" altLang="en-US" dirty="0"/>
              <a:t>浏览</a:t>
            </a:r>
            <a:r>
              <a:rPr lang="en-US" altLang="zh-CN" dirty="0"/>
              <a:t>”</a:t>
            </a:r>
            <a:r>
              <a:rPr lang="zh-CN" altLang="en-US" dirty="0"/>
              <a:t>选项卡，就可以看到</a:t>
            </a:r>
            <a:r>
              <a:rPr lang="en-US" altLang="zh-CN" dirty="0"/>
              <a:t>Premiere Pro</a:t>
            </a:r>
            <a:r>
              <a:rPr lang="zh-CN" altLang="en-US" dirty="0"/>
              <a:t>为用户提供的各种各样的字幕模板，如图所示。拖曳想要使用的字幕模板到序列中，即可为序列中的所有字幕应用该字幕模板效果。</a:t>
            </a:r>
            <a:endParaRPr lang="zh-CN" altLang="en-US" dirty="0"/>
          </a:p>
        </p:txBody>
      </p:sp>
      <p:pic>
        <p:nvPicPr>
          <p:cNvPr id="2" name="图片 1"/>
          <p:cNvPicPr>
            <a:picLocks noChangeAspect="1"/>
          </p:cNvPicPr>
          <p:nvPr/>
        </p:nvPicPr>
        <p:blipFill>
          <a:blip r:embed="rId1"/>
          <a:stretch>
            <a:fillRect/>
          </a:stretch>
        </p:blipFill>
        <p:spPr>
          <a:xfrm>
            <a:off x="4085590" y="3072130"/>
            <a:ext cx="4018280" cy="2884805"/>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177790" cy="441325"/>
          </a:xfrm>
        </p:spPr>
        <p:txBody>
          <a:bodyPr>
            <a:normAutofit fontScale="90000"/>
          </a:bodyPr>
          <a:lstStyle/>
          <a:p>
            <a:r>
              <a:rPr lang="en-US" altLang="zh-CN" dirty="0"/>
              <a:t>6.4.2 </a:t>
            </a:r>
            <a:r>
              <a:rPr lang="zh-CN" altLang="en-US" dirty="0"/>
              <a:t>字幕样式与字幕模板的应用</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除了使用</a:t>
            </a:r>
            <a:r>
              <a:rPr lang="en-US" altLang="zh-CN" dirty="0"/>
              <a:t>Premiere Pro</a:t>
            </a:r>
            <a:r>
              <a:rPr lang="zh-CN" altLang="en-US" dirty="0"/>
              <a:t>提供的各种字幕模板，用户也可以根据自身需求导出新的字幕模板在其他项目中使用。选中</a:t>
            </a:r>
            <a:r>
              <a:rPr lang="en-US" altLang="zh-CN" dirty="0"/>
              <a:t>“</a:t>
            </a:r>
            <a:r>
              <a:rPr lang="zh-CN" altLang="en-US" dirty="0"/>
              <a:t>时间轴</a:t>
            </a:r>
            <a:r>
              <a:rPr lang="en-US" altLang="zh-CN" dirty="0"/>
              <a:t>”</a:t>
            </a:r>
            <a:r>
              <a:rPr lang="zh-CN" altLang="en-US" dirty="0"/>
              <a:t>面板中想要导出的字幕，在菜单栏中执行</a:t>
            </a:r>
            <a:r>
              <a:rPr lang="en-US" altLang="zh-CN" dirty="0"/>
              <a:t>“</a:t>
            </a:r>
            <a:r>
              <a:rPr lang="zh-CN" altLang="en-US" dirty="0"/>
              <a:t>文件</a:t>
            </a:r>
            <a:r>
              <a:rPr lang="en-US" altLang="zh-CN" dirty="0"/>
              <a:t>”|“</a:t>
            </a:r>
            <a:r>
              <a:rPr lang="zh-CN" altLang="en-US" dirty="0"/>
              <a:t>导出</a:t>
            </a:r>
            <a:r>
              <a:rPr lang="en-US" altLang="zh-CN" dirty="0"/>
              <a:t>”|“</a:t>
            </a:r>
            <a:r>
              <a:rPr lang="zh-CN" altLang="en-US" dirty="0"/>
              <a:t>动态图形模板</a:t>
            </a:r>
            <a:r>
              <a:rPr lang="en-US" altLang="zh-CN" dirty="0"/>
              <a:t>”</a:t>
            </a:r>
            <a:r>
              <a:rPr lang="zh-CN" altLang="en-US" dirty="0"/>
              <a:t>命令，如图所示。</a:t>
            </a:r>
            <a:endParaRPr lang="zh-CN" altLang="en-US" dirty="0"/>
          </a:p>
        </p:txBody>
      </p:sp>
      <p:pic>
        <p:nvPicPr>
          <p:cNvPr id="2" name="图片 1"/>
          <p:cNvPicPr>
            <a:picLocks noChangeAspect="1"/>
          </p:cNvPicPr>
          <p:nvPr/>
        </p:nvPicPr>
        <p:blipFill>
          <a:blip r:embed="rId1"/>
          <a:stretch>
            <a:fillRect/>
          </a:stretch>
        </p:blipFill>
        <p:spPr>
          <a:xfrm>
            <a:off x="3918585" y="3305810"/>
            <a:ext cx="4352925" cy="1390650"/>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177790" cy="441325"/>
          </a:xfrm>
        </p:spPr>
        <p:txBody>
          <a:bodyPr>
            <a:normAutofit fontScale="90000"/>
          </a:bodyPr>
          <a:lstStyle/>
          <a:p>
            <a:r>
              <a:rPr lang="en-US" altLang="zh-CN" dirty="0"/>
              <a:t>6.4.2 </a:t>
            </a:r>
            <a:r>
              <a:rPr lang="zh-CN" altLang="en-US" dirty="0"/>
              <a:t>字幕样式与字幕模板的应用</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打开</a:t>
            </a:r>
            <a:r>
              <a:rPr lang="en-US" altLang="zh-CN" dirty="0"/>
              <a:t>“</a:t>
            </a:r>
            <a:r>
              <a:rPr lang="zh-CN" altLang="en-US" dirty="0"/>
              <a:t>导出为动态图形模板</a:t>
            </a:r>
            <a:r>
              <a:rPr lang="en-US" altLang="zh-CN" dirty="0"/>
              <a:t>”</a:t>
            </a:r>
            <a:r>
              <a:rPr lang="zh-CN" altLang="en-US" dirty="0"/>
              <a:t>对话框，可以在该对话框中更改字幕模板的名称和保存位置，如图所示。</a:t>
            </a:r>
            <a:endParaRPr lang="zh-CN" altLang="en-US" dirty="0"/>
          </a:p>
        </p:txBody>
      </p:sp>
      <p:pic>
        <p:nvPicPr>
          <p:cNvPr id="2" name="图片 1"/>
          <p:cNvPicPr>
            <a:picLocks noChangeAspect="1"/>
          </p:cNvPicPr>
          <p:nvPr/>
        </p:nvPicPr>
        <p:blipFill>
          <a:blip r:embed="rId1"/>
          <a:stretch>
            <a:fillRect/>
          </a:stretch>
        </p:blipFill>
        <p:spPr>
          <a:xfrm>
            <a:off x="4343400" y="2354580"/>
            <a:ext cx="3503295" cy="3451225"/>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177790" cy="441325"/>
          </a:xfrm>
        </p:spPr>
        <p:txBody>
          <a:bodyPr>
            <a:normAutofit fontScale="90000"/>
          </a:bodyPr>
          <a:lstStyle/>
          <a:p>
            <a:r>
              <a:rPr lang="en-US" altLang="zh-CN" dirty="0"/>
              <a:t>6.4.1 </a:t>
            </a:r>
            <a:r>
              <a:rPr lang="zh-CN" altLang="en-US" dirty="0"/>
              <a:t>字幕的新建</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若将自定义的字幕模板存储到本地，则可以在任何项目中导入该字幕模板。具体方法为在菜单栏中执行</a:t>
            </a:r>
            <a:r>
              <a:rPr lang="en-US" altLang="zh-CN" dirty="0"/>
              <a:t>“</a:t>
            </a:r>
            <a:r>
              <a:rPr lang="zh-CN" altLang="en-US" dirty="0"/>
              <a:t>图形和标题</a:t>
            </a:r>
            <a:r>
              <a:rPr lang="en-US" altLang="zh-CN" dirty="0"/>
              <a:t>”|“</a:t>
            </a:r>
            <a:r>
              <a:rPr lang="zh-CN" altLang="en-US" dirty="0"/>
              <a:t>安装动态图形模板</a:t>
            </a:r>
            <a:r>
              <a:rPr lang="en-US" altLang="zh-CN" dirty="0"/>
              <a:t>”</a:t>
            </a:r>
            <a:r>
              <a:rPr lang="zh-CN" altLang="en-US" dirty="0"/>
              <a:t>命令，如图所示；或在</a:t>
            </a:r>
            <a:r>
              <a:rPr lang="en-US" altLang="zh-CN" dirty="0"/>
              <a:t>“</a:t>
            </a:r>
            <a:r>
              <a:rPr lang="zh-CN" altLang="en-US" dirty="0"/>
              <a:t>基本图形</a:t>
            </a:r>
            <a:r>
              <a:rPr lang="en-US" altLang="zh-CN" dirty="0"/>
              <a:t>”</a:t>
            </a:r>
            <a:r>
              <a:rPr lang="zh-CN" altLang="en-US" dirty="0"/>
              <a:t>面板中的</a:t>
            </a:r>
            <a:r>
              <a:rPr lang="en-US" altLang="zh-CN" dirty="0"/>
              <a:t>“</a:t>
            </a:r>
            <a:r>
              <a:rPr lang="zh-CN" altLang="en-US" dirty="0"/>
              <a:t>浏览</a:t>
            </a:r>
            <a:r>
              <a:rPr lang="en-US" altLang="zh-CN" dirty="0"/>
              <a:t>”</a:t>
            </a:r>
            <a:r>
              <a:rPr lang="zh-CN" altLang="en-US" dirty="0"/>
              <a:t>选项卡中勾选</a:t>
            </a:r>
            <a:r>
              <a:rPr lang="en-US" altLang="zh-CN" dirty="0"/>
              <a:t>“</a:t>
            </a:r>
            <a:r>
              <a:rPr lang="zh-CN" altLang="en-US" dirty="0"/>
              <a:t>本地模板文件夹</a:t>
            </a:r>
            <a:r>
              <a:rPr lang="en-US" altLang="zh-CN" dirty="0"/>
              <a:t>”</a:t>
            </a:r>
            <a:r>
              <a:rPr lang="zh-CN" altLang="en-US" dirty="0"/>
              <a:t>复选框，显示保存在本地模板文件夹中的字幕模板，如图所示。</a:t>
            </a:r>
            <a:endParaRPr lang="zh-CN" altLang="en-US" dirty="0"/>
          </a:p>
        </p:txBody>
      </p:sp>
      <p:grpSp>
        <p:nvGrpSpPr>
          <p:cNvPr id="6" name="组合 5"/>
          <p:cNvGrpSpPr/>
          <p:nvPr/>
        </p:nvGrpSpPr>
        <p:grpSpPr>
          <a:xfrm>
            <a:off x="3039745" y="3110865"/>
            <a:ext cx="5896610" cy="2884170"/>
            <a:chOff x="7931" y="4670"/>
            <a:chExt cx="9286" cy="4542"/>
          </a:xfrm>
        </p:grpSpPr>
        <p:pic>
          <p:nvPicPr>
            <p:cNvPr id="2" name="图片 1"/>
            <p:cNvPicPr>
              <a:picLocks noChangeAspect="1"/>
            </p:cNvPicPr>
            <p:nvPr/>
          </p:nvPicPr>
          <p:blipFill>
            <a:blip r:embed="rId1"/>
            <a:stretch>
              <a:fillRect/>
            </a:stretch>
          </p:blipFill>
          <p:spPr>
            <a:xfrm>
              <a:off x="7931" y="4670"/>
              <a:ext cx="2722" cy="4542"/>
            </a:xfrm>
            <a:prstGeom prst="rect">
              <a:avLst/>
            </a:prstGeom>
          </p:spPr>
        </p:pic>
        <p:pic>
          <p:nvPicPr>
            <p:cNvPr id="3" name="图片 2"/>
            <p:cNvPicPr>
              <a:picLocks noChangeAspect="1"/>
            </p:cNvPicPr>
            <p:nvPr/>
          </p:nvPicPr>
          <p:blipFill>
            <a:blip r:embed="rId2"/>
            <a:stretch>
              <a:fillRect/>
            </a:stretch>
          </p:blipFill>
          <p:spPr>
            <a:xfrm>
              <a:off x="10889" y="4670"/>
              <a:ext cx="6328" cy="4543"/>
            </a:xfrm>
            <a:prstGeom prst="rect">
              <a:avLst/>
            </a:prstGeom>
          </p:spPr>
        </p:pic>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177790" cy="441325"/>
          </a:xfrm>
        </p:spPr>
        <p:txBody>
          <a:bodyPr>
            <a:normAutofit fontScale="90000"/>
          </a:bodyPr>
          <a:lstStyle/>
          <a:p>
            <a:r>
              <a:rPr lang="en-US" altLang="zh-CN" dirty="0"/>
              <a:t>6.4.3 </a:t>
            </a:r>
            <a:r>
              <a:rPr lang="zh-CN" altLang="en-US" dirty="0"/>
              <a:t>实战案例：制作影片的字幕滚动效果</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在</a:t>
            </a:r>
            <a:r>
              <a:rPr lang="en-US" altLang="zh-CN" dirty="0"/>
              <a:t>Premiere Pro 2023</a:t>
            </a:r>
            <a:r>
              <a:rPr lang="zh-CN" altLang="en-US" dirty="0"/>
              <a:t>中，可以通过对字幕添加动画效果，制作影片中的字幕滚动效果。可以在</a:t>
            </a:r>
            <a:r>
              <a:rPr lang="en-US" altLang="zh-CN" dirty="0"/>
              <a:t>“</a:t>
            </a:r>
            <a:r>
              <a:rPr lang="zh-CN" altLang="en-US" dirty="0"/>
              <a:t>基本图形</a:t>
            </a:r>
            <a:r>
              <a:rPr lang="en-US" altLang="zh-CN" dirty="0"/>
              <a:t>”</a:t>
            </a:r>
            <a:r>
              <a:rPr lang="zh-CN" altLang="en-US" dirty="0"/>
              <a:t>面板中勾选</a:t>
            </a:r>
            <a:r>
              <a:rPr lang="en-US" altLang="zh-CN" dirty="0"/>
              <a:t>“</a:t>
            </a:r>
            <a:r>
              <a:rPr lang="zh-CN" altLang="en-US" dirty="0"/>
              <a:t>滚动</a:t>
            </a:r>
            <a:r>
              <a:rPr lang="en-US" altLang="zh-CN" dirty="0"/>
              <a:t>”</a:t>
            </a:r>
            <a:r>
              <a:rPr lang="zh-CN" altLang="en-US" dirty="0"/>
              <a:t>复选框以添加效果。</a:t>
            </a:r>
            <a:endParaRPr lang="zh-CN" altLang="en-US" dirty="0"/>
          </a:p>
          <a:p>
            <a:r>
              <a:rPr lang="en-US" altLang="zh-CN" dirty="0"/>
              <a:t>01 </a:t>
            </a:r>
            <a:r>
              <a:rPr lang="zh-CN" altLang="en-US" dirty="0"/>
              <a:t>打开</a:t>
            </a:r>
            <a:r>
              <a:rPr lang="en-US" altLang="zh-CN" dirty="0"/>
              <a:t>Premiere Pro</a:t>
            </a:r>
            <a:r>
              <a:rPr lang="zh-CN" altLang="en-US" dirty="0"/>
              <a:t>，新建项目后进入编辑界面。导入名为</a:t>
            </a:r>
            <a:r>
              <a:rPr lang="en-US" altLang="zh-CN" dirty="0"/>
              <a:t>“</a:t>
            </a:r>
            <a:r>
              <a:rPr lang="zh-CN" altLang="en-US" dirty="0"/>
              <a:t>珠江</a:t>
            </a:r>
            <a:r>
              <a:rPr lang="en-US" altLang="zh-CN" dirty="0"/>
              <a:t>”</a:t>
            </a:r>
            <a:r>
              <a:rPr lang="zh-CN" altLang="en-US" dirty="0"/>
              <a:t>的视频素材和名为</a:t>
            </a:r>
            <a:r>
              <a:rPr lang="en-US" altLang="zh-CN" dirty="0"/>
              <a:t>“</a:t>
            </a:r>
            <a:r>
              <a:rPr lang="zh-CN" altLang="en-US" dirty="0"/>
              <a:t>钢琴曲</a:t>
            </a:r>
            <a:r>
              <a:rPr lang="en-US" altLang="zh-CN" dirty="0"/>
              <a:t>”</a:t>
            </a:r>
            <a:r>
              <a:rPr lang="zh-CN" altLang="en-US" dirty="0"/>
              <a:t>的音频素材，将其拖曳至</a:t>
            </a:r>
            <a:r>
              <a:rPr lang="en-US" altLang="zh-CN" dirty="0"/>
              <a:t>“</a:t>
            </a:r>
            <a:r>
              <a:rPr lang="zh-CN" altLang="en-US" dirty="0"/>
              <a:t>时间轴</a:t>
            </a:r>
            <a:r>
              <a:rPr lang="en-US" altLang="zh-CN" dirty="0"/>
              <a:t>”</a:t>
            </a:r>
            <a:r>
              <a:rPr lang="zh-CN" altLang="en-US" dirty="0"/>
              <a:t>面板中，如图所示。</a:t>
            </a:r>
            <a:endParaRPr lang="zh-CN" altLang="en-US" dirty="0"/>
          </a:p>
        </p:txBody>
      </p:sp>
      <p:pic>
        <p:nvPicPr>
          <p:cNvPr id="2" name="图片 1"/>
          <p:cNvPicPr>
            <a:picLocks noChangeAspect="1"/>
          </p:cNvPicPr>
          <p:nvPr/>
        </p:nvPicPr>
        <p:blipFill>
          <a:blip r:embed="rId1"/>
          <a:stretch>
            <a:fillRect/>
          </a:stretch>
        </p:blipFill>
        <p:spPr>
          <a:xfrm>
            <a:off x="1677670" y="3297555"/>
            <a:ext cx="8834755" cy="2028190"/>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177790" cy="441325"/>
          </a:xfrm>
        </p:spPr>
        <p:txBody>
          <a:bodyPr>
            <a:normAutofit fontScale="90000"/>
          </a:bodyPr>
          <a:lstStyle/>
          <a:p>
            <a:r>
              <a:rPr lang="en-US" altLang="zh-CN" dirty="0"/>
              <a:t>6.4.3 </a:t>
            </a:r>
            <a:r>
              <a:rPr lang="zh-CN" altLang="en-US" dirty="0"/>
              <a:t>实战案例：制作影片的字幕滚动效果</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02 </a:t>
            </a:r>
            <a:r>
              <a:rPr lang="zh-CN" altLang="en-US" dirty="0"/>
              <a:t>在</a:t>
            </a:r>
            <a:r>
              <a:rPr lang="en-US" altLang="zh-CN" dirty="0"/>
              <a:t>“</a:t>
            </a:r>
            <a:r>
              <a:rPr lang="zh-CN" altLang="en-US" dirty="0"/>
              <a:t>工具</a:t>
            </a:r>
            <a:r>
              <a:rPr lang="en-US" altLang="zh-CN" dirty="0"/>
              <a:t>”</a:t>
            </a:r>
            <a:r>
              <a:rPr lang="zh-CN" altLang="en-US" dirty="0"/>
              <a:t>面板中选择</a:t>
            </a:r>
            <a:r>
              <a:rPr lang="en-US" altLang="zh-CN" dirty="0"/>
              <a:t>“</a:t>
            </a:r>
            <a:r>
              <a:rPr lang="zh-CN" altLang="en-US" dirty="0"/>
              <a:t>文字</a:t>
            </a:r>
            <a:r>
              <a:rPr lang="en-US" altLang="zh-CN" dirty="0"/>
              <a:t>”</a:t>
            </a:r>
            <a:r>
              <a:rPr lang="zh-CN" altLang="en-US" dirty="0"/>
              <a:t>工具，在预览画面中输入字幕内容</a:t>
            </a:r>
            <a:r>
              <a:rPr lang="en-US" altLang="zh-CN" dirty="0"/>
              <a:t>“END”</a:t>
            </a:r>
            <a:r>
              <a:rPr lang="zh-CN" altLang="en-US" dirty="0"/>
              <a:t>，并调整字幕位置，效果如图所示。</a:t>
            </a:r>
            <a:endParaRPr lang="zh-CN" altLang="en-US" dirty="0"/>
          </a:p>
        </p:txBody>
      </p:sp>
      <p:pic>
        <p:nvPicPr>
          <p:cNvPr id="2" name="图片 1"/>
          <p:cNvPicPr>
            <a:picLocks noChangeAspect="1"/>
          </p:cNvPicPr>
          <p:nvPr/>
        </p:nvPicPr>
        <p:blipFill>
          <a:blip r:embed="rId1"/>
          <a:stretch>
            <a:fillRect/>
          </a:stretch>
        </p:blipFill>
        <p:spPr>
          <a:xfrm>
            <a:off x="3544570" y="2558415"/>
            <a:ext cx="5100320" cy="2788285"/>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177790" cy="441325"/>
          </a:xfrm>
        </p:spPr>
        <p:txBody>
          <a:bodyPr>
            <a:normAutofit fontScale="90000"/>
          </a:bodyPr>
          <a:lstStyle/>
          <a:p>
            <a:r>
              <a:rPr lang="en-US" altLang="zh-CN" dirty="0"/>
              <a:t>6.4.3 </a:t>
            </a:r>
            <a:r>
              <a:rPr lang="zh-CN" altLang="en-US" dirty="0"/>
              <a:t>实战案例：制作影片的字幕滚动效果</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03 </a:t>
            </a:r>
            <a:r>
              <a:rPr lang="zh-CN" altLang="en-US" dirty="0"/>
              <a:t>在</a:t>
            </a:r>
            <a:r>
              <a:rPr lang="en-US" altLang="zh-CN" dirty="0"/>
              <a:t>“</a:t>
            </a:r>
            <a:r>
              <a:rPr lang="zh-CN" altLang="en-US" dirty="0"/>
              <a:t>基本图形</a:t>
            </a:r>
            <a:r>
              <a:rPr lang="en-US" altLang="zh-CN" dirty="0"/>
              <a:t>”</a:t>
            </a:r>
            <a:r>
              <a:rPr lang="zh-CN" altLang="en-US" dirty="0"/>
              <a:t>面板中调整字幕的字体、大小、位置，参数设置如图所示。</a:t>
            </a:r>
            <a:endParaRPr lang="zh-CN" altLang="en-US" dirty="0"/>
          </a:p>
        </p:txBody>
      </p:sp>
      <p:pic>
        <p:nvPicPr>
          <p:cNvPr id="2" name="图片 1"/>
          <p:cNvPicPr>
            <a:picLocks noChangeAspect="1"/>
          </p:cNvPicPr>
          <p:nvPr/>
        </p:nvPicPr>
        <p:blipFill>
          <a:blip r:embed="rId1"/>
          <a:stretch>
            <a:fillRect/>
          </a:stretch>
        </p:blipFill>
        <p:spPr>
          <a:xfrm>
            <a:off x="4085590" y="2510155"/>
            <a:ext cx="4018280" cy="2884805"/>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177790" cy="441325"/>
          </a:xfrm>
        </p:spPr>
        <p:txBody>
          <a:bodyPr>
            <a:normAutofit fontScale="90000"/>
          </a:bodyPr>
          <a:lstStyle/>
          <a:p>
            <a:r>
              <a:rPr lang="en-US" altLang="zh-CN" dirty="0"/>
              <a:t>6.4.3 </a:t>
            </a:r>
            <a:r>
              <a:rPr lang="zh-CN" altLang="en-US" dirty="0"/>
              <a:t>实战案例：制作影片的字幕滚动效果</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04 </a:t>
            </a:r>
            <a:r>
              <a:rPr lang="zh-CN" altLang="en-US" dirty="0"/>
              <a:t>在</a:t>
            </a:r>
            <a:r>
              <a:rPr lang="en-US" altLang="zh-CN" dirty="0"/>
              <a:t>“</a:t>
            </a:r>
            <a:r>
              <a:rPr lang="zh-CN" altLang="en-US" dirty="0"/>
              <a:t>时间轴</a:t>
            </a:r>
            <a:r>
              <a:rPr lang="en-US" altLang="zh-CN" dirty="0"/>
              <a:t>”</a:t>
            </a:r>
            <a:r>
              <a:rPr lang="zh-CN" altLang="en-US" dirty="0"/>
              <a:t>面板中适当调整字幕的持续时间，效果如图所示。</a:t>
            </a:r>
            <a:endParaRPr lang="zh-CN" altLang="en-US" dirty="0"/>
          </a:p>
        </p:txBody>
      </p:sp>
      <p:pic>
        <p:nvPicPr>
          <p:cNvPr id="2" name="图片 1"/>
          <p:cNvPicPr>
            <a:picLocks noChangeAspect="1"/>
          </p:cNvPicPr>
          <p:nvPr/>
        </p:nvPicPr>
        <p:blipFill>
          <a:blip r:embed="rId1"/>
          <a:stretch>
            <a:fillRect/>
          </a:stretch>
        </p:blipFill>
        <p:spPr>
          <a:xfrm>
            <a:off x="3570605" y="2770505"/>
            <a:ext cx="5048250" cy="2015490"/>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177790" cy="441325"/>
          </a:xfrm>
        </p:spPr>
        <p:txBody>
          <a:bodyPr>
            <a:normAutofit fontScale="90000"/>
          </a:bodyPr>
          <a:lstStyle/>
          <a:p>
            <a:r>
              <a:rPr lang="en-US" altLang="zh-CN" dirty="0"/>
              <a:t>6.4.3 </a:t>
            </a:r>
            <a:r>
              <a:rPr lang="zh-CN" altLang="en-US" dirty="0"/>
              <a:t>实战案例：制作影片的字幕滚动效果</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05 </a:t>
            </a:r>
            <a:r>
              <a:rPr lang="zh-CN" altLang="en-US" dirty="0"/>
              <a:t>选中</a:t>
            </a:r>
            <a:r>
              <a:rPr lang="en-US" altLang="zh-CN" dirty="0"/>
              <a:t>“</a:t>
            </a:r>
            <a:r>
              <a:rPr lang="zh-CN" altLang="en-US" dirty="0"/>
              <a:t>时间轴</a:t>
            </a:r>
            <a:r>
              <a:rPr lang="en-US" altLang="zh-CN" dirty="0"/>
              <a:t>”</a:t>
            </a:r>
            <a:r>
              <a:rPr lang="zh-CN" altLang="en-US" dirty="0"/>
              <a:t>面板中的字幕，在</a:t>
            </a:r>
            <a:r>
              <a:rPr lang="en-US" altLang="zh-CN" dirty="0"/>
              <a:t>“</a:t>
            </a:r>
            <a:r>
              <a:rPr lang="zh-CN" altLang="en-US" dirty="0"/>
              <a:t>效果</a:t>
            </a:r>
            <a:r>
              <a:rPr lang="en-US" altLang="zh-CN" dirty="0"/>
              <a:t>”</a:t>
            </a:r>
            <a:r>
              <a:rPr lang="zh-CN" altLang="en-US" dirty="0"/>
              <a:t>面板中为字幕添加名为</a:t>
            </a:r>
            <a:r>
              <a:rPr lang="en-US" altLang="zh-CN" dirty="0"/>
              <a:t>“</a:t>
            </a:r>
            <a:r>
              <a:rPr lang="zh-CN" altLang="en-US" dirty="0"/>
              <a:t>渐变擦除</a:t>
            </a:r>
            <a:r>
              <a:rPr lang="en-US" altLang="zh-CN" dirty="0"/>
              <a:t>”</a:t>
            </a:r>
            <a:r>
              <a:rPr lang="zh-CN" altLang="en-US" dirty="0"/>
              <a:t>的过渡效果，并调整过渡效果的持续时间，如图所示。</a:t>
            </a:r>
            <a:endParaRPr lang="zh-CN" altLang="en-US" dirty="0"/>
          </a:p>
        </p:txBody>
      </p:sp>
      <p:pic>
        <p:nvPicPr>
          <p:cNvPr id="2" name="图片 1"/>
          <p:cNvPicPr>
            <a:picLocks noChangeAspect="1"/>
          </p:cNvPicPr>
          <p:nvPr/>
        </p:nvPicPr>
        <p:blipFill>
          <a:blip r:embed="rId1"/>
          <a:stretch>
            <a:fillRect/>
          </a:stretch>
        </p:blipFill>
        <p:spPr>
          <a:xfrm>
            <a:off x="2823845" y="2282825"/>
            <a:ext cx="6542405" cy="390207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6.2.1 Premiere Pro</a:t>
            </a:r>
            <a:r>
              <a:rPr lang="zh-CN" altLang="en-US" dirty="0"/>
              <a:t>的启动界面</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安装好</a:t>
            </a:r>
            <a:r>
              <a:rPr lang="en-US" altLang="zh-CN" dirty="0"/>
              <a:t>Premiere Pro 2023</a:t>
            </a:r>
            <a:r>
              <a:rPr lang="zh-CN" altLang="en-US" dirty="0"/>
              <a:t>后，双击</a:t>
            </a:r>
            <a:r>
              <a:rPr lang="en-US" altLang="zh-CN" dirty="0"/>
              <a:t>Premiere Pro 2023</a:t>
            </a:r>
            <a:r>
              <a:rPr lang="zh-CN" altLang="en-US" dirty="0"/>
              <a:t>图标即可打开软件。</a:t>
            </a:r>
            <a:r>
              <a:rPr lang="en-US" altLang="zh-CN" dirty="0"/>
              <a:t>Premiere Pro 2023</a:t>
            </a:r>
            <a:r>
              <a:rPr lang="zh-CN" altLang="en-US" dirty="0"/>
              <a:t>的启动界面如图所示。</a:t>
            </a:r>
            <a:endParaRPr lang="zh-CN" altLang="en-US" dirty="0"/>
          </a:p>
        </p:txBody>
      </p:sp>
      <p:pic>
        <p:nvPicPr>
          <p:cNvPr id="2" name="图片 1"/>
          <p:cNvPicPr>
            <a:picLocks noChangeAspect="1"/>
          </p:cNvPicPr>
          <p:nvPr/>
        </p:nvPicPr>
        <p:blipFill>
          <a:blip r:embed="rId1"/>
          <a:stretch>
            <a:fillRect/>
          </a:stretch>
        </p:blipFill>
        <p:spPr>
          <a:xfrm>
            <a:off x="3616325" y="2353945"/>
            <a:ext cx="4957445" cy="3296920"/>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177790" cy="441325"/>
          </a:xfrm>
        </p:spPr>
        <p:txBody>
          <a:bodyPr>
            <a:normAutofit fontScale="90000"/>
          </a:bodyPr>
          <a:lstStyle/>
          <a:p>
            <a:r>
              <a:rPr lang="en-US" altLang="zh-CN" dirty="0"/>
              <a:t>6.4.3 </a:t>
            </a:r>
            <a:r>
              <a:rPr lang="zh-CN" altLang="en-US" dirty="0"/>
              <a:t>实战案例：制作影片的字幕滚动效果</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06 </a:t>
            </a:r>
            <a:r>
              <a:rPr lang="zh-CN" altLang="en-US" dirty="0"/>
              <a:t>将时间线后移</a:t>
            </a:r>
            <a:r>
              <a:rPr lang="en-US" altLang="zh-CN" dirty="0"/>
              <a:t>1s</a:t>
            </a:r>
            <a:r>
              <a:rPr lang="zh-CN" altLang="en-US" dirty="0"/>
              <a:t>，使用</a:t>
            </a:r>
            <a:r>
              <a:rPr lang="en-US" altLang="zh-CN" dirty="0"/>
              <a:t>“</a:t>
            </a:r>
            <a:r>
              <a:rPr lang="zh-CN" altLang="en-US" dirty="0"/>
              <a:t>文本</a:t>
            </a:r>
            <a:r>
              <a:rPr lang="en-US" altLang="zh-CN" dirty="0"/>
              <a:t>”</a:t>
            </a:r>
            <a:r>
              <a:rPr lang="zh-CN" altLang="en-US" dirty="0"/>
              <a:t>工具在预览界面中输入内容为</a:t>
            </a:r>
            <a:r>
              <a:rPr lang="en-US" altLang="zh-CN" dirty="0"/>
              <a:t>“</a:t>
            </a:r>
            <a:r>
              <a:rPr lang="zh-CN" altLang="en-US" dirty="0"/>
              <a:t>特别鸣谢</a:t>
            </a:r>
            <a:r>
              <a:rPr lang="en-US" altLang="zh-CN" dirty="0"/>
              <a:t> </a:t>
            </a:r>
            <a:r>
              <a:rPr lang="zh-CN" altLang="en-US" dirty="0"/>
              <a:t>导演</a:t>
            </a:r>
            <a:r>
              <a:rPr lang="en-US" altLang="zh-CN" dirty="0"/>
              <a:t> </a:t>
            </a:r>
            <a:r>
              <a:rPr lang="zh-CN" altLang="en-US" dirty="0"/>
              <a:t>志明</a:t>
            </a:r>
            <a:r>
              <a:rPr lang="en-US" altLang="zh-CN" dirty="0"/>
              <a:t> </a:t>
            </a:r>
            <a:r>
              <a:rPr lang="zh-CN" altLang="en-US" dirty="0"/>
              <a:t>执行导演</a:t>
            </a:r>
            <a:r>
              <a:rPr lang="en-US" altLang="zh-CN" dirty="0"/>
              <a:t> </a:t>
            </a:r>
            <a:r>
              <a:rPr lang="zh-CN" altLang="en-US" dirty="0"/>
              <a:t>水羊</a:t>
            </a:r>
            <a:r>
              <a:rPr lang="en-US" altLang="zh-CN" dirty="0"/>
              <a:t> </a:t>
            </a:r>
            <a:r>
              <a:rPr lang="zh-CN" altLang="en-US" dirty="0"/>
              <a:t>制片</a:t>
            </a:r>
            <a:r>
              <a:rPr lang="en-US" altLang="zh-CN" dirty="0"/>
              <a:t> </a:t>
            </a:r>
            <a:r>
              <a:rPr lang="zh-CN" altLang="en-US" dirty="0"/>
              <a:t>张三</a:t>
            </a:r>
            <a:r>
              <a:rPr lang="en-US" altLang="zh-CN" dirty="0"/>
              <a:t> </a:t>
            </a:r>
            <a:r>
              <a:rPr lang="zh-CN" altLang="en-US" dirty="0"/>
              <a:t>道具</a:t>
            </a:r>
            <a:r>
              <a:rPr lang="en-US" altLang="zh-CN" dirty="0"/>
              <a:t> </a:t>
            </a:r>
            <a:r>
              <a:rPr lang="zh-CN" altLang="en-US" dirty="0"/>
              <a:t>李四</a:t>
            </a:r>
            <a:r>
              <a:rPr lang="en-US" altLang="zh-CN" dirty="0"/>
              <a:t> </a:t>
            </a:r>
            <a:r>
              <a:rPr lang="zh-CN" altLang="en-US" dirty="0"/>
              <a:t>王五</a:t>
            </a:r>
            <a:r>
              <a:rPr lang="en-US" altLang="zh-CN" dirty="0"/>
              <a:t>”</a:t>
            </a:r>
            <a:r>
              <a:rPr lang="zh-CN" altLang="en-US" dirty="0"/>
              <a:t>的影片谢幕致辞作为字幕，并适当调整字幕的参数，如图所示。</a:t>
            </a:r>
            <a:endParaRPr lang="zh-CN" altLang="en-US" dirty="0"/>
          </a:p>
        </p:txBody>
      </p:sp>
      <p:pic>
        <p:nvPicPr>
          <p:cNvPr id="2" name="图片 1"/>
          <p:cNvPicPr>
            <a:picLocks noChangeAspect="1"/>
          </p:cNvPicPr>
          <p:nvPr/>
        </p:nvPicPr>
        <p:blipFill>
          <a:blip r:embed="rId1"/>
          <a:stretch>
            <a:fillRect/>
          </a:stretch>
        </p:blipFill>
        <p:spPr>
          <a:xfrm>
            <a:off x="4085590" y="2354580"/>
            <a:ext cx="4018280" cy="3805555"/>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177790" cy="441325"/>
          </a:xfrm>
        </p:spPr>
        <p:txBody>
          <a:bodyPr>
            <a:normAutofit fontScale="90000"/>
          </a:bodyPr>
          <a:lstStyle/>
          <a:p>
            <a:r>
              <a:rPr lang="en-US" altLang="zh-CN" dirty="0">
                <a:sym typeface="+mn-ea"/>
              </a:rPr>
              <a:t>6.4.3 </a:t>
            </a:r>
            <a:r>
              <a:rPr lang="zh-CN" altLang="en-US" dirty="0">
                <a:sym typeface="+mn-ea"/>
              </a:rPr>
              <a:t>实战案例：制作影片的字幕滚动效果</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07 </a:t>
            </a:r>
            <a:r>
              <a:rPr lang="zh-CN" altLang="en-US" dirty="0"/>
              <a:t>使用</a:t>
            </a:r>
            <a:r>
              <a:rPr lang="en-US" altLang="zh-CN" dirty="0"/>
              <a:t>“</a:t>
            </a:r>
            <a:r>
              <a:rPr lang="zh-CN" altLang="en-US" dirty="0"/>
              <a:t>剃刀</a:t>
            </a:r>
            <a:r>
              <a:rPr lang="en-US" altLang="zh-CN" dirty="0"/>
              <a:t>”</a:t>
            </a:r>
            <a:r>
              <a:rPr lang="zh-CN" altLang="en-US" dirty="0"/>
              <a:t>工具分割视频素材，使视频素材时长与音频素材时长保持一致，并调整字幕时长，使添加的第</a:t>
            </a:r>
            <a:r>
              <a:rPr lang="en-US" altLang="zh-CN" dirty="0"/>
              <a:t>2</a:t>
            </a:r>
            <a:r>
              <a:rPr lang="zh-CN" altLang="en-US" dirty="0"/>
              <a:t>段字幕的右侧与视频素材和音频素材对齐，如图所示。</a:t>
            </a:r>
            <a:endParaRPr lang="zh-CN" altLang="en-US" dirty="0"/>
          </a:p>
        </p:txBody>
      </p:sp>
      <p:pic>
        <p:nvPicPr>
          <p:cNvPr id="2" name="图片 1"/>
          <p:cNvPicPr>
            <a:picLocks noChangeAspect="1"/>
          </p:cNvPicPr>
          <p:nvPr/>
        </p:nvPicPr>
        <p:blipFill>
          <a:blip r:embed="rId1"/>
          <a:stretch>
            <a:fillRect/>
          </a:stretch>
        </p:blipFill>
        <p:spPr>
          <a:xfrm>
            <a:off x="2451100" y="2586990"/>
            <a:ext cx="7287895" cy="2741930"/>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177790" cy="441325"/>
          </a:xfrm>
        </p:spPr>
        <p:txBody>
          <a:bodyPr>
            <a:normAutofit fontScale="90000"/>
          </a:bodyPr>
          <a:lstStyle/>
          <a:p>
            <a:r>
              <a:rPr lang="en-US" altLang="zh-CN" dirty="0">
                <a:sym typeface="+mn-ea"/>
              </a:rPr>
              <a:t>6.4.3 </a:t>
            </a:r>
            <a:r>
              <a:rPr lang="zh-CN" altLang="en-US" dirty="0">
                <a:sym typeface="+mn-ea"/>
              </a:rPr>
              <a:t>实战案例：制作影片的字幕滚动效果</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08 </a:t>
            </a:r>
            <a:r>
              <a:rPr lang="zh-CN" altLang="en-US" dirty="0"/>
              <a:t>选中第</a:t>
            </a:r>
            <a:r>
              <a:rPr lang="en-US" altLang="zh-CN" dirty="0"/>
              <a:t>2</a:t>
            </a:r>
            <a:r>
              <a:rPr lang="zh-CN" altLang="en-US" dirty="0"/>
              <a:t>段字幕，在</a:t>
            </a:r>
            <a:r>
              <a:rPr lang="en-US" altLang="zh-CN" dirty="0"/>
              <a:t>“</a:t>
            </a:r>
            <a:r>
              <a:rPr lang="zh-CN" altLang="en-US" dirty="0"/>
              <a:t>基本图形</a:t>
            </a:r>
            <a:r>
              <a:rPr lang="en-US" altLang="zh-CN" dirty="0"/>
              <a:t>”</a:t>
            </a:r>
            <a:r>
              <a:rPr lang="zh-CN" altLang="en-US" dirty="0"/>
              <a:t>面板中勾选</a:t>
            </a:r>
            <a:r>
              <a:rPr lang="en-US" altLang="zh-CN" dirty="0"/>
              <a:t>“</a:t>
            </a:r>
            <a:r>
              <a:rPr lang="zh-CN" altLang="en-US" dirty="0"/>
              <a:t>滚动</a:t>
            </a:r>
            <a:r>
              <a:rPr lang="en-US" altLang="zh-CN" dirty="0"/>
              <a:t>”</a:t>
            </a:r>
            <a:r>
              <a:rPr lang="zh-CN" altLang="en-US" dirty="0"/>
              <a:t>复选框，并勾选</a:t>
            </a:r>
            <a:r>
              <a:rPr lang="en-US" altLang="zh-CN" dirty="0"/>
              <a:t>“</a:t>
            </a:r>
            <a:r>
              <a:rPr lang="zh-CN" altLang="en-US" dirty="0"/>
              <a:t>启动屏幕外</a:t>
            </a:r>
            <a:r>
              <a:rPr lang="en-US" altLang="zh-CN" dirty="0"/>
              <a:t>”“</a:t>
            </a:r>
            <a:r>
              <a:rPr lang="zh-CN" altLang="en-US" dirty="0"/>
              <a:t>结束屏幕外</a:t>
            </a:r>
            <a:r>
              <a:rPr lang="en-US" altLang="zh-CN" dirty="0"/>
              <a:t>”</a:t>
            </a:r>
            <a:r>
              <a:rPr lang="zh-CN" altLang="en-US" dirty="0"/>
              <a:t>复选框，如图所示，实现电影结尾处的滚动字幕效果。</a:t>
            </a:r>
            <a:endParaRPr lang="zh-CN" altLang="en-US" dirty="0"/>
          </a:p>
        </p:txBody>
      </p:sp>
      <p:pic>
        <p:nvPicPr>
          <p:cNvPr id="2" name="图片 1"/>
          <p:cNvPicPr>
            <a:picLocks noChangeAspect="1"/>
          </p:cNvPicPr>
          <p:nvPr/>
        </p:nvPicPr>
        <p:blipFill>
          <a:blip r:embed="rId1"/>
          <a:stretch>
            <a:fillRect/>
          </a:stretch>
        </p:blipFill>
        <p:spPr>
          <a:xfrm>
            <a:off x="4085590" y="2665095"/>
            <a:ext cx="4018280" cy="2884805"/>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177790" cy="441325"/>
          </a:xfrm>
        </p:spPr>
        <p:txBody>
          <a:bodyPr>
            <a:normAutofit fontScale="90000"/>
          </a:bodyPr>
          <a:lstStyle/>
          <a:p>
            <a:r>
              <a:rPr lang="en-US" altLang="zh-CN" dirty="0">
                <a:sym typeface="+mn-ea"/>
              </a:rPr>
              <a:t>6.4.3 </a:t>
            </a:r>
            <a:r>
              <a:rPr lang="zh-CN" altLang="en-US" dirty="0">
                <a:sym typeface="+mn-ea"/>
              </a:rPr>
              <a:t>实战案例：制作影片的字幕滚动效果</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09 </a:t>
            </a:r>
            <a:r>
              <a:rPr lang="zh-CN" altLang="en-US" dirty="0"/>
              <a:t>完成上述操作后，预览视频画面效果，如图所示。</a:t>
            </a:r>
            <a:endParaRPr lang="zh-CN" altLang="en-US" dirty="0"/>
          </a:p>
        </p:txBody>
      </p:sp>
      <p:pic>
        <p:nvPicPr>
          <p:cNvPr id="2" name="图片 1"/>
          <p:cNvPicPr>
            <a:picLocks noChangeAspect="1"/>
          </p:cNvPicPr>
          <p:nvPr/>
        </p:nvPicPr>
        <p:blipFill>
          <a:blip r:embed="rId1"/>
          <a:stretch>
            <a:fillRect/>
          </a:stretch>
        </p:blipFill>
        <p:spPr>
          <a:xfrm>
            <a:off x="3408680" y="2380615"/>
            <a:ext cx="5372735" cy="3013710"/>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177790" cy="441325"/>
          </a:xfrm>
        </p:spPr>
        <p:txBody>
          <a:bodyPr>
            <a:normAutofit fontScale="90000"/>
          </a:bodyPr>
          <a:lstStyle/>
          <a:p>
            <a:r>
              <a:rPr lang="en-US" altLang="zh-CN" dirty="0"/>
              <a:t>6.4.4 </a:t>
            </a:r>
            <a:r>
              <a:rPr lang="zh-CN" altLang="en-US" dirty="0"/>
              <a:t>字幕效果的修饰</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本小节介绍如何对字幕效果进行一些修饰，使字幕看起来更自然。在</a:t>
            </a:r>
            <a:r>
              <a:rPr lang="en-US" altLang="zh-CN" dirty="0"/>
              <a:t>Premiere Pro</a:t>
            </a:r>
            <a:r>
              <a:rPr lang="zh-CN" altLang="en-US" dirty="0"/>
              <a:t>中可以更改字幕的颜色，添加阴影、描边等。</a:t>
            </a:r>
            <a:endParaRPr lang="zh-CN" altLang="en-US" dirty="0"/>
          </a:p>
          <a:p>
            <a:r>
              <a:rPr lang="zh-CN" altLang="en-US" dirty="0"/>
              <a:t>在</a:t>
            </a:r>
            <a:r>
              <a:rPr lang="en-US" altLang="zh-CN" dirty="0"/>
              <a:t>Premiere Pro</a:t>
            </a:r>
            <a:r>
              <a:rPr lang="zh-CN" altLang="en-US" dirty="0"/>
              <a:t>中新建一个项目，导入一段视频素材，使用</a:t>
            </a:r>
            <a:r>
              <a:rPr lang="en-US" altLang="zh-CN" dirty="0"/>
              <a:t>“</a:t>
            </a:r>
            <a:r>
              <a:rPr lang="zh-CN" altLang="en-US" dirty="0"/>
              <a:t>工具</a:t>
            </a:r>
            <a:r>
              <a:rPr lang="en-US" altLang="zh-CN" dirty="0"/>
              <a:t>”</a:t>
            </a:r>
            <a:r>
              <a:rPr lang="zh-CN" altLang="en-US" dirty="0"/>
              <a:t>面板中的</a:t>
            </a:r>
            <a:r>
              <a:rPr lang="en-US" altLang="zh-CN" dirty="0"/>
              <a:t>“</a:t>
            </a:r>
            <a:r>
              <a:rPr lang="zh-CN" altLang="en-US" dirty="0"/>
              <a:t>文字</a:t>
            </a:r>
            <a:r>
              <a:rPr lang="en-US" altLang="zh-CN" dirty="0"/>
              <a:t>”</a:t>
            </a:r>
            <a:r>
              <a:rPr lang="zh-CN" altLang="en-US" dirty="0"/>
              <a:t>工具，在</a:t>
            </a:r>
            <a:r>
              <a:rPr lang="en-US" altLang="zh-CN" dirty="0"/>
              <a:t>“</a:t>
            </a:r>
            <a:r>
              <a:rPr lang="zh-CN" altLang="en-US" dirty="0"/>
              <a:t>节目监视器</a:t>
            </a:r>
            <a:r>
              <a:rPr lang="en-US" altLang="zh-CN" dirty="0"/>
              <a:t>”</a:t>
            </a:r>
            <a:r>
              <a:rPr lang="zh-CN" altLang="en-US" dirty="0"/>
              <a:t>面板中添加字幕。添加字幕之后，在</a:t>
            </a:r>
            <a:r>
              <a:rPr lang="en-US" altLang="zh-CN" dirty="0"/>
              <a:t>“</a:t>
            </a:r>
            <a:r>
              <a:rPr lang="zh-CN" altLang="en-US" dirty="0"/>
              <a:t>基本图形</a:t>
            </a:r>
            <a:r>
              <a:rPr lang="en-US" altLang="zh-CN" dirty="0"/>
              <a:t>”</a:t>
            </a:r>
            <a:r>
              <a:rPr lang="zh-CN" altLang="en-US" dirty="0"/>
              <a:t>面板中可以调整字幕的位置、对齐方式、大小、不透明度等，如图所示。</a:t>
            </a:r>
            <a:endParaRPr lang="zh-CN" altLang="en-US" dirty="0"/>
          </a:p>
        </p:txBody>
      </p:sp>
      <p:pic>
        <p:nvPicPr>
          <p:cNvPr id="2" name="图片 1"/>
          <p:cNvPicPr>
            <a:picLocks noChangeAspect="1"/>
          </p:cNvPicPr>
          <p:nvPr/>
        </p:nvPicPr>
        <p:blipFill>
          <a:blip r:embed="rId1"/>
          <a:stretch>
            <a:fillRect/>
          </a:stretch>
        </p:blipFill>
        <p:spPr>
          <a:xfrm>
            <a:off x="4085590" y="3429635"/>
            <a:ext cx="4018280" cy="2884805"/>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177790" cy="441325"/>
          </a:xfrm>
        </p:spPr>
        <p:txBody>
          <a:bodyPr>
            <a:normAutofit fontScale="90000"/>
          </a:bodyPr>
          <a:lstStyle/>
          <a:p>
            <a:r>
              <a:rPr lang="en-US" altLang="zh-CN" dirty="0"/>
              <a:t>6.4.4 </a:t>
            </a:r>
            <a:r>
              <a:rPr lang="zh-CN" altLang="en-US" dirty="0"/>
              <a:t>字幕效果的修饰</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同时用户还可以更改字幕的字间距、行间距、文本对齐方式等，在</a:t>
            </a:r>
            <a:r>
              <a:rPr lang="en-US" altLang="zh-CN" dirty="0"/>
              <a:t>“</a:t>
            </a:r>
            <a:r>
              <a:rPr lang="zh-CN" altLang="en-US" dirty="0"/>
              <a:t>外观</a:t>
            </a:r>
            <a:r>
              <a:rPr lang="en-US" altLang="zh-CN" dirty="0"/>
              <a:t>”</a:t>
            </a:r>
            <a:r>
              <a:rPr lang="zh-CN" altLang="en-US" dirty="0"/>
              <a:t>区域中为字幕添加填充颜色、描边、背景、阴影，提高文字的易读性，如图所示。</a:t>
            </a:r>
            <a:endParaRPr lang="zh-CN" altLang="en-US" dirty="0"/>
          </a:p>
        </p:txBody>
      </p:sp>
      <p:pic>
        <p:nvPicPr>
          <p:cNvPr id="3" name="图片 2"/>
          <p:cNvPicPr>
            <a:picLocks noChangeAspect="1"/>
          </p:cNvPicPr>
          <p:nvPr/>
        </p:nvPicPr>
        <p:blipFill>
          <a:blip r:embed="rId1"/>
          <a:stretch>
            <a:fillRect/>
          </a:stretch>
        </p:blipFill>
        <p:spPr>
          <a:xfrm>
            <a:off x="4085590" y="2694305"/>
            <a:ext cx="4018280" cy="2884805"/>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177790" cy="441325"/>
          </a:xfrm>
        </p:spPr>
        <p:txBody>
          <a:bodyPr>
            <a:normAutofit fontScale="90000"/>
          </a:bodyPr>
          <a:lstStyle/>
          <a:p>
            <a:r>
              <a:rPr lang="en-US" altLang="zh-CN" dirty="0"/>
              <a:t>6.4.5 </a:t>
            </a:r>
            <a:r>
              <a:rPr lang="zh-CN" altLang="en-US" dirty="0"/>
              <a:t>运动路径的设置与动画效果的实现</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8669655" cy="1702435"/>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制作字幕时，适当地对字幕进行一些运动路径的设置和添加动画效果，可以使字幕更加生动。在</a:t>
            </a:r>
            <a:r>
              <a:rPr lang="en-US" altLang="zh-CN" dirty="0"/>
              <a:t>Premiere Pro</a:t>
            </a:r>
            <a:r>
              <a:rPr lang="zh-CN" altLang="en-US" dirty="0"/>
              <a:t>中，可以通过调整文字的位置、大小和旋转角度等为文字设置动画，文字的动画效果将基于关键帧实现，即对不同时间点的同一对象的同种属性设置不同的参数，在时间点之间由软件来完成前一个参数到后一个参数的自然变化，从而呈现动画效果。</a:t>
            </a:r>
            <a:endParaRPr lang="zh-CN" altLang="en-US" dirty="0"/>
          </a:p>
          <a:p>
            <a:r>
              <a:rPr lang="zh-CN" altLang="en-US" dirty="0"/>
              <a:t>由于</a:t>
            </a:r>
            <a:r>
              <a:rPr lang="en-US" altLang="zh-CN" dirty="0"/>
              <a:t>Premiere Pro</a:t>
            </a:r>
            <a:r>
              <a:rPr lang="zh-CN" altLang="en-US" dirty="0"/>
              <a:t>是将字幕识别为图形的，所以用户在处理字幕时也可以运用一些图形操作让字幕展现不一样的效果。用户可以在</a:t>
            </a:r>
            <a:r>
              <a:rPr lang="en-US" altLang="zh-CN" dirty="0"/>
              <a:t>“</a:t>
            </a:r>
            <a:r>
              <a:rPr lang="zh-CN" altLang="en-US" dirty="0"/>
              <a:t>效果</a:t>
            </a:r>
            <a:r>
              <a:rPr lang="en-US" altLang="zh-CN" dirty="0"/>
              <a:t>”</a:t>
            </a:r>
            <a:r>
              <a:rPr lang="zh-CN" altLang="en-US" dirty="0"/>
              <a:t>面板中为字幕添加视频效果和视频过渡效果，如图所示，让字幕的表现更加与众不同和让字幕的入场与出场更加自然。</a:t>
            </a:r>
            <a:endParaRPr lang="zh-CN" altLang="en-US" dirty="0"/>
          </a:p>
        </p:txBody>
      </p:sp>
      <p:pic>
        <p:nvPicPr>
          <p:cNvPr id="2" name="图片 1"/>
          <p:cNvPicPr>
            <a:picLocks noChangeAspect="1"/>
          </p:cNvPicPr>
          <p:nvPr/>
        </p:nvPicPr>
        <p:blipFill>
          <a:blip r:embed="rId1"/>
          <a:stretch>
            <a:fillRect/>
          </a:stretch>
        </p:blipFill>
        <p:spPr>
          <a:xfrm>
            <a:off x="9919335" y="1094105"/>
            <a:ext cx="1287780" cy="4674870"/>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177790" cy="441325"/>
          </a:xfrm>
        </p:spPr>
        <p:txBody>
          <a:bodyPr>
            <a:normAutofit fontScale="90000"/>
          </a:bodyPr>
          <a:lstStyle/>
          <a:p>
            <a:r>
              <a:rPr lang="en-US" altLang="zh-CN" dirty="0"/>
              <a:t>6.4.6 </a:t>
            </a:r>
            <a:r>
              <a:rPr lang="zh-CN" altLang="en-US" dirty="0"/>
              <a:t>实战案例：制作开场文字书写效果</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741660"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使用关键帧与</a:t>
            </a:r>
            <a:r>
              <a:rPr lang="en-US" altLang="zh-CN" dirty="0"/>
              <a:t>Premiere Pro</a:t>
            </a:r>
            <a:r>
              <a:rPr lang="zh-CN" altLang="en-US" dirty="0"/>
              <a:t>中自带的书写效果，可以制作出文字书写效果，让画面变得更加精致。</a:t>
            </a:r>
            <a:endParaRPr lang="zh-CN" altLang="en-US" dirty="0"/>
          </a:p>
          <a:p>
            <a:r>
              <a:rPr lang="en-US" altLang="zh-CN" dirty="0"/>
              <a:t>01 </a:t>
            </a:r>
            <a:r>
              <a:rPr lang="zh-CN" altLang="en-US" dirty="0"/>
              <a:t>在</a:t>
            </a:r>
            <a:r>
              <a:rPr lang="en-US" altLang="zh-CN" dirty="0"/>
              <a:t>Premiere Pro</a:t>
            </a:r>
            <a:r>
              <a:rPr lang="zh-CN" altLang="en-US" dirty="0"/>
              <a:t>中新建一个项目，导入名为</a:t>
            </a:r>
            <a:r>
              <a:rPr lang="en-US" altLang="zh-CN" dirty="0"/>
              <a:t>“</a:t>
            </a:r>
            <a:r>
              <a:rPr lang="zh-CN" altLang="en-US" dirty="0"/>
              <a:t>冬天</a:t>
            </a:r>
            <a:r>
              <a:rPr lang="en-US" altLang="zh-CN" dirty="0"/>
              <a:t>”</a:t>
            </a:r>
            <a:r>
              <a:rPr lang="zh-CN" altLang="en-US" dirty="0"/>
              <a:t>的视频素材，将视频素材拖曳至</a:t>
            </a:r>
            <a:r>
              <a:rPr lang="en-US" altLang="zh-CN" dirty="0"/>
              <a:t>“</a:t>
            </a:r>
            <a:r>
              <a:rPr lang="zh-CN" altLang="en-US" dirty="0"/>
              <a:t>时间轴</a:t>
            </a:r>
            <a:r>
              <a:rPr lang="en-US" altLang="zh-CN" dirty="0"/>
              <a:t>”</a:t>
            </a:r>
            <a:r>
              <a:rPr lang="zh-CN" altLang="en-US" dirty="0"/>
              <a:t>面板中。添加一段字幕，更改字幕内容为</a:t>
            </a:r>
            <a:r>
              <a:rPr lang="en-US" altLang="zh-CN" dirty="0"/>
              <a:t>“</a:t>
            </a:r>
            <a:r>
              <a:rPr lang="zh-CN" altLang="en-US" dirty="0"/>
              <a:t>冬</a:t>
            </a:r>
            <a:r>
              <a:rPr lang="en-US" altLang="zh-CN" dirty="0"/>
              <a:t>”</a:t>
            </a:r>
            <a:r>
              <a:rPr lang="zh-CN" altLang="en-US" dirty="0"/>
              <a:t>，并适当调整字幕样式，如图所示。</a:t>
            </a:r>
            <a:endParaRPr lang="zh-CN" altLang="en-US" dirty="0"/>
          </a:p>
        </p:txBody>
      </p:sp>
      <p:pic>
        <p:nvPicPr>
          <p:cNvPr id="2" name="图片 1"/>
          <p:cNvPicPr>
            <a:picLocks noChangeAspect="1"/>
          </p:cNvPicPr>
          <p:nvPr/>
        </p:nvPicPr>
        <p:blipFill>
          <a:blip r:embed="rId1"/>
          <a:stretch>
            <a:fillRect/>
          </a:stretch>
        </p:blipFill>
        <p:spPr>
          <a:xfrm>
            <a:off x="4351655" y="3153410"/>
            <a:ext cx="3394710" cy="2842895"/>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177790" cy="441325"/>
          </a:xfrm>
        </p:spPr>
        <p:txBody>
          <a:bodyPr>
            <a:normAutofit fontScale="90000"/>
          </a:bodyPr>
          <a:lstStyle/>
          <a:p>
            <a:r>
              <a:rPr lang="en-US" altLang="zh-CN" dirty="0"/>
              <a:t>6.4.6 </a:t>
            </a:r>
            <a:r>
              <a:rPr lang="zh-CN" altLang="en-US" dirty="0"/>
              <a:t>实战案例：制作开场文字书写效果</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02 </a:t>
            </a:r>
            <a:r>
              <a:rPr lang="zh-CN" altLang="en-US" dirty="0"/>
              <a:t>选中添加好的字幕并右击，在弹出的快捷菜单中执行</a:t>
            </a:r>
            <a:r>
              <a:rPr lang="en-US" altLang="zh-CN" dirty="0"/>
              <a:t>“</a:t>
            </a:r>
            <a:r>
              <a:rPr lang="zh-CN" altLang="en-US" dirty="0"/>
              <a:t>嵌套</a:t>
            </a:r>
            <a:r>
              <a:rPr lang="en-US" altLang="zh-CN" dirty="0"/>
              <a:t>”</a:t>
            </a:r>
            <a:r>
              <a:rPr lang="zh-CN" altLang="en-US" dirty="0"/>
              <a:t>命令，为字幕创建嵌套序列，便于后期书写效果的制作。在</a:t>
            </a:r>
            <a:r>
              <a:rPr lang="en-US" altLang="zh-CN" dirty="0"/>
              <a:t>“</a:t>
            </a:r>
            <a:r>
              <a:rPr lang="zh-CN" altLang="en-US" dirty="0"/>
              <a:t>效果</a:t>
            </a:r>
            <a:r>
              <a:rPr lang="en-US" altLang="zh-CN" dirty="0"/>
              <a:t>”</a:t>
            </a:r>
            <a:r>
              <a:rPr lang="zh-CN" altLang="en-US" dirty="0"/>
              <a:t>面板中搜索</a:t>
            </a:r>
            <a:r>
              <a:rPr lang="en-US" altLang="zh-CN" dirty="0"/>
              <a:t>“</a:t>
            </a:r>
            <a:r>
              <a:rPr lang="zh-CN" altLang="en-US" dirty="0"/>
              <a:t>书写</a:t>
            </a:r>
            <a:r>
              <a:rPr lang="en-US" altLang="zh-CN" dirty="0"/>
              <a:t>”</a:t>
            </a:r>
            <a:r>
              <a:rPr lang="zh-CN" altLang="en-US" dirty="0"/>
              <a:t>，拖曳</a:t>
            </a:r>
            <a:r>
              <a:rPr lang="en-US" altLang="zh-CN" dirty="0"/>
              <a:t>“</a:t>
            </a:r>
            <a:r>
              <a:rPr lang="zh-CN" altLang="en-US" dirty="0"/>
              <a:t>书写</a:t>
            </a:r>
            <a:r>
              <a:rPr lang="en-US" altLang="zh-CN" dirty="0"/>
              <a:t>”</a:t>
            </a:r>
            <a:r>
              <a:rPr lang="zh-CN" altLang="en-US" dirty="0"/>
              <a:t>效果至嵌套序列上，如图所示。</a:t>
            </a:r>
            <a:endParaRPr lang="zh-CN" altLang="en-US" dirty="0"/>
          </a:p>
        </p:txBody>
      </p:sp>
      <p:pic>
        <p:nvPicPr>
          <p:cNvPr id="2" name="图片 1"/>
          <p:cNvPicPr>
            <a:picLocks noChangeAspect="1"/>
          </p:cNvPicPr>
          <p:nvPr/>
        </p:nvPicPr>
        <p:blipFill>
          <a:blip r:embed="rId1"/>
          <a:stretch>
            <a:fillRect/>
          </a:stretch>
        </p:blipFill>
        <p:spPr>
          <a:xfrm>
            <a:off x="1792605" y="2931160"/>
            <a:ext cx="8604250" cy="2255520"/>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177790" cy="441325"/>
          </a:xfrm>
        </p:spPr>
        <p:txBody>
          <a:bodyPr>
            <a:normAutofit fontScale="90000"/>
          </a:bodyPr>
          <a:lstStyle/>
          <a:p>
            <a:r>
              <a:rPr lang="en-US" altLang="zh-CN" dirty="0"/>
              <a:t>6.4.6 </a:t>
            </a:r>
            <a:r>
              <a:rPr lang="zh-CN" altLang="en-US" dirty="0"/>
              <a:t>实战案例：制作开场文字书写效果</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03 </a:t>
            </a:r>
            <a:r>
              <a:rPr lang="zh-CN" altLang="en-US" dirty="0"/>
              <a:t>适当调整预览界面的大小，便于调整画笔大小。更改画笔颜色和画笔大小，如图所示，让画笔颜色更加明确，保证后续制作过程中画笔能够覆盖字幕，以更好地添加关键帧来模拟文字书写效果。</a:t>
            </a:r>
            <a:endParaRPr lang="zh-CN" altLang="en-US" dirty="0"/>
          </a:p>
        </p:txBody>
      </p:sp>
      <p:pic>
        <p:nvPicPr>
          <p:cNvPr id="2" name="图片 1"/>
          <p:cNvPicPr>
            <a:picLocks noChangeAspect="1"/>
          </p:cNvPicPr>
          <p:nvPr/>
        </p:nvPicPr>
        <p:blipFill>
          <a:blip r:embed="rId1"/>
          <a:stretch>
            <a:fillRect/>
          </a:stretch>
        </p:blipFill>
        <p:spPr>
          <a:xfrm>
            <a:off x="2346960" y="2694305"/>
            <a:ext cx="7495540" cy="278828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6.2.2 Premiere Pro</a:t>
            </a:r>
            <a:r>
              <a:rPr lang="zh-CN" altLang="en-US" dirty="0"/>
              <a:t>的工作界面</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Premiere Pro 2023</a:t>
            </a:r>
            <a:r>
              <a:rPr lang="zh-CN" altLang="en-US" dirty="0"/>
              <a:t>的工作界面主要分为标题栏、菜单栏、</a:t>
            </a:r>
            <a:r>
              <a:rPr lang="en-US" altLang="zh-CN" dirty="0"/>
              <a:t>“</a:t>
            </a:r>
            <a:r>
              <a:rPr lang="zh-CN" altLang="en-US" dirty="0"/>
              <a:t>源监视器</a:t>
            </a:r>
            <a:r>
              <a:rPr lang="en-US" altLang="zh-CN" dirty="0"/>
              <a:t>”</a:t>
            </a:r>
            <a:r>
              <a:rPr lang="zh-CN" altLang="en-US" dirty="0"/>
              <a:t>面板、</a:t>
            </a:r>
            <a:r>
              <a:rPr lang="en-US" altLang="zh-CN" dirty="0"/>
              <a:t>“</a:t>
            </a:r>
            <a:r>
              <a:rPr lang="zh-CN" altLang="en-US" dirty="0"/>
              <a:t>节目监视器</a:t>
            </a:r>
            <a:r>
              <a:rPr lang="en-US" altLang="zh-CN" dirty="0"/>
              <a:t>”</a:t>
            </a:r>
            <a:r>
              <a:rPr lang="zh-CN" altLang="en-US" dirty="0"/>
              <a:t>面板、</a:t>
            </a:r>
            <a:r>
              <a:rPr lang="en-US" altLang="zh-CN" dirty="0"/>
              <a:t>“</a:t>
            </a:r>
            <a:r>
              <a:rPr lang="zh-CN" altLang="en-US" dirty="0"/>
              <a:t>项目</a:t>
            </a:r>
            <a:r>
              <a:rPr lang="en-US" altLang="zh-CN" dirty="0"/>
              <a:t>”</a:t>
            </a:r>
            <a:r>
              <a:rPr lang="zh-CN" altLang="en-US" dirty="0"/>
              <a:t>面板、</a:t>
            </a:r>
            <a:r>
              <a:rPr lang="en-US" altLang="zh-CN" dirty="0"/>
              <a:t>“</a:t>
            </a:r>
            <a:r>
              <a:rPr lang="zh-CN" altLang="en-US" dirty="0"/>
              <a:t>工具</a:t>
            </a:r>
            <a:r>
              <a:rPr lang="en-US" altLang="zh-CN" dirty="0"/>
              <a:t>”</a:t>
            </a:r>
            <a:r>
              <a:rPr lang="zh-CN" altLang="en-US" dirty="0"/>
              <a:t>面板、</a:t>
            </a:r>
            <a:r>
              <a:rPr lang="en-US" altLang="zh-CN" dirty="0"/>
              <a:t>“</a:t>
            </a:r>
            <a:r>
              <a:rPr lang="zh-CN" altLang="en-US" dirty="0"/>
              <a:t>时间轴</a:t>
            </a:r>
            <a:r>
              <a:rPr lang="en-US" altLang="zh-CN" dirty="0"/>
              <a:t>”</a:t>
            </a:r>
            <a:r>
              <a:rPr lang="zh-CN" altLang="en-US" dirty="0"/>
              <a:t>面板和</a:t>
            </a:r>
            <a:r>
              <a:rPr lang="en-US" altLang="zh-CN" dirty="0"/>
              <a:t>“</a:t>
            </a:r>
            <a:r>
              <a:rPr lang="zh-CN" altLang="en-US" dirty="0"/>
              <a:t>音频仪表</a:t>
            </a:r>
            <a:r>
              <a:rPr lang="en-US" altLang="zh-CN" dirty="0"/>
              <a:t>”</a:t>
            </a:r>
            <a:r>
              <a:rPr lang="zh-CN" altLang="en-US" dirty="0"/>
              <a:t>面板等区域，如图所示。</a:t>
            </a:r>
            <a:endParaRPr lang="zh-CN" altLang="en-US" dirty="0"/>
          </a:p>
        </p:txBody>
      </p:sp>
      <p:pic>
        <p:nvPicPr>
          <p:cNvPr id="2" name="图片 1"/>
          <p:cNvPicPr>
            <a:picLocks noChangeAspect="1"/>
          </p:cNvPicPr>
          <p:nvPr/>
        </p:nvPicPr>
        <p:blipFill>
          <a:blip r:embed="rId1"/>
          <a:stretch>
            <a:fillRect/>
          </a:stretch>
        </p:blipFill>
        <p:spPr>
          <a:xfrm>
            <a:off x="2799080" y="2877820"/>
            <a:ext cx="6591300" cy="2905125"/>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177790" cy="441325"/>
          </a:xfrm>
        </p:spPr>
        <p:txBody>
          <a:bodyPr>
            <a:normAutofit fontScale="90000"/>
          </a:bodyPr>
          <a:lstStyle/>
          <a:p>
            <a:r>
              <a:rPr lang="en-US" altLang="zh-CN" dirty="0"/>
              <a:t>6.4.6 </a:t>
            </a:r>
            <a:r>
              <a:rPr lang="zh-CN" altLang="en-US" dirty="0"/>
              <a:t>实战案例：制作开场文字书写效果</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04 </a:t>
            </a:r>
            <a:r>
              <a:rPr lang="zh-CN" altLang="en-US" dirty="0"/>
              <a:t>在预览界面中拖曳画笔至书写开始的地方，并在字幕起始处添加一个画笔位置关键帧，如图所示。</a:t>
            </a:r>
            <a:endParaRPr lang="zh-CN" altLang="en-US" dirty="0"/>
          </a:p>
        </p:txBody>
      </p:sp>
      <p:pic>
        <p:nvPicPr>
          <p:cNvPr id="2" name="图片 1"/>
          <p:cNvPicPr>
            <a:picLocks noChangeAspect="1"/>
          </p:cNvPicPr>
          <p:nvPr/>
        </p:nvPicPr>
        <p:blipFill>
          <a:blip r:embed="rId1"/>
          <a:stretch>
            <a:fillRect/>
          </a:stretch>
        </p:blipFill>
        <p:spPr>
          <a:xfrm>
            <a:off x="2346960" y="2510155"/>
            <a:ext cx="7495540" cy="2788285"/>
          </a:xfrm>
          <a:prstGeom prst="rect">
            <a:avLst/>
          </a:prstGeo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177790" cy="441325"/>
          </a:xfrm>
        </p:spPr>
        <p:txBody>
          <a:bodyPr>
            <a:normAutofit fontScale="90000"/>
          </a:bodyPr>
          <a:lstStyle/>
          <a:p>
            <a:r>
              <a:rPr lang="en-US" altLang="zh-CN" dirty="0"/>
              <a:t>6.4.6 </a:t>
            </a:r>
            <a:r>
              <a:rPr lang="zh-CN" altLang="en-US" dirty="0"/>
              <a:t>实战案例：制作开场文字书写效果</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05 </a:t>
            </a:r>
            <a:r>
              <a:rPr lang="zh-CN" altLang="en-US" dirty="0"/>
              <a:t>在</a:t>
            </a:r>
            <a:r>
              <a:rPr lang="en-US" altLang="zh-CN" dirty="0"/>
              <a:t>“</a:t>
            </a:r>
            <a:r>
              <a:rPr lang="zh-CN" altLang="en-US" dirty="0"/>
              <a:t>节目监视器</a:t>
            </a:r>
            <a:r>
              <a:rPr lang="en-US" altLang="zh-CN" dirty="0"/>
              <a:t>”</a:t>
            </a:r>
            <a:r>
              <a:rPr lang="zh-CN" altLang="en-US" dirty="0"/>
              <a:t>面板中，连按</a:t>
            </a:r>
            <a:r>
              <a:rPr lang="en-US" altLang="zh-CN" dirty="0"/>
              <a:t>5</a:t>
            </a:r>
            <a:r>
              <a:rPr lang="zh-CN" altLang="en-US" dirty="0"/>
              <a:t>次</a:t>
            </a:r>
            <a:r>
              <a:rPr lang="en-US" altLang="zh-CN" dirty="0"/>
              <a:t>“</a:t>
            </a:r>
            <a:r>
              <a:rPr lang="en-US" altLang="en-US" dirty="0"/>
              <a:t>→</a:t>
            </a:r>
            <a:r>
              <a:rPr lang="en-US" altLang="zh-CN" dirty="0"/>
              <a:t>”</a:t>
            </a:r>
            <a:r>
              <a:rPr lang="zh-CN" altLang="en-US" dirty="0"/>
              <a:t>键，后移</a:t>
            </a:r>
            <a:r>
              <a:rPr lang="en-US" altLang="zh-CN" dirty="0"/>
              <a:t>5</a:t>
            </a:r>
            <a:r>
              <a:rPr lang="zh-CN" altLang="en-US" dirty="0"/>
              <a:t>帧，根据汉字书写顺序移动画笔，如图所示。参照此方法进行同样的操作，完成后的效果如图所示。</a:t>
            </a:r>
            <a:endParaRPr lang="zh-CN" altLang="en-US" dirty="0"/>
          </a:p>
        </p:txBody>
      </p:sp>
      <p:grpSp>
        <p:nvGrpSpPr>
          <p:cNvPr id="6" name="组合 5"/>
          <p:cNvGrpSpPr/>
          <p:nvPr/>
        </p:nvGrpSpPr>
        <p:grpSpPr>
          <a:xfrm>
            <a:off x="1223645" y="2564765"/>
            <a:ext cx="9720580" cy="3028950"/>
            <a:chOff x="6759" y="3596"/>
            <a:chExt cx="11586" cy="3610"/>
          </a:xfrm>
        </p:grpSpPr>
        <p:pic>
          <p:nvPicPr>
            <p:cNvPr id="2" name="图片 1"/>
            <p:cNvPicPr>
              <a:picLocks noChangeAspect="1"/>
            </p:cNvPicPr>
            <p:nvPr/>
          </p:nvPicPr>
          <p:blipFill>
            <a:blip r:embed="rId1"/>
            <a:stretch>
              <a:fillRect/>
            </a:stretch>
          </p:blipFill>
          <p:spPr>
            <a:xfrm>
              <a:off x="6759" y="3606"/>
              <a:ext cx="5679" cy="3590"/>
            </a:xfrm>
            <a:prstGeom prst="rect">
              <a:avLst/>
            </a:prstGeom>
          </p:spPr>
        </p:pic>
        <p:pic>
          <p:nvPicPr>
            <p:cNvPr id="3" name="图片 2"/>
            <p:cNvPicPr>
              <a:picLocks noChangeAspect="1"/>
            </p:cNvPicPr>
            <p:nvPr/>
          </p:nvPicPr>
          <p:blipFill>
            <a:blip r:embed="rId2"/>
            <a:stretch>
              <a:fillRect/>
            </a:stretch>
          </p:blipFill>
          <p:spPr>
            <a:xfrm>
              <a:off x="12667" y="3596"/>
              <a:ext cx="5679" cy="3610"/>
            </a:xfrm>
            <a:prstGeom prst="rect">
              <a:avLst/>
            </a:prstGeom>
          </p:spPr>
        </p:pic>
      </p:gr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177790" cy="441325"/>
          </a:xfrm>
        </p:spPr>
        <p:txBody>
          <a:bodyPr>
            <a:normAutofit fontScale="90000"/>
          </a:bodyPr>
          <a:lstStyle/>
          <a:p>
            <a:r>
              <a:rPr lang="en-US" altLang="zh-CN" dirty="0"/>
              <a:t>6.4.6 </a:t>
            </a:r>
            <a:r>
              <a:rPr lang="zh-CN" altLang="en-US" dirty="0"/>
              <a:t>实战案例：制作开场文字书写效果</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06 </a:t>
            </a:r>
            <a:r>
              <a:rPr lang="zh-CN" altLang="en-US" dirty="0"/>
              <a:t>完成书写效果的制作后，在</a:t>
            </a:r>
            <a:r>
              <a:rPr lang="en-US" altLang="zh-CN" dirty="0"/>
              <a:t>“</a:t>
            </a:r>
            <a:r>
              <a:rPr lang="zh-CN" altLang="en-US" dirty="0"/>
              <a:t>效果控件</a:t>
            </a:r>
            <a:r>
              <a:rPr lang="en-US" altLang="zh-CN" dirty="0"/>
              <a:t>”</a:t>
            </a:r>
            <a:r>
              <a:rPr lang="zh-CN" altLang="en-US" dirty="0"/>
              <a:t>面板中将绘制样式设置为</a:t>
            </a:r>
            <a:r>
              <a:rPr lang="en-US" altLang="zh-CN" dirty="0"/>
              <a:t>“</a:t>
            </a:r>
            <a:r>
              <a:rPr lang="zh-CN" altLang="en-US" dirty="0"/>
              <a:t>显示原始图像</a:t>
            </a:r>
            <a:r>
              <a:rPr lang="en-US" altLang="zh-CN" dirty="0"/>
              <a:t>”</a:t>
            </a:r>
            <a:r>
              <a:rPr lang="zh-CN" altLang="en-US" dirty="0"/>
              <a:t>，如图所示。在</a:t>
            </a:r>
            <a:r>
              <a:rPr lang="en-US" altLang="zh-CN" dirty="0"/>
              <a:t>“</a:t>
            </a:r>
            <a:r>
              <a:rPr lang="zh-CN" altLang="en-US" dirty="0"/>
              <a:t>节目监视器</a:t>
            </a:r>
            <a:r>
              <a:rPr lang="en-US" altLang="zh-CN" dirty="0"/>
              <a:t>”</a:t>
            </a:r>
            <a:r>
              <a:rPr lang="zh-CN" altLang="en-US" dirty="0"/>
              <a:t>面板中播放预览效果，画面中的文字将以手写的效果逐渐出现。</a:t>
            </a:r>
            <a:endParaRPr lang="zh-CN" altLang="en-US" dirty="0"/>
          </a:p>
        </p:txBody>
      </p:sp>
      <p:pic>
        <p:nvPicPr>
          <p:cNvPr id="2" name="图片 1"/>
          <p:cNvPicPr>
            <a:picLocks noChangeAspect="1"/>
          </p:cNvPicPr>
          <p:nvPr/>
        </p:nvPicPr>
        <p:blipFill>
          <a:blip r:embed="rId1"/>
          <a:stretch>
            <a:fillRect/>
          </a:stretch>
        </p:blipFill>
        <p:spPr>
          <a:xfrm>
            <a:off x="3995420" y="2475865"/>
            <a:ext cx="4198620" cy="3515995"/>
          </a:xfrm>
          <a:prstGeom prst="rect">
            <a:avLst/>
          </a:prstGeom>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177790" cy="441325"/>
          </a:xfrm>
        </p:spPr>
        <p:txBody>
          <a:bodyPr>
            <a:normAutofit fontScale="90000"/>
          </a:bodyPr>
          <a:lstStyle/>
          <a:p>
            <a:r>
              <a:rPr lang="en-US" altLang="zh-CN" dirty="0"/>
              <a:t>6.4.6 </a:t>
            </a:r>
            <a:r>
              <a:rPr lang="zh-CN" altLang="en-US" dirty="0"/>
              <a:t>实战案例：制作开场文字书写效果</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07 </a:t>
            </a:r>
            <a:r>
              <a:rPr lang="zh-CN" altLang="en-US" dirty="0"/>
              <a:t>完成上述操作后，预览视频画面效果，如图所示。</a:t>
            </a:r>
            <a:endParaRPr lang="zh-CN" altLang="en-US" dirty="0"/>
          </a:p>
        </p:txBody>
      </p:sp>
      <p:grpSp>
        <p:nvGrpSpPr>
          <p:cNvPr id="6" name="组合 5"/>
          <p:cNvGrpSpPr/>
          <p:nvPr/>
        </p:nvGrpSpPr>
        <p:grpSpPr>
          <a:xfrm>
            <a:off x="1236345" y="2453640"/>
            <a:ext cx="9688830" cy="2658110"/>
            <a:chOff x="6860" y="3864"/>
            <a:chExt cx="11198" cy="3072"/>
          </a:xfrm>
        </p:grpSpPr>
        <p:pic>
          <p:nvPicPr>
            <p:cNvPr id="2" name="图片 1"/>
            <p:cNvPicPr>
              <a:picLocks noChangeAspect="1"/>
            </p:cNvPicPr>
            <p:nvPr/>
          </p:nvPicPr>
          <p:blipFill>
            <a:blip r:embed="rId1"/>
            <a:stretch>
              <a:fillRect/>
            </a:stretch>
          </p:blipFill>
          <p:spPr>
            <a:xfrm>
              <a:off x="6860" y="3864"/>
              <a:ext cx="5476" cy="3073"/>
            </a:xfrm>
            <a:prstGeom prst="rect">
              <a:avLst/>
            </a:prstGeom>
          </p:spPr>
        </p:pic>
        <p:pic>
          <p:nvPicPr>
            <p:cNvPr id="3" name="图片 2"/>
            <p:cNvPicPr>
              <a:picLocks noChangeAspect="1"/>
            </p:cNvPicPr>
            <p:nvPr/>
          </p:nvPicPr>
          <p:blipFill>
            <a:blip r:embed="rId2"/>
            <a:stretch>
              <a:fillRect/>
            </a:stretch>
          </p:blipFill>
          <p:spPr>
            <a:xfrm>
              <a:off x="12582" y="3864"/>
              <a:ext cx="5476" cy="3073"/>
            </a:xfrm>
            <a:prstGeom prst="rect">
              <a:avLst/>
            </a:prstGeom>
          </p:spPr>
        </p:pic>
      </p:gr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13956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认识</a:t>
            </a: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Premiere Pro</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的界面</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Premiere Pro</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的特点</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6.2</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tx1">
              <a:lumMod val="65000"/>
              <a:lumOff val="35000"/>
            </a:schemeClr>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6.1</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flipV="1">
            <a:off x="7546340" y="6073775"/>
            <a:ext cx="2192655" cy="8890"/>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3950" y="3563620"/>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视频剪辑基础操作</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2" name="Oval 5"/>
          <p:cNvSpPr>
            <a:spLocks noChangeArrowheads="1"/>
          </p:cNvSpPr>
          <p:nvPr>
            <p:custDataLst>
              <p:tags r:id="rId16"/>
            </p:custDataLst>
          </p:nvPr>
        </p:nvSpPr>
        <p:spPr bwMode="auto">
          <a:xfrm>
            <a:off x="6789420" y="349250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1320" y="378079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4" name="Oval 9"/>
          <p:cNvSpPr>
            <a:spLocks noChangeArrowheads="1"/>
          </p:cNvSpPr>
          <p:nvPr>
            <p:custDataLst>
              <p:tags r:id="rId18"/>
            </p:custDataLst>
          </p:nvPr>
        </p:nvSpPr>
        <p:spPr bwMode="auto">
          <a:xfrm>
            <a:off x="7381240"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58305" y="355409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6.3</a:t>
            </a:r>
            <a:endParaRPr lang="zh-CN" altLang="en-US" sz="2400" dirty="0">
              <a:solidFill>
                <a:srgbClr val="F8F8F8"/>
              </a:solidFill>
            </a:endParaRPr>
          </a:p>
        </p:txBody>
      </p:sp>
      <p:sp>
        <p:nvSpPr>
          <p:cNvPr id="66" name="Oval 9"/>
          <p:cNvSpPr>
            <a:spLocks noChangeArrowheads="1"/>
          </p:cNvSpPr>
          <p:nvPr>
            <p:custDataLst>
              <p:tags r:id="rId20"/>
            </p:custDataLst>
          </p:nvPr>
        </p:nvSpPr>
        <p:spPr bwMode="auto">
          <a:xfrm>
            <a:off x="6722745"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8" name="TextBox 15"/>
          <p:cNvSpPr txBox="1">
            <a:spLocks noChangeArrowheads="1"/>
          </p:cNvSpPr>
          <p:nvPr>
            <p:custDataLst>
              <p:tags r:id="rId21"/>
            </p:custDataLst>
          </p:nvPr>
        </p:nvSpPr>
        <p:spPr bwMode="auto">
          <a:xfrm>
            <a:off x="7473950" y="4573905"/>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字幕效果的应用</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0" name="Oval 5"/>
          <p:cNvSpPr>
            <a:spLocks noChangeArrowheads="1"/>
          </p:cNvSpPr>
          <p:nvPr>
            <p:custDataLst>
              <p:tags r:id="rId22"/>
            </p:custDataLst>
          </p:nvPr>
        </p:nvSpPr>
        <p:spPr bwMode="auto">
          <a:xfrm>
            <a:off x="6789420" y="4502785"/>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1" name="Freeform 8"/>
          <p:cNvSpPr/>
          <p:nvPr>
            <p:custDataLst>
              <p:tags r:id="rId23"/>
            </p:custDataLst>
          </p:nvPr>
        </p:nvSpPr>
        <p:spPr bwMode="auto">
          <a:xfrm>
            <a:off x="6751320" y="47910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2" name="Oval 9"/>
          <p:cNvSpPr>
            <a:spLocks noChangeArrowheads="1"/>
          </p:cNvSpPr>
          <p:nvPr>
            <p:custDataLst>
              <p:tags r:id="rId24"/>
            </p:custDataLst>
          </p:nvPr>
        </p:nvSpPr>
        <p:spPr bwMode="auto">
          <a:xfrm>
            <a:off x="7381240"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6" name="TextBox 13"/>
          <p:cNvSpPr txBox="1">
            <a:spLocks noChangeArrowheads="1"/>
          </p:cNvSpPr>
          <p:nvPr>
            <p:custDataLst>
              <p:tags r:id="rId25"/>
            </p:custDataLst>
          </p:nvPr>
        </p:nvSpPr>
        <p:spPr bwMode="auto">
          <a:xfrm>
            <a:off x="6758305" y="456501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6.4</a:t>
            </a:r>
            <a:endParaRPr lang="zh-CN" altLang="en-US" sz="2400" dirty="0">
              <a:solidFill>
                <a:srgbClr val="F8F8F8"/>
              </a:solidFill>
            </a:endParaRPr>
          </a:p>
        </p:txBody>
      </p:sp>
      <p:sp>
        <p:nvSpPr>
          <p:cNvPr id="54" name="Oval 9"/>
          <p:cNvSpPr>
            <a:spLocks noChangeArrowheads="1"/>
          </p:cNvSpPr>
          <p:nvPr>
            <p:custDataLst>
              <p:tags r:id="rId26"/>
            </p:custDataLst>
          </p:nvPr>
        </p:nvSpPr>
        <p:spPr bwMode="auto">
          <a:xfrm>
            <a:off x="6722745"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27"/>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8"/>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9"/>
            </p:custDataLst>
          </p:nvPr>
        </p:nvPicPr>
        <p:blipFill>
          <a:blip r:embed="rId30"/>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31"/>
            </p:custDataLst>
          </p:nvPr>
        </p:nvPicPr>
        <p:blipFill>
          <a:blip r:embed="rId32"/>
          <a:stretch>
            <a:fillRect/>
          </a:stretch>
        </p:blipFill>
        <p:spPr>
          <a:xfrm>
            <a:off x="11601450" y="5292090"/>
            <a:ext cx="561975" cy="619125"/>
          </a:xfrm>
          <a:prstGeom prst="roundRect">
            <a:avLst/>
          </a:prstGeom>
        </p:spPr>
      </p:pic>
      <p:sp>
        <p:nvSpPr>
          <p:cNvPr id="57" name="TextBox 15"/>
          <p:cNvSpPr txBox="1">
            <a:spLocks noChangeArrowheads="1"/>
          </p:cNvSpPr>
          <p:nvPr>
            <p:custDataLst>
              <p:tags r:id="rId33"/>
            </p:custDataLst>
          </p:nvPr>
        </p:nvSpPr>
        <p:spPr bwMode="auto">
          <a:xfrm>
            <a:off x="7473950" y="5617210"/>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accent1"/>
                </a:solidFill>
                <a:latin typeface="微软雅黑" panose="020B0503020204020204" pitchFamily="34" charset="-122"/>
                <a:ea typeface="微软雅黑" panose="020B0503020204020204" pitchFamily="34" charset="-122"/>
              </a:rPr>
              <a:t>音频效果的应用</a:t>
            </a:r>
            <a:endParaRPr lang="zh-CN" altLang="en-US" sz="2400" dirty="0">
              <a:solidFill>
                <a:schemeClr val="accent1"/>
              </a:solidFill>
              <a:latin typeface="微软雅黑" panose="020B0503020204020204" pitchFamily="34" charset="-122"/>
              <a:ea typeface="微软雅黑" panose="020B0503020204020204" pitchFamily="34" charset="-122"/>
            </a:endParaRPr>
          </a:p>
        </p:txBody>
      </p:sp>
      <p:sp>
        <p:nvSpPr>
          <p:cNvPr id="58" name="Oval 5"/>
          <p:cNvSpPr>
            <a:spLocks noChangeArrowheads="1"/>
          </p:cNvSpPr>
          <p:nvPr>
            <p:custDataLst>
              <p:tags r:id="rId34"/>
            </p:custDataLst>
          </p:nvPr>
        </p:nvSpPr>
        <p:spPr bwMode="auto">
          <a:xfrm>
            <a:off x="6789420" y="5546090"/>
            <a:ext cx="579120" cy="581660"/>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9" name="Freeform 8"/>
          <p:cNvSpPr/>
          <p:nvPr>
            <p:custDataLst>
              <p:tags r:id="rId35"/>
            </p:custDataLst>
          </p:nvPr>
        </p:nvSpPr>
        <p:spPr bwMode="auto">
          <a:xfrm>
            <a:off x="6751320" y="583438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1" name="Oval 9"/>
          <p:cNvSpPr>
            <a:spLocks noChangeArrowheads="1"/>
          </p:cNvSpPr>
          <p:nvPr>
            <p:custDataLst>
              <p:tags r:id="rId36"/>
            </p:custDataLst>
          </p:nvPr>
        </p:nvSpPr>
        <p:spPr bwMode="auto">
          <a:xfrm>
            <a:off x="7381240" y="5798820"/>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7" name="TextBox 13"/>
          <p:cNvSpPr txBox="1">
            <a:spLocks noChangeArrowheads="1"/>
          </p:cNvSpPr>
          <p:nvPr>
            <p:custDataLst>
              <p:tags r:id="rId37"/>
            </p:custDataLst>
          </p:nvPr>
        </p:nvSpPr>
        <p:spPr bwMode="auto">
          <a:xfrm>
            <a:off x="6758305" y="5608320"/>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6.5</a:t>
            </a:r>
            <a:endParaRPr lang="zh-CN" altLang="en-US" sz="2400" dirty="0">
              <a:solidFill>
                <a:srgbClr val="F8F8F8"/>
              </a:solidFill>
            </a:endParaRPr>
          </a:p>
        </p:txBody>
      </p:sp>
      <p:sp>
        <p:nvSpPr>
          <p:cNvPr id="68" name="Oval 9"/>
          <p:cNvSpPr>
            <a:spLocks noChangeArrowheads="1"/>
          </p:cNvSpPr>
          <p:nvPr>
            <p:custDataLst>
              <p:tags r:id="rId38"/>
            </p:custDataLst>
          </p:nvPr>
        </p:nvSpPr>
        <p:spPr bwMode="auto">
          <a:xfrm>
            <a:off x="6722745" y="5798820"/>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177790" cy="441325"/>
          </a:xfrm>
        </p:spPr>
        <p:txBody>
          <a:bodyPr>
            <a:normAutofit fontScale="90000"/>
          </a:bodyPr>
          <a:lstStyle/>
          <a:p>
            <a:r>
              <a:rPr lang="en-US" altLang="zh-CN" dirty="0"/>
              <a:t>6.5.1 </a:t>
            </a:r>
            <a:r>
              <a:rPr lang="zh-CN" altLang="en-US" dirty="0"/>
              <a:t>音频的链接和解除</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很多视频素材都包括视频与音频，在编辑视频的过程中，将添加好的视频素材拖曳至</a:t>
            </a:r>
            <a:r>
              <a:rPr lang="en-US" altLang="zh-CN" dirty="0"/>
              <a:t>“</a:t>
            </a:r>
            <a:r>
              <a:rPr lang="zh-CN" altLang="en-US" dirty="0"/>
              <a:t>时间轴</a:t>
            </a:r>
            <a:r>
              <a:rPr lang="en-US" altLang="zh-CN" dirty="0"/>
              <a:t>”</a:t>
            </a:r>
            <a:r>
              <a:rPr lang="zh-CN" altLang="en-US" dirty="0"/>
              <a:t>面板中，音频会以链接的形式出现。为了方便后期制作，我们可以对视频素材进行拆分，只留下视频。如果导入的视频素材没有声音，那么可以为其添加合适的背景音乐，然后将导入的音频和视频链接在一起。</a:t>
            </a:r>
            <a:endParaRPr lang="zh-CN" altLang="en-US" dirty="0"/>
          </a:p>
          <a:p>
            <a:r>
              <a:rPr lang="en-US" altLang="zh-CN" dirty="0"/>
              <a:t>1</a:t>
            </a:r>
            <a:r>
              <a:rPr lang="zh-CN" altLang="en-US" dirty="0"/>
              <a:t>．链接</a:t>
            </a:r>
            <a:endParaRPr lang="zh-CN" altLang="en-US" dirty="0"/>
          </a:p>
          <a:p>
            <a:r>
              <a:rPr lang="zh-CN" altLang="en-US" dirty="0"/>
              <a:t>在新建项目后，将一段独立的没有声音的视频素材以及将要添加的音频素材拖入</a:t>
            </a:r>
            <a:r>
              <a:rPr lang="en-US" altLang="zh-CN" dirty="0"/>
              <a:t>“</a:t>
            </a:r>
            <a:r>
              <a:rPr lang="zh-CN" altLang="en-US" dirty="0"/>
              <a:t>时间轴</a:t>
            </a:r>
            <a:r>
              <a:rPr lang="en-US" altLang="zh-CN" dirty="0"/>
              <a:t>”</a:t>
            </a:r>
            <a:r>
              <a:rPr lang="zh-CN" altLang="en-US" dirty="0"/>
              <a:t>面板，调整素材时长使它们保持一致，同时选中这两段素材，如图所示。</a:t>
            </a:r>
            <a:endParaRPr lang="zh-CN" altLang="en-US" dirty="0"/>
          </a:p>
        </p:txBody>
      </p:sp>
      <p:pic>
        <p:nvPicPr>
          <p:cNvPr id="2" name="图片 1"/>
          <p:cNvPicPr>
            <a:picLocks noChangeAspect="1"/>
          </p:cNvPicPr>
          <p:nvPr/>
        </p:nvPicPr>
        <p:blipFill>
          <a:blip r:embed="rId1"/>
          <a:stretch>
            <a:fillRect/>
          </a:stretch>
        </p:blipFill>
        <p:spPr>
          <a:xfrm>
            <a:off x="3943985" y="4278630"/>
            <a:ext cx="4301490" cy="2041525"/>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177790" cy="441325"/>
          </a:xfrm>
        </p:spPr>
        <p:txBody>
          <a:bodyPr>
            <a:normAutofit fontScale="90000"/>
          </a:bodyPr>
          <a:lstStyle/>
          <a:p>
            <a:r>
              <a:rPr lang="en-US" altLang="zh-CN" dirty="0"/>
              <a:t>6.5.1 </a:t>
            </a:r>
            <a:r>
              <a:rPr lang="zh-CN" altLang="en-US" dirty="0"/>
              <a:t>音频的链接和解除</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在</a:t>
            </a:r>
            <a:r>
              <a:rPr lang="en-US" altLang="zh-CN" dirty="0"/>
              <a:t>“</a:t>
            </a:r>
            <a:r>
              <a:rPr lang="zh-CN" altLang="en-US" dirty="0"/>
              <a:t>时间轴</a:t>
            </a:r>
            <a:r>
              <a:rPr lang="en-US" altLang="zh-CN" dirty="0"/>
              <a:t>”</a:t>
            </a:r>
            <a:r>
              <a:rPr lang="zh-CN" altLang="en-US" dirty="0"/>
              <a:t>面板的空白处右击，在弹出的快捷菜单中执行</a:t>
            </a:r>
            <a:r>
              <a:rPr lang="en-US" altLang="zh-CN" dirty="0"/>
              <a:t>“</a:t>
            </a:r>
            <a:r>
              <a:rPr lang="zh-CN" altLang="en-US" dirty="0"/>
              <a:t>链接</a:t>
            </a:r>
            <a:r>
              <a:rPr lang="en-US" altLang="zh-CN" dirty="0"/>
              <a:t>”</a:t>
            </a:r>
            <a:r>
              <a:rPr lang="zh-CN" altLang="en-US" dirty="0"/>
              <a:t>命令，即可将视频素材和音频素材进行链接，链接后如图所示。</a:t>
            </a:r>
            <a:endParaRPr lang="zh-CN" altLang="en-US" dirty="0"/>
          </a:p>
        </p:txBody>
      </p:sp>
      <p:pic>
        <p:nvPicPr>
          <p:cNvPr id="2" name="图片 1"/>
          <p:cNvPicPr>
            <a:picLocks noChangeAspect="1"/>
          </p:cNvPicPr>
          <p:nvPr/>
        </p:nvPicPr>
        <p:blipFill>
          <a:blip r:embed="rId1"/>
          <a:stretch>
            <a:fillRect/>
          </a:stretch>
        </p:blipFill>
        <p:spPr>
          <a:xfrm>
            <a:off x="2849245" y="2764790"/>
            <a:ext cx="6490970" cy="2511425"/>
          </a:xfrm>
          <a:prstGeom prst="rect">
            <a:avLst/>
          </a:prstGeo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177790" cy="441325"/>
          </a:xfrm>
        </p:spPr>
        <p:txBody>
          <a:bodyPr>
            <a:normAutofit fontScale="90000"/>
          </a:bodyPr>
          <a:lstStyle/>
          <a:p>
            <a:r>
              <a:rPr lang="en-US" altLang="zh-CN" dirty="0"/>
              <a:t>6.5.1 </a:t>
            </a:r>
            <a:r>
              <a:rPr lang="zh-CN" altLang="en-US" dirty="0"/>
              <a:t>音频的链接和解除</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．解除</a:t>
            </a:r>
            <a:endParaRPr lang="zh-CN" altLang="en-US" dirty="0"/>
          </a:p>
          <a:p>
            <a:r>
              <a:rPr lang="zh-CN" altLang="en-US" dirty="0"/>
              <a:t>将一段有声音的视频素材拖曳至</a:t>
            </a:r>
            <a:r>
              <a:rPr lang="en-US" altLang="zh-CN" dirty="0"/>
              <a:t>“</a:t>
            </a:r>
            <a:r>
              <a:rPr lang="zh-CN" altLang="en-US" dirty="0"/>
              <a:t>时间轴</a:t>
            </a:r>
            <a:r>
              <a:rPr lang="en-US" altLang="zh-CN" dirty="0"/>
              <a:t>”</a:t>
            </a:r>
            <a:r>
              <a:rPr lang="zh-CN" altLang="en-US" dirty="0"/>
              <a:t>面板中，选中该素材并右击，在弹出的快捷菜单中执行</a:t>
            </a:r>
            <a:r>
              <a:rPr lang="en-US" altLang="zh-CN" dirty="0"/>
              <a:t>“</a:t>
            </a:r>
            <a:r>
              <a:rPr lang="zh-CN" altLang="en-US" dirty="0"/>
              <a:t>取消链接</a:t>
            </a:r>
            <a:r>
              <a:rPr lang="en-US" altLang="zh-CN" dirty="0"/>
              <a:t>”</a:t>
            </a:r>
            <a:r>
              <a:rPr lang="zh-CN" altLang="en-US" dirty="0"/>
              <a:t>命令，如图所示。</a:t>
            </a:r>
            <a:endParaRPr lang="zh-CN" altLang="en-US" dirty="0"/>
          </a:p>
          <a:p>
            <a:r>
              <a:rPr lang="zh-CN" altLang="en-US" dirty="0"/>
              <a:t>此时链接的素材文件被分离，再次拖动视频素材时，音频素材不会跟着视频素材一起移动，如图所示。</a:t>
            </a:r>
            <a:endParaRPr lang="zh-CN" altLang="en-US" dirty="0"/>
          </a:p>
        </p:txBody>
      </p:sp>
      <p:grpSp>
        <p:nvGrpSpPr>
          <p:cNvPr id="6" name="组合 5"/>
          <p:cNvGrpSpPr/>
          <p:nvPr/>
        </p:nvGrpSpPr>
        <p:grpSpPr>
          <a:xfrm>
            <a:off x="2309495" y="3516630"/>
            <a:ext cx="7240905" cy="2417445"/>
            <a:chOff x="6093" y="5401"/>
            <a:chExt cx="10172" cy="3396"/>
          </a:xfrm>
        </p:grpSpPr>
        <p:pic>
          <p:nvPicPr>
            <p:cNvPr id="2" name="图片 1"/>
            <p:cNvPicPr>
              <a:picLocks noChangeAspect="1"/>
            </p:cNvPicPr>
            <p:nvPr/>
          </p:nvPicPr>
          <p:blipFill>
            <a:blip r:embed="rId1"/>
            <a:stretch>
              <a:fillRect/>
            </a:stretch>
          </p:blipFill>
          <p:spPr>
            <a:xfrm>
              <a:off x="6093" y="5401"/>
              <a:ext cx="2677" cy="3397"/>
            </a:xfrm>
            <a:prstGeom prst="rect">
              <a:avLst/>
            </a:prstGeom>
          </p:spPr>
        </p:pic>
        <p:pic>
          <p:nvPicPr>
            <p:cNvPr id="3" name="图片 2"/>
            <p:cNvPicPr>
              <a:picLocks noChangeAspect="1"/>
            </p:cNvPicPr>
            <p:nvPr/>
          </p:nvPicPr>
          <p:blipFill>
            <a:blip r:embed="rId2"/>
            <a:stretch>
              <a:fillRect/>
            </a:stretch>
          </p:blipFill>
          <p:spPr>
            <a:xfrm>
              <a:off x="9111" y="5401"/>
              <a:ext cx="7155" cy="3396"/>
            </a:xfrm>
            <a:prstGeom prst="rect">
              <a:avLst/>
            </a:prstGeom>
          </p:spPr>
        </p:pic>
      </p:gr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6233795" cy="441325"/>
          </a:xfrm>
        </p:spPr>
        <p:txBody>
          <a:bodyPr>
            <a:normAutofit fontScale="90000"/>
          </a:bodyPr>
          <a:lstStyle/>
          <a:p>
            <a:r>
              <a:rPr lang="en-US" altLang="zh-CN" dirty="0"/>
              <a:t>6.5.2 </a:t>
            </a:r>
            <a:r>
              <a:rPr lang="zh-CN" altLang="en-US" dirty="0"/>
              <a:t>添加背景音乐、音频过渡效果与音频效果</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在</a:t>
            </a:r>
            <a:r>
              <a:rPr lang="en-US" altLang="zh-CN" dirty="0"/>
              <a:t>Premiere Pro</a:t>
            </a:r>
            <a:r>
              <a:rPr lang="zh-CN" altLang="en-US" dirty="0"/>
              <a:t>的</a:t>
            </a:r>
            <a:r>
              <a:rPr lang="en-US" altLang="zh-CN" dirty="0"/>
              <a:t>“</a:t>
            </a:r>
            <a:r>
              <a:rPr lang="zh-CN" altLang="en-US" dirty="0"/>
              <a:t>时间轴</a:t>
            </a:r>
            <a:r>
              <a:rPr lang="en-US" altLang="zh-CN" dirty="0"/>
              <a:t>”</a:t>
            </a:r>
            <a:r>
              <a:rPr lang="zh-CN" altLang="en-US" dirty="0"/>
              <a:t>面板中可以对音频进行编辑。本小节将介绍如何为视频添加背景音乐、音频过渡效果与音频效果，使视频更具吸引力。</a:t>
            </a:r>
            <a:endParaRPr lang="zh-CN" altLang="en-US" dirty="0"/>
          </a:p>
          <a:p>
            <a:r>
              <a:rPr lang="en-US" altLang="zh-CN" dirty="0"/>
              <a:t>1</a:t>
            </a:r>
            <a:r>
              <a:rPr lang="zh-CN" altLang="en-US" dirty="0"/>
              <a:t>．添加背景音乐</a:t>
            </a:r>
            <a:endParaRPr lang="zh-CN" altLang="en-US" dirty="0"/>
          </a:p>
          <a:p>
            <a:r>
              <a:rPr lang="zh-CN" altLang="en-US" dirty="0"/>
              <a:t>如果想在</a:t>
            </a:r>
            <a:r>
              <a:rPr lang="en-US" altLang="zh-CN" dirty="0"/>
              <a:t>Premiere Pro</a:t>
            </a:r>
            <a:r>
              <a:rPr lang="zh-CN" altLang="en-US" dirty="0"/>
              <a:t>中添加背景音乐，可以在新建项目时导入想要添加的音频文件，如图所示；也可以直接将文件拖入</a:t>
            </a:r>
            <a:r>
              <a:rPr lang="en-US" altLang="zh-CN" dirty="0"/>
              <a:t>“</a:t>
            </a:r>
            <a:r>
              <a:rPr lang="zh-CN" altLang="en-US" dirty="0"/>
              <a:t>项目</a:t>
            </a:r>
            <a:r>
              <a:rPr lang="en-US" altLang="zh-CN" dirty="0"/>
              <a:t>”</a:t>
            </a:r>
            <a:r>
              <a:rPr lang="zh-CN" altLang="en-US" dirty="0"/>
              <a:t>面板。添加音频文件的操作与添加视频素材的操作一致。</a:t>
            </a:r>
            <a:endParaRPr lang="zh-CN" altLang="en-US" dirty="0"/>
          </a:p>
        </p:txBody>
      </p:sp>
      <p:pic>
        <p:nvPicPr>
          <p:cNvPr id="2" name="图片 1"/>
          <p:cNvPicPr>
            <a:picLocks noChangeAspect="1"/>
          </p:cNvPicPr>
          <p:nvPr/>
        </p:nvPicPr>
        <p:blipFill>
          <a:blip r:embed="rId1"/>
          <a:stretch>
            <a:fillRect/>
          </a:stretch>
        </p:blipFill>
        <p:spPr>
          <a:xfrm>
            <a:off x="3306445" y="3281045"/>
            <a:ext cx="5273040" cy="3145155"/>
          </a:xfrm>
          <a:prstGeom prst="rect">
            <a:avLst/>
          </a:prstGeo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6233795" cy="441325"/>
          </a:xfrm>
        </p:spPr>
        <p:txBody>
          <a:bodyPr>
            <a:normAutofit fontScale="90000"/>
          </a:bodyPr>
          <a:lstStyle/>
          <a:p>
            <a:r>
              <a:rPr lang="en-US" altLang="zh-CN" dirty="0"/>
              <a:t>6.5.2 </a:t>
            </a:r>
            <a:r>
              <a:rPr lang="zh-CN" altLang="en-US" dirty="0"/>
              <a:t>添加背景音乐、音频过渡效果与音频效果</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．添加音频过渡效果</a:t>
            </a:r>
            <a:endParaRPr lang="zh-CN" altLang="en-US" dirty="0"/>
          </a:p>
          <a:p>
            <a:r>
              <a:rPr lang="zh-CN" altLang="en-US" dirty="0"/>
              <a:t>在</a:t>
            </a:r>
            <a:r>
              <a:rPr lang="en-US" altLang="zh-CN" dirty="0"/>
              <a:t>Premiere Pro</a:t>
            </a:r>
            <a:r>
              <a:rPr lang="zh-CN" altLang="en-US" dirty="0"/>
              <a:t>中可以为音频添加音频过渡效果，使音乐之间的过渡更加和谐、自然。</a:t>
            </a:r>
            <a:r>
              <a:rPr lang="en-US" altLang="zh-CN" dirty="0"/>
              <a:t>“</a:t>
            </a:r>
            <a:r>
              <a:rPr lang="zh-CN" altLang="en-US" dirty="0"/>
              <a:t>效果</a:t>
            </a:r>
            <a:r>
              <a:rPr lang="en-US" altLang="zh-CN" dirty="0"/>
              <a:t>”</a:t>
            </a:r>
            <a:r>
              <a:rPr lang="zh-CN" altLang="en-US" dirty="0"/>
              <a:t>面板的</a:t>
            </a:r>
            <a:r>
              <a:rPr lang="en-US" altLang="zh-CN" dirty="0"/>
              <a:t>“</a:t>
            </a:r>
            <a:r>
              <a:rPr lang="zh-CN" altLang="en-US" dirty="0"/>
              <a:t>音频过渡</a:t>
            </a:r>
            <a:r>
              <a:rPr lang="en-US" altLang="zh-CN" dirty="0"/>
              <a:t>”</a:t>
            </a:r>
            <a:r>
              <a:rPr lang="zh-CN" altLang="en-US" dirty="0"/>
              <a:t>中预存了３个音频过渡效果，如图所示。</a:t>
            </a:r>
            <a:endParaRPr lang="zh-CN" altLang="en-US" dirty="0"/>
          </a:p>
        </p:txBody>
      </p:sp>
      <p:pic>
        <p:nvPicPr>
          <p:cNvPr id="2" name="图片 1"/>
          <p:cNvPicPr>
            <a:picLocks noChangeAspect="1"/>
          </p:cNvPicPr>
          <p:nvPr/>
        </p:nvPicPr>
        <p:blipFill>
          <a:blip r:embed="rId1"/>
          <a:stretch>
            <a:fillRect/>
          </a:stretch>
        </p:blipFill>
        <p:spPr>
          <a:xfrm>
            <a:off x="5030470" y="2693035"/>
            <a:ext cx="2129155" cy="298513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6.2.2 Premiere Pro</a:t>
            </a:r>
            <a:r>
              <a:rPr lang="zh-CN" altLang="en-US" dirty="0"/>
              <a:t>的工作界面</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其中各个区域的功能介绍如下。</a:t>
            </a:r>
            <a:endParaRPr lang="zh-CN" altLang="en-US" dirty="0"/>
          </a:p>
          <a:p>
            <a:r>
              <a:rPr lang="zh-CN" altLang="en-US" dirty="0"/>
              <a:t>标题栏：显示当前软件版本和当前项目工程文件的存储位置。</a:t>
            </a:r>
            <a:endParaRPr lang="zh-CN" altLang="en-US" dirty="0"/>
          </a:p>
          <a:p>
            <a:r>
              <a:rPr lang="zh-CN" altLang="en-US" dirty="0"/>
              <a:t>菜单栏：根据类型划分的引导式菜单。</a:t>
            </a:r>
            <a:endParaRPr lang="zh-CN" altLang="en-US" dirty="0"/>
          </a:p>
          <a:p>
            <a:r>
              <a:rPr lang="en-US" altLang="zh-CN" dirty="0"/>
              <a:t>“ </a:t>
            </a:r>
            <a:r>
              <a:rPr lang="zh-CN" altLang="en-US" dirty="0"/>
              <a:t>源监视器</a:t>
            </a:r>
            <a:r>
              <a:rPr lang="en-US" altLang="zh-CN" dirty="0"/>
              <a:t>”</a:t>
            </a:r>
            <a:r>
              <a:rPr lang="zh-CN" altLang="en-US" dirty="0"/>
              <a:t>面板：项目中导入的原始素材的预览面板，可以在此面板中进行标记帧、设置出入点、创建子剪辑等操作。</a:t>
            </a:r>
            <a:endParaRPr lang="zh-CN" altLang="en-US" dirty="0"/>
          </a:p>
          <a:p>
            <a:r>
              <a:rPr lang="en-US" altLang="zh-CN" dirty="0">
                <a:sym typeface="+mn-ea"/>
              </a:rPr>
              <a:t>“</a:t>
            </a:r>
            <a:r>
              <a:rPr lang="zh-CN" altLang="en-US" dirty="0"/>
              <a:t>节目监视器</a:t>
            </a:r>
            <a:r>
              <a:rPr lang="en-US" altLang="zh-CN" dirty="0"/>
              <a:t>”</a:t>
            </a:r>
            <a:r>
              <a:rPr lang="zh-CN" altLang="en-US" dirty="0"/>
              <a:t>面板：预览剪辑过程中的效果变化，也可以预览成片效果。</a:t>
            </a:r>
            <a:endParaRPr lang="zh-CN" altLang="en-US" dirty="0"/>
          </a:p>
          <a:p>
            <a:r>
              <a:rPr lang="en-US" altLang="zh-CN" dirty="0"/>
              <a:t>“ </a:t>
            </a:r>
            <a:r>
              <a:rPr lang="zh-CN" altLang="en-US" dirty="0"/>
              <a:t>项目</a:t>
            </a:r>
            <a:r>
              <a:rPr lang="en-US" altLang="zh-CN" dirty="0"/>
              <a:t>”</a:t>
            </a:r>
            <a:r>
              <a:rPr lang="zh-CN" altLang="en-US" dirty="0"/>
              <a:t>面板：导入素材和管理素材的区域，也可以在这里创建序列。</a:t>
            </a:r>
            <a:endParaRPr lang="zh-CN" altLang="en-US" dirty="0"/>
          </a:p>
          <a:p>
            <a:r>
              <a:rPr lang="en-US" altLang="zh-CN" dirty="0"/>
              <a:t>“ </a:t>
            </a:r>
            <a:r>
              <a:rPr lang="zh-CN" altLang="en-US" dirty="0"/>
              <a:t>工具</a:t>
            </a:r>
            <a:r>
              <a:rPr lang="en-US" altLang="zh-CN" dirty="0"/>
              <a:t>”</a:t>
            </a:r>
            <a:r>
              <a:rPr lang="zh-CN" altLang="en-US" dirty="0"/>
              <a:t>面板：每个图标都表示一种常用的视频剪辑工具，主要用于编辑视频内容。</a:t>
            </a:r>
            <a:endParaRPr lang="zh-CN" altLang="en-US" dirty="0"/>
          </a:p>
          <a:p>
            <a:r>
              <a:rPr lang="en-US" altLang="zh-CN" dirty="0"/>
              <a:t>“ </a:t>
            </a:r>
            <a:r>
              <a:rPr lang="zh-CN" altLang="en-US" dirty="0"/>
              <a:t>时间轴</a:t>
            </a:r>
            <a:r>
              <a:rPr lang="en-US" altLang="zh-CN" dirty="0"/>
              <a:t>”</a:t>
            </a:r>
            <a:r>
              <a:rPr lang="zh-CN" altLang="en-US" dirty="0"/>
              <a:t>面板：排列视频素材与音频素材。</a:t>
            </a:r>
            <a:endParaRPr lang="zh-CN" altLang="en-US" dirty="0"/>
          </a:p>
          <a:p>
            <a:r>
              <a:rPr lang="en-US" altLang="zh-CN" dirty="0"/>
              <a:t>“ </a:t>
            </a:r>
            <a:r>
              <a:rPr lang="zh-CN" altLang="en-US" dirty="0"/>
              <a:t>音频仪表</a:t>
            </a:r>
            <a:r>
              <a:rPr lang="en-US" altLang="zh-CN" dirty="0"/>
              <a:t>”</a:t>
            </a:r>
            <a:r>
              <a:rPr lang="zh-CN" altLang="en-US" dirty="0"/>
              <a:t>面板：监视音频音量的区域。</a:t>
            </a:r>
            <a:endParaRPr lang="zh-CN" altLang="en-US"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6233795" cy="441325"/>
          </a:xfrm>
        </p:spPr>
        <p:txBody>
          <a:bodyPr>
            <a:normAutofit fontScale="90000"/>
          </a:bodyPr>
          <a:lstStyle/>
          <a:p>
            <a:r>
              <a:rPr lang="en-US" altLang="zh-CN" dirty="0"/>
              <a:t>6.5.2 </a:t>
            </a:r>
            <a:r>
              <a:rPr lang="zh-CN" altLang="en-US" dirty="0"/>
              <a:t>添加背景音乐、音频过渡效果与音频效果</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在使用音频过渡效果时，将其拖曳至</a:t>
            </a:r>
            <a:r>
              <a:rPr lang="en-US" altLang="zh-CN" dirty="0"/>
              <a:t>“</a:t>
            </a:r>
            <a:r>
              <a:rPr lang="zh-CN" altLang="en-US" dirty="0"/>
              <a:t>时间轴</a:t>
            </a:r>
            <a:r>
              <a:rPr lang="en-US" altLang="zh-CN" dirty="0"/>
              <a:t>”</a:t>
            </a:r>
            <a:r>
              <a:rPr lang="zh-CN" altLang="en-US" dirty="0"/>
              <a:t>面板的音频素材上，添加之后可以在</a:t>
            </a:r>
            <a:r>
              <a:rPr lang="en-US" altLang="zh-CN" dirty="0"/>
              <a:t>“</a:t>
            </a:r>
            <a:r>
              <a:rPr lang="zh-CN" altLang="en-US" dirty="0"/>
              <a:t>效果控件</a:t>
            </a:r>
            <a:r>
              <a:rPr lang="en-US" altLang="zh-CN" dirty="0"/>
              <a:t>”</a:t>
            </a:r>
            <a:r>
              <a:rPr lang="zh-CN" altLang="en-US" dirty="0"/>
              <a:t>面板中对音频过渡效果进行设置，将对齐调整为</a:t>
            </a:r>
            <a:r>
              <a:rPr lang="en-US" altLang="zh-CN" dirty="0"/>
              <a:t>“</a:t>
            </a:r>
            <a:r>
              <a:rPr lang="zh-CN" altLang="en-US" dirty="0"/>
              <a:t>中心切入</a:t>
            </a:r>
            <a:r>
              <a:rPr lang="en-US" altLang="zh-CN" dirty="0"/>
              <a:t>”</a:t>
            </a:r>
            <a:r>
              <a:rPr lang="zh-CN" altLang="en-US" dirty="0"/>
              <a:t>，如图所示。</a:t>
            </a:r>
            <a:endParaRPr lang="zh-CN" altLang="en-US" dirty="0"/>
          </a:p>
        </p:txBody>
      </p:sp>
      <p:pic>
        <p:nvPicPr>
          <p:cNvPr id="2" name="图片 1"/>
          <p:cNvPicPr>
            <a:picLocks noChangeAspect="1"/>
          </p:cNvPicPr>
          <p:nvPr/>
        </p:nvPicPr>
        <p:blipFill>
          <a:blip r:embed="rId1"/>
          <a:stretch>
            <a:fillRect/>
          </a:stretch>
        </p:blipFill>
        <p:spPr>
          <a:xfrm>
            <a:off x="2823845" y="2282190"/>
            <a:ext cx="6542405" cy="3902075"/>
          </a:xfrm>
          <a:prstGeom prst="rect">
            <a:avLst/>
          </a:prstGeom>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6233795" cy="441325"/>
          </a:xfrm>
        </p:spPr>
        <p:txBody>
          <a:bodyPr>
            <a:normAutofit fontScale="90000"/>
          </a:bodyPr>
          <a:lstStyle/>
          <a:p>
            <a:r>
              <a:rPr lang="en-US" altLang="zh-CN" dirty="0"/>
              <a:t>6.5.2 </a:t>
            </a:r>
            <a:r>
              <a:rPr lang="zh-CN" altLang="en-US" dirty="0"/>
              <a:t>添加背景音乐、音频过渡效果与音频效果</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8669020" cy="1354455"/>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3</a:t>
            </a:r>
            <a:r>
              <a:rPr lang="zh-CN" altLang="en-US" dirty="0"/>
              <a:t>．添加音频效果</a:t>
            </a:r>
            <a:endParaRPr lang="zh-CN" altLang="en-US" dirty="0"/>
          </a:p>
          <a:p>
            <a:r>
              <a:rPr lang="en-US" altLang="zh-CN" dirty="0"/>
              <a:t>“</a:t>
            </a:r>
            <a:r>
              <a:rPr lang="zh-CN" altLang="en-US" dirty="0"/>
              <a:t>音频效果</a:t>
            </a:r>
            <a:r>
              <a:rPr lang="en-US" altLang="zh-CN" dirty="0"/>
              <a:t>”</a:t>
            </a:r>
            <a:r>
              <a:rPr lang="zh-CN" altLang="en-US" dirty="0"/>
              <a:t>中存放着几十个音频效果，如图所示。将这些效果直接拖曳至</a:t>
            </a:r>
            <a:r>
              <a:rPr lang="en-US" altLang="zh-CN" dirty="0"/>
              <a:t>“</a:t>
            </a:r>
            <a:r>
              <a:rPr lang="zh-CN" altLang="en-US" dirty="0"/>
              <a:t>时间轴</a:t>
            </a:r>
            <a:r>
              <a:rPr lang="en-US" altLang="zh-CN" dirty="0"/>
              <a:t>”</a:t>
            </a:r>
            <a:r>
              <a:rPr lang="zh-CN" altLang="en-US" dirty="0"/>
              <a:t>面板中的音频素材上，即可为音频素材应用相应的音频效果。</a:t>
            </a:r>
            <a:endParaRPr lang="zh-CN" altLang="en-US" dirty="0"/>
          </a:p>
        </p:txBody>
      </p:sp>
      <p:pic>
        <p:nvPicPr>
          <p:cNvPr id="2" name="图片 1"/>
          <p:cNvPicPr>
            <a:picLocks noChangeAspect="1"/>
          </p:cNvPicPr>
          <p:nvPr/>
        </p:nvPicPr>
        <p:blipFill>
          <a:blip r:embed="rId1"/>
          <a:stretch>
            <a:fillRect/>
          </a:stretch>
        </p:blipFill>
        <p:spPr>
          <a:xfrm>
            <a:off x="9681210" y="1349375"/>
            <a:ext cx="1525905" cy="4831715"/>
          </a:xfrm>
          <a:prstGeom prst="rect">
            <a:avLst/>
          </a:prstGeom>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6233795" cy="441325"/>
          </a:xfrm>
        </p:spPr>
        <p:txBody>
          <a:bodyPr>
            <a:normAutofit fontScale="90000"/>
          </a:bodyPr>
          <a:lstStyle/>
          <a:p>
            <a:r>
              <a:rPr lang="en-US" altLang="zh-CN" dirty="0"/>
              <a:t>6.5.3 </a:t>
            </a:r>
            <a:r>
              <a:rPr lang="zh-CN" altLang="en-US" dirty="0"/>
              <a:t>实战案例：制作水下效果视频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通过使用音频效果来制作水下效果视频，接下来介绍详细的制作过程。</a:t>
            </a:r>
            <a:endParaRPr lang="zh-CN" altLang="en-US" dirty="0"/>
          </a:p>
          <a:p>
            <a:r>
              <a:rPr lang="en-US" altLang="zh-CN" dirty="0"/>
              <a:t>01 </a:t>
            </a:r>
            <a:r>
              <a:rPr lang="zh-CN" altLang="en-US" dirty="0"/>
              <a:t>在</a:t>
            </a:r>
            <a:r>
              <a:rPr lang="en-US" altLang="zh-CN" dirty="0"/>
              <a:t>Premiere Pro</a:t>
            </a:r>
            <a:r>
              <a:rPr lang="zh-CN" altLang="en-US" dirty="0"/>
              <a:t>中新建项目后新建序列，选择名为</a:t>
            </a:r>
            <a:r>
              <a:rPr lang="en-US" altLang="zh-CN" dirty="0"/>
              <a:t>“ARRI 1080p 30”</a:t>
            </a:r>
            <a:r>
              <a:rPr lang="zh-CN" altLang="en-US" dirty="0"/>
              <a:t>的序列预设，导入名为</a:t>
            </a:r>
            <a:r>
              <a:rPr lang="en-US" altLang="zh-CN" dirty="0"/>
              <a:t>“</a:t>
            </a:r>
            <a:r>
              <a:rPr lang="zh-CN" altLang="en-US" dirty="0"/>
              <a:t>水下</a:t>
            </a:r>
            <a:r>
              <a:rPr lang="en-US" altLang="zh-CN" dirty="0"/>
              <a:t>”</a:t>
            </a:r>
            <a:r>
              <a:rPr lang="zh-CN" altLang="en-US" dirty="0"/>
              <a:t>的视频素材和名为</a:t>
            </a:r>
            <a:r>
              <a:rPr lang="en-US" altLang="zh-CN" dirty="0"/>
              <a:t>“</a:t>
            </a:r>
            <a:r>
              <a:rPr lang="zh-CN" altLang="en-US" dirty="0"/>
              <a:t>萨克斯</a:t>
            </a:r>
            <a:r>
              <a:rPr lang="en-US" altLang="zh-CN" dirty="0"/>
              <a:t>”</a:t>
            </a:r>
            <a:r>
              <a:rPr lang="zh-CN" altLang="en-US" dirty="0"/>
              <a:t>的音频素材，拖曳素材至</a:t>
            </a:r>
            <a:r>
              <a:rPr lang="en-US" altLang="zh-CN" dirty="0"/>
              <a:t>“</a:t>
            </a:r>
            <a:r>
              <a:rPr lang="zh-CN" altLang="en-US" dirty="0"/>
              <a:t>时间轴</a:t>
            </a:r>
            <a:r>
              <a:rPr lang="en-US" altLang="zh-CN" dirty="0"/>
              <a:t>”</a:t>
            </a:r>
            <a:r>
              <a:rPr lang="zh-CN" altLang="en-US" dirty="0"/>
              <a:t>面板中，如图所示。</a:t>
            </a:r>
            <a:endParaRPr lang="zh-CN" altLang="en-US" dirty="0"/>
          </a:p>
        </p:txBody>
      </p:sp>
      <p:pic>
        <p:nvPicPr>
          <p:cNvPr id="2" name="图片 1"/>
          <p:cNvPicPr>
            <a:picLocks noChangeAspect="1"/>
          </p:cNvPicPr>
          <p:nvPr/>
        </p:nvPicPr>
        <p:blipFill>
          <a:blip r:embed="rId1"/>
          <a:stretch>
            <a:fillRect/>
          </a:stretch>
        </p:blipFill>
        <p:spPr>
          <a:xfrm>
            <a:off x="1793240" y="3216910"/>
            <a:ext cx="8602980" cy="2228215"/>
          </a:xfrm>
          <a:prstGeom prst="rect">
            <a:avLst/>
          </a:prstGeom>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6233795" cy="441325"/>
          </a:xfrm>
        </p:spPr>
        <p:txBody>
          <a:bodyPr>
            <a:normAutofit fontScale="90000"/>
          </a:bodyPr>
          <a:lstStyle/>
          <a:p>
            <a:r>
              <a:rPr lang="en-US" altLang="zh-CN" dirty="0"/>
              <a:t>6.5.3 </a:t>
            </a:r>
            <a:r>
              <a:rPr lang="zh-CN" altLang="en-US" dirty="0"/>
              <a:t>实战案例：制作水下效果视频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02 </a:t>
            </a:r>
            <a:r>
              <a:rPr lang="zh-CN" altLang="en-US" dirty="0"/>
              <a:t>通过分割适当调整音频素材的时长，使音频素材时长与视频素材时长保持一致，并删除</a:t>
            </a:r>
            <a:r>
              <a:rPr lang="en-US" altLang="zh-CN" dirty="0"/>
              <a:t>A1</a:t>
            </a:r>
            <a:r>
              <a:rPr lang="zh-CN" altLang="en-US" dirty="0"/>
              <a:t>轨道上多余的音频素材，将名为</a:t>
            </a:r>
            <a:r>
              <a:rPr lang="en-US" altLang="zh-CN" dirty="0"/>
              <a:t>“</a:t>
            </a:r>
            <a:r>
              <a:rPr lang="zh-CN" altLang="en-US" dirty="0"/>
              <a:t>萨克斯</a:t>
            </a:r>
            <a:r>
              <a:rPr lang="en-US" altLang="zh-CN" dirty="0"/>
              <a:t>”</a:t>
            </a:r>
            <a:r>
              <a:rPr lang="zh-CN" altLang="en-US" dirty="0"/>
              <a:t>的音频素材调整至</a:t>
            </a:r>
            <a:r>
              <a:rPr lang="en-US" altLang="zh-CN" dirty="0"/>
              <a:t>A1</a:t>
            </a:r>
            <a:r>
              <a:rPr lang="zh-CN" altLang="en-US" dirty="0"/>
              <a:t>轨道上。在</a:t>
            </a:r>
            <a:r>
              <a:rPr lang="en-US" altLang="zh-CN" dirty="0"/>
              <a:t>5s15</a:t>
            </a:r>
            <a:r>
              <a:rPr lang="zh-CN" altLang="en-US" dirty="0"/>
              <a:t>帧处分割音频素材，便于后期制作水下效果，效果如图所示。</a:t>
            </a:r>
            <a:endParaRPr lang="zh-CN" altLang="en-US" dirty="0"/>
          </a:p>
        </p:txBody>
      </p:sp>
      <p:pic>
        <p:nvPicPr>
          <p:cNvPr id="2" name="图片 1"/>
          <p:cNvPicPr>
            <a:picLocks noChangeAspect="1"/>
          </p:cNvPicPr>
          <p:nvPr/>
        </p:nvPicPr>
        <p:blipFill>
          <a:blip r:embed="rId1"/>
          <a:stretch>
            <a:fillRect/>
          </a:stretch>
        </p:blipFill>
        <p:spPr>
          <a:xfrm>
            <a:off x="2449830" y="2776220"/>
            <a:ext cx="7290435" cy="2943860"/>
          </a:xfrm>
          <a:prstGeom prst="rect">
            <a:avLst/>
          </a:prstGeom>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6233795" cy="441325"/>
          </a:xfrm>
        </p:spPr>
        <p:txBody>
          <a:bodyPr>
            <a:normAutofit fontScale="90000"/>
          </a:bodyPr>
          <a:lstStyle/>
          <a:p>
            <a:r>
              <a:rPr lang="en-US" altLang="zh-CN" dirty="0"/>
              <a:t>6.5.3 </a:t>
            </a:r>
            <a:r>
              <a:rPr lang="zh-CN" altLang="en-US" dirty="0"/>
              <a:t>实战案例：制作水下效果视频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3649980" cy="189611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03 </a:t>
            </a:r>
            <a:r>
              <a:rPr lang="zh-CN" altLang="en-US" dirty="0"/>
              <a:t>在</a:t>
            </a:r>
            <a:r>
              <a:rPr lang="en-US" altLang="zh-CN" dirty="0"/>
              <a:t>“</a:t>
            </a:r>
            <a:r>
              <a:rPr lang="zh-CN" altLang="en-US" dirty="0"/>
              <a:t>效果</a:t>
            </a:r>
            <a:r>
              <a:rPr lang="en-US" altLang="zh-CN" dirty="0"/>
              <a:t>”</a:t>
            </a:r>
            <a:r>
              <a:rPr lang="zh-CN" altLang="en-US" dirty="0"/>
              <a:t>面板中搜索</a:t>
            </a:r>
            <a:r>
              <a:rPr lang="en-US" altLang="zh-CN" dirty="0"/>
              <a:t>“</a:t>
            </a:r>
            <a:r>
              <a:rPr lang="zh-CN" altLang="en-US" dirty="0"/>
              <a:t>低通</a:t>
            </a:r>
            <a:r>
              <a:rPr lang="en-US" altLang="zh-CN" dirty="0"/>
              <a:t>”</a:t>
            </a:r>
            <a:r>
              <a:rPr lang="zh-CN" altLang="en-US" dirty="0"/>
              <a:t>效果，并将其拖曳至</a:t>
            </a:r>
            <a:r>
              <a:rPr lang="en-US" altLang="zh-CN" dirty="0"/>
              <a:t>A1</a:t>
            </a:r>
            <a:r>
              <a:rPr lang="zh-CN" altLang="en-US" dirty="0"/>
              <a:t>轨道的第</a:t>
            </a:r>
            <a:r>
              <a:rPr lang="en-US" altLang="zh-CN" dirty="0"/>
              <a:t>2</a:t>
            </a:r>
            <a:r>
              <a:rPr lang="zh-CN" altLang="en-US" dirty="0"/>
              <a:t>段音频上，然后在</a:t>
            </a:r>
            <a:r>
              <a:rPr lang="en-US" altLang="zh-CN" dirty="0"/>
              <a:t>“</a:t>
            </a:r>
            <a:r>
              <a:rPr lang="zh-CN" altLang="en-US" dirty="0"/>
              <a:t>效果控件</a:t>
            </a:r>
            <a:r>
              <a:rPr lang="en-US" altLang="zh-CN" dirty="0"/>
              <a:t>”</a:t>
            </a:r>
            <a:r>
              <a:rPr lang="zh-CN" altLang="en-US" dirty="0"/>
              <a:t>面板中更改切断值为</a:t>
            </a:r>
            <a:r>
              <a:rPr lang="en-US" altLang="zh-CN" dirty="0"/>
              <a:t>800.0</a:t>
            </a:r>
            <a:r>
              <a:rPr lang="zh-CN" altLang="en-US" dirty="0"/>
              <a:t>，如图所示。视频播放到此处时将会出现模拟水下声音沉闷的效果。</a:t>
            </a:r>
            <a:endParaRPr lang="zh-CN" altLang="en-US" dirty="0"/>
          </a:p>
        </p:txBody>
      </p:sp>
      <p:pic>
        <p:nvPicPr>
          <p:cNvPr id="2" name="图片 1"/>
          <p:cNvPicPr>
            <a:picLocks noChangeAspect="1"/>
          </p:cNvPicPr>
          <p:nvPr/>
        </p:nvPicPr>
        <p:blipFill>
          <a:blip r:embed="rId1"/>
          <a:stretch>
            <a:fillRect/>
          </a:stretch>
        </p:blipFill>
        <p:spPr>
          <a:xfrm>
            <a:off x="4678680" y="1094105"/>
            <a:ext cx="6528435" cy="4891405"/>
          </a:xfrm>
          <a:prstGeom prst="rect">
            <a:avLst/>
          </a:prstGeom>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6233795" cy="441325"/>
          </a:xfrm>
        </p:spPr>
        <p:txBody>
          <a:bodyPr>
            <a:normAutofit fontScale="90000"/>
          </a:bodyPr>
          <a:lstStyle/>
          <a:p>
            <a:r>
              <a:rPr lang="en-US" altLang="zh-CN" dirty="0"/>
              <a:t>6.5.3 </a:t>
            </a:r>
            <a:r>
              <a:rPr lang="zh-CN" altLang="en-US" dirty="0"/>
              <a:t>实战案例：制作水下效果视频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04 </a:t>
            </a:r>
            <a:r>
              <a:rPr lang="zh-CN" altLang="en-US" dirty="0"/>
              <a:t>在</a:t>
            </a:r>
            <a:r>
              <a:rPr lang="en-US" altLang="zh-CN" dirty="0"/>
              <a:t>“</a:t>
            </a:r>
            <a:r>
              <a:rPr lang="zh-CN" altLang="en-US" dirty="0"/>
              <a:t>效果</a:t>
            </a:r>
            <a:r>
              <a:rPr lang="en-US" altLang="zh-CN" dirty="0"/>
              <a:t>”</a:t>
            </a:r>
            <a:r>
              <a:rPr lang="zh-CN" altLang="en-US" dirty="0"/>
              <a:t>面板中，在两段音频素材的衔接处添加名为</a:t>
            </a:r>
            <a:r>
              <a:rPr lang="en-US" altLang="zh-CN" dirty="0"/>
              <a:t>“</a:t>
            </a:r>
            <a:r>
              <a:rPr lang="zh-CN" altLang="en-US" dirty="0"/>
              <a:t>恒定功率</a:t>
            </a:r>
            <a:r>
              <a:rPr lang="en-US" altLang="zh-CN" dirty="0"/>
              <a:t>”</a:t>
            </a:r>
            <a:r>
              <a:rPr lang="zh-CN" altLang="en-US" dirty="0"/>
              <a:t>的音频过渡效果，使音频过渡得更加自然，如图所示。</a:t>
            </a:r>
            <a:endParaRPr lang="zh-CN" altLang="en-US" dirty="0"/>
          </a:p>
        </p:txBody>
      </p:sp>
      <p:pic>
        <p:nvPicPr>
          <p:cNvPr id="2" name="图片 1"/>
          <p:cNvPicPr>
            <a:picLocks noChangeAspect="1"/>
          </p:cNvPicPr>
          <p:nvPr/>
        </p:nvPicPr>
        <p:blipFill>
          <a:blip r:embed="rId1"/>
          <a:stretch>
            <a:fillRect/>
          </a:stretch>
        </p:blipFill>
        <p:spPr>
          <a:xfrm>
            <a:off x="2200275" y="2582545"/>
            <a:ext cx="7790180" cy="2042160"/>
          </a:xfrm>
          <a:prstGeom prst="rect">
            <a:avLst/>
          </a:prstGeom>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13956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视频的输出</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rgbClr val="C00000"/>
                </a:solidFill>
                <a:latin typeface="微软雅黑" panose="020B0503020204020204" pitchFamily="34" charset="-122"/>
                <a:ea typeface="微软雅黑" panose="020B0503020204020204" pitchFamily="34" charset="-122"/>
              </a:rPr>
              <a:t>对画面进行优化</a:t>
            </a:r>
            <a:endParaRPr lang="en-US" altLang="zh-CN" sz="2400" dirty="0">
              <a:solidFill>
                <a:srgbClr val="C00000"/>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6.7</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accent1"/>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6.6</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flipV="1">
            <a:off x="7546340" y="2002790"/>
            <a:ext cx="2172970" cy="1905"/>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3950" y="3563620"/>
            <a:ext cx="434149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课堂实训</a:t>
            </a: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制作电影感视频</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2" name="Oval 5"/>
          <p:cNvSpPr>
            <a:spLocks noChangeArrowheads="1"/>
          </p:cNvSpPr>
          <p:nvPr>
            <p:custDataLst>
              <p:tags r:id="rId16"/>
            </p:custDataLst>
          </p:nvPr>
        </p:nvSpPr>
        <p:spPr bwMode="auto">
          <a:xfrm>
            <a:off x="6789420" y="349250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1320" y="378079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4" name="Oval 9"/>
          <p:cNvSpPr>
            <a:spLocks noChangeArrowheads="1"/>
          </p:cNvSpPr>
          <p:nvPr>
            <p:custDataLst>
              <p:tags r:id="rId18"/>
            </p:custDataLst>
          </p:nvPr>
        </p:nvSpPr>
        <p:spPr bwMode="auto">
          <a:xfrm>
            <a:off x="7381240"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58305" y="355409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6.8</a:t>
            </a:r>
            <a:endParaRPr lang="zh-CN" altLang="en-US" sz="2400" dirty="0">
              <a:solidFill>
                <a:srgbClr val="F8F8F8"/>
              </a:solidFill>
            </a:endParaRPr>
          </a:p>
        </p:txBody>
      </p:sp>
      <p:sp>
        <p:nvSpPr>
          <p:cNvPr id="66" name="Oval 9"/>
          <p:cNvSpPr>
            <a:spLocks noChangeArrowheads="1"/>
          </p:cNvSpPr>
          <p:nvPr>
            <p:custDataLst>
              <p:tags r:id="rId20"/>
            </p:custDataLst>
          </p:nvPr>
        </p:nvSpPr>
        <p:spPr bwMode="auto">
          <a:xfrm>
            <a:off x="6722745"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8" name="TextBox 15"/>
          <p:cNvSpPr txBox="1">
            <a:spLocks noChangeArrowheads="1"/>
          </p:cNvSpPr>
          <p:nvPr>
            <p:custDataLst>
              <p:tags r:id="rId21"/>
            </p:custDataLst>
          </p:nvPr>
        </p:nvSpPr>
        <p:spPr bwMode="auto">
          <a:xfrm>
            <a:off x="7473950" y="4573905"/>
            <a:ext cx="3902075"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课后练习</a:t>
            </a: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制作企业宣传视频</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0" name="Oval 5"/>
          <p:cNvSpPr>
            <a:spLocks noChangeArrowheads="1"/>
          </p:cNvSpPr>
          <p:nvPr>
            <p:custDataLst>
              <p:tags r:id="rId22"/>
            </p:custDataLst>
          </p:nvPr>
        </p:nvSpPr>
        <p:spPr bwMode="auto">
          <a:xfrm>
            <a:off x="6789420" y="4502785"/>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1" name="Freeform 8"/>
          <p:cNvSpPr/>
          <p:nvPr>
            <p:custDataLst>
              <p:tags r:id="rId23"/>
            </p:custDataLst>
          </p:nvPr>
        </p:nvSpPr>
        <p:spPr bwMode="auto">
          <a:xfrm>
            <a:off x="6751320" y="47910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2" name="Oval 9"/>
          <p:cNvSpPr>
            <a:spLocks noChangeArrowheads="1"/>
          </p:cNvSpPr>
          <p:nvPr>
            <p:custDataLst>
              <p:tags r:id="rId24"/>
            </p:custDataLst>
          </p:nvPr>
        </p:nvSpPr>
        <p:spPr bwMode="auto">
          <a:xfrm>
            <a:off x="7381240"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6" name="TextBox 13"/>
          <p:cNvSpPr txBox="1">
            <a:spLocks noChangeArrowheads="1"/>
          </p:cNvSpPr>
          <p:nvPr>
            <p:custDataLst>
              <p:tags r:id="rId25"/>
            </p:custDataLst>
          </p:nvPr>
        </p:nvSpPr>
        <p:spPr bwMode="auto">
          <a:xfrm>
            <a:off x="6758305" y="456501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6.9</a:t>
            </a:r>
            <a:endParaRPr lang="zh-CN" altLang="en-US" sz="2400" dirty="0">
              <a:solidFill>
                <a:srgbClr val="F8F8F8"/>
              </a:solidFill>
            </a:endParaRPr>
          </a:p>
        </p:txBody>
      </p:sp>
      <p:sp>
        <p:nvSpPr>
          <p:cNvPr id="54" name="Oval 9"/>
          <p:cNvSpPr>
            <a:spLocks noChangeArrowheads="1"/>
          </p:cNvSpPr>
          <p:nvPr>
            <p:custDataLst>
              <p:tags r:id="rId26"/>
            </p:custDataLst>
          </p:nvPr>
        </p:nvSpPr>
        <p:spPr bwMode="auto">
          <a:xfrm>
            <a:off x="6722745"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27"/>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8"/>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9"/>
            </p:custDataLst>
          </p:nvPr>
        </p:nvPicPr>
        <p:blipFill>
          <a:blip r:embed="rId30"/>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31"/>
            </p:custDataLst>
          </p:nvPr>
        </p:nvPicPr>
        <p:blipFill>
          <a:blip r:embed="rId32"/>
          <a:stretch>
            <a:fillRect/>
          </a:stretch>
        </p:blipFill>
        <p:spPr>
          <a:xfrm>
            <a:off x="11601450" y="5292090"/>
            <a:ext cx="561975" cy="619125"/>
          </a:xfrm>
          <a:prstGeom prst="roundRect">
            <a:avLst/>
          </a:prstGeom>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6233795" cy="441325"/>
          </a:xfrm>
        </p:spPr>
        <p:txBody>
          <a:bodyPr>
            <a:normAutofit fontScale="90000"/>
          </a:bodyPr>
          <a:lstStyle/>
          <a:p>
            <a:r>
              <a:rPr lang="en-US" altLang="zh-CN" dirty="0"/>
              <a:t>6.6.1 </a:t>
            </a:r>
            <a:r>
              <a:rPr lang="zh-CN" altLang="en-US" dirty="0"/>
              <a:t>视频过渡效果和视频效果的添加</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在视频的制作过程中，视频过渡效果和视频效果的应用非常重要，添加合适的视频过渡效果可以让两段视频素材过渡得更加自然，同时也能丰富视频画面。</a:t>
            </a:r>
            <a:endParaRPr lang="zh-CN" altLang="en-US" dirty="0"/>
          </a:p>
          <a:p>
            <a:r>
              <a:rPr lang="en-US" altLang="zh-CN" dirty="0"/>
              <a:t>1</a:t>
            </a:r>
            <a:r>
              <a:rPr lang="zh-CN" altLang="en-US" dirty="0"/>
              <a:t>．添加视频过渡效果</a:t>
            </a:r>
            <a:endParaRPr lang="zh-CN" altLang="en-US" dirty="0"/>
          </a:p>
          <a:p>
            <a:r>
              <a:rPr lang="zh-CN" altLang="en-US" dirty="0"/>
              <a:t>添加视频过渡效果时，要确保</a:t>
            </a:r>
            <a:r>
              <a:rPr lang="en-US" altLang="zh-CN" dirty="0"/>
              <a:t>“</a:t>
            </a:r>
            <a:r>
              <a:rPr lang="zh-CN" altLang="en-US" dirty="0"/>
              <a:t>时间轴</a:t>
            </a:r>
            <a:r>
              <a:rPr lang="en-US" altLang="zh-CN" dirty="0"/>
              <a:t>”</a:t>
            </a:r>
            <a:r>
              <a:rPr lang="zh-CN" altLang="en-US" dirty="0"/>
              <a:t>面板中至少存在两个素材。展开</a:t>
            </a:r>
            <a:r>
              <a:rPr lang="en-US" altLang="zh-CN" dirty="0"/>
              <a:t>“</a:t>
            </a:r>
            <a:r>
              <a:rPr lang="zh-CN" altLang="en-US" dirty="0"/>
              <a:t>效果</a:t>
            </a:r>
            <a:r>
              <a:rPr lang="en-US" altLang="zh-CN" dirty="0"/>
              <a:t>”</a:t>
            </a:r>
            <a:r>
              <a:rPr lang="zh-CN" altLang="en-US" dirty="0"/>
              <a:t>面板，根据剪辑需要，在</a:t>
            </a:r>
            <a:r>
              <a:rPr lang="en-US" altLang="zh-CN" dirty="0"/>
              <a:t>“</a:t>
            </a:r>
            <a:r>
              <a:rPr lang="zh-CN" altLang="en-US" dirty="0"/>
              <a:t>视频过渡</a:t>
            </a:r>
            <a:r>
              <a:rPr lang="en-US" altLang="zh-CN" dirty="0"/>
              <a:t>”</a:t>
            </a:r>
            <a:r>
              <a:rPr lang="zh-CN" altLang="en-US" dirty="0"/>
              <a:t>中选择合适的视频过渡效果并拖曳至两段素材的中间，即可在这两段素材之间添加视频过渡效果，如图所示。</a:t>
            </a:r>
            <a:endParaRPr lang="zh-CN" altLang="en-US" dirty="0"/>
          </a:p>
        </p:txBody>
      </p:sp>
      <p:pic>
        <p:nvPicPr>
          <p:cNvPr id="2" name="图片 1"/>
          <p:cNvPicPr>
            <a:picLocks noChangeAspect="1"/>
          </p:cNvPicPr>
          <p:nvPr/>
        </p:nvPicPr>
        <p:blipFill>
          <a:blip r:embed="rId1"/>
          <a:stretch>
            <a:fillRect/>
          </a:stretch>
        </p:blipFill>
        <p:spPr>
          <a:xfrm>
            <a:off x="1226820" y="3791585"/>
            <a:ext cx="9736455" cy="2511425"/>
          </a:xfrm>
          <a:prstGeom prst="rect">
            <a:avLst/>
          </a:prstGeom>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6233795" cy="441325"/>
          </a:xfrm>
        </p:spPr>
        <p:txBody>
          <a:bodyPr>
            <a:normAutofit fontScale="90000"/>
          </a:bodyPr>
          <a:lstStyle/>
          <a:p>
            <a:r>
              <a:rPr lang="en-US" altLang="zh-CN" dirty="0"/>
              <a:t>6.6.1 </a:t>
            </a:r>
            <a:r>
              <a:rPr lang="zh-CN" altLang="en-US" dirty="0"/>
              <a:t>视频过渡效果和视频效果的添加</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添加完视频过渡效果之后，选中</a:t>
            </a:r>
            <a:r>
              <a:rPr lang="en-US" altLang="zh-CN" dirty="0"/>
              <a:t>“</a:t>
            </a:r>
            <a:r>
              <a:rPr lang="zh-CN" altLang="en-US" dirty="0"/>
              <a:t>时间轴</a:t>
            </a:r>
            <a:r>
              <a:rPr lang="en-US" altLang="zh-CN" dirty="0"/>
              <a:t>”</a:t>
            </a:r>
            <a:r>
              <a:rPr lang="zh-CN" altLang="en-US" dirty="0"/>
              <a:t>面板中的视频过渡效果，然后切换至</a:t>
            </a:r>
            <a:r>
              <a:rPr lang="en-US" altLang="zh-CN" dirty="0"/>
              <a:t>“</a:t>
            </a:r>
            <a:r>
              <a:rPr lang="zh-CN" altLang="en-US" dirty="0"/>
              <a:t>效果控件</a:t>
            </a:r>
            <a:r>
              <a:rPr lang="en-US" altLang="zh-CN" dirty="0"/>
              <a:t>”</a:t>
            </a:r>
            <a:r>
              <a:rPr lang="zh-CN" altLang="en-US" dirty="0"/>
              <a:t>面板，即可对视频过渡效果进行参数调整，如图所示。</a:t>
            </a:r>
            <a:endParaRPr lang="zh-CN" altLang="en-US" dirty="0"/>
          </a:p>
        </p:txBody>
      </p:sp>
      <p:pic>
        <p:nvPicPr>
          <p:cNvPr id="2" name="图片 1"/>
          <p:cNvPicPr>
            <a:picLocks noChangeAspect="1"/>
          </p:cNvPicPr>
          <p:nvPr/>
        </p:nvPicPr>
        <p:blipFill>
          <a:blip r:embed="rId1"/>
          <a:stretch>
            <a:fillRect/>
          </a:stretch>
        </p:blipFill>
        <p:spPr>
          <a:xfrm>
            <a:off x="3765550" y="2380615"/>
            <a:ext cx="4658995" cy="3518535"/>
          </a:xfrm>
          <a:prstGeom prst="rect">
            <a:avLst/>
          </a:prstGeom>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6233795" cy="441325"/>
          </a:xfrm>
        </p:spPr>
        <p:txBody>
          <a:bodyPr>
            <a:normAutofit fontScale="90000"/>
          </a:bodyPr>
          <a:lstStyle/>
          <a:p>
            <a:r>
              <a:rPr lang="en-US" altLang="zh-CN" dirty="0"/>
              <a:t>6.6.1 </a:t>
            </a:r>
            <a:r>
              <a:rPr lang="zh-CN" altLang="en-US" dirty="0"/>
              <a:t>视频过渡效果和视频效果的添加</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8329295" cy="14478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．添加视频效果</a:t>
            </a:r>
            <a:endParaRPr lang="zh-CN" altLang="en-US" dirty="0"/>
          </a:p>
          <a:p>
            <a:r>
              <a:rPr lang="en-US" altLang="zh-CN" dirty="0"/>
              <a:t>Premiere Pro</a:t>
            </a:r>
            <a:r>
              <a:rPr lang="zh-CN" altLang="en-US" dirty="0"/>
              <a:t>中有非常多的视频效果，并且对视频效果进行了分类，便于用户查找和添加，如图所示。</a:t>
            </a:r>
            <a:endParaRPr lang="zh-CN" altLang="en-US" dirty="0"/>
          </a:p>
        </p:txBody>
      </p:sp>
      <p:pic>
        <p:nvPicPr>
          <p:cNvPr id="3" name="图片 2"/>
          <p:cNvPicPr>
            <a:picLocks noChangeAspect="1"/>
          </p:cNvPicPr>
          <p:nvPr/>
        </p:nvPicPr>
        <p:blipFill>
          <a:blip r:embed="rId1"/>
          <a:stretch>
            <a:fillRect/>
          </a:stretch>
        </p:blipFill>
        <p:spPr>
          <a:xfrm>
            <a:off x="9382760" y="1542415"/>
            <a:ext cx="1623060" cy="466217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6.2.3 Premiere Pro</a:t>
            </a:r>
            <a:r>
              <a:rPr lang="zh-CN" altLang="en-US" dirty="0"/>
              <a:t>的工作区</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读者打开</a:t>
            </a:r>
            <a:r>
              <a:rPr lang="en-US" altLang="zh-CN" dirty="0"/>
              <a:t>Premiere Pro</a:t>
            </a:r>
            <a:r>
              <a:rPr lang="zh-CN" altLang="en-US" dirty="0"/>
              <a:t>之后的界面与书中所展示的界面不一致，很有可能是因为工作区不一样。相较于之前版本的</a:t>
            </a:r>
            <a:r>
              <a:rPr lang="en-US" altLang="zh-CN" dirty="0"/>
              <a:t>Premiere Pro</a:t>
            </a:r>
            <a:r>
              <a:rPr lang="zh-CN" altLang="en-US" dirty="0"/>
              <a:t>，</a:t>
            </a:r>
            <a:r>
              <a:rPr lang="en-US" altLang="zh-CN" dirty="0"/>
              <a:t>Premiere Pro 2023</a:t>
            </a:r>
            <a:r>
              <a:rPr lang="zh-CN" altLang="en-US" dirty="0"/>
              <a:t>默认包含的工作区更多，在菜单栏中执行</a:t>
            </a:r>
            <a:r>
              <a:rPr lang="en-US" altLang="zh-CN" dirty="0"/>
              <a:t>“</a:t>
            </a:r>
            <a:r>
              <a:rPr lang="zh-CN" altLang="en-US" dirty="0"/>
              <a:t>窗口</a:t>
            </a:r>
            <a:r>
              <a:rPr lang="en-US" altLang="zh-CN" dirty="0"/>
              <a:t>”|“</a:t>
            </a:r>
            <a:r>
              <a:rPr lang="zh-CN" altLang="en-US" dirty="0"/>
              <a:t>工作区</a:t>
            </a:r>
            <a:r>
              <a:rPr lang="en-US" altLang="zh-CN" dirty="0"/>
              <a:t>”</a:t>
            </a:r>
            <a:r>
              <a:rPr lang="zh-CN" altLang="en-US" dirty="0"/>
              <a:t>命令即可根据自身需求选择合适的工作区，如图所示。除了可以选择已经预设好的工作区，还可以根据自身需求恢复默认的工作区和编辑工作区。</a:t>
            </a:r>
            <a:endParaRPr lang="zh-CN" altLang="en-US" dirty="0"/>
          </a:p>
        </p:txBody>
      </p:sp>
      <p:pic>
        <p:nvPicPr>
          <p:cNvPr id="2" name="图片 1"/>
          <p:cNvPicPr>
            <a:picLocks noChangeAspect="1"/>
          </p:cNvPicPr>
          <p:nvPr/>
        </p:nvPicPr>
        <p:blipFill>
          <a:blip r:embed="rId1"/>
          <a:stretch>
            <a:fillRect/>
          </a:stretch>
        </p:blipFill>
        <p:spPr>
          <a:xfrm>
            <a:off x="3922395" y="3088005"/>
            <a:ext cx="4199255" cy="3237230"/>
          </a:xfrm>
          <a:prstGeom prst="rect">
            <a:avLst/>
          </a:prstGeom>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6233795" cy="441325"/>
          </a:xfrm>
        </p:spPr>
        <p:txBody>
          <a:bodyPr>
            <a:normAutofit fontScale="90000"/>
          </a:bodyPr>
          <a:lstStyle/>
          <a:p>
            <a:r>
              <a:rPr lang="en-US" altLang="zh-CN" dirty="0"/>
              <a:t>6.6.1 </a:t>
            </a:r>
            <a:r>
              <a:rPr lang="zh-CN" altLang="en-US" dirty="0"/>
              <a:t>视频过渡效果和视频效果的添加</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添加视频效果的方式与添加视频过渡效果一致，都是直接在</a:t>
            </a:r>
            <a:r>
              <a:rPr lang="en-US" altLang="zh-CN" dirty="0"/>
              <a:t>“</a:t>
            </a:r>
            <a:r>
              <a:rPr lang="zh-CN" altLang="en-US" dirty="0"/>
              <a:t>效果</a:t>
            </a:r>
            <a:r>
              <a:rPr lang="en-US" altLang="zh-CN" dirty="0"/>
              <a:t>”</a:t>
            </a:r>
            <a:r>
              <a:rPr lang="zh-CN" altLang="en-US" dirty="0"/>
              <a:t>面板中选中想要添加的效果，并拖曳至</a:t>
            </a:r>
            <a:r>
              <a:rPr lang="en-US" altLang="zh-CN" dirty="0"/>
              <a:t>“</a:t>
            </a:r>
            <a:r>
              <a:rPr lang="zh-CN" altLang="en-US" dirty="0"/>
              <a:t>时间轴</a:t>
            </a:r>
            <a:r>
              <a:rPr lang="en-US" altLang="zh-CN" dirty="0"/>
              <a:t>”</a:t>
            </a:r>
            <a:r>
              <a:rPr lang="zh-CN" altLang="en-US" dirty="0"/>
              <a:t>面板中的素材上，如图所示。</a:t>
            </a:r>
            <a:endParaRPr lang="zh-CN" altLang="en-US" dirty="0"/>
          </a:p>
        </p:txBody>
      </p:sp>
      <p:pic>
        <p:nvPicPr>
          <p:cNvPr id="2" name="图片 1"/>
          <p:cNvPicPr>
            <a:picLocks noChangeAspect="1"/>
          </p:cNvPicPr>
          <p:nvPr/>
        </p:nvPicPr>
        <p:blipFill>
          <a:blip r:embed="rId1"/>
          <a:stretch>
            <a:fillRect/>
          </a:stretch>
        </p:blipFill>
        <p:spPr>
          <a:xfrm>
            <a:off x="3750945" y="2253615"/>
            <a:ext cx="4688205" cy="3902075"/>
          </a:xfrm>
          <a:prstGeom prst="rect">
            <a:avLst/>
          </a:prstGeom>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6233795" cy="441325"/>
          </a:xfrm>
        </p:spPr>
        <p:txBody>
          <a:bodyPr>
            <a:normAutofit fontScale="90000"/>
          </a:bodyPr>
          <a:lstStyle/>
          <a:p>
            <a:r>
              <a:rPr lang="en-US" altLang="zh-CN" dirty="0"/>
              <a:t>6.6.2 </a:t>
            </a:r>
            <a:r>
              <a:rPr lang="zh-CN" altLang="en-US" dirty="0"/>
              <a:t>实战案例：制作风景转场视频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本案例将使用</a:t>
            </a:r>
            <a:r>
              <a:rPr lang="en-US" altLang="zh-CN" dirty="0"/>
              <a:t>Premiere Pro</a:t>
            </a:r>
            <a:r>
              <a:rPr lang="zh-CN" altLang="en-US" dirty="0"/>
              <a:t>中自带的视频转场效果来制作风景转场视频效果。</a:t>
            </a:r>
            <a:endParaRPr lang="zh-CN" altLang="en-US" dirty="0"/>
          </a:p>
          <a:p>
            <a:r>
              <a:rPr lang="en-US" altLang="zh-CN" dirty="0"/>
              <a:t>01 </a:t>
            </a:r>
            <a:r>
              <a:rPr lang="zh-CN" altLang="en-US" dirty="0"/>
              <a:t>打开</a:t>
            </a:r>
            <a:r>
              <a:rPr lang="en-US" altLang="zh-CN" dirty="0"/>
              <a:t>Premiere Pro</a:t>
            </a:r>
            <a:r>
              <a:rPr lang="zh-CN" altLang="en-US" dirty="0"/>
              <a:t>，新建项目后新建一个序列，选择名为</a:t>
            </a:r>
            <a:r>
              <a:rPr lang="en-US" altLang="zh-CN" dirty="0"/>
              <a:t>“ARRI 1080p 30”</a:t>
            </a:r>
            <a:r>
              <a:rPr lang="zh-CN" altLang="en-US" dirty="0"/>
              <a:t>的序列预设，分别导入名为</a:t>
            </a:r>
            <a:r>
              <a:rPr lang="en-US" altLang="zh-CN" dirty="0"/>
              <a:t>“</a:t>
            </a:r>
            <a:r>
              <a:rPr lang="zh-CN" altLang="en-US" dirty="0"/>
              <a:t>春天</a:t>
            </a:r>
            <a:r>
              <a:rPr lang="en-US" altLang="zh-CN" dirty="0"/>
              <a:t>”“</a:t>
            </a:r>
            <a:r>
              <a:rPr lang="zh-CN" altLang="en-US" dirty="0"/>
              <a:t>夏天</a:t>
            </a:r>
            <a:r>
              <a:rPr lang="en-US" altLang="zh-CN" dirty="0"/>
              <a:t>”“</a:t>
            </a:r>
            <a:r>
              <a:rPr lang="zh-CN" altLang="en-US" dirty="0"/>
              <a:t>秋天</a:t>
            </a:r>
            <a:r>
              <a:rPr lang="en-US" altLang="zh-CN" dirty="0"/>
              <a:t>”“</a:t>
            </a:r>
            <a:r>
              <a:rPr lang="zh-CN" altLang="en-US" dirty="0"/>
              <a:t>冬天</a:t>
            </a:r>
            <a:r>
              <a:rPr lang="en-US" altLang="zh-CN" dirty="0"/>
              <a:t>”</a:t>
            </a:r>
            <a:r>
              <a:rPr lang="zh-CN" altLang="en-US" dirty="0"/>
              <a:t>的视频素材，如图所示。</a:t>
            </a:r>
            <a:endParaRPr lang="zh-CN" altLang="en-US" dirty="0"/>
          </a:p>
        </p:txBody>
      </p:sp>
      <p:pic>
        <p:nvPicPr>
          <p:cNvPr id="2" name="图片 1"/>
          <p:cNvPicPr>
            <a:picLocks noChangeAspect="1"/>
          </p:cNvPicPr>
          <p:nvPr/>
        </p:nvPicPr>
        <p:blipFill>
          <a:blip r:embed="rId1"/>
          <a:stretch>
            <a:fillRect/>
          </a:stretch>
        </p:blipFill>
        <p:spPr>
          <a:xfrm>
            <a:off x="3976370" y="2684145"/>
            <a:ext cx="4237355" cy="3397885"/>
          </a:xfrm>
          <a:prstGeom prst="rect">
            <a:avLst/>
          </a:prstGeom>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6233795" cy="441325"/>
          </a:xfrm>
        </p:spPr>
        <p:txBody>
          <a:bodyPr>
            <a:normAutofit fontScale="90000"/>
          </a:bodyPr>
          <a:lstStyle/>
          <a:p>
            <a:r>
              <a:rPr lang="en-US" altLang="zh-CN" dirty="0"/>
              <a:t>6.6.2 </a:t>
            </a:r>
            <a:r>
              <a:rPr lang="zh-CN" altLang="en-US" dirty="0"/>
              <a:t>实战案例：制作风景转场视频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02 </a:t>
            </a:r>
            <a:r>
              <a:rPr lang="zh-CN" altLang="en-US" dirty="0"/>
              <a:t>在</a:t>
            </a:r>
            <a:r>
              <a:rPr lang="en-US" altLang="zh-CN" dirty="0"/>
              <a:t>“</a:t>
            </a:r>
            <a:r>
              <a:rPr lang="zh-CN" altLang="en-US" dirty="0"/>
              <a:t>项目</a:t>
            </a:r>
            <a:r>
              <a:rPr lang="en-US" altLang="zh-CN" dirty="0"/>
              <a:t>”</a:t>
            </a:r>
            <a:r>
              <a:rPr lang="zh-CN" altLang="en-US" dirty="0"/>
              <a:t>面板中双击名为</a:t>
            </a:r>
            <a:r>
              <a:rPr lang="en-US" altLang="zh-CN" dirty="0"/>
              <a:t>“</a:t>
            </a:r>
            <a:r>
              <a:rPr lang="zh-CN" altLang="en-US" dirty="0"/>
              <a:t>春天</a:t>
            </a:r>
            <a:r>
              <a:rPr lang="en-US" altLang="zh-CN" dirty="0"/>
              <a:t>”</a:t>
            </a:r>
            <a:r>
              <a:rPr lang="zh-CN" altLang="en-US" dirty="0"/>
              <a:t>的视频素材，在</a:t>
            </a:r>
            <a:r>
              <a:rPr lang="en-US" altLang="zh-CN" dirty="0"/>
              <a:t>“</a:t>
            </a:r>
            <a:r>
              <a:rPr lang="zh-CN" altLang="en-US" dirty="0"/>
              <a:t>源监视器</a:t>
            </a:r>
            <a:r>
              <a:rPr lang="en-US" altLang="zh-CN" dirty="0"/>
              <a:t>”</a:t>
            </a:r>
            <a:r>
              <a:rPr lang="zh-CN" altLang="en-US" dirty="0"/>
              <a:t>面板中为素材添加入点与出点，控制视频素材的时长为</a:t>
            </a:r>
            <a:r>
              <a:rPr lang="en-US" altLang="zh-CN" dirty="0"/>
              <a:t>5s</a:t>
            </a:r>
            <a:r>
              <a:rPr lang="zh-CN" altLang="en-US" dirty="0"/>
              <a:t>，如图所示。</a:t>
            </a:r>
            <a:endParaRPr lang="zh-CN" altLang="en-US" dirty="0"/>
          </a:p>
          <a:p>
            <a:r>
              <a:rPr lang="en-US" altLang="zh-CN" dirty="0"/>
              <a:t>03 </a:t>
            </a:r>
            <a:r>
              <a:rPr lang="zh-CN" altLang="en-US" dirty="0"/>
              <a:t>参考步骤</a:t>
            </a:r>
            <a:r>
              <a:rPr lang="en-US" altLang="zh-CN" dirty="0"/>
              <a:t>02</a:t>
            </a:r>
            <a:r>
              <a:rPr lang="zh-CN" altLang="en-US" dirty="0"/>
              <a:t>，为剩下的视频素材添加入点与出点，控制每段视频素材的时长为</a:t>
            </a:r>
            <a:r>
              <a:rPr lang="en-US" altLang="zh-CN" dirty="0"/>
              <a:t>5s</a:t>
            </a:r>
            <a:r>
              <a:rPr lang="zh-CN" altLang="en-US" dirty="0"/>
              <a:t>，效果如图所示。</a:t>
            </a:r>
            <a:endParaRPr lang="zh-CN" altLang="en-US" dirty="0"/>
          </a:p>
          <a:p>
            <a:endParaRPr lang="zh-CN" altLang="en-US" dirty="0"/>
          </a:p>
        </p:txBody>
      </p:sp>
      <p:grpSp>
        <p:nvGrpSpPr>
          <p:cNvPr id="6" name="组合 5"/>
          <p:cNvGrpSpPr/>
          <p:nvPr/>
        </p:nvGrpSpPr>
        <p:grpSpPr>
          <a:xfrm>
            <a:off x="1995805" y="3091180"/>
            <a:ext cx="8013700" cy="3019425"/>
            <a:chOff x="2899" y="5189"/>
            <a:chExt cx="11652" cy="4390"/>
          </a:xfrm>
        </p:grpSpPr>
        <p:pic>
          <p:nvPicPr>
            <p:cNvPr id="2" name="图片 1"/>
            <p:cNvPicPr>
              <a:picLocks noChangeAspect="1"/>
            </p:cNvPicPr>
            <p:nvPr/>
          </p:nvPicPr>
          <p:blipFill>
            <a:blip r:embed="rId1"/>
            <a:stretch>
              <a:fillRect/>
            </a:stretch>
          </p:blipFill>
          <p:spPr>
            <a:xfrm>
              <a:off x="2899" y="5189"/>
              <a:ext cx="5801" cy="4391"/>
            </a:xfrm>
            <a:prstGeom prst="rect">
              <a:avLst/>
            </a:prstGeom>
          </p:spPr>
        </p:pic>
        <p:pic>
          <p:nvPicPr>
            <p:cNvPr id="3" name="图片 2"/>
            <p:cNvPicPr>
              <a:picLocks noChangeAspect="1"/>
            </p:cNvPicPr>
            <p:nvPr/>
          </p:nvPicPr>
          <p:blipFill>
            <a:blip r:embed="rId2"/>
            <a:stretch>
              <a:fillRect/>
            </a:stretch>
          </p:blipFill>
          <p:spPr>
            <a:xfrm>
              <a:off x="9071" y="5189"/>
              <a:ext cx="5480" cy="4390"/>
            </a:xfrm>
            <a:prstGeom prst="rect">
              <a:avLst/>
            </a:prstGeom>
          </p:spPr>
        </p:pic>
      </p:gr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6233795" cy="441325"/>
          </a:xfrm>
        </p:spPr>
        <p:txBody>
          <a:bodyPr>
            <a:normAutofit fontScale="90000"/>
          </a:bodyPr>
          <a:lstStyle/>
          <a:p>
            <a:r>
              <a:rPr lang="en-US" altLang="zh-CN" dirty="0"/>
              <a:t>6.6.2 </a:t>
            </a:r>
            <a:r>
              <a:rPr lang="zh-CN" altLang="en-US" dirty="0"/>
              <a:t>实战案例：制作风景转场视频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sym typeface="+mn-ea"/>
              </a:rPr>
              <a:t>04 </a:t>
            </a:r>
            <a:r>
              <a:rPr lang="zh-CN" altLang="en-US" dirty="0">
                <a:sym typeface="+mn-ea"/>
              </a:rPr>
              <a:t>添加视频素材至</a:t>
            </a:r>
            <a:r>
              <a:rPr lang="en-US" altLang="zh-CN" dirty="0">
                <a:sym typeface="+mn-ea"/>
              </a:rPr>
              <a:t>“</a:t>
            </a:r>
            <a:r>
              <a:rPr lang="zh-CN" altLang="en-US" dirty="0">
                <a:sym typeface="+mn-ea"/>
              </a:rPr>
              <a:t>时间轴</a:t>
            </a:r>
            <a:r>
              <a:rPr lang="en-US" altLang="zh-CN" dirty="0">
                <a:sym typeface="+mn-ea"/>
              </a:rPr>
              <a:t>”</a:t>
            </a:r>
            <a:r>
              <a:rPr lang="zh-CN" altLang="en-US" dirty="0">
                <a:sym typeface="+mn-ea"/>
              </a:rPr>
              <a:t>面板中，如图所示。</a:t>
            </a:r>
            <a:endParaRPr lang="zh-CN" altLang="en-US" dirty="0"/>
          </a:p>
        </p:txBody>
      </p:sp>
      <p:pic>
        <p:nvPicPr>
          <p:cNvPr id="2" name="图片 1"/>
          <p:cNvPicPr>
            <a:picLocks noChangeAspect="1"/>
          </p:cNvPicPr>
          <p:nvPr/>
        </p:nvPicPr>
        <p:blipFill>
          <a:blip r:embed="rId1"/>
          <a:stretch>
            <a:fillRect/>
          </a:stretch>
        </p:blipFill>
        <p:spPr>
          <a:xfrm>
            <a:off x="1239520" y="2173605"/>
            <a:ext cx="9710420" cy="2511425"/>
          </a:xfrm>
          <a:prstGeom prst="rect">
            <a:avLst/>
          </a:prstGeom>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6233795" cy="441325"/>
          </a:xfrm>
        </p:spPr>
        <p:txBody>
          <a:bodyPr>
            <a:normAutofit fontScale="90000"/>
          </a:bodyPr>
          <a:lstStyle/>
          <a:p>
            <a:r>
              <a:rPr lang="en-US" altLang="zh-CN" dirty="0"/>
              <a:t>6.6.2 </a:t>
            </a:r>
            <a:r>
              <a:rPr lang="zh-CN" altLang="en-US" dirty="0"/>
              <a:t>实战案例：制作风景转场视频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05 </a:t>
            </a:r>
            <a:r>
              <a:rPr lang="zh-CN" altLang="en-US" dirty="0"/>
              <a:t>切换至</a:t>
            </a:r>
            <a:r>
              <a:rPr lang="en-US" altLang="zh-CN" dirty="0"/>
              <a:t>“</a:t>
            </a:r>
            <a:r>
              <a:rPr lang="zh-CN" altLang="en-US" dirty="0"/>
              <a:t>效果</a:t>
            </a:r>
            <a:r>
              <a:rPr lang="en-US" altLang="zh-CN" dirty="0"/>
              <a:t>”</a:t>
            </a:r>
            <a:r>
              <a:rPr lang="zh-CN" altLang="en-US" dirty="0"/>
              <a:t>面板，添加名为</a:t>
            </a:r>
            <a:r>
              <a:rPr lang="en-US" altLang="zh-CN" dirty="0"/>
              <a:t>“</a:t>
            </a:r>
            <a:r>
              <a:rPr lang="zh-CN" altLang="en-US" dirty="0"/>
              <a:t>叠加溶解</a:t>
            </a:r>
            <a:r>
              <a:rPr lang="en-US" altLang="zh-CN" dirty="0"/>
              <a:t>”</a:t>
            </a:r>
            <a:r>
              <a:rPr lang="zh-CN" altLang="en-US" dirty="0"/>
              <a:t>的视频过渡效果至所有视频素材的衔接处，如图所示。</a:t>
            </a:r>
            <a:endParaRPr lang="zh-CN" altLang="en-US" dirty="0"/>
          </a:p>
        </p:txBody>
      </p:sp>
      <p:pic>
        <p:nvPicPr>
          <p:cNvPr id="2" name="图片 1"/>
          <p:cNvPicPr>
            <a:picLocks noChangeAspect="1"/>
          </p:cNvPicPr>
          <p:nvPr/>
        </p:nvPicPr>
        <p:blipFill>
          <a:blip r:embed="rId1"/>
          <a:stretch>
            <a:fillRect/>
          </a:stretch>
        </p:blipFill>
        <p:spPr>
          <a:xfrm>
            <a:off x="1226820" y="2686685"/>
            <a:ext cx="9736455" cy="2511425"/>
          </a:xfrm>
          <a:prstGeom prst="rect">
            <a:avLst/>
          </a:prstGeom>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6233795" cy="441325"/>
          </a:xfrm>
        </p:spPr>
        <p:txBody>
          <a:bodyPr>
            <a:normAutofit fontScale="90000"/>
          </a:bodyPr>
          <a:lstStyle/>
          <a:p>
            <a:r>
              <a:rPr lang="en-US" altLang="zh-CN" dirty="0"/>
              <a:t>6.6.2 </a:t>
            </a:r>
            <a:r>
              <a:rPr lang="zh-CN" altLang="en-US" dirty="0"/>
              <a:t>实战案例：制作风景转场视频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06 </a:t>
            </a:r>
            <a:r>
              <a:rPr lang="zh-CN" altLang="en-US" dirty="0"/>
              <a:t>切换至</a:t>
            </a:r>
            <a:r>
              <a:rPr lang="en-US" altLang="zh-CN" dirty="0"/>
              <a:t>“</a:t>
            </a:r>
            <a:r>
              <a:rPr lang="zh-CN" altLang="en-US" dirty="0"/>
              <a:t>效果控件</a:t>
            </a:r>
            <a:r>
              <a:rPr lang="en-US" altLang="zh-CN" dirty="0"/>
              <a:t>”</a:t>
            </a:r>
            <a:r>
              <a:rPr lang="zh-CN" altLang="en-US" dirty="0"/>
              <a:t>面板，将视频过渡效果的对齐调整为</a:t>
            </a:r>
            <a:r>
              <a:rPr lang="en-US" altLang="zh-CN" dirty="0"/>
              <a:t>“</a:t>
            </a:r>
            <a:r>
              <a:rPr lang="zh-CN" altLang="en-US" dirty="0"/>
              <a:t>中心切入</a:t>
            </a:r>
            <a:r>
              <a:rPr lang="en-US" altLang="zh-CN" dirty="0"/>
              <a:t>”</a:t>
            </a:r>
            <a:r>
              <a:rPr lang="zh-CN" altLang="en-US" dirty="0"/>
              <a:t>，如图所示。</a:t>
            </a:r>
            <a:endParaRPr lang="zh-CN" altLang="en-US" dirty="0"/>
          </a:p>
        </p:txBody>
      </p:sp>
      <p:pic>
        <p:nvPicPr>
          <p:cNvPr id="2" name="图片 1"/>
          <p:cNvPicPr>
            <a:picLocks noChangeAspect="1"/>
          </p:cNvPicPr>
          <p:nvPr/>
        </p:nvPicPr>
        <p:blipFill>
          <a:blip r:embed="rId1"/>
          <a:stretch>
            <a:fillRect/>
          </a:stretch>
        </p:blipFill>
        <p:spPr>
          <a:xfrm>
            <a:off x="3964940" y="2035175"/>
            <a:ext cx="4259580" cy="3630930"/>
          </a:xfrm>
          <a:prstGeom prst="rect">
            <a:avLst/>
          </a:prstGeom>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6233795" cy="441325"/>
          </a:xfrm>
        </p:spPr>
        <p:txBody>
          <a:bodyPr>
            <a:normAutofit fontScale="90000"/>
          </a:bodyPr>
          <a:lstStyle/>
          <a:p>
            <a:r>
              <a:rPr lang="en-US" altLang="zh-CN" dirty="0"/>
              <a:t>6.6.2 </a:t>
            </a:r>
            <a:r>
              <a:rPr lang="zh-CN" altLang="en-US" dirty="0"/>
              <a:t>实战案例：制作风景转场视频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07 </a:t>
            </a:r>
            <a:r>
              <a:rPr lang="zh-CN" altLang="en-US" dirty="0"/>
              <a:t>参考步骤</a:t>
            </a:r>
            <a:r>
              <a:rPr lang="en-US" altLang="zh-CN" dirty="0"/>
              <a:t>06</a:t>
            </a:r>
            <a:r>
              <a:rPr lang="zh-CN" altLang="en-US" dirty="0"/>
              <a:t>，将剩下的视频过渡效果的对齐都调整为</a:t>
            </a:r>
            <a:r>
              <a:rPr lang="en-US" altLang="zh-CN" dirty="0"/>
              <a:t>“</a:t>
            </a:r>
            <a:r>
              <a:rPr lang="zh-CN" altLang="en-US" dirty="0"/>
              <a:t>中心切入</a:t>
            </a:r>
            <a:r>
              <a:rPr lang="en-US" altLang="zh-CN" dirty="0"/>
              <a:t>”</a:t>
            </a:r>
            <a:r>
              <a:rPr lang="zh-CN" altLang="en-US" dirty="0"/>
              <a:t>，效果如图所示。</a:t>
            </a:r>
            <a:endParaRPr lang="zh-CN" altLang="en-US" dirty="0"/>
          </a:p>
        </p:txBody>
      </p:sp>
      <p:pic>
        <p:nvPicPr>
          <p:cNvPr id="2" name="图片 1"/>
          <p:cNvPicPr>
            <a:picLocks noChangeAspect="1"/>
          </p:cNvPicPr>
          <p:nvPr/>
        </p:nvPicPr>
        <p:blipFill>
          <a:blip r:embed="rId1"/>
          <a:stretch>
            <a:fillRect/>
          </a:stretch>
        </p:blipFill>
        <p:spPr>
          <a:xfrm>
            <a:off x="2849245" y="2522220"/>
            <a:ext cx="6490970" cy="2511425"/>
          </a:xfrm>
          <a:prstGeom prst="rect">
            <a:avLst/>
          </a:prstGeom>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6233795" cy="441325"/>
          </a:xfrm>
        </p:spPr>
        <p:txBody>
          <a:bodyPr>
            <a:normAutofit fontScale="90000"/>
          </a:bodyPr>
          <a:lstStyle/>
          <a:p>
            <a:r>
              <a:rPr lang="en-US" altLang="zh-CN" dirty="0"/>
              <a:t>6.6.2 </a:t>
            </a:r>
            <a:r>
              <a:rPr lang="zh-CN" altLang="en-US" dirty="0"/>
              <a:t>实战案例：制作风景转场视频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08 </a:t>
            </a:r>
            <a:r>
              <a:rPr lang="zh-CN" altLang="en-US" dirty="0"/>
              <a:t>完成上述操作后，预览视频画面效果，如图所示。</a:t>
            </a:r>
            <a:endParaRPr lang="zh-CN" altLang="en-US" dirty="0"/>
          </a:p>
        </p:txBody>
      </p:sp>
      <p:pic>
        <p:nvPicPr>
          <p:cNvPr id="2" name="图片 1"/>
          <p:cNvPicPr>
            <a:picLocks noChangeAspect="1"/>
          </p:cNvPicPr>
          <p:nvPr/>
        </p:nvPicPr>
        <p:blipFill>
          <a:blip r:embed="rId1"/>
          <a:stretch>
            <a:fillRect/>
          </a:stretch>
        </p:blipFill>
        <p:spPr>
          <a:xfrm>
            <a:off x="3326765" y="2354580"/>
            <a:ext cx="5535930" cy="3114675"/>
          </a:xfrm>
          <a:prstGeom prst="rect">
            <a:avLst/>
          </a:prstGeom>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6233795" cy="441325"/>
          </a:xfrm>
        </p:spPr>
        <p:txBody>
          <a:bodyPr>
            <a:normAutofit fontScale="90000"/>
          </a:bodyPr>
          <a:lstStyle/>
          <a:p>
            <a:r>
              <a:rPr lang="en-US" altLang="zh-CN" dirty="0"/>
              <a:t>6.6.3 </a:t>
            </a:r>
            <a:r>
              <a:rPr lang="zh-CN" altLang="en-US" dirty="0"/>
              <a:t>视频画面的调色</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本小节将介绍调色功能。当短视频具有不错的色调时，能较大程度地提高观众继续观看短视频的欲望。我们常说的短视频要具有电影感，实际上是指短视频的画面要具有电影色调。颜色可以用来辅助叙事，在同一画面场景下，不同的视频色调能够让观众在观看过程中产生不同的情绪。</a:t>
            </a:r>
            <a:endParaRPr lang="zh-CN" altLang="en-US" dirty="0"/>
          </a:p>
          <a:p>
            <a:r>
              <a:rPr lang="zh-CN" altLang="en-US" dirty="0"/>
              <a:t>在</a:t>
            </a:r>
            <a:r>
              <a:rPr lang="en-US" altLang="zh-CN" dirty="0"/>
              <a:t>Premiere Pro</a:t>
            </a:r>
            <a:r>
              <a:rPr lang="zh-CN" altLang="en-US" dirty="0"/>
              <a:t>中，调色主要由</a:t>
            </a:r>
            <a:r>
              <a:rPr lang="en-US" altLang="zh-CN" dirty="0"/>
              <a:t>“Lumetri</a:t>
            </a:r>
            <a:r>
              <a:rPr lang="zh-CN" altLang="en-US" dirty="0"/>
              <a:t>范围</a:t>
            </a:r>
            <a:r>
              <a:rPr lang="en-US" altLang="zh-CN" dirty="0"/>
              <a:t>”</a:t>
            </a:r>
            <a:r>
              <a:rPr lang="zh-CN" altLang="en-US" dirty="0"/>
              <a:t>面板和</a:t>
            </a:r>
            <a:r>
              <a:rPr lang="en-US" altLang="zh-CN" dirty="0"/>
              <a:t>“Lumetri</a:t>
            </a:r>
            <a:r>
              <a:rPr lang="zh-CN" altLang="en-US" dirty="0"/>
              <a:t>颜色</a:t>
            </a:r>
            <a:r>
              <a:rPr lang="en-US" altLang="zh-CN" dirty="0"/>
              <a:t>”</a:t>
            </a:r>
            <a:r>
              <a:rPr lang="zh-CN" altLang="en-US" dirty="0"/>
              <a:t>面板来实现。</a:t>
            </a:r>
            <a:endParaRPr lang="zh-CN" altLang="en-US" dirty="0"/>
          </a:p>
          <a:p>
            <a:r>
              <a:rPr lang="en-US" altLang="zh-CN" dirty="0"/>
              <a:t>1</a:t>
            </a:r>
            <a:r>
              <a:rPr lang="zh-CN" altLang="en-US" dirty="0"/>
              <a:t>．</a:t>
            </a:r>
            <a:r>
              <a:rPr lang="en-US" altLang="zh-CN" dirty="0"/>
              <a:t>“Lumetri</a:t>
            </a:r>
            <a:r>
              <a:rPr lang="zh-CN" altLang="en-US" dirty="0"/>
              <a:t>范围</a:t>
            </a:r>
            <a:r>
              <a:rPr lang="en-US" altLang="zh-CN" dirty="0"/>
              <a:t>”</a:t>
            </a:r>
            <a:r>
              <a:rPr lang="zh-CN" altLang="en-US" dirty="0"/>
              <a:t>面板</a:t>
            </a:r>
            <a:endParaRPr lang="zh-CN" altLang="en-US" dirty="0"/>
          </a:p>
          <a:p>
            <a:r>
              <a:rPr lang="zh-CN" altLang="en-US" dirty="0"/>
              <a:t>在菜单栏中执行</a:t>
            </a:r>
            <a:r>
              <a:rPr lang="en-US" altLang="zh-CN" dirty="0"/>
              <a:t>“</a:t>
            </a:r>
            <a:r>
              <a:rPr lang="zh-CN" altLang="en-US" dirty="0"/>
              <a:t>窗口</a:t>
            </a:r>
            <a:r>
              <a:rPr lang="en-US" altLang="zh-CN" dirty="0"/>
              <a:t>”|“Lumetri</a:t>
            </a:r>
            <a:r>
              <a:rPr lang="zh-CN" altLang="en-US" dirty="0"/>
              <a:t>范围</a:t>
            </a:r>
            <a:r>
              <a:rPr lang="en-US" altLang="zh-CN" dirty="0"/>
              <a:t>”</a:t>
            </a:r>
            <a:r>
              <a:rPr lang="zh-CN" altLang="en-US" dirty="0"/>
              <a:t>命令，如图所示。</a:t>
            </a:r>
            <a:endParaRPr lang="zh-CN" altLang="en-US" dirty="0"/>
          </a:p>
        </p:txBody>
      </p:sp>
      <p:pic>
        <p:nvPicPr>
          <p:cNvPr id="2" name="图片 1"/>
          <p:cNvPicPr>
            <a:picLocks noChangeAspect="1"/>
          </p:cNvPicPr>
          <p:nvPr/>
        </p:nvPicPr>
        <p:blipFill>
          <a:blip r:embed="rId1"/>
          <a:stretch>
            <a:fillRect/>
          </a:stretch>
        </p:blipFill>
        <p:spPr>
          <a:xfrm>
            <a:off x="9130665" y="3317875"/>
            <a:ext cx="1777365" cy="2994025"/>
          </a:xfrm>
          <a:prstGeom prst="rect">
            <a:avLst/>
          </a:prstGeom>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6233795" cy="441325"/>
          </a:xfrm>
        </p:spPr>
        <p:txBody>
          <a:bodyPr>
            <a:normAutofit fontScale="90000"/>
          </a:bodyPr>
          <a:lstStyle/>
          <a:p>
            <a:r>
              <a:rPr lang="en-US" altLang="zh-CN" dirty="0"/>
              <a:t>6.6.3 </a:t>
            </a:r>
            <a:r>
              <a:rPr lang="zh-CN" altLang="en-US" dirty="0"/>
              <a:t>视频画面的调色</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“Lumetri</a:t>
            </a:r>
            <a:r>
              <a:rPr lang="zh-CN" altLang="en-US" dirty="0"/>
              <a:t>范围</a:t>
            </a:r>
            <a:r>
              <a:rPr lang="en-US" altLang="zh-CN" dirty="0"/>
              <a:t>”</a:t>
            </a:r>
            <a:r>
              <a:rPr lang="zh-CN" altLang="en-US" dirty="0"/>
              <a:t>面板如图所示，在该面板中右击，弹出快捷菜单，如图所示。</a:t>
            </a:r>
            <a:endParaRPr lang="zh-CN" altLang="en-US" dirty="0"/>
          </a:p>
        </p:txBody>
      </p:sp>
      <p:grpSp>
        <p:nvGrpSpPr>
          <p:cNvPr id="6" name="组合 5"/>
          <p:cNvGrpSpPr/>
          <p:nvPr/>
        </p:nvGrpSpPr>
        <p:grpSpPr>
          <a:xfrm>
            <a:off x="1943100" y="2170430"/>
            <a:ext cx="8176260" cy="3717925"/>
            <a:chOff x="6556" y="3205"/>
            <a:chExt cx="9655" cy="4390"/>
          </a:xfrm>
        </p:grpSpPr>
        <p:pic>
          <p:nvPicPr>
            <p:cNvPr id="2" name="图片 1"/>
            <p:cNvPicPr>
              <a:picLocks noChangeAspect="1"/>
            </p:cNvPicPr>
            <p:nvPr/>
          </p:nvPicPr>
          <p:blipFill>
            <a:blip r:embed="rId1"/>
            <a:stretch>
              <a:fillRect/>
            </a:stretch>
          </p:blipFill>
          <p:spPr>
            <a:xfrm>
              <a:off x="6556" y="3205"/>
              <a:ext cx="6085" cy="4391"/>
            </a:xfrm>
            <a:prstGeom prst="rect">
              <a:avLst/>
            </a:prstGeom>
          </p:spPr>
        </p:pic>
        <p:pic>
          <p:nvPicPr>
            <p:cNvPr id="3" name="图片 2"/>
            <p:cNvPicPr>
              <a:picLocks noChangeAspect="1"/>
            </p:cNvPicPr>
            <p:nvPr/>
          </p:nvPicPr>
          <p:blipFill>
            <a:blip r:embed="rId2"/>
            <a:stretch>
              <a:fillRect/>
            </a:stretch>
          </p:blipFill>
          <p:spPr>
            <a:xfrm>
              <a:off x="12807" y="3205"/>
              <a:ext cx="3405" cy="4391"/>
            </a:xfrm>
            <a:prstGeom prst="rect">
              <a:avLst/>
            </a:prstGeom>
          </p:spPr>
        </p:pic>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6.2.3 Premiere Pro</a:t>
            </a:r>
            <a:r>
              <a:rPr lang="zh-CN" altLang="en-US" dirty="0"/>
              <a:t>的工作区</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7603490"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在</a:t>
            </a:r>
            <a:r>
              <a:rPr lang="en-US" altLang="zh-CN" dirty="0"/>
              <a:t>Premiere Pro 2023</a:t>
            </a:r>
            <a:r>
              <a:rPr lang="zh-CN" altLang="en-US" dirty="0"/>
              <a:t>中，用户不仅可以通过菜单命令调整工作区，也可以通过单击屏幕右上角的</a:t>
            </a:r>
            <a:r>
              <a:rPr lang="en-US" altLang="zh-CN" dirty="0"/>
              <a:t>“</a:t>
            </a:r>
            <a:r>
              <a:rPr lang="zh-CN" altLang="en-US" dirty="0"/>
              <a:t>工作区</a:t>
            </a:r>
            <a:r>
              <a:rPr lang="en-US" altLang="zh-CN" dirty="0"/>
              <a:t>”</a:t>
            </a:r>
            <a:r>
              <a:rPr lang="zh-CN" altLang="en-US" dirty="0"/>
              <a:t>按钮对工作区进行调整，如图所示。</a:t>
            </a:r>
            <a:endParaRPr lang="zh-CN" altLang="en-US" dirty="0"/>
          </a:p>
        </p:txBody>
      </p:sp>
      <p:pic>
        <p:nvPicPr>
          <p:cNvPr id="2" name="图片 1"/>
          <p:cNvPicPr>
            <a:picLocks noChangeAspect="1"/>
          </p:cNvPicPr>
          <p:nvPr/>
        </p:nvPicPr>
        <p:blipFill>
          <a:blip r:embed="rId1"/>
          <a:stretch>
            <a:fillRect/>
          </a:stretch>
        </p:blipFill>
        <p:spPr>
          <a:xfrm>
            <a:off x="8731250" y="1185545"/>
            <a:ext cx="2353310" cy="5001260"/>
          </a:xfrm>
          <a:prstGeom prst="rect">
            <a:avLst/>
          </a:prstGeom>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6233795" cy="441325"/>
          </a:xfrm>
        </p:spPr>
        <p:txBody>
          <a:bodyPr>
            <a:normAutofit fontScale="90000"/>
          </a:bodyPr>
          <a:lstStyle/>
          <a:p>
            <a:r>
              <a:rPr lang="en-US" altLang="zh-CN" dirty="0"/>
              <a:t>6.6.3 </a:t>
            </a:r>
            <a:r>
              <a:rPr lang="zh-CN" altLang="en-US" dirty="0"/>
              <a:t>视频画面的调色</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“Lumetri</a:t>
            </a:r>
            <a:r>
              <a:rPr lang="zh-CN" altLang="en-US" dirty="0"/>
              <a:t>范围</a:t>
            </a:r>
            <a:r>
              <a:rPr lang="en-US" altLang="zh-CN" dirty="0"/>
              <a:t>”</a:t>
            </a:r>
            <a:r>
              <a:rPr lang="zh-CN" altLang="en-US" dirty="0"/>
              <a:t>面板的快捷菜单中的重要命令介绍如下。</a:t>
            </a:r>
            <a:endParaRPr lang="zh-CN" altLang="en-US" dirty="0"/>
          </a:p>
          <a:p>
            <a:r>
              <a:rPr lang="zh-CN" altLang="en-US" dirty="0"/>
              <a:t>矢量示波器</a:t>
            </a:r>
            <a:r>
              <a:rPr lang="en-US" altLang="zh-CN" dirty="0"/>
              <a:t>YUV</a:t>
            </a:r>
            <a:r>
              <a:rPr lang="zh-CN" altLang="en-US" dirty="0"/>
              <a:t>：以圆形的形式显示视频的色度信息。</a:t>
            </a:r>
            <a:endParaRPr lang="zh-CN" altLang="en-US" dirty="0"/>
          </a:p>
          <a:p>
            <a:r>
              <a:rPr lang="zh-CN" altLang="en-US" dirty="0"/>
              <a:t>直方图：显示每个颜色的强度级别上像素的密集程度，有利于评估阴影、中间调和高光，从整体上调整图像的色调。</a:t>
            </a:r>
            <a:endParaRPr lang="zh-CN" altLang="en-US" dirty="0"/>
          </a:p>
          <a:p>
            <a:r>
              <a:rPr lang="zh-CN" altLang="en-US" dirty="0"/>
              <a:t>分量（</a:t>
            </a:r>
            <a:r>
              <a:rPr lang="en-US" altLang="zh-CN" dirty="0"/>
              <a:t>RGB</a:t>
            </a:r>
            <a:r>
              <a:rPr lang="zh-CN" altLang="en-US" dirty="0"/>
              <a:t>）：显示数字视频信号中的亮度和色差通道级别的波形。可以在</a:t>
            </a:r>
            <a:r>
              <a:rPr lang="en-US" altLang="zh-CN" dirty="0"/>
              <a:t>“</a:t>
            </a:r>
            <a:r>
              <a:rPr lang="zh-CN" altLang="en-US" dirty="0"/>
              <a:t>分量类型</a:t>
            </a:r>
            <a:r>
              <a:rPr lang="en-US" altLang="zh-CN" dirty="0"/>
              <a:t>”</a:t>
            </a:r>
            <a:r>
              <a:rPr lang="zh-CN" altLang="en-US" dirty="0"/>
              <a:t>子菜单中选择</a:t>
            </a:r>
            <a:r>
              <a:rPr lang="en-US" altLang="zh-CN" dirty="0"/>
              <a:t>“RGB”“YUV”“RGB</a:t>
            </a:r>
            <a:r>
              <a:rPr lang="zh-CN" altLang="en-US" dirty="0"/>
              <a:t>白色</a:t>
            </a:r>
            <a:r>
              <a:rPr lang="en-US" altLang="zh-CN" dirty="0"/>
              <a:t>”“YUV</a:t>
            </a:r>
            <a:r>
              <a:rPr lang="zh-CN" altLang="en-US" dirty="0"/>
              <a:t>白色</a:t>
            </a:r>
            <a:r>
              <a:rPr lang="en-US" altLang="zh-CN" dirty="0"/>
              <a:t>”</a:t>
            </a:r>
            <a:r>
              <a:rPr lang="zh-CN" altLang="en-US" dirty="0"/>
              <a:t>命令。</a:t>
            </a:r>
            <a:endParaRPr lang="zh-CN" altLang="en-US"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6233795" cy="441325"/>
          </a:xfrm>
        </p:spPr>
        <p:txBody>
          <a:bodyPr>
            <a:normAutofit fontScale="90000"/>
          </a:bodyPr>
          <a:lstStyle/>
          <a:p>
            <a:r>
              <a:rPr lang="en-US" altLang="zh-CN" dirty="0"/>
              <a:t>6.6.3 </a:t>
            </a:r>
            <a:r>
              <a:rPr lang="zh-CN" altLang="en-US" dirty="0"/>
              <a:t>视频画面的调色</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a:t>
            </a:r>
            <a:r>
              <a:rPr lang="en-US" altLang="zh-CN" dirty="0"/>
              <a:t>“Lumetri</a:t>
            </a:r>
            <a:r>
              <a:rPr lang="zh-CN" altLang="en-US" dirty="0"/>
              <a:t>颜色</a:t>
            </a:r>
            <a:r>
              <a:rPr lang="en-US" altLang="zh-CN" dirty="0"/>
              <a:t>”</a:t>
            </a:r>
            <a:r>
              <a:rPr lang="zh-CN" altLang="en-US" dirty="0"/>
              <a:t>面板</a:t>
            </a:r>
            <a:endParaRPr lang="zh-CN" altLang="en-US" dirty="0"/>
          </a:p>
          <a:p>
            <a:r>
              <a:rPr lang="zh-CN" altLang="en-US" dirty="0"/>
              <a:t>在菜单栏中执行</a:t>
            </a:r>
            <a:r>
              <a:rPr lang="en-US" altLang="zh-CN" dirty="0"/>
              <a:t>“</a:t>
            </a:r>
            <a:r>
              <a:rPr lang="zh-CN" altLang="en-US" dirty="0"/>
              <a:t>窗口</a:t>
            </a:r>
            <a:r>
              <a:rPr lang="en-US" altLang="zh-CN" dirty="0"/>
              <a:t>”|“Lumetri</a:t>
            </a:r>
            <a:r>
              <a:rPr lang="zh-CN" altLang="en-US" dirty="0"/>
              <a:t>颜色</a:t>
            </a:r>
            <a:r>
              <a:rPr lang="en-US" altLang="zh-CN" dirty="0"/>
              <a:t>”</a:t>
            </a:r>
            <a:r>
              <a:rPr lang="zh-CN" altLang="en-US" dirty="0"/>
              <a:t>命令，如图所示。</a:t>
            </a:r>
            <a:r>
              <a:rPr lang="en-US" altLang="zh-CN" dirty="0"/>
              <a:t>“Lumetri</a:t>
            </a:r>
            <a:r>
              <a:rPr lang="zh-CN" altLang="en-US" dirty="0"/>
              <a:t>颜色</a:t>
            </a:r>
            <a:r>
              <a:rPr lang="en-US" altLang="zh-CN" dirty="0"/>
              <a:t>”</a:t>
            </a:r>
            <a:r>
              <a:rPr lang="zh-CN" altLang="en-US" dirty="0"/>
              <a:t>面板由</a:t>
            </a:r>
            <a:r>
              <a:rPr lang="en-US" altLang="zh-CN" dirty="0"/>
              <a:t>“</a:t>
            </a:r>
            <a:r>
              <a:rPr lang="zh-CN" altLang="en-US" dirty="0"/>
              <a:t>基本校正</a:t>
            </a:r>
            <a:r>
              <a:rPr lang="en-US" altLang="zh-CN" dirty="0"/>
              <a:t>”“</a:t>
            </a:r>
            <a:r>
              <a:rPr lang="zh-CN" altLang="en-US" dirty="0"/>
              <a:t>创意</a:t>
            </a:r>
            <a:r>
              <a:rPr lang="en-US" altLang="zh-CN" dirty="0"/>
              <a:t>”“</a:t>
            </a:r>
            <a:r>
              <a:rPr lang="zh-CN" altLang="en-US" dirty="0"/>
              <a:t>曲线</a:t>
            </a:r>
            <a:r>
              <a:rPr lang="en-US" altLang="zh-CN" dirty="0"/>
              <a:t>”“</a:t>
            </a:r>
            <a:r>
              <a:rPr lang="zh-CN" altLang="en-US" dirty="0"/>
              <a:t>色轮和匹配</a:t>
            </a:r>
            <a:r>
              <a:rPr lang="en-US" altLang="zh-CN" dirty="0"/>
              <a:t>”“HSL</a:t>
            </a:r>
            <a:r>
              <a:rPr lang="zh-CN" altLang="en-US" dirty="0"/>
              <a:t>辅助</a:t>
            </a:r>
            <a:r>
              <a:rPr lang="en-US" altLang="zh-CN" dirty="0"/>
              <a:t>”“</a:t>
            </a:r>
            <a:r>
              <a:rPr lang="zh-CN" altLang="en-US" dirty="0"/>
              <a:t>晕影</a:t>
            </a:r>
            <a:r>
              <a:rPr lang="en-US" altLang="zh-CN" dirty="0"/>
              <a:t>”6</a:t>
            </a:r>
            <a:r>
              <a:rPr lang="zh-CN" altLang="en-US" dirty="0"/>
              <a:t>个部分组成，如图所示。</a:t>
            </a:r>
            <a:endParaRPr lang="zh-CN" altLang="en-US" dirty="0"/>
          </a:p>
        </p:txBody>
      </p:sp>
      <p:grpSp>
        <p:nvGrpSpPr>
          <p:cNvPr id="6" name="组合 5"/>
          <p:cNvGrpSpPr/>
          <p:nvPr/>
        </p:nvGrpSpPr>
        <p:grpSpPr>
          <a:xfrm>
            <a:off x="2881630" y="2981960"/>
            <a:ext cx="6424295" cy="3007360"/>
            <a:chOff x="7833" y="4528"/>
            <a:chExt cx="10117" cy="4736"/>
          </a:xfrm>
        </p:grpSpPr>
        <p:pic>
          <p:nvPicPr>
            <p:cNvPr id="2" name="图片 1"/>
            <p:cNvPicPr>
              <a:picLocks noChangeAspect="1"/>
            </p:cNvPicPr>
            <p:nvPr/>
          </p:nvPicPr>
          <p:blipFill>
            <a:blip r:embed="rId1"/>
            <a:stretch>
              <a:fillRect/>
            </a:stretch>
          </p:blipFill>
          <p:spPr>
            <a:xfrm>
              <a:off x="7833" y="4528"/>
              <a:ext cx="2799" cy="4736"/>
            </a:xfrm>
            <a:prstGeom prst="rect">
              <a:avLst/>
            </a:prstGeom>
          </p:spPr>
        </p:pic>
        <p:pic>
          <p:nvPicPr>
            <p:cNvPr id="3" name="图片 2"/>
            <p:cNvPicPr>
              <a:picLocks noChangeAspect="1"/>
            </p:cNvPicPr>
            <p:nvPr/>
          </p:nvPicPr>
          <p:blipFill>
            <a:blip r:embed="rId2"/>
            <a:stretch>
              <a:fillRect/>
            </a:stretch>
          </p:blipFill>
          <p:spPr>
            <a:xfrm>
              <a:off x="10998" y="4528"/>
              <a:ext cx="6953" cy="4736"/>
            </a:xfrm>
            <a:prstGeom prst="rect">
              <a:avLst/>
            </a:prstGeom>
          </p:spPr>
        </p:pic>
      </p:gr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6233795" cy="441325"/>
          </a:xfrm>
        </p:spPr>
        <p:txBody>
          <a:bodyPr>
            <a:normAutofit fontScale="90000"/>
          </a:bodyPr>
          <a:lstStyle/>
          <a:p>
            <a:r>
              <a:rPr lang="en-US" altLang="zh-CN" dirty="0"/>
              <a:t>6.6.3 </a:t>
            </a:r>
            <a:r>
              <a:rPr lang="zh-CN" altLang="en-US" dirty="0"/>
              <a:t>视频画面的调色</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3</a:t>
            </a:r>
            <a:r>
              <a:rPr lang="zh-CN" altLang="en-US" dirty="0"/>
              <a:t>．白平衡和画面曝光</a:t>
            </a:r>
            <a:endParaRPr lang="zh-CN" altLang="en-US" dirty="0"/>
          </a:p>
          <a:p>
            <a:r>
              <a:rPr lang="zh-CN" altLang="en-US" dirty="0"/>
              <a:t>白平衡是描述显示器中红、绿、蓝三原色混合后的精确度的一项指标，简单来说，就是将画面中的颜色还原成白色的程度。在</a:t>
            </a:r>
            <a:r>
              <a:rPr lang="en-US" altLang="zh-CN" dirty="0"/>
              <a:t>Premiere Pro</a:t>
            </a:r>
            <a:r>
              <a:rPr lang="zh-CN" altLang="en-US" dirty="0"/>
              <a:t>中可以通过</a:t>
            </a:r>
            <a:r>
              <a:rPr lang="en-US" altLang="zh-CN" dirty="0"/>
              <a:t>“Lumetri</a:t>
            </a:r>
            <a:r>
              <a:rPr lang="zh-CN" altLang="en-US" dirty="0"/>
              <a:t>颜色</a:t>
            </a:r>
            <a:r>
              <a:rPr lang="en-US" altLang="zh-CN" dirty="0"/>
              <a:t>”</a:t>
            </a:r>
            <a:r>
              <a:rPr lang="zh-CN" altLang="en-US" dirty="0"/>
              <a:t>面板中的基本校正功能，对画面中需要进行白平衡校正的区域进行颜色校正，使画面表现得更好。</a:t>
            </a:r>
            <a:endParaRPr lang="zh-CN" altLang="en-US" dirty="0"/>
          </a:p>
          <a:p>
            <a:r>
              <a:rPr lang="zh-CN" altLang="en-US" dirty="0"/>
              <a:t>画面曝光则是对素材的</a:t>
            </a:r>
            <a:r>
              <a:rPr lang="en-US" altLang="zh-CN" dirty="0"/>
              <a:t>RGB</a:t>
            </a:r>
            <a:r>
              <a:rPr lang="zh-CN" altLang="en-US" dirty="0"/>
              <a:t>分量进行调整，使画面过亮或者过暗，从而调整画面质感，营造不同的视频氛围。在</a:t>
            </a:r>
            <a:r>
              <a:rPr lang="en-US" altLang="zh-CN" dirty="0"/>
              <a:t>Premiere Pro</a:t>
            </a:r>
            <a:r>
              <a:rPr lang="zh-CN" altLang="en-US" dirty="0"/>
              <a:t>中可以通过</a:t>
            </a:r>
            <a:r>
              <a:rPr lang="en-US" altLang="zh-CN" dirty="0"/>
              <a:t>“Lumetri</a:t>
            </a:r>
            <a:r>
              <a:rPr lang="zh-CN" altLang="en-US" dirty="0"/>
              <a:t>范围</a:t>
            </a:r>
            <a:r>
              <a:rPr lang="en-US" altLang="zh-CN" dirty="0"/>
              <a:t>”</a:t>
            </a:r>
            <a:r>
              <a:rPr lang="zh-CN" altLang="en-US" dirty="0"/>
              <a:t>面板来调出素材的</a:t>
            </a:r>
            <a:r>
              <a:rPr lang="en-US" altLang="zh-CN" dirty="0"/>
              <a:t>RGB</a:t>
            </a:r>
            <a:r>
              <a:rPr lang="zh-CN" altLang="en-US" dirty="0"/>
              <a:t>分量图，而调整曝光则需要通过</a:t>
            </a:r>
            <a:r>
              <a:rPr lang="en-US" altLang="zh-CN" dirty="0"/>
              <a:t>“Lumetri</a:t>
            </a:r>
            <a:r>
              <a:rPr lang="zh-CN" altLang="en-US" dirty="0"/>
              <a:t>颜色</a:t>
            </a:r>
            <a:r>
              <a:rPr lang="en-US" altLang="zh-CN" dirty="0"/>
              <a:t>”</a:t>
            </a:r>
            <a:r>
              <a:rPr lang="zh-CN" altLang="en-US" dirty="0"/>
              <a:t>面板中的基本校正功能。</a:t>
            </a:r>
            <a:endParaRPr lang="zh-CN" altLang="en-US"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6233795" cy="441325"/>
          </a:xfrm>
        </p:spPr>
        <p:txBody>
          <a:bodyPr>
            <a:normAutofit fontScale="90000"/>
          </a:bodyPr>
          <a:lstStyle/>
          <a:p>
            <a:r>
              <a:rPr lang="en-US" altLang="zh-CN" dirty="0"/>
              <a:t>6.6.4 </a:t>
            </a:r>
            <a:r>
              <a:rPr lang="zh-CN" altLang="en-US" dirty="0"/>
              <a:t>实战案例：制作老电视效果视频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本小节主要通过</a:t>
            </a:r>
            <a:r>
              <a:rPr lang="en-US" altLang="zh-CN" dirty="0"/>
              <a:t>“Lumetri</a:t>
            </a:r>
            <a:r>
              <a:rPr lang="zh-CN" altLang="en-US" dirty="0"/>
              <a:t>颜色</a:t>
            </a:r>
            <a:r>
              <a:rPr lang="en-US" altLang="zh-CN" dirty="0"/>
              <a:t>”</a:t>
            </a:r>
            <a:r>
              <a:rPr lang="zh-CN" altLang="en-US" dirty="0"/>
              <a:t>面板对视频画面进行调色，使画面具有复古感，同时再适当地调整参数，为画面打造老电视效果。</a:t>
            </a:r>
            <a:endParaRPr lang="zh-CN" altLang="en-US" dirty="0"/>
          </a:p>
          <a:p>
            <a:r>
              <a:rPr lang="en-US" altLang="zh-CN" dirty="0"/>
              <a:t>01 </a:t>
            </a:r>
            <a:r>
              <a:rPr lang="zh-CN" altLang="en-US" dirty="0"/>
              <a:t>打开</a:t>
            </a:r>
            <a:r>
              <a:rPr lang="en-US" altLang="zh-CN" dirty="0"/>
              <a:t>Premiere Pro</a:t>
            </a:r>
            <a:r>
              <a:rPr lang="zh-CN" altLang="en-US" dirty="0"/>
              <a:t>，新建一个项目，导入名为</a:t>
            </a:r>
            <a:r>
              <a:rPr lang="en-US" altLang="zh-CN" dirty="0"/>
              <a:t>“</a:t>
            </a:r>
            <a:r>
              <a:rPr lang="zh-CN" altLang="en-US" dirty="0"/>
              <a:t>梧桐树</a:t>
            </a:r>
            <a:r>
              <a:rPr lang="en-US" altLang="zh-CN" dirty="0"/>
              <a:t>”</a:t>
            </a:r>
            <a:r>
              <a:rPr lang="zh-CN" altLang="en-US" dirty="0"/>
              <a:t>的视频素材，将导入的素材添加至</a:t>
            </a:r>
            <a:r>
              <a:rPr lang="en-US" altLang="zh-CN" dirty="0"/>
              <a:t>“</a:t>
            </a:r>
            <a:r>
              <a:rPr lang="zh-CN" altLang="en-US" dirty="0"/>
              <a:t>时间轴</a:t>
            </a:r>
            <a:r>
              <a:rPr lang="en-US" altLang="zh-CN" dirty="0"/>
              <a:t>”</a:t>
            </a:r>
            <a:r>
              <a:rPr lang="zh-CN" altLang="en-US" dirty="0"/>
              <a:t>面板中，如图所示。</a:t>
            </a:r>
            <a:endParaRPr lang="zh-CN" altLang="en-US" dirty="0"/>
          </a:p>
        </p:txBody>
      </p:sp>
      <p:pic>
        <p:nvPicPr>
          <p:cNvPr id="2" name="图片 1"/>
          <p:cNvPicPr>
            <a:picLocks noChangeAspect="1"/>
          </p:cNvPicPr>
          <p:nvPr/>
        </p:nvPicPr>
        <p:blipFill>
          <a:blip r:embed="rId1"/>
          <a:stretch>
            <a:fillRect/>
          </a:stretch>
        </p:blipFill>
        <p:spPr>
          <a:xfrm>
            <a:off x="3301365" y="3020060"/>
            <a:ext cx="5282565" cy="3150870"/>
          </a:xfrm>
          <a:prstGeom prst="rect">
            <a:avLst/>
          </a:prstGeom>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6233795" cy="441325"/>
          </a:xfrm>
        </p:spPr>
        <p:txBody>
          <a:bodyPr>
            <a:normAutofit fontScale="90000"/>
          </a:bodyPr>
          <a:lstStyle/>
          <a:p>
            <a:r>
              <a:rPr lang="en-US" altLang="zh-CN" dirty="0"/>
              <a:t>6.6.4 </a:t>
            </a:r>
            <a:r>
              <a:rPr lang="zh-CN" altLang="en-US" dirty="0"/>
              <a:t>实战案例：制作老电视效果视频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02 </a:t>
            </a:r>
            <a:r>
              <a:rPr lang="zh-CN" altLang="en-US" dirty="0"/>
              <a:t>选中</a:t>
            </a:r>
            <a:r>
              <a:rPr lang="en-US" altLang="zh-CN" dirty="0"/>
              <a:t>“</a:t>
            </a:r>
            <a:r>
              <a:rPr lang="zh-CN" altLang="en-US" dirty="0"/>
              <a:t>时间轴</a:t>
            </a:r>
            <a:r>
              <a:rPr lang="en-US" altLang="zh-CN" dirty="0"/>
              <a:t>”</a:t>
            </a:r>
            <a:r>
              <a:rPr lang="zh-CN" altLang="en-US" dirty="0"/>
              <a:t>面板中的素材，切换至</a:t>
            </a:r>
            <a:r>
              <a:rPr lang="en-US" altLang="zh-CN" dirty="0"/>
              <a:t>“Lumetri</a:t>
            </a:r>
            <a:r>
              <a:rPr lang="zh-CN" altLang="en-US" dirty="0"/>
              <a:t>颜色</a:t>
            </a:r>
            <a:r>
              <a:rPr lang="en-US" altLang="zh-CN" dirty="0"/>
              <a:t>”</a:t>
            </a:r>
            <a:r>
              <a:rPr lang="zh-CN" altLang="en-US" dirty="0"/>
              <a:t>面板，调整</a:t>
            </a:r>
            <a:r>
              <a:rPr lang="en-US" altLang="zh-CN" dirty="0"/>
              <a:t>RGB</a:t>
            </a:r>
            <a:r>
              <a:rPr lang="zh-CN" altLang="en-US" dirty="0"/>
              <a:t>曲线中的绿色曲线，减少画面中的红色部分，增加绿色部分，调整后的曲线及画面效果如图所示。</a:t>
            </a:r>
            <a:endParaRPr lang="zh-CN" altLang="en-US" dirty="0"/>
          </a:p>
        </p:txBody>
      </p:sp>
      <p:pic>
        <p:nvPicPr>
          <p:cNvPr id="2" name="图片 1"/>
          <p:cNvPicPr>
            <a:picLocks noChangeAspect="1"/>
          </p:cNvPicPr>
          <p:nvPr/>
        </p:nvPicPr>
        <p:blipFill>
          <a:blip r:embed="rId1"/>
          <a:stretch>
            <a:fillRect/>
          </a:stretch>
        </p:blipFill>
        <p:spPr>
          <a:xfrm>
            <a:off x="1676400" y="2548255"/>
            <a:ext cx="8837295" cy="2790190"/>
          </a:xfrm>
          <a:prstGeom prst="rect">
            <a:avLst/>
          </a:prstGeom>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6233795" cy="441325"/>
          </a:xfrm>
        </p:spPr>
        <p:txBody>
          <a:bodyPr>
            <a:normAutofit fontScale="90000"/>
          </a:bodyPr>
          <a:lstStyle/>
          <a:p>
            <a:r>
              <a:rPr lang="en-US" altLang="zh-CN" dirty="0"/>
              <a:t>6.6.4 </a:t>
            </a:r>
            <a:r>
              <a:rPr lang="zh-CN" altLang="en-US" dirty="0"/>
              <a:t>实战案例：制作老电视效果视频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03 </a:t>
            </a:r>
            <a:r>
              <a:rPr lang="zh-CN" altLang="en-US" dirty="0"/>
              <a:t>在</a:t>
            </a:r>
            <a:r>
              <a:rPr lang="en-US" altLang="zh-CN" dirty="0"/>
              <a:t>“</a:t>
            </a:r>
            <a:r>
              <a:rPr lang="zh-CN" altLang="en-US" dirty="0"/>
              <a:t>基本校正</a:t>
            </a:r>
            <a:r>
              <a:rPr lang="en-US" altLang="zh-CN" dirty="0"/>
              <a:t>”</a:t>
            </a:r>
            <a:r>
              <a:rPr lang="zh-CN" altLang="en-US" dirty="0"/>
              <a:t>功能区中调整画面的色温、色彩，使画面更加偏向于绿色和青色。降低画面的曝光，让画面中的细节更加丰富。为了让画面中的对比度更高，再适当减少阴影数值和增加黑色数值，效果如图所示。</a:t>
            </a:r>
            <a:endParaRPr lang="zh-CN" altLang="en-US" dirty="0"/>
          </a:p>
        </p:txBody>
      </p:sp>
      <p:pic>
        <p:nvPicPr>
          <p:cNvPr id="2" name="图片 1"/>
          <p:cNvPicPr>
            <a:picLocks noChangeAspect="1"/>
          </p:cNvPicPr>
          <p:nvPr/>
        </p:nvPicPr>
        <p:blipFill>
          <a:blip r:embed="rId1"/>
          <a:stretch>
            <a:fillRect/>
          </a:stretch>
        </p:blipFill>
        <p:spPr>
          <a:xfrm>
            <a:off x="1906905" y="2887345"/>
            <a:ext cx="8376285" cy="2644775"/>
          </a:xfrm>
          <a:prstGeom prst="rect">
            <a:avLst/>
          </a:prstGeom>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6233795" cy="441325"/>
          </a:xfrm>
        </p:spPr>
        <p:txBody>
          <a:bodyPr>
            <a:normAutofit fontScale="90000"/>
          </a:bodyPr>
          <a:lstStyle/>
          <a:p>
            <a:r>
              <a:rPr lang="en-US" altLang="zh-CN" dirty="0"/>
              <a:t>6.6.4 </a:t>
            </a:r>
            <a:r>
              <a:rPr lang="zh-CN" altLang="en-US" dirty="0"/>
              <a:t>实战案例：制作老电视效果视频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04 </a:t>
            </a:r>
            <a:r>
              <a:rPr lang="zh-CN" altLang="en-US" dirty="0"/>
              <a:t>在</a:t>
            </a:r>
            <a:r>
              <a:rPr lang="en-US" altLang="zh-CN" dirty="0"/>
              <a:t>“</a:t>
            </a:r>
            <a:r>
              <a:rPr lang="zh-CN" altLang="en-US" dirty="0"/>
              <a:t>效果</a:t>
            </a:r>
            <a:r>
              <a:rPr lang="en-US" altLang="zh-CN" dirty="0"/>
              <a:t>”</a:t>
            </a:r>
            <a:r>
              <a:rPr lang="zh-CN" altLang="en-US" dirty="0"/>
              <a:t>面板中搜索</a:t>
            </a:r>
            <a:r>
              <a:rPr lang="en-US" altLang="zh-CN" dirty="0"/>
              <a:t>“</a:t>
            </a:r>
            <a:r>
              <a:rPr lang="zh-CN" altLang="en-US" dirty="0"/>
              <a:t>杂色</a:t>
            </a:r>
            <a:r>
              <a:rPr lang="en-US" altLang="zh-CN" dirty="0"/>
              <a:t>”</a:t>
            </a:r>
            <a:r>
              <a:rPr lang="zh-CN" altLang="en-US" dirty="0"/>
              <a:t>与</a:t>
            </a:r>
            <a:r>
              <a:rPr lang="en-US" altLang="zh-CN" dirty="0"/>
              <a:t>“</a:t>
            </a:r>
            <a:r>
              <a:rPr lang="zh-CN" altLang="en-US" dirty="0"/>
              <a:t>彩色浮雕</a:t>
            </a:r>
            <a:r>
              <a:rPr lang="en-US" altLang="zh-CN" dirty="0"/>
              <a:t>”</a:t>
            </a:r>
            <a:r>
              <a:rPr lang="zh-CN" altLang="en-US" dirty="0"/>
              <a:t>效果，将对应效果拖曳至</a:t>
            </a:r>
            <a:r>
              <a:rPr lang="en-US" altLang="zh-CN" dirty="0"/>
              <a:t>“</a:t>
            </a:r>
            <a:r>
              <a:rPr lang="zh-CN" altLang="en-US" dirty="0"/>
              <a:t>时间轴</a:t>
            </a:r>
            <a:r>
              <a:rPr lang="en-US" altLang="zh-CN" dirty="0"/>
              <a:t>”</a:t>
            </a:r>
            <a:r>
              <a:rPr lang="zh-CN" altLang="en-US" dirty="0"/>
              <a:t>面板中的素材上。然后在</a:t>
            </a:r>
            <a:r>
              <a:rPr lang="en-US" altLang="zh-CN" dirty="0"/>
              <a:t>“</a:t>
            </a:r>
            <a:r>
              <a:rPr lang="zh-CN" altLang="en-US" dirty="0"/>
              <a:t>效果控件</a:t>
            </a:r>
            <a:r>
              <a:rPr lang="en-US" altLang="zh-CN" dirty="0"/>
              <a:t>”</a:t>
            </a:r>
            <a:r>
              <a:rPr lang="zh-CN" altLang="en-US" dirty="0"/>
              <a:t>面板中适当调整相关参数，如图所示，可以看到调整之后的画面呈现出了颗粒感及浮雕质感。</a:t>
            </a:r>
            <a:endParaRPr lang="zh-CN" altLang="en-US" dirty="0"/>
          </a:p>
        </p:txBody>
      </p:sp>
      <p:pic>
        <p:nvPicPr>
          <p:cNvPr id="2" name="图片 1"/>
          <p:cNvPicPr>
            <a:picLocks noChangeAspect="1"/>
          </p:cNvPicPr>
          <p:nvPr/>
        </p:nvPicPr>
        <p:blipFill>
          <a:blip r:embed="rId1"/>
          <a:stretch>
            <a:fillRect/>
          </a:stretch>
        </p:blipFill>
        <p:spPr>
          <a:xfrm>
            <a:off x="1921510" y="2896235"/>
            <a:ext cx="8346440" cy="2635250"/>
          </a:xfrm>
          <a:prstGeom prst="rect">
            <a:avLst/>
          </a:prstGeom>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6233795" cy="441325"/>
          </a:xfrm>
        </p:spPr>
        <p:txBody>
          <a:bodyPr>
            <a:normAutofit fontScale="90000"/>
          </a:bodyPr>
          <a:lstStyle/>
          <a:p>
            <a:r>
              <a:rPr lang="en-US" altLang="zh-CN" dirty="0"/>
              <a:t>6.6.4 </a:t>
            </a:r>
            <a:r>
              <a:rPr lang="zh-CN" altLang="en-US" dirty="0"/>
              <a:t>实战案例：制作老电视效果视频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05 </a:t>
            </a:r>
            <a:r>
              <a:rPr lang="zh-CN" altLang="en-US" dirty="0"/>
              <a:t>导入一段</a:t>
            </a:r>
            <a:r>
              <a:rPr lang="en-US" altLang="zh-CN" dirty="0"/>
              <a:t>“</a:t>
            </a:r>
            <a:r>
              <a:rPr lang="zh-CN" altLang="en-US" dirty="0"/>
              <a:t>故障噪点</a:t>
            </a:r>
            <a:r>
              <a:rPr lang="en-US" altLang="zh-CN" dirty="0"/>
              <a:t>”</a:t>
            </a:r>
            <a:r>
              <a:rPr lang="zh-CN" altLang="en-US" dirty="0"/>
              <a:t>素材至项目中，拖曳素材至</a:t>
            </a:r>
            <a:r>
              <a:rPr lang="en-US" altLang="zh-CN" dirty="0"/>
              <a:t>“</a:t>
            </a:r>
            <a:r>
              <a:rPr lang="zh-CN" altLang="en-US" dirty="0"/>
              <a:t>时间轴</a:t>
            </a:r>
            <a:r>
              <a:rPr lang="en-US" altLang="zh-CN" dirty="0"/>
              <a:t>”</a:t>
            </a:r>
            <a:r>
              <a:rPr lang="zh-CN" altLang="en-US" dirty="0"/>
              <a:t>面板中的</a:t>
            </a:r>
            <a:r>
              <a:rPr lang="en-US" altLang="zh-CN" dirty="0"/>
              <a:t>V2</a:t>
            </a:r>
            <a:r>
              <a:rPr lang="zh-CN" altLang="en-US" dirty="0"/>
              <a:t>轨道上。为了与第一段视频素材的时长保持一致，适当复制素材，放慢素材速度并分割，如图所示。</a:t>
            </a:r>
            <a:endParaRPr lang="zh-CN" altLang="en-US" dirty="0"/>
          </a:p>
        </p:txBody>
      </p:sp>
      <p:pic>
        <p:nvPicPr>
          <p:cNvPr id="2" name="图片 1"/>
          <p:cNvPicPr>
            <a:picLocks noChangeAspect="1"/>
          </p:cNvPicPr>
          <p:nvPr/>
        </p:nvPicPr>
        <p:blipFill>
          <a:blip r:embed="rId1"/>
          <a:stretch>
            <a:fillRect/>
          </a:stretch>
        </p:blipFill>
        <p:spPr>
          <a:xfrm>
            <a:off x="2641600" y="2541270"/>
            <a:ext cx="6906895" cy="2628900"/>
          </a:xfrm>
          <a:prstGeom prst="rect">
            <a:avLst/>
          </a:prstGeom>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6233795" cy="441325"/>
          </a:xfrm>
        </p:spPr>
        <p:txBody>
          <a:bodyPr>
            <a:normAutofit fontScale="90000"/>
          </a:bodyPr>
          <a:lstStyle/>
          <a:p>
            <a:r>
              <a:rPr lang="en-US" altLang="zh-CN" dirty="0"/>
              <a:t>6.6.4 </a:t>
            </a:r>
            <a:r>
              <a:rPr lang="zh-CN" altLang="en-US" dirty="0"/>
              <a:t>实战案例：制作老电视效果视频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06 </a:t>
            </a:r>
            <a:r>
              <a:rPr lang="zh-CN" altLang="en-US" dirty="0"/>
              <a:t>调整</a:t>
            </a:r>
            <a:r>
              <a:rPr lang="en-US" altLang="zh-CN" dirty="0"/>
              <a:t>V2</a:t>
            </a:r>
            <a:r>
              <a:rPr lang="zh-CN" altLang="en-US" dirty="0"/>
              <a:t>轨道上的所有素材的混合模式为</a:t>
            </a:r>
            <a:r>
              <a:rPr lang="en-US" altLang="zh-CN" dirty="0"/>
              <a:t>“</a:t>
            </a:r>
            <a:r>
              <a:rPr lang="zh-CN" altLang="en-US" dirty="0"/>
              <a:t>差值</a:t>
            </a:r>
            <a:r>
              <a:rPr lang="en-US" altLang="zh-CN" dirty="0"/>
              <a:t>”</a:t>
            </a:r>
            <a:r>
              <a:rPr lang="zh-CN" altLang="en-US" dirty="0"/>
              <a:t>，效果如图所示。</a:t>
            </a:r>
            <a:endParaRPr lang="zh-CN" altLang="en-US" dirty="0"/>
          </a:p>
        </p:txBody>
      </p:sp>
      <p:pic>
        <p:nvPicPr>
          <p:cNvPr id="2" name="图片 1"/>
          <p:cNvPicPr>
            <a:picLocks noChangeAspect="1"/>
          </p:cNvPicPr>
          <p:nvPr/>
        </p:nvPicPr>
        <p:blipFill>
          <a:blip r:embed="rId1"/>
          <a:stretch>
            <a:fillRect/>
          </a:stretch>
        </p:blipFill>
        <p:spPr>
          <a:xfrm>
            <a:off x="1645285" y="2354580"/>
            <a:ext cx="8776970" cy="2771140"/>
          </a:xfrm>
          <a:prstGeom prst="rect">
            <a:avLst/>
          </a:prstGeom>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6233795" cy="441325"/>
          </a:xfrm>
        </p:spPr>
        <p:txBody>
          <a:bodyPr>
            <a:normAutofit fontScale="90000"/>
          </a:bodyPr>
          <a:lstStyle/>
          <a:p>
            <a:r>
              <a:rPr lang="en-US" altLang="zh-CN" dirty="0"/>
              <a:t>6.6.4 </a:t>
            </a:r>
            <a:r>
              <a:rPr lang="zh-CN" altLang="en-US" dirty="0"/>
              <a:t>实战案例：制作老电视效果视频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07 </a:t>
            </a:r>
            <a:r>
              <a:rPr lang="zh-CN" altLang="en-US" dirty="0"/>
              <a:t>完成上述操作后，预览视频画面效果，如图所示。</a:t>
            </a:r>
            <a:endParaRPr lang="zh-CN" altLang="en-US" dirty="0"/>
          </a:p>
        </p:txBody>
      </p:sp>
      <p:pic>
        <p:nvPicPr>
          <p:cNvPr id="2" name="图片 1"/>
          <p:cNvPicPr>
            <a:picLocks noChangeAspect="1"/>
          </p:cNvPicPr>
          <p:nvPr/>
        </p:nvPicPr>
        <p:blipFill>
          <a:blip r:embed="rId1"/>
          <a:stretch>
            <a:fillRect/>
          </a:stretch>
        </p:blipFill>
        <p:spPr>
          <a:xfrm>
            <a:off x="3285490" y="2263775"/>
            <a:ext cx="5619115" cy="3158490"/>
          </a:xfrm>
          <a:prstGeom prst="rect">
            <a:avLst/>
          </a:prstGeom>
        </p:spPr>
      </p:pic>
    </p:spTree>
  </p:cSld>
  <p:clrMapOvr>
    <a:masterClrMapping/>
  </p:clrMapOvr>
</p:sld>
</file>

<file path=ppt/tags/tag1.xml><?xml version="1.0" encoding="utf-8"?>
<p:tagLst xmlns:p="http://schemas.openxmlformats.org/presentationml/2006/main">
  <p:tag name="KSO_WM_DIAGRAM_VIRTUALLY_FRAME" val="{&quot;height&quot;:313.6,&quot;left&quot;:527.15,&quot;top&quot;:114.2,&quot;width&quot;:394.9}"/>
</p:tagLst>
</file>

<file path=ppt/tags/tag10.xml><?xml version="1.0" encoding="utf-8"?>
<p:tagLst xmlns:p="http://schemas.openxmlformats.org/presentationml/2006/main">
  <p:tag name="KSO_WM_DIAGRAM_VIRTUALLY_FRAME" val="{&quot;height&quot;:313.6,&quot;left&quot;:527.15,&quot;top&quot;:114.2,&quot;width&quot;:394.9}"/>
</p:tagLst>
</file>

<file path=ppt/tags/tag100.xml><?xml version="1.0" encoding="utf-8"?>
<p:tagLst xmlns:p="http://schemas.openxmlformats.org/presentationml/2006/main">
  <p:tag name="KSO_WM_DIAGRAM_VIRTUALLY_FRAME" val="{&quot;height&quot;:370.55,&quot;left&quot;:527.15,&quot;top&quot;:114.2,&quot;width&quot;:394.9}"/>
</p:tagLst>
</file>

<file path=ppt/tags/tag101.xml><?xml version="1.0" encoding="utf-8"?>
<p:tagLst xmlns:p="http://schemas.openxmlformats.org/presentationml/2006/main">
  <p:tag name="KSO_WM_DIAGRAM_VIRTUALLY_FRAME" val="{&quot;height&quot;:370.55,&quot;left&quot;:527.15,&quot;top&quot;:114.2,&quot;width&quot;:394.9}"/>
</p:tagLst>
</file>

<file path=ppt/tags/tag102.xml><?xml version="1.0" encoding="utf-8"?>
<p:tagLst xmlns:p="http://schemas.openxmlformats.org/presentationml/2006/main">
  <p:tag name="KSO_WM_DIAGRAM_VIRTUALLY_FRAME" val="{&quot;height&quot;:370.55,&quot;left&quot;:527.15,&quot;top&quot;:114.2,&quot;width&quot;:394.9}"/>
</p:tagLst>
</file>

<file path=ppt/tags/tag103.xml><?xml version="1.0" encoding="utf-8"?>
<p:tagLst xmlns:p="http://schemas.openxmlformats.org/presentationml/2006/main">
  <p:tag name="KSO_WM_DIAGRAM_VIRTUALLY_FRAME" val="{&quot;height&quot;:370.55,&quot;left&quot;:527.15,&quot;top&quot;:114.2,&quot;width&quot;:394.9}"/>
</p:tagLst>
</file>

<file path=ppt/tags/tag104.xml><?xml version="1.0" encoding="utf-8"?>
<p:tagLst xmlns:p="http://schemas.openxmlformats.org/presentationml/2006/main">
  <p:tag name="KSO_WM_DIAGRAM_VIRTUALLY_FRAME" val="{&quot;height&quot;:370.55,&quot;left&quot;:527.15,&quot;top&quot;:114.2,&quot;width&quot;:394.9}"/>
</p:tagLst>
</file>

<file path=ppt/tags/tag105.xml><?xml version="1.0" encoding="utf-8"?>
<p:tagLst xmlns:p="http://schemas.openxmlformats.org/presentationml/2006/main">
  <p:tag name="KSO_WM_DIAGRAM_VIRTUALLY_FRAME" val="{&quot;height&quot;:370.55,&quot;left&quot;:527.15,&quot;top&quot;:114.2,&quot;width&quot;:394.9}"/>
</p:tagLst>
</file>

<file path=ppt/tags/tag106.xml><?xml version="1.0" encoding="utf-8"?>
<p:tagLst xmlns:p="http://schemas.openxmlformats.org/presentationml/2006/main">
  <p:tag name="KSO_WM_DIAGRAM_VIRTUALLY_FRAME" val="{&quot;height&quot;:370.55,&quot;left&quot;:527.15,&quot;top&quot;:114.2,&quot;width&quot;:394.9}"/>
</p:tagLst>
</file>

<file path=ppt/tags/tag107.xml><?xml version="1.0" encoding="utf-8"?>
<p:tagLst xmlns:p="http://schemas.openxmlformats.org/presentationml/2006/main">
  <p:tag name="KSO_WM_DIAGRAM_VIRTUALLY_FRAME" val="{&quot;height&quot;:370.55,&quot;left&quot;:527.15,&quot;top&quot;:114.2,&quot;width&quot;:394.9}"/>
</p:tagLst>
</file>

<file path=ppt/tags/tag108.xml><?xml version="1.0" encoding="utf-8"?>
<p:tagLst xmlns:p="http://schemas.openxmlformats.org/presentationml/2006/main">
  <p:tag name="KSO_WM_DIAGRAM_VIRTUALLY_FRAME" val="{&quot;height&quot;:370.55,&quot;left&quot;:527.15,&quot;top&quot;:114.2,&quot;width&quot;:394.9}"/>
</p:tagLst>
</file>

<file path=ppt/tags/tag109.xml><?xml version="1.0" encoding="utf-8"?>
<p:tagLst xmlns:p="http://schemas.openxmlformats.org/presentationml/2006/main">
  <p:tag name="KSO_WM_DIAGRAM_VIRTUALLY_FRAME" val="{&quot;height&quot;:370.55,&quot;left&quot;:527.15,&quot;top&quot;:114.2,&quot;width&quot;:394.9}"/>
</p:tagLst>
</file>

<file path=ppt/tags/tag11.xml><?xml version="1.0" encoding="utf-8"?>
<p:tagLst xmlns:p="http://schemas.openxmlformats.org/presentationml/2006/main">
  <p:tag name="KSO_WM_DIAGRAM_VIRTUALLY_FRAME" val="{&quot;height&quot;:313.6,&quot;left&quot;:527.15,&quot;top&quot;:114.2,&quot;width&quot;:394.9}"/>
</p:tagLst>
</file>

<file path=ppt/tags/tag110.xml><?xml version="1.0" encoding="utf-8"?>
<p:tagLst xmlns:p="http://schemas.openxmlformats.org/presentationml/2006/main">
  <p:tag name="KSO_WM_DIAGRAM_VIRTUALLY_FRAME" val="{&quot;height&quot;:370.55,&quot;left&quot;:527.15,&quot;top&quot;:114.2,&quot;width&quot;:394.9}"/>
</p:tagLst>
</file>

<file path=ppt/tags/tag111.xml><?xml version="1.0" encoding="utf-8"?>
<p:tagLst xmlns:p="http://schemas.openxmlformats.org/presentationml/2006/main">
  <p:tag name="KSO_WM_DIAGRAM_VIRTUALLY_FRAME" val="{&quot;height&quot;:370.55,&quot;left&quot;:527.15,&quot;top&quot;:114.2,&quot;width&quot;:394.9}"/>
</p:tagLst>
</file>

<file path=ppt/tags/tag112.xml><?xml version="1.0" encoding="utf-8"?>
<p:tagLst xmlns:p="http://schemas.openxmlformats.org/presentationml/2006/main">
  <p:tag name="KSO_WM_DIAGRAM_VIRTUALLY_FRAME" val="{&quot;height&quot;:370.55,&quot;left&quot;:527.15,&quot;top&quot;:114.2,&quot;width&quot;:394.9}"/>
</p:tagLst>
</file>

<file path=ppt/tags/tag113.xml><?xml version="1.0" encoding="utf-8"?>
<p:tagLst xmlns:p="http://schemas.openxmlformats.org/presentationml/2006/main">
  <p:tag name="KSO_WM_DIAGRAM_VIRTUALLY_FRAME" val="{&quot;height&quot;:370.55,&quot;left&quot;:527.15,&quot;top&quot;:114.2,&quot;width&quot;:394.9}"/>
</p:tagLst>
</file>

<file path=ppt/tags/tag114.xml><?xml version="1.0" encoding="utf-8"?>
<p:tagLst xmlns:p="http://schemas.openxmlformats.org/presentationml/2006/main">
  <p:tag name="KSO_WM_DIAGRAM_VIRTUALLY_FRAME" val="{&quot;height&quot;:370.55,&quot;left&quot;:527.15,&quot;top&quot;:114.2,&quot;width&quot;:394.9}"/>
</p:tagLst>
</file>

<file path=ppt/tags/tag115.xml><?xml version="1.0" encoding="utf-8"?>
<p:tagLst xmlns:p="http://schemas.openxmlformats.org/presentationml/2006/main">
  <p:tag name="KSO_WM_DIAGRAM_VIRTUALLY_FRAME" val="{&quot;height&quot;:370.55,&quot;left&quot;:527.15,&quot;top&quot;:114.2,&quot;width&quot;:394.9}"/>
</p:tagLst>
</file>

<file path=ppt/tags/tag116.xml><?xml version="1.0" encoding="utf-8"?>
<p:tagLst xmlns:p="http://schemas.openxmlformats.org/presentationml/2006/main">
  <p:tag name="KSO_WM_DIAGRAM_VIRTUALLY_FRAME" val="{&quot;height&quot;:370.55,&quot;left&quot;:527.15,&quot;top&quot;:114.2,&quot;width&quot;:394.9}"/>
</p:tagLst>
</file>

<file path=ppt/tags/tag117.xml><?xml version="1.0" encoding="utf-8"?>
<p:tagLst xmlns:p="http://schemas.openxmlformats.org/presentationml/2006/main">
  <p:tag name="KSO_WM_DIAGRAM_VIRTUALLY_FRAME" val="{&quot;height&quot;:370.55,&quot;left&quot;:527.15,&quot;top&quot;:114.2,&quot;width&quot;:394.9}"/>
</p:tagLst>
</file>

<file path=ppt/tags/tag118.xml><?xml version="1.0" encoding="utf-8"?>
<p:tagLst xmlns:p="http://schemas.openxmlformats.org/presentationml/2006/main">
  <p:tag name="KSO_WM_DIAGRAM_VIRTUALLY_FRAME" val="{&quot;height&quot;:370.55,&quot;left&quot;:527.15,&quot;top&quot;:114.2,&quot;width&quot;:394.9}"/>
</p:tagLst>
</file>

<file path=ppt/tags/tag119.xml><?xml version="1.0" encoding="utf-8"?>
<p:tagLst xmlns:p="http://schemas.openxmlformats.org/presentationml/2006/main">
  <p:tag name="KSO_WM_DIAGRAM_VIRTUALLY_FRAME" val="{&quot;height&quot;:370.55,&quot;left&quot;:527.15,&quot;top&quot;:114.2,&quot;width&quot;:394.9}"/>
</p:tagLst>
</file>

<file path=ppt/tags/tag12.xml><?xml version="1.0" encoding="utf-8"?>
<p:tagLst xmlns:p="http://schemas.openxmlformats.org/presentationml/2006/main">
  <p:tag name="KSO_WM_DIAGRAM_VIRTUALLY_FRAME" val="{&quot;height&quot;:313.6,&quot;left&quot;:527.15,&quot;top&quot;:114.2,&quot;width&quot;:394.9}"/>
</p:tagLst>
</file>

<file path=ppt/tags/tag120.xml><?xml version="1.0" encoding="utf-8"?>
<p:tagLst xmlns:p="http://schemas.openxmlformats.org/presentationml/2006/main">
  <p:tag name="KSO_WM_DIAGRAM_VIRTUALLY_FRAME" val="{&quot;height&quot;:370.55,&quot;left&quot;:527.15,&quot;top&quot;:114.2,&quot;width&quot;:394.9}"/>
</p:tagLst>
</file>

<file path=ppt/tags/tag121.xml><?xml version="1.0" encoding="utf-8"?>
<p:tagLst xmlns:p="http://schemas.openxmlformats.org/presentationml/2006/main">
  <p:tag name="KSO_WM_DIAGRAM_VIRTUALLY_FRAME" val="{&quot;height&quot;:370.55,&quot;left&quot;:527.15,&quot;top&quot;:114.2,&quot;width&quot;:394.9}"/>
</p:tagLst>
</file>

<file path=ppt/tags/tag122.xml><?xml version="1.0" encoding="utf-8"?>
<p:tagLst xmlns:p="http://schemas.openxmlformats.org/presentationml/2006/main">
  <p:tag name="KSO_WM_DIAGRAM_VIRTUALLY_FRAME" val="{&quot;height&quot;:370.55,&quot;left&quot;:527.15,&quot;top&quot;:114.2,&quot;width&quot;:394.9}"/>
</p:tagLst>
</file>

<file path=ppt/tags/tag123.xml><?xml version="1.0" encoding="utf-8"?>
<p:tagLst xmlns:p="http://schemas.openxmlformats.org/presentationml/2006/main">
  <p:tag name="KSO_WM_DIAGRAM_VIRTUALLY_FRAME" val="{&quot;height&quot;:370.55,&quot;left&quot;:527.15,&quot;top&quot;:114.2,&quot;width&quot;:394.9}"/>
</p:tagLst>
</file>

<file path=ppt/tags/tag124.xml><?xml version="1.0" encoding="utf-8"?>
<p:tagLst xmlns:p="http://schemas.openxmlformats.org/presentationml/2006/main">
  <p:tag name="KSO_WM_DIAGRAM_VIRTUALLY_FRAME" val="{&quot;height&quot;:370.55,&quot;left&quot;:527.15,&quot;top&quot;:114.2,&quot;width&quot;:394.9}"/>
</p:tagLst>
</file>

<file path=ppt/tags/tag125.xml><?xml version="1.0" encoding="utf-8"?>
<p:tagLst xmlns:p="http://schemas.openxmlformats.org/presentationml/2006/main">
  <p:tag name="KSO_WM_DIAGRAM_VIRTUALLY_FRAME" val="{&quot;height&quot;:370.55,&quot;left&quot;:527.15,&quot;top&quot;:114.2,&quot;width&quot;:394.9}"/>
</p:tagLst>
</file>

<file path=ppt/tags/tag126.xml><?xml version="1.0" encoding="utf-8"?>
<p:tagLst xmlns:p="http://schemas.openxmlformats.org/presentationml/2006/main">
  <p:tag name="KSO_WM_DIAGRAM_VIRTUALLY_FRAME" val="{&quot;height&quot;:370.55,&quot;left&quot;:527.15,&quot;top&quot;:114.2,&quot;width&quot;:394.9}"/>
</p:tagLst>
</file>

<file path=ppt/tags/tag127.xml><?xml version="1.0" encoding="utf-8"?>
<p:tagLst xmlns:p="http://schemas.openxmlformats.org/presentationml/2006/main">
  <p:tag name="KSO_WM_DIAGRAM_VIRTUALLY_FRAME" val="{&quot;height&quot;:370.55,&quot;left&quot;:527.15,&quot;top&quot;:114.2,&quot;width&quot;:394.9}"/>
</p:tagLst>
</file>

<file path=ppt/tags/tag128.xml><?xml version="1.0" encoding="utf-8"?>
<p:tagLst xmlns:p="http://schemas.openxmlformats.org/presentationml/2006/main">
  <p:tag name="KSO_WM_DIAGRAM_VIRTUALLY_FRAME" val="{&quot;height&quot;:370.55,&quot;left&quot;:527.15,&quot;top&quot;:114.2,&quot;width&quot;:394.9}"/>
</p:tagLst>
</file>

<file path=ppt/tags/tag129.xml><?xml version="1.0" encoding="utf-8"?>
<p:tagLst xmlns:p="http://schemas.openxmlformats.org/presentationml/2006/main">
  <p:tag name="KSO_WM_DIAGRAM_VIRTUALLY_FRAME" val="{&quot;height&quot;:370.55,&quot;left&quot;:527.15,&quot;top&quot;:114.2,&quot;width&quot;:394.9}"/>
</p:tagLst>
</file>

<file path=ppt/tags/tag13.xml><?xml version="1.0" encoding="utf-8"?>
<p:tagLst xmlns:p="http://schemas.openxmlformats.org/presentationml/2006/main">
  <p:tag name="KSO_WM_DIAGRAM_VIRTUALLY_FRAME" val="{&quot;height&quot;:313.6,&quot;left&quot;:527.15,&quot;top&quot;:114.2,&quot;width&quot;:394.9}"/>
</p:tagLst>
</file>

<file path=ppt/tags/tag130.xml><?xml version="1.0" encoding="utf-8"?>
<p:tagLst xmlns:p="http://schemas.openxmlformats.org/presentationml/2006/main">
  <p:tag name="KSO_WM_DIAGRAM_VIRTUALLY_FRAME" val="{&quot;height&quot;:370.55,&quot;left&quot;:527.15,&quot;top&quot;:114.2,&quot;width&quot;:394.9}"/>
</p:tagLst>
</file>

<file path=ppt/tags/tag131.xml><?xml version="1.0" encoding="utf-8"?>
<p:tagLst xmlns:p="http://schemas.openxmlformats.org/presentationml/2006/main">
  <p:tag name="KSO_WM_BEAUTIFY_FLAG" val=""/>
</p:tagLst>
</file>

<file path=ppt/tags/tag132.xml><?xml version="1.0" encoding="utf-8"?>
<p:tagLst xmlns:p="http://schemas.openxmlformats.org/presentationml/2006/main">
  <p:tag name="KSO_WM_BEAUTIFY_FLAG" val=""/>
</p:tagLst>
</file>

<file path=ppt/tags/tag133.xml><?xml version="1.0" encoding="utf-8"?>
<p:tagLst xmlns:p="http://schemas.openxmlformats.org/presentationml/2006/main">
  <p:tag name="KSO_WM_BEAUTIFY_FLAG" val=""/>
</p:tagLst>
</file>

<file path=ppt/tags/tag134.xml><?xml version="1.0" encoding="utf-8"?>
<p:tagLst xmlns:p="http://schemas.openxmlformats.org/presentationml/2006/main">
  <p:tag name="KSO_WM_BEAUTIFY_FLAG" val=""/>
</p:tagLst>
</file>

<file path=ppt/tags/tag135.xml><?xml version="1.0" encoding="utf-8"?>
<p:tagLst xmlns:p="http://schemas.openxmlformats.org/presentationml/2006/main">
  <p:tag name="KSO_WM_DIAGRAM_VIRTUALLY_FRAME" val="{&quot;height&quot;:370.55,&quot;left&quot;:527.15,&quot;top&quot;:114.2,&quot;width&quot;:394.9}"/>
</p:tagLst>
</file>

<file path=ppt/tags/tag136.xml><?xml version="1.0" encoding="utf-8"?>
<p:tagLst xmlns:p="http://schemas.openxmlformats.org/presentationml/2006/main">
  <p:tag name="KSO_WM_DIAGRAM_VIRTUALLY_FRAME" val="{&quot;height&quot;:370.55,&quot;left&quot;:527.15,&quot;top&quot;:114.2,&quot;width&quot;:394.9}"/>
</p:tagLst>
</file>

<file path=ppt/tags/tag137.xml><?xml version="1.0" encoding="utf-8"?>
<p:tagLst xmlns:p="http://schemas.openxmlformats.org/presentationml/2006/main">
  <p:tag name="KSO_WM_DIAGRAM_VIRTUALLY_FRAME" val="{&quot;height&quot;:370.55,&quot;left&quot;:527.15,&quot;top&quot;:114.2,&quot;width&quot;:394.9}"/>
</p:tagLst>
</file>

<file path=ppt/tags/tag138.xml><?xml version="1.0" encoding="utf-8"?>
<p:tagLst xmlns:p="http://schemas.openxmlformats.org/presentationml/2006/main">
  <p:tag name="KSO_WM_DIAGRAM_VIRTUALLY_FRAME" val="{&quot;height&quot;:370.55,&quot;left&quot;:527.15,&quot;top&quot;:114.2,&quot;width&quot;:394.9}"/>
</p:tagLst>
</file>

<file path=ppt/tags/tag139.xml><?xml version="1.0" encoding="utf-8"?>
<p:tagLst xmlns:p="http://schemas.openxmlformats.org/presentationml/2006/main">
  <p:tag name="KSO_WM_DIAGRAM_VIRTUALLY_FRAME" val="{&quot;height&quot;:370.55,&quot;left&quot;:527.15,&quot;top&quot;:114.2,&quot;width&quot;:394.9}"/>
</p:tagLst>
</file>

<file path=ppt/tags/tag14.xml><?xml version="1.0" encoding="utf-8"?>
<p:tagLst xmlns:p="http://schemas.openxmlformats.org/presentationml/2006/main">
  <p:tag name="KSO_WM_DIAGRAM_VIRTUALLY_FRAME" val="{&quot;height&quot;:313.6,&quot;left&quot;:527.15,&quot;top&quot;:114.2,&quot;width&quot;:394.9}"/>
</p:tagLst>
</file>

<file path=ppt/tags/tag140.xml><?xml version="1.0" encoding="utf-8"?>
<p:tagLst xmlns:p="http://schemas.openxmlformats.org/presentationml/2006/main">
  <p:tag name="KSO_WM_DIAGRAM_VIRTUALLY_FRAME" val="{&quot;height&quot;:370.55,&quot;left&quot;:527.15,&quot;top&quot;:114.2,&quot;width&quot;:394.9}"/>
</p:tagLst>
</file>

<file path=ppt/tags/tag141.xml><?xml version="1.0" encoding="utf-8"?>
<p:tagLst xmlns:p="http://schemas.openxmlformats.org/presentationml/2006/main">
  <p:tag name="KSO_WM_DIAGRAM_VIRTUALLY_FRAME" val="{&quot;height&quot;:370.55,&quot;left&quot;:527.15,&quot;top&quot;:114.2,&quot;width&quot;:394.9}"/>
</p:tagLst>
</file>

<file path=ppt/tags/tag142.xml><?xml version="1.0" encoding="utf-8"?>
<p:tagLst xmlns:p="http://schemas.openxmlformats.org/presentationml/2006/main">
  <p:tag name="KSO_WM_DIAGRAM_VIRTUALLY_FRAME" val="{&quot;height&quot;:370.55,&quot;left&quot;:527.15,&quot;top&quot;:114.2,&quot;width&quot;:394.9}"/>
</p:tagLst>
</file>

<file path=ppt/tags/tag143.xml><?xml version="1.0" encoding="utf-8"?>
<p:tagLst xmlns:p="http://schemas.openxmlformats.org/presentationml/2006/main">
  <p:tag name="KSO_WM_DIAGRAM_VIRTUALLY_FRAME" val="{&quot;height&quot;:370.55,&quot;left&quot;:527.15,&quot;top&quot;:114.2,&quot;width&quot;:394.9}"/>
</p:tagLst>
</file>

<file path=ppt/tags/tag144.xml><?xml version="1.0" encoding="utf-8"?>
<p:tagLst xmlns:p="http://schemas.openxmlformats.org/presentationml/2006/main">
  <p:tag name="KSO_WM_DIAGRAM_VIRTUALLY_FRAME" val="{&quot;height&quot;:370.55,&quot;left&quot;:527.15,&quot;top&quot;:114.2,&quot;width&quot;:394.9}"/>
</p:tagLst>
</file>

<file path=ppt/tags/tag145.xml><?xml version="1.0" encoding="utf-8"?>
<p:tagLst xmlns:p="http://schemas.openxmlformats.org/presentationml/2006/main">
  <p:tag name="KSO_WM_DIAGRAM_VIRTUALLY_FRAME" val="{&quot;height&quot;:370.55,&quot;left&quot;:527.15,&quot;top&quot;:114.2,&quot;width&quot;:394.9}"/>
</p:tagLst>
</file>

<file path=ppt/tags/tag146.xml><?xml version="1.0" encoding="utf-8"?>
<p:tagLst xmlns:p="http://schemas.openxmlformats.org/presentationml/2006/main">
  <p:tag name="KSO_WM_DIAGRAM_VIRTUALLY_FRAME" val="{&quot;height&quot;:370.55,&quot;left&quot;:527.15,&quot;top&quot;:114.2,&quot;width&quot;:394.9}"/>
</p:tagLst>
</file>

<file path=ppt/tags/tag147.xml><?xml version="1.0" encoding="utf-8"?>
<p:tagLst xmlns:p="http://schemas.openxmlformats.org/presentationml/2006/main">
  <p:tag name="KSO_WM_DIAGRAM_VIRTUALLY_FRAME" val="{&quot;height&quot;:370.55,&quot;left&quot;:527.15,&quot;top&quot;:114.2,&quot;width&quot;:394.9}"/>
</p:tagLst>
</file>

<file path=ppt/tags/tag148.xml><?xml version="1.0" encoding="utf-8"?>
<p:tagLst xmlns:p="http://schemas.openxmlformats.org/presentationml/2006/main">
  <p:tag name="KSO_WM_DIAGRAM_VIRTUALLY_FRAME" val="{&quot;height&quot;:370.55,&quot;left&quot;:527.15,&quot;top&quot;:114.2,&quot;width&quot;:394.9}"/>
</p:tagLst>
</file>

<file path=ppt/tags/tag149.xml><?xml version="1.0" encoding="utf-8"?>
<p:tagLst xmlns:p="http://schemas.openxmlformats.org/presentationml/2006/main">
  <p:tag name="KSO_WM_DIAGRAM_VIRTUALLY_FRAME" val="{&quot;height&quot;:370.55,&quot;left&quot;:527.15,&quot;top&quot;:114.2,&quot;width&quot;:394.9}"/>
</p:tagLst>
</file>

<file path=ppt/tags/tag15.xml><?xml version="1.0" encoding="utf-8"?>
<p:tagLst xmlns:p="http://schemas.openxmlformats.org/presentationml/2006/main">
  <p:tag name="KSO_WM_DIAGRAM_VIRTUALLY_FRAME" val="{&quot;height&quot;:313.6,&quot;left&quot;:527.15,&quot;top&quot;:114.2,&quot;width&quot;:394.9}"/>
</p:tagLst>
</file>

<file path=ppt/tags/tag150.xml><?xml version="1.0" encoding="utf-8"?>
<p:tagLst xmlns:p="http://schemas.openxmlformats.org/presentationml/2006/main">
  <p:tag name="KSO_WM_DIAGRAM_VIRTUALLY_FRAME" val="{&quot;height&quot;:370.55,&quot;left&quot;:527.15,&quot;top&quot;:114.2,&quot;width&quot;:394.9}"/>
</p:tagLst>
</file>

<file path=ppt/tags/tag151.xml><?xml version="1.0" encoding="utf-8"?>
<p:tagLst xmlns:p="http://schemas.openxmlformats.org/presentationml/2006/main">
  <p:tag name="KSO_WM_DIAGRAM_VIRTUALLY_FRAME" val="{&quot;height&quot;:370.55,&quot;left&quot;:527.15,&quot;top&quot;:114.2,&quot;width&quot;:394.9}"/>
</p:tagLst>
</file>

<file path=ppt/tags/tag152.xml><?xml version="1.0" encoding="utf-8"?>
<p:tagLst xmlns:p="http://schemas.openxmlformats.org/presentationml/2006/main">
  <p:tag name="KSO_WM_DIAGRAM_VIRTUALLY_FRAME" val="{&quot;height&quot;:370.55,&quot;left&quot;:527.15,&quot;top&quot;:114.2,&quot;width&quot;:394.9}"/>
</p:tagLst>
</file>

<file path=ppt/tags/tag153.xml><?xml version="1.0" encoding="utf-8"?>
<p:tagLst xmlns:p="http://schemas.openxmlformats.org/presentationml/2006/main">
  <p:tag name="KSO_WM_DIAGRAM_VIRTUALLY_FRAME" val="{&quot;height&quot;:370.55,&quot;left&quot;:527.15,&quot;top&quot;:114.2,&quot;width&quot;:394.9}"/>
</p:tagLst>
</file>

<file path=ppt/tags/tag154.xml><?xml version="1.0" encoding="utf-8"?>
<p:tagLst xmlns:p="http://schemas.openxmlformats.org/presentationml/2006/main">
  <p:tag name="KSO_WM_DIAGRAM_VIRTUALLY_FRAME" val="{&quot;height&quot;:370.55,&quot;left&quot;:527.15,&quot;top&quot;:114.2,&quot;width&quot;:394.9}"/>
</p:tagLst>
</file>

<file path=ppt/tags/tag155.xml><?xml version="1.0" encoding="utf-8"?>
<p:tagLst xmlns:p="http://schemas.openxmlformats.org/presentationml/2006/main">
  <p:tag name="KSO_WM_DIAGRAM_VIRTUALLY_FRAME" val="{&quot;height&quot;:370.55,&quot;left&quot;:527.15,&quot;top&quot;:114.2,&quot;width&quot;:394.9}"/>
</p:tagLst>
</file>

<file path=ppt/tags/tag156.xml><?xml version="1.0" encoding="utf-8"?>
<p:tagLst xmlns:p="http://schemas.openxmlformats.org/presentationml/2006/main">
  <p:tag name="KSO_WM_DIAGRAM_VIRTUALLY_FRAME" val="{&quot;height&quot;:370.55,&quot;left&quot;:527.15,&quot;top&quot;:114.2,&quot;width&quot;:394.9}"/>
</p:tagLst>
</file>

<file path=ppt/tags/tag157.xml><?xml version="1.0" encoding="utf-8"?>
<p:tagLst xmlns:p="http://schemas.openxmlformats.org/presentationml/2006/main">
  <p:tag name="KSO_WM_DIAGRAM_VIRTUALLY_FRAME" val="{&quot;height&quot;:370.55,&quot;left&quot;:527.15,&quot;top&quot;:114.2,&quot;width&quot;:394.9}"/>
</p:tagLst>
</file>

<file path=ppt/tags/tag158.xml><?xml version="1.0" encoding="utf-8"?>
<p:tagLst xmlns:p="http://schemas.openxmlformats.org/presentationml/2006/main">
  <p:tag name="KSO_WM_DIAGRAM_VIRTUALLY_FRAME" val="{&quot;height&quot;:370.55,&quot;left&quot;:527.15,&quot;top&quot;:114.2,&quot;width&quot;:394.9}"/>
</p:tagLst>
</file>

<file path=ppt/tags/tag159.xml><?xml version="1.0" encoding="utf-8"?>
<p:tagLst xmlns:p="http://schemas.openxmlformats.org/presentationml/2006/main">
  <p:tag name="KSO_WM_DIAGRAM_VIRTUALLY_FRAME" val="{&quot;height&quot;:370.55,&quot;left&quot;:527.15,&quot;top&quot;:114.2,&quot;width&quot;:394.9}"/>
</p:tagLst>
</file>

<file path=ppt/tags/tag16.xml><?xml version="1.0" encoding="utf-8"?>
<p:tagLst xmlns:p="http://schemas.openxmlformats.org/presentationml/2006/main">
  <p:tag name="KSO_WM_DIAGRAM_VIRTUALLY_FRAME" val="{&quot;height&quot;:313.6,&quot;left&quot;:527.15,&quot;top&quot;:114.2,&quot;width&quot;:394.9}"/>
</p:tagLst>
</file>

<file path=ppt/tags/tag160.xml><?xml version="1.0" encoding="utf-8"?>
<p:tagLst xmlns:p="http://schemas.openxmlformats.org/presentationml/2006/main">
  <p:tag name="KSO_WM_DIAGRAM_VIRTUALLY_FRAME" val="{&quot;height&quot;:370.55,&quot;left&quot;:527.15,&quot;top&quot;:114.2,&quot;width&quot;:394.9}"/>
</p:tagLst>
</file>

<file path=ppt/tags/tag161.xml><?xml version="1.0" encoding="utf-8"?>
<p:tagLst xmlns:p="http://schemas.openxmlformats.org/presentationml/2006/main">
  <p:tag name="KSO_WM_DIAGRAM_VIRTUALLY_FRAME" val="{&quot;height&quot;:370.55,&quot;left&quot;:527.15,&quot;top&quot;:114.2,&quot;width&quot;:394.9}"/>
</p:tagLst>
</file>

<file path=ppt/tags/tag162.xml><?xml version="1.0" encoding="utf-8"?>
<p:tagLst xmlns:p="http://schemas.openxmlformats.org/presentationml/2006/main">
  <p:tag name="KSO_WM_DIAGRAM_VIRTUALLY_FRAME" val="{&quot;height&quot;:370.55,&quot;left&quot;:527.15,&quot;top&quot;:114.2,&quot;width&quot;:394.9}"/>
</p:tagLst>
</file>

<file path=ppt/tags/tag163.xml><?xml version="1.0" encoding="utf-8"?>
<p:tagLst xmlns:p="http://schemas.openxmlformats.org/presentationml/2006/main">
  <p:tag name="KSO_WM_DIAGRAM_VIRTUALLY_FRAME" val="{&quot;height&quot;:370.55,&quot;left&quot;:527.15,&quot;top&quot;:114.2,&quot;width&quot;:394.9}"/>
</p:tagLst>
</file>

<file path=ppt/tags/tag164.xml><?xml version="1.0" encoding="utf-8"?>
<p:tagLst xmlns:p="http://schemas.openxmlformats.org/presentationml/2006/main">
  <p:tag name="KSO_WM_DIAGRAM_VIRTUALLY_FRAME" val="{&quot;height&quot;:370.55,&quot;left&quot;:527.15,&quot;top&quot;:114.2,&quot;width&quot;:394.9}"/>
</p:tagLst>
</file>

<file path=ppt/tags/tag165.xml><?xml version="1.0" encoding="utf-8"?>
<p:tagLst xmlns:p="http://schemas.openxmlformats.org/presentationml/2006/main">
  <p:tag name="KSO_WM_DIAGRAM_VIRTUALLY_FRAME" val="{&quot;height&quot;:370.55,&quot;left&quot;:527.15,&quot;top&quot;:114.2,&quot;width&quot;:394.9}"/>
</p:tagLst>
</file>

<file path=ppt/tags/tag166.xml><?xml version="1.0" encoding="utf-8"?>
<p:tagLst xmlns:p="http://schemas.openxmlformats.org/presentationml/2006/main">
  <p:tag name="KSO_WM_BEAUTIFY_FLAG" val=""/>
</p:tagLst>
</file>

<file path=ppt/tags/tag167.xml><?xml version="1.0" encoding="utf-8"?>
<p:tagLst xmlns:p="http://schemas.openxmlformats.org/presentationml/2006/main">
  <p:tag name="KSO_WM_BEAUTIFY_FLAG" val=""/>
</p:tagLst>
</file>

<file path=ppt/tags/tag168.xml><?xml version="1.0" encoding="utf-8"?>
<p:tagLst xmlns:p="http://schemas.openxmlformats.org/presentationml/2006/main">
  <p:tag name="KSO_WM_BEAUTIFY_FLAG" val=""/>
</p:tagLst>
</file>

<file path=ppt/tags/tag169.xml><?xml version="1.0" encoding="utf-8"?>
<p:tagLst xmlns:p="http://schemas.openxmlformats.org/presentationml/2006/main">
  <p:tag name="KSO_WM_BEAUTIFY_FLAG" val=""/>
</p:tagLst>
</file>

<file path=ppt/tags/tag17.xml><?xml version="1.0" encoding="utf-8"?>
<p:tagLst xmlns:p="http://schemas.openxmlformats.org/presentationml/2006/main">
  <p:tag name="KSO_WM_DIAGRAM_VIRTUALLY_FRAME" val="{&quot;height&quot;:313.6,&quot;left&quot;:527.15,&quot;top&quot;:114.2,&quot;width&quot;:394.9}"/>
</p:tagLst>
</file>

<file path=ppt/tags/tag170.xml><?xml version="1.0" encoding="utf-8"?>
<p:tagLst xmlns:p="http://schemas.openxmlformats.org/presentationml/2006/main">
  <p:tag name="KSO_WM_DIAGRAM_VIRTUALLY_FRAME" val="{&quot;height&quot;:370.55,&quot;left&quot;:527.15,&quot;top&quot;:114.2,&quot;width&quot;:394.9}"/>
</p:tagLst>
</file>

<file path=ppt/tags/tag171.xml><?xml version="1.0" encoding="utf-8"?>
<p:tagLst xmlns:p="http://schemas.openxmlformats.org/presentationml/2006/main">
  <p:tag name="KSO_WM_DIAGRAM_VIRTUALLY_FRAME" val="{&quot;height&quot;:370.55,&quot;left&quot;:527.15,&quot;top&quot;:114.2,&quot;width&quot;:394.9}"/>
</p:tagLst>
</file>

<file path=ppt/tags/tag172.xml><?xml version="1.0" encoding="utf-8"?>
<p:tagLst xmlns:p="http://schemas.openxmlformats.org/presentationml/2006/main">
  <p:tag name="KSO_WM_DIAGRAM_VIRTUALLY_FRAME" val="{&quot;height&quot;:370.55,&quot;left&quot;:527.15,&quot;top&quot;:114.2,&quot;width&quot;:394.9}"/>
</p:tagLst>
</file>

<file path=ppt/tags/tag173.xml><?xml version="1.0" encoding="utf-8"?>
<p:tagLst xmlns:p="http://schemas.openxmlformats.org/presentationml/2006/main">
  <p:tag name="KSO_WM_DIAGRAM_VIRTUALLY_FRAME" val="{&quot;height&quot;:370.55,&quot;left&quot;:527.15,&quot;top&quot;:114.2,&quot;width&quot;:394.9}"/>
</p:tagLst>
</file>

<file path=ppt/tags/tag174.xml><?xml version="1.0" encoding="utf-8"?>
<p:tagLst xmlns:p="http://schemas.openxmlformats.org/presentationml/2006/main">
  <p:tag name="KSO_WM_DIAGRAM_VIRTUALLY_FRAME" val="{&quot;height&quot;:370.55,&quot;left&quot;:527.15,&quot;top&quot;:114.2,&quot;width&quot;:394.9}"/>
</p:tagLst>
</file>

<file path=ppt/tags/tag175.xml><?xml version="1.0" encoding="utf-8"?>
<p:tagLst xmlns:p="http://schemas.openxmlformats.org/presentationml/2006/main">
  <p:tag name="KSO_WM_DIAGRAM_VIRTUALLY_FRAME" val="{&quot;height&quot;:370.55,&quot;left&quot;:527.15,&quot;top&quot;:114.2,&quot;width&quot;:394.9}"/>
</p:tagLst>
</file>

<file path=ppt/tags/tag176.xml><?xml version="1.0" encoding="utf-8"?>
<p:tagLst xmlns:p="http://schemas.openxmlformats.org/presentationml/2006/main">
  <p:tag name="KSO_WM_DIAGRAM_VIRTUALLY_FRAME" val="{&quot;height&quot;:313.6,&quot;left&quot;:527.15,&quot;top&quot;:114.2,&quot;width&quot;:403.2}"/>
</p:tagLst>
</file>

<file path=ppt/tags/tag177.xml><?xml version="1.0" encoding="utf-8"?>
<p:tagLst xmlns:p="http://schemas.openxmlformats.org/presentationml/2006/main">
  <p:tag name="KSO_WM_DIAGRAM_VIRTUALLY_FRAME" val="{&quot;height&quot;:313.6,&quot;left&quot;:527.15,&quot;top&quot;:114.2,&quot;width&quot;:403.2}"/>
</p:tagLst>
</file>

<file path=ppt/tags/tag178.xml><?xml version="1.0" encoding="utf-8"?>
<p:tagLst xmlns:p="http://schemas.openxmlformats.org/presentationml/2006/main">
  <p:tag name="KSO_WM_DIAGRAM_VIRTUALLY_FRAME" val="{&quot;height&quot;:313.6,&quot;left&quot;:527.15,&quot;top&quot;:114.2,&quot;width&quot;:403.2}"/>
</p:tagLst>
</file>

<file path=ppt/tags/tag179.xml><?xml version="1.0" encoding="utf-8"?>
<p:tagLst xmlns:p="http://schemas.openxmlformats.org/presentationml/2006/main">
  <p:tag name="KSO_WM_DIAGRAM_VIRTUALLY_FRAME" val="{&quot;height&quot;:313.6,&quot;left&quot;:527.15,&quot;top&quot;:114.2,&quot;width&quot;:403.2}"/>
</p:tagLst>
</file>

<file path=ppt/tags/tag18.xml><?xml version="1.0" encoding="utf-8"?>
<p:tagLst xmlns:p="http://schemas.openxmlformats.org/presentationml/2006/main">
  <p:tag name="KSO_WM_DIAGRAM_VIRTUALLY_FRAME" val="{&quot;height&quot;:313.6,&quot;left&quot;:527.15,&quot;top&quot;:114.2,&quot;width&quot;:394.9}"/>
</p:tagLst>
</file>

<file path=ppt/tags/tag180.xml><?xml version="1.0" encoding="utf-8"?>
<p:tagLst xmlns:p="http://schemas.openxmlformats.org/presentationml/2006/main">
  <p:tag name="KSO_WM_DIAGRAM_VIRTUALLY_FRAME" val="{&quot;height&quot;:313.6,&quot;left&quot;:527.15,&quot;top&quot;:114.2,&quot;width&quot;:403.2}"/>
</p:tagLst>
</file>

<file path=ppt/tags/tag181.xml><?xml version="1.0" encoding="utf-8"?>
<p:tagLst xmlns:p="http://schemas.openxmlformats.org/presentationml/2006/main">
  <p:tag name="KSO_WM_DIAGRAM_VIRTUALLY_FRAME" val="{&quot;height&quot;:313.6,&quot;left&quot;:527.15,&quot;top&quot;:114.2,&quot;width&quot;:403.2}"/>
</p:tagLst>
</file>

<file path=ppt/tags/tag182.xml><?xml version="1.0" encoding="utf-8"?>
<p:tagLst xmlns:p="http://schemas.openxmlformats.org/presentationml/2006/main">
  <p:tag name="KSO_WM_DIAGRAM_VIRTUALLY_FRAME" val="{&quot;height&quot;:313.6,&quot;left&quot;:527.15,&quot;top&quot;:114.2,&quot;width&quot;:403.2}"/>
</p:tagLst>
</file>

<file path=ppt/tags/tag183.xml><?xml version="1.0" encoding="utf-8"?>
<p:tagLst xmlns:p="http://schemas.openxmlformats.org/presentationml/2006/main">
  <p:tag name="KSO_WM_DIAGRAM_VIRTUALLY_FRAME" val="{&quot;height&quot;:313.6,&quot;left&quot;:527.15,&quot;top&quot;:114.2,&quot;width&quot;:403.2}"/>
</p:tagLst>
</file>

<file path=ppt/tags/tag184.xml><?xml version="1.0" encoding="utf-8"?>
<p:tagLst xmlns:p="http://schemas.openxmlformats.org/presentationml/2006/main">
  <p:tag name="KSO_WM_DIAGRAM_VIRTUALLY_FRAME" val="{&quot;height&quot;:313.6,&quot;left&quot;:527.15,&quot;top&quot;:114.2,&quot;width&quot;:403.2}"/>
</p:tagLst>
</file>

<file path=ppt/tags/tag185.xml><?xml version="1.0" encoding="utf-8"?>
<p:tagLst xmlns:p="http://schemas.openxmlformats.org/presentationml/2006/main">
  <p:tag name="KSO_WM_DIAGRAM_VIRTUALLY_FRAME" val="{&quot;height&quot;:313.6,&quot;left&quot;:527.15,&quot;top&quot;:114.2,&quot;width&quot;:403.2}"/>
</p:tagLst>
</file>

<file path=ppt/tags/tag186.xml><?xml version="1.0" encoding="utf-8"?>
<p:tagLst xmlns:p="http://schemas.openxmlformats.org/presentationml/2006/main">
  <p:tag name="KSO_WM_DIAGRAM_VIRTUALLY_FRAME" val="{&quot;height&quot;:313.6,&quot;left&quot;:527.15,&quot;top&quot;:114.2,&quot;width&quot;:403.2}"/>
</p:tagLst>
</file>

<file path=ppt/tags/tag187.xml><?xml version="1.0" encoding="utf-8"?>
<p:tagLst xmlns:p="http://schemas.openxmlformats.org/presentationml/2006/main">
  <p:tag name="KSO_WM_DIAGRAM_VIRTUALLY_FRAME" val="{&quot;height&quot;:313.6,&quot;left&quot;:527.15,&quot;top&quot;:114.2,&quot;width&quot;:403.2}"/>
</p:tagLst>
</file>

<file path=ppt/tags/tag188.xml><?xml version="1.0" encoding="utf-8"?>
<p:tagLst xmlns:p="http://schemas.openxmlformats.org/presentationml/2006/main">
  <p:tag name="KSO_WM_DIAGRAM_VIRTUALLY_FRAME" val="{&quot;height&quot;:313.6,&quot;left&quot;:527.15,&quot;top&quot;:114.2,&quot;width&quot;:403.2}"/>
</p:tagLst>
</file>

<file path=ppt/tags/tag189.xml><?xml version="1.0" encoding="utf-8"?>
<p:tagLst xmlns:p="http://schemas.openxmlformats.org/presentationml/2006/main">
  <p:tag name="KSO_WM_DIAGRAM_VIRTUALLY_FRAME" val="{&quot;height&quot;:313.6,&quot;left&quot;:527.15,&quot;top&quot;:114.2,&quot;width&quot;:403.2}"/>
</p:tagLst>
</file>

<file path=ppt/tags/tag19.xml><?xml version="1.0" encoding="utf-8"?>
<p:tagLst xmlns:p="http://schemas.openxmlformats.org/presentationml/2006/main">
  <p:tag name="KSO_WM_DIAGRAM_VIRTUALLY_FRAME" val="{&quot;height&quot;:313.6,&quot;left&quot;:527.15,&quot;top&quot;:114.2,&quot;width&quot;:394.9}"/>
</p:tagLst>
</file>

<file path=ppt/tags/tag190.xml><?xml version="1.0" encoding="utf-8"?>
<p:tagLst xmlns:p="http://schemas.openxmlformats.org/presentationml/2006/main">
  <p:tag name="KSO_WM_DIAGRAM_VIRTUALLY_FRAME" val="{&quot;height&quot;:313.6,&quot;left&quot;:527.15,&quot;top&quot;:114.2,&quot;width&quot;:403.2}"/>
</p:tagLst>
</file>

<file path=ppt/tags/tag191.xml><?xml version="1.0" encoding="utf-8"?>
<p:tagLst xmlns:p="http://schemas.openxmlformats.org/presentationml/2006/main">
  <p:tag name="KSO_WM_DIAGRAM_VIRTUALLY_FRAME" val="{&quot;height&quot;:313.6,&quot;left&quot;:527.15,&quot;top&quot;:114.2,&quot;width&quot;:403.2}"/>
</p:tagLst>
</file>

<file path=ppt/tags/tag192.xml><?xml version="1.0" encoding="utf-8"?>
<p:tagLst xmlns:p="http://schemas.openxmlformats.org/presentationml/2006/main">
  <p:tag name="KSO_WM_DIAGRAM_VIRTUALLY_FRAME" val="{&quot;height&quot;:313.6,&quot;left&quot;:527.15,&quot;top&quot;:114.2,&quot;width&quot;:403.2}"/>
</p:tagLst>
</file>

<file path=ppt/tags/tag193.xml><?xml version="1.0" encoding="utf-8"?>
<p:tagLst xmlns:p="http://schemas.openxmlformats.org/presentationml/2006/main">
  <p:tag name="KSO_WM_DIAGRAM_VIRTUALLY_FRAME" val="{&quot;height&quot;:313.6,&quot;left&quot;:527.15,&quot;top&quot;:114.2,&quot;width&quot;:403.2}"/>
</p:tagLst>
</file>

<file path=ppt/tags/tag194.xml><?xml version="1.0" encoding="utf-8"?>
<p:tagLst xmlns:p="http://schemas.openxmlformats.org/presentationml/2006/main">
  <p:tag name="KSO_WM_DIAGRAM_VIRTUALLY_FRAME" val="{&quot;height&quot;:313.6,&quot;left&quot;:527.15,&quot;top&quot;:114.2,&quot;width&quot;:403.2}"/>
</p:tagLst>
</file>

<file path=ppt/tags/tag195.xml><?xml version="1.0" encoding="utf-8"?>
<p:tagLst xmlns:p="http://schemas.openxmlformats.org/presentationml/2006/main">
  <p:tag name="KSO_WM_DIAGRAM_VIRTUALLY_FRAME" val="{&quot;height&quot;:313.6,&quot;left&quot;:527.15,&quot;top&quot;:114.2,&quot;width&quot;:403.2}"/>
</p:tagLst>
</file>

<file path=ppt/tags/tag196.xml><?xml version="1.0" encoding="utf-8"?>
<p:tagLst xmlns:p="http://schemas.openxmlformats.org/presentationml/2006/main">
  <p:tag name="KSO_WM_DIAGRAM_VIRTUALLY_FRAME" val="{&quot;height&quot;:313.6,&quot;left&quot;:527.15,&quot;top&quot;:114.2,&quot;width&quot;:403.2}"/>
</p:tagLst>
</file>

<file path=ppt/tags/tag197.xml><?xml version="1.0" encoding="utf-8"?>
<p:tagLst xmlns:p="http://schemas.openxmlformats.org/presentationml/2006/main">
  <p:tag name="KSO_WM_DIAGRAM_VIRTUALLY_FRAME" val="{&quot;height&quot;:313.6,&quot;left&quot;:527.15,&quot;top&quot;:114.2,&quot;width&quot;:403.2}"/>
</p:tagLst>
</file>

<file path=ppt/tags/tag198.xml><?xml version="1.0" encoding="utf-8"?>
<p:tagLst xmlns:p="http://schemas.openxmlformats.org/presentationml/2006/main">
  <p:tag name="KSO_WM_DIAGRAM_VIRTUALLY_FRAME" val="{&quot;height&quot;:313.6,&quot;left&quot;:527.15,&quot;top&quot;:114.2,&quot;width&quot;:403.2}"/>
</p:tagLst>
</file>

<file path=ppt/tags/tag199.xml><?xml version="1.0" encoding="utf-8"?>
<p:tagLst xmlns:p="http://schemas.openxmlformats.org/presentationml/2006/main">
  <p:tag name="KSO_WM_DIAGRAM_VIRTUALLY_FRAME" val="{&quot;height&quot;:313.6,&quot;left&quot;:527.15,&quot;top&quot;:114.2,&quot;width&quot;:403.2}"/>
</p:tagLst>
</file>

<file path=ppt/tags/tag2.xml><?xml version="1.0" encoding="utf-8"?>
<p:tagLst xmlns:p="http://schemas.openxmlformats.org/presentationml/2006/main">
  <p:tag name="KSO_WM_DIAGRAM_VIRTUALLY_FRAME" val="{&quot;height&quot;:313.6,&quot;left&quot;:527.15,&quot;top&quot;:114.2,&quot;width&quot;:394.9}"/>
</p:tagLst>
</file>

<file path=ppt/tags/tag20.xml><?xml version="1.0" encoding="utf-8"?>
<p:tagLst xmlns:p="http://schemas.openxmlformats.org/presentationml/2006/main">
  <p:tag name="KSO_WM_DIAGRAM_VIRTUALLY_FRAME" val="{&quot;height&quot;:313.6,&quot;left&quot;:527.15,&quot;top&quot;:114.2,&quot;width&quot;:394.9}"/>
</p:tagLst>
</file>

<file path=ppt/tags/tag200.xml><?xml version="1.0" encoding="utf-8"?>
<p:tagLst xmlns:p="http://schemas.openxmlformats.org/presentationml/2006/main">
  <p:tag name="KSO_WM_DIAGRAM_VIRTUALLY_FRAME" val="{&quot;height&quot;:313.6,&quot;left&quot;:527.15,&quot;top&quot;:114.2,&quot;width&quot;:403.2}"/>
</p:tagLst>
</file>

<file path=ppt/tags/tag201.xml><?xml version="1.0" encoding="utf-8"?>
<p:tagLst xmlns:p="http://schemas.openxmlformats.org/presentationml/2006/main">
  <p:tag name="KSO_WM_BEAUTIFY_FLAG" val=""/>
</p:tagLst>
</file>

<file path=ppt/tags/tag202.xml><?xml version="1.0" encoding="utf-8"?>
<p:tagLst xmlns:p="http://schemas.openxmlformats.org/presentationml/2006/main">
  <p:tag name="KSO_WM_BEAUTIFY_FLAG" val=""/>
</p:tagLst>
</file>

<file path=ppt/tags/tag203.xml><?xml version="1.0" encoding="utf-8"?>
<p:tagLst xmlns:p="http://schemas.openxmlformats.org/presentationml/2006/main">
  <p:tag name="KSO_WM_BEAUTIFY_FLAG" val=""/>
</p:tagLst>
</file>

<file path=ppt/tags/tag204.xml><?xml version="1.0" encoding="utf-8"?>
<p:tagLst xmlns:p="http://schemas.openxmlformats.org/presentationml/2006/main">
  <p:tag name="KSO_WM_BEAUTIFY_FLAG" val=""/>
</p:tagLst>
</file>

<file path=ppt/tags/tag205.xml><?xml version="1.0" encoding="utf-8"?>
<p:tagLst xmlns:p="http://schemas.openxmlformats.org/presentationml/2006/main">
  <p:tag name="KSO_WM_DIAGRAM_VIRTUALLY_FRAME" val="{&quot;height&quot;:313.6,&quot;left&quot;:527.15,&quot;top&quot;:114.2,&quot;width&quot;:403.2}"/>
</p:tagLst>
</file>

<file path=ppt/tags/tag206.xml><?xml version="1.0" encoding="utf-8"?>
<p:tagLst xmlns:p="http://schemas.openxmlformats.org/presentationml/2006/main">
  <p:tag name="KSO_WM_DIAGRAM_VIRTUALLY_FRAME" val="{&quot;height&quot;:313.6,&quot;left&quot;:527.15,&quot;top&quot;:114.2,&quot;width&quot;:403.2}"/>
</p:tagLst>
</file>

<file path=ppt/tags/tag207.xml><?xml version="1.0" encoding="utf-8"?>
<p:tagLst xmlns:p="http://schemas.openxmlformats.org/presentationml/2006/main">
  <p:tag name="KSO_WM_DIAGRAM_VIRTUALLY_FRAME" val="{&quot;height&quot;:313.6,&quot;left&quot;:527.15,&quot;top&quot;:114.2,&quot;width&quot;:403.2}"/>
</p:tagLst>
</file>

<file path=ppt/tags/tag208.xml><?xml version="1.0" encoding="utf-8"?>
<p:tagLst xmlns:p="http://schemas.openxmlformats.org/presentationml/2006/main">
  <p:tag name="KSO_WM_DIAGRAM_VIRTUALLY_FRAME" val="{&quot;height&quot;:313.6,&quot;left&quot;:527.15,&quot;top&quot;:114.2,&quot;width&quot;:403.2}"/>
</p:tagLst>
</file>

<file path=ppt/tags/tag209.xml><?xml version="1.0" encoding="utf-8"?>
<p:tagLst xmlns:p="http://schemas.openxmlformats.org/presentationml/2006/main">
  <p:tag name="KSO_WM_DIAGRAM_VIRTUALLY_FRAME" val="{&quot;height&quot;:313.6,&quot;left&quot;:527.15,&quot;top&quot;:114.2,&quot;width&quot;:403.2}"/>
</p:tagLst>
</file>

<file path=ppt/tags/tag21.xml><?xml version="1.0" encoding="utf-8"?>
<p:tagLst xmlns:p="http://schemas.openxmlformats.org/presentationml/2006/main">
  <p:tag name="KSO_WM_DIAGRAM_VIRTUALLY_FRAME" val="{&quot;height&quot;:313.6,&quot;left&quot;:527.15,&quot;top&quot;:114.2,&quot;width&quot;:394.9}"/>
</p:tagLst>
</file>

<file path=ppt/tags/tag210.xml><?xml version="1.0" encoding="utf-8"?>
<p:tagLst xmlns:p="http://schemas.openxmlformats.org/presentationml/2006/main">
  <p:tag name="KSO_WM_DIAGRAM_VIRTUALLY_FRAME" val="{&quot;height&quot;:313.6,&quot;left&quot;:527.15,&quot;top&quot;:114.2,&quot;width&quot;:403.2}"/>
</p:tagLst>
</file>

<file path=ppt/tags/tag211.xml><?xml version="1.0" encoding="utf-8"?>
<p:tagLst xmlns:p="http://schemas.openxmlformats.org/presentationml/2006/main">
  <p:tag name="KSO_WM_DIAGRAM_VIRTUALLY_FRAME" val="{&quot;height&quot;:313.6,&quot;left&quot;:527.15,&quot;top&quot;:114.2,&quot;width&quot;:403.2}"/>
</p:tagLst>
</file>

<file path=ppt/tags/tag212.xml><?xml version="1.0" encoding="utf-8"?>
<p:tagLst xmlns:p="http://schemas.openxmlformats.org/presentationml/2006/main">
  <p:tag name="KSO_WM_DIAGRAM_VIRTUALLY_FRAME" val="{&quot;height&quot;:313.6,&quot;left&quot;:527.15,&quot;top&quot;:114.2,&quot;width&quot;:403.2}"/>
</p:tagLst>
</file>

<file path=ppt/tags/tag213.xml><?xml version="1.0" encoding="utf-8"?>
<p:tagLst xmlns:p="http://schemas.openxmlformats.org/presentationml/2006/main">
  <p:tag name="KSO_WM_DIAGRAM_VIRTUALLY_FRAME" val="{&quot;height&quot;:313.6,&quot;left&quot;:527.15,&quot;top&quot;:114.2,&quot;width&quot;:403.2}"/>
</p:tagLst>
</file>

<file path=ppt/tags/tag214.xml><?xml version="1.0" encoding="utf-8"?>
<p:tagLst xmlns:p="http://schemas.openxmlformats.org/presentationml/2006/main">
  <p:tag name="KSO_WM_DIAGRAM_VIRTUALLY_FRAME" val="{&quot;height&quot;:313.6,&quot;left&quot;:527.15,&quot;top&quot;:114.2,&quot;width&quot;:403.2}"/>
</p:tagLst>
</file>

<file path=ppt/tags/tag215.xml><?xml version="1.0" encoding="utf-8"?>
<p:tagLst xmlns:p="http://schemas.openxmlformats.org/presentationml/2006/main">
  <p:tag name="KSO_WM_DIAGRAM_VIRTUALLY_FRAME" val="{&quot;height&quot;:313.6,&quot;left&quot;:527.15,&quot;top&quot;:114.2,&quot;width&quot;:403.2}"/>
</p:tagLst>
</file>

<file path=ppt/tags/tag216.xml><?xml version="1.0" encoding="utf-8"?>
<p:tagLst xmlns:p="http://schemas.openxmlformats.org/presentationml/2006/main">
  <p:tag name="KSO_WM_DIAGRAM_VIRTUALLY_FRAME" val="{&quot;height&quot;:313.6,&quot;left&quot;:527.15,&quot;top&quot;:114.2,&quot;width&quot;:403.2}"/>
</p:tagLst>
</file>

<file path=ppt/tags/tag217.xml><?xml version="1.0" encoding="utf-8"?>
<p:tagLst xmlns:p="http://schemas.openxmlformats.org/presentationml/2006/main">
  <p:tag name="KSO_WM_DIAGRAM_VIRTUALLY_FRAME" val="{&quot;height&quot;:313.6,&quot;left&quot;:527.15,&quot;top&quot;:114.2,&quot;width&quot;:403.2}"/>
</p:tagLst>
</file>

<file path=ppt/tags/tag218.xml><?xml version="1.0" encoding="utf-8"?>
<p:tagLst xmlns:p="http://schemas.openxmlformats.org/presentationml/2006/main">
  <p:tag name="KSO_WM_DIAGRAM_VIRTUALLY_FRAME" val="{&quot;height&quot;:313.6,&quot;left&quot;:527.15,&quot;top&quot;:114.2,&quot;width&quot;:403.2}"/>
</p:tagLst>
</file>

<file path=ppt/tags/tag219.xml><?xml version="1.0" encoding="utf-8"?>
<p:tagLst xmlns:p="http://schemas.openxmlformats.org/presentationml/2006/main">
  <p:tag name="KSO_WM_DIAGRAM_VIRTUALLY_FRAME" val="{&quot;height&quot;:313.6,&quot;left&quot;:527.15,&quot;top&quot;:114.2,&quot;width&quot;:403.2}"/>
</p:tagLst>
</file>

<file path=ppt/tags/tag22.xml><?xml version="1.0" encoding="utf-8"?>
<p:tagLst xmlns:p="http://schemas.openxmlformats.org/presentationml/2006/main">
  <p:tag name="KSO_WM_DIAGRAM_VIRTUALLY_FRAME" val="{&quot;height&quot;:313.6,&quot;left&quot;:527.15,&quot;top&quot;:114.2,&quot;width&quot;:394.9}"/>
</p:tagLst>
</file>

<file path=ppt/tags/tag220.xml><?xml version="1.0" encoding="utf-8"?>
<p:tagLst xmlns:p="http://schemas.openxmlformats.org/presentationml/2006/main">
  <p:tag name="KSO_WM_DIAGRAM_VIRTUALLY_FRAME" val="{&quot;height&quot;:313.6,&quot;left&quot;:527.15,&quot;top&quot;:114.2,&quot;width&quot;:403.2}"/>
</p:tagLst>
</file>

<file path=ppt/tags/tag221.xml><?xml version="1.0" encoding="utf-8"?>
<p:tagLst xmlns:p="http://schemas.openxmlformats.org/presentationml/2006/main">
  <p:tag name="KSO_WM_DIAGRAM_VIRTUALLY_FRAME" val="{&quot;height&quot;:313.6,&quot;left&quot;:527.15,&quot;top&quot;:114.2,&quot;width&quot;:403.2}"/>
</p:tagLst>
</file>

<file path=ppt/tags/tag222.xml><?xml version="1.0" encoding="utf-8"?>
<p:tagLst xmlns:p="http://schemas.openxmlformats.org/presentationml/2006/main">
  <p:tag name="KSO_WM_DIAGRAM_VIRTUALLY_FRAME" val="{&quot;height&quot;:313.6,&quot;left&quot;:527.15,&quot;top&quot;:114.2,&quot;width&quot;:403.2}"/>
</p:tagLst>
</file>

<file path=ppt/tags/tag223.xml><?xml version="1.0" encoding="utf-8"?>
<p:tagLst xmlns:p="http://schemas.openxmlformats.org/presentationml/2006/main">
  <p:tag name="KSO_WM_DIAGRAM_VIRTUALLY_FRAME" val="{&quot;height&quot;:313.6,&quot;left&quot;:527.15,&quot;top&quot;:114.2,&quot;width&quot;:403.2}"/>
</p:tagLst>
</file>

<file path=ppt/tags/tag224.xml><?xml version="1.0" encoding="utf-8"?>
<p:tagLst xmlns:p="http://schemas.openxmlformats.org/presentationml/2006/main">
  <p:tag name="KSO_WM_DIAGRAM_VIRTUALLY_FRAME" val="{&quot;height&quot;:313.6,&quot;left&quot;:527.15,&quot;top&quot;:114.2,&quot;width&quot;:403.2}"/>
</p:tagLst>
</file>

<file path=ppt/tags/tag225.xml><?xml version="1.0" encoding="utf-8"?>
<p:tagLst xmlns:p="http://schemas.openxmlformats.org/presentationml/2006/main">
  <p:tag name="KSO_WM_DIAGRAM_VIRTUALLY_FRAME" val="{&quot;height&quot;:313.6,&quot;left&quot;:527.15,&quot;top&quot;:114.2,&quot;width&quot;:403.2}"/>
</p:tagLst>
</file>

<file path=ppt/tags/tag226.xml><?xml version="1.0" encoding="utf-8"?>
<p:tagLst xmlns:p="http://schemas.openxmlformats.org/presentationml/2006/main">
  <p:tag name="KSO_WM_DIAGRAM_VIRTUALLY_FRAME" val="{&quot;height&quot;:313.6,&quot;left&quot;:527.15,&quot;top&quot;:114.2,&quot;width&quot;:403.2}"/>
</p:tagLst>
</file>

<file path=ppt/tags/tag227.xml><?xml version="1.0" encoding="utf-8"?>
<p:tagLst xmlns:p="http://schemas.openxmlformats.org/presentationml/2006/main">
  <p:tag name="KSO_WM_DIAGRAM_VIRTUALLY_FRAME" val="{&quot;height&quot;:313.6,&quot;left&quot;:527.15,&quot;top&quot;:114.2,&quot;width&quot;:403.2}"/>
</p:tagLst>
</file>

<file path=ppt/tags/tag228.xml><?xml version="1.0" encoding="utf-8"?>
<p:tagLst xmlns:p="http://schemas.openxmlformats.org/presentationml/2006/main">
  <p:tag name="KSO_WM_DIAGRAM_VIRTUALLY_FRAME" val="{&quot;height&quot;:313.6,&quot;left&quot;:527.15,&quot;top&quot;:114.2,&quot;width&quot;:403.2}"/>
</p:tagLst>
</file>

<file path=ppt/tags/tag229.xml><?xml version="1.0" encoding="utf-8"?>
<p:tagLst xmlns:p="http://schemas.openxmlformats.org/presentationml/2006/main">
  <p:tag name="KSO_WM_DIAGRAM_VIRTUALLY_FRAME" val="{&quot;height&quot;:313.6,&quot;left&quot;:527.15,&quot;top&quot;:114.2,&quot;width&quot;:403.2}"/>
</p:tagLst>
</file>

<file path=ppt/tags/tag23.xml><?xml version="1.0" encoding="utf-8"?>
<p:tagLst xmlns:p="http://schemas.openxmlformats.org/presentationml/2006/main">
  <p:tag name="KSO_WM_DIAGRAM_VIRTUALLY_FRAME" val="{&quot;height&quot;:313.6,&quot;left&quot;:527.15,&quot;top&quot;:114.2,&quot;width&quot;:394.9}"/>
</p:tagLst>
</file>

<file path=ppt/tags/tag230.xml><?xml version="1.0" encoding="utf-8"?>
<p:tagLst xmlns:p="http://schemas.openxmlformats.org/presentationml/2006/main">
  <p:tag name="KSO_WM_BEAUTIFY_FLAG" val=""/>
</p:tagLst>
</file>

<file path=ppt/tags/tag231.xml><?xml version="1.0" encoding="utf-8"?>
<p:tagLst xmlns:p="http://schemas.openxmlformats.org/presentationml/2006/main">
  <p:tag name="KSO_WM_BEAUTIFY_FLAG" val=""/>
</p:tagLst>
</file>

<file path=ppt/tags/tag232.xml><?xml version="1.0" encoding="utf-8"?>
<p:tagLst xmlns:p="http://schemas.openxmlformats.org/presentationml/2006/main">
  <p:tag name="KSO_WM_BEAUTIFY_FLAG" val=""/>
</p:tagLst>
</file>

<file path=ppt/tags/tag233.xml><?xml version="1.0" encoding="utf-8"?>
<p:tagLst xmlns:p="http://schemas.openxmlformats.org/presentationml/2006/main">
  <p:tag name="KSO_WM_BEAUTIFY_FLAG" val=""/>
</p:tagLst>
</file>

<file path=ppt/tags/tag234.xml><?xml version="1.0" encoding="utf-8"?>
<p:tagLst xmlns:p="http://schemas.openxmlformats.org/presentationml/2006/main">
  <p:tag name="KSO_WM_DIAGRAM_VIRTUALLY_FRAME" val="{&quot;height&quot;:313.6,&quot;left&quot;:527.15,&quot;top&quot;:114.2,&quot;width&quot;:403.2}"/>
</p:tagLst>
</file>

<file path=ppt/tags/tag235.xml><?xml version="1.0" encoding="utf-8"?>
<p:tagLst xmlns:p="http://schemas.openxmlformats.org/presentationml/2006/main">
  <p:tag name="KSO_WM_DIAGRAM_VIRTUALLY_FRAME" val="{&quot;height&quot;:313.6,&quot;left&quot;:527.15,&quot;top&quot;:114.2,&quot;width&quot;:403.2}"/>
</p:tagLst>
</file>

<file path=ppt/tags/tag236.xml><?xml version="1.0" encoding="utf-8"?>
<p:tagLst xmlns:p="http://schemas.openxmlformats.org/presentationml/2006/main">
  <p:tag name="KSO_WM_DIAGRAM_VIRTUALLY_FRAME" val="{&quot;height&quot;:313.6,&quot;left&quot;:527.15,&quot;top&quot;:114.2,&quot;width&quot;:403.2}"/>
</p:tagLst>
</file>

<file path=ppt/tags/tag237.xml><?xml version="1.0" encoding="utf-8"?>
<p:tagLst xmlns:p="http://schemas.openxmlformats.org/presentationml/2006/main">
  <p:tag name="KSO_WM_DIAGRAM_VIRTUALLY_FRAME" val="{&quot;height&quot;:313.6,&quot;left&quot;:527.15,&quot;top&quot;:114.2,&quot;width&quot;:403.2}"/>
</p:tagLst>
</file>

<file path=ppt/tags/tag238.xml><?xml version="1.0" encoding="utf-8"?>
<p:tagLst xmlns:p="http://schemas.openxmlformats.org/presentationml/2006/main">
  <p:tag name="KSO_WM_DIAGRAM_VIRTUALLY_FRAME" val="{&quot;height&quot;:313.6,&quot;left&quot;:527.15,&quot;top&quot;:114.2,&quot;width&quot;:403.2}"/>
</p:tagLst>
</file>

<file path=ppt/tags/tag239.xml><?xml version="1.0" encoding="utf-8"?>
<p:tagLst xmlns:p="http://schemas.openxmlformats.org/presentationml/2006/main">
  <p:tag name="KSO_WM_DIAGRAM_VIRTUALLY_FRAME" val="{&quot;height&quot;:313.6,&quot;left&quot;:527.15,&quot;top&quot;:114.2,&quot;width&quot;:403.2}"/>
</p:tagLst>
</file>

<file path=ppt/tags/tag24.xml><?xml version="1.0" encoding="utf-8"?>
<p:tagLst xmlns:p="http://schemas.openxmlformats.org/presentationml/2006/main">
  <p:tag name="KSO_WM_DIAGRAM_VIRTUALLY_FRAME" val="{&quot;height&quot;:313.6,&quot;left&quot;:527.15,&quot;top&quot;:114.2,&quot;width&quot;:394.9}"/>
</p:tagLst>
</file>

<file path=ppt/tags/tag240.xml><?xml version="1.0" encoding="utf-8"?>
<p:tagLst xmlns:p="http://schemas.openxmlformats.org/presentationml/2006/main">
  <p:tag name="KSO_WM_DIAGRAM_VIRTUALLY_FRAME" val="{&quot;height&quot;:313.6,&quot;left&quot;:527.15,&quot;top&quot;:114.2,&quot;width&quot;:403.2}"/>
</p:tagLst>
</file>

<file path=ppt/tags/tag241.xml><?xml version="1.0" encoding="utf-8"?>
<p:tagLst xmlns:p="http://schemas.openxmlformats.org/presentationml/2006/main">
  <p:tag name="KSO_WM_DIAGRAM_VIRTUALLY_FRAME" val="{&quot;height&quot;:313.6,&quot;left&quot;:527.15,&quot;top&quot;:114.2,&quot;width&quot;:403.2}"/>
</p:tagLst>
</file>

<file path=ppt/tags/tag242.xml><?xml version="1.0" encoding="utf-8"?>
<p:tagLst xmlns:p="http://schemas.openxmlformats.org/presentationml/2006/main">
  <p:tag name="KSO_WM_DIAGRAM_VIRTUALLY_FRAME" val="{&quot;height&quot;:313.6,&quot;left&quot;:527.15,&quot;top&quot;:114.2,&quot;width&quot;:403.2}"/>
</p:tagLst>
</file>

<file path=ppt/tags/tag243.xml><?xml version="1.0" encoding="utf-8"?>
<p:tagLst xmlns:p="http://schemas.openxmlformats.org/presentationml/2006/main">
  <p:tag name="KSO_WM_DIAGRAM_VIRTUALLY_FRAME" val="{&quot;height&quot;:313.6,&quot;left&quot;:527.15,&quot;top&quot;:114.2,&quot;width&quot;:403.2}"/>
</p:tagLst>
</file>

<file path=ppt/tags/tag244.xml><?xml version="1.0" encoding="utf-8"?>
<p:tagLst xmlns:p="http://schemas.openxmlformats.org/presentationml/2006/main">
  <p:tag name="KSO_WM_DIAGRAM_VIRTUALLY_FRAME" val="{&quot;height&quot;:313.6,&quot;left&quot;:527.15,&quot;top&quot;:114.2,&quot;width&quot;:403.2}"/>
</p:tagLst>
</file>

<file path=ppt/tags/tag245.xml><?xml version="1.0" encoding="utf-8"?>
<p:tagLst xmlns:p="http://schemas.openxmlformats.org/presentationml/2006/main">
  <p:tag name="KSO_WM_DIAGRAM_VIRTUALLY_FRAME" val="{&quot;height&quot;:313.6,&quot;left&quot;:527.15,&quot;top&quot;:114.2,&quot;width&quot;:403.2}"/>
</p:tagLst>
</file>

<file path=ppt/tags/tag246.xml><?xml version="1.0" encoding="utf-8"?>
<p:tagLst xmlns:p="http://schemas.openxmlformats.org/presentationml/2006/main">
  <p:tag name="KSO_WM_DIAGRAM_VIRTUALLY_FRAME" val="{&quot;height&quot;:313.6,&quot;left&quot;:527.15,&quot;top&quot;:114.2,&quot;width&quot;:403.2}"/>
</p:tagLst>
</file>

<file path=ppt/tags/tag247.xml><?xml version="1.0" encoding="utf-8"?>
<p:tagLst xmlns:p="http://schemas.openxmlformats.org/presentationml/2006/main">
  <p:tag name="KSO_WM_DIAGRAM_VIRTUALLY_FRAME" val="{&quot;height&quot;:313.6,&quot;left&quot;:527.15,&quot;top&quot;:114.2,&quot;width&quot;:403.2}"/>
</p:tagLst>
</file>

<file path=ppt/tags/tag248.xml><?xml version="1.0" encoding="utf-8"?>
<p:tagLst xmlns:p="http://schemas.openxmlformats.org/presentationml/2006/main">
  <p:tag name="KSO_WM_DIAGRAM_VIRTUALLY_FRAME" val="{&quot;height&quot;:313.6,&quot;left&quot;:527.15,&quot;top&quot;:114.2,&quot;width&quot;:403.2}"/>
</p:tagLst>
</file>

<file path=ppt/tags/tag249.xml><?xml version="1.0" encoding="utf-8"?>
<p:tagLst xmlns:p="http://schemas.openxmlformats.org/presentationml/2006/main">
  <p:tag name="KSO_WM_DIAGRAM_VIRTUALLY_FRAME" val="{&quot;height&quot;:313.6,&quot;left&quot;:527.15,&quot;top&quot;:114.2,&quot;width&quot;:403.2}"/>
</p:tagLst>
</file>

<file path=ppt/tags/tag25.xml><?xml version="1.0" encoding="utf-8"?>
<p:tagLst xmlns:p="http://schemas.openxmlformats.org/presentationml/2006/main">
  <p:tag name="KSO_WM_DIAGRAM_VIRTUALLY_FRAME" val="{&quot;height&quot;:313.6,&quot;left&quot;:527.15,&quot;top&quot;:114.2,&quot;width&quot;:394.9}"/>
</p:tagLst>
</file>

<file path=ppt/tags/tag250.xml><?xml version="1.0" encoding="utf-8"?>
<p:tagLst xmlns:p="http://schemas.openxmlformats.org/presentationml/2006/main">
  <p:tag name="KSO_WM_DIAGRAM_VIRTUALLY_FRAME" val="{&quot;height&quot;:313.6,&quot;left&quot;:527.15,&quot;top&quot;:114.2,&quot;width&quot;:403.2}"/>
</p:tagLst>
</file>

<file path=ppt/tags/tag251.xml><?xml version="1.0" encoding="utf-8"?>
<p:tagLst xmlns:p="http://schemas.openxmlformats.org/presentationml/2006/main">
  <p:tag name="KSO_WM_DIAGRAM_VIRTUALLY_FRAME" val="{&quot;height&quot;:313.6,&quot;left&quot;:527.15,&quot;top&quot;:114.2,&quot;width&quot;:403.2}"/>
</p:tagLst>
</file>

<file path=ppt/tags/tag252.xml><?xml version="1.0" encoding="utf-8"?>
<p:tagLst xmlns:p="http://schemas.openxmlformats.org/presentationml/2006/main">
  <p:tag name="KSO_WM_DIAGRAM_VIRTUALLY_FRAME" val="{&quot;height&quot;:313.6,&quot;left&quot;:527.15,&quot;top&quot;:114.2,&quot;width&quot;:403.2}"/>
</p:tagLst>
</file>

<file path=ppt/tags/tag253.xml><?xml version="1.0" encoding="utf-8"?>
<p:tagLst xmlns:p="http://schemas.openxmlformats.org/presentationml/2006/main">
  <p:tag name="KSO_WM_DIAGRAM_VIRTUALLY_FRAME" val="{&quot;height&quot;:313.6,&quot;left&quot;:527.15,&quot;top&quot;:114.2,&quot;width&quot;:403.2}"/>
</p:tagLst>
</file>

<file path=ppt/tags/tag254.xml><?xml version="1.0" encoding="utf-8"?>
<p:tagLst xmlns:p="http://schemas.openxmlformats.org/presentationml/2006/main">
  <p:tag name="KSO_WM_DIAGRAM_VIRTUALLY_FRAME" val="{&quot;height&quot;:313.6,&quot;left&quot;:527.15,&quot;top&quot;:114.2,&quot;width&quot;:403.2}"/>
</p:tagLst>
</file>

<file path=ppt/tags/tag255.xml><?xml version="1.0" encoding="utf-8"?>
<p:tagLst xmlns:p="http://schemas.openxmlformats.org/presentationml/2006/main">
  <p:tag name="KSO_WM_DIAGRAM_VIRTUALLY_FRAME" val="{&quot;height&quot;:313.6,&quot;left&quot;:527.15,&quot;top&quot;:114.2,&quot;width&quot;:403.2}"/>
</p:tagLst>
</file>

<file path=ppt/tags/tag256.xml><?xml version="1.0" encoding="utf-8"?>
<p:tagLst xmlns:p="http://schemas.openxmlformats.org/presentationml/2006/main">
  <p:tag name="KSO_WM_DIAGRAM_VIRTUALLY_FRAME" val="{&quot;height&quot;:313.6,&quot;left&quot;:527.15,&quot;top&quot;:114.2,&quot;width&quot;:403.2}"/>
</p:tagLst>
</file>

<file path=ppt/tags/tag257.xml><?xml version="1.0" encoding="utf-8"?>
<p:tagLst xmlns:p="http://schemas.openxmlformats.org/presentationml/2006/main">
  <p:tag name="KSO_WM_DIAGRAM_VIRTUALLY_FRAME" val="{&quot;height&quot;:313.6,&quot;left&quot;:527.15,&quot;top&quot;:114.2,&quot;width&quot;:403.2}"/>
</p:tagLst>
</file>

<file path=ppt/tags/tag258.xml><?xml version="1.0" encoding="utf-8"?>
<p:tagLst xmlns:p="http://schemas.openxmlformats.org/presentationml/2006/main">
  <p:tag name="KSO_WM_DIAGRAM_VIRTUALLY_FRAME" val="{&quot;height&quot;:313.6,&quot;left&quot;:527.15,&quot;top&quot;:114.2,&quot;width&quot;:403.2}"/>
</p:tagLst>
</file>

<file path=ppt/tags/tag259.xml><?xml version="1.0" encoding="utf-8"?>
<p:tagLst xmlns:p="http://schemas.openxmlformats.org/presentationml/2006/main">
  <p:tag name="KSO_WM_BEAUTIFY_FLAG" val=""/>
</p:tagLst>
</file>

<file path=ppt/tags/tag26.xml><?xml version="1.0" encoding="utf-8"?>
<p:tagLst xmlns:p="http://schemas.openxmlformats.org/presentationml/2006/main">
  <p:tag name="KSO_WM_BEAUTIFY_FLAG" val=""/>
</p:tagLst>
</file>

<file path=ppt/tags/tag260.xml><?xml version="1.0" encoding="utf-8"?>
<p:tagLst xmlns:p="http://schemas.openxmlformats.org/presentationml/2006/main">
  <p:tag name="KSO_WM_BEAUTIFY_FLAG" val=""/>
</p:tagLst>
</file>

<file path=ppt/tags/tag261.xml><?xml version="1.0" encoding="utf-8"?>
<p:tagLst xmlns:p="http://schemas.openxmlformats.org/presentationml/2006/main">
  <p:tag name="KSO_WM_BEAUTIFY_FLAG" val=""/>
</p:tagLst>
</file>

<file path=ppt/tags/tag262.xml><?xml version="1.0" encoding="utf-8"?>
<p:tagLst xmlns:p="http://schemas.openxmlformats.org/presentationml/2006/main">
  <p:tag name="KSO_WM_BEAUTIFY_FLAG" val=""/>
</p:tagLst>
</file>

<file path=ppt/tags/tag263.xml><?xml version="1.0" encoding="utf-8"?>
<p:tagLst xmlns:p="http://schemas.openxmlformats.org/presentationml/2006/main">
  <p:tag name="KSO_WM_DIAGRAM_VIRTUALLY_FRAME" val="{&quot;height&quot;:313.6,&quot;left&quot;:527.15,&quot;top&quot;:114.2,&quot;width&quot;:403.2}"/>
</p:tagLst>
</file>

<file path=ppt/tags/tag264.xml><?xml version="1.0" encoding="utf-8"?>
<p:tagLst xmlns:p="http://schemas.openxmlformats.org/presentationml/2006/main">
  <p:tag name="KSO_WM_DIAGRAM_VIRTUALLY_FRAME" val="{&quot;height&quot;:313.6,&quot;left&quot;:527.15,&quot;top&quot;:114.2,&quot;width&quot;:403.2}"/>
</p:tagLst>
</file>

<file path=ppt/tags/tag265.xml><?xml version="1.0" encoding="utf-8"?>
<p:tagLst xmlns:p="http://schemas.openxmlformats.org/presentationml/2006/main">
  <p:tag name="KSO_WM_DIAGRAM_VIRTUALLY_FRAME" val="{&quot;height&quot;:313.6,&quot;left&quot;:527.15,&quot;top&quot;:114.2,&quot;width&quot;:403.2}"/>
</p:tagLst>
</file>

<file path=ppt/tags/tag266.xml><?xml version="1.0" encoding="utf-8"?>
<p:tagLst xmlns:p="http://schemas.openxmlformats.org/presentationml/2006/main">
  <p:tag name="KSO_WM_DIAGRAM_VIRTUALLY_FRAME" val="{&quot;height&quot;:313.6,&quot;left&quot;:527.15,&quot;top&quot;:114.2,&quot;width&quot;:403.2}"/>
</p:tagLst>
</file>

<file path=ppt/tags/tag267.xml><?xml version="1.0" encoding="utf-8"?>
<p:tagLst xmlns:p="http://schemas.openxmlformats.org/presentationml/2006/main">
  <p:tag name="KSO_WM_DIAGRAM_VIRTUALLY_FRAME" val="{&quot;height&quot;:313.6,&quot;left&quot;:527.15,&quot;top&quot;:114.2,&quot;width&quot;:403.2}"/>
</p:tagLst>
</file>

<file path=ppt/tags/tag268.xml><?xml version="1.0" encoding="utf-8"?>
<p:tagLst xmlns:p="http://schemas.openxmlformats.org/presentationml/2006/main">
  <p:tag name="KSO_WM_DIAGRAM_VIRTUALLY_FRAME" val="{&quot;height&quot;:313.6,&quot;left&quot;:527.15,&quot;top&quot;:114.2,&quot;width&quot;:403.2}"/>
</p:tagLst>
</file>

<file path=ppt/tags/tag269.xml><?xml version="1.0" encoding="utf-8"?>
<p:tagLst xmlns:p="http://schemas.openxmlformats.org/presentationml/2006/main">
  <p:tag name="KSO_WM_DIAGRAM_VIRTUALLY_FRAME" val="{&quot;height&quot;:313.6,&quot;left&quot;:527.15,&quot;top&quot;:114.2,&quot;width&quot;:403.2}"/>
</p:tagLst>
</file>

<file path=ppt/tags/tag27.xml><?xml version="1.0" encoding="utf-8"?>
<p:tagLst xmlns:p="http://schemas.openxmlformats.org/presentationml/2006/main">
  <p:tag name="KSO_WM_BEAUTIFY_FLAG" val=""/>
</p:tagLst>
</file>

<file path=ppt/tags/tag270.xml><?xml version="1.0" encoding="utf-8"?>
<p:tagLst xmlns:p="http://schemas.openxmlformats.org/presentationml/2006/main">
  <p:tag name="KSO_WM_DIAGRAM_VIRTUALLY_FRAME" val="{&quot;height&quot;:313.6,&quot;left&quot;:527.15,&quot;top&quot;:114.2,&quot;width&quot;:403.2}"/>
</p:tagLst>
</file>

<file path=ppt/tags/tag271.xml><?xml version="1.0" encoding="utf-8"?>
<p:tagLst xmlns:p="http://schemas.openxmlformats.org/presentationml/2006/main">
  <p:tag name="KSO_WM_DIAGRAM_VIRTUALLY_FRAME" val="{&quot;height&quot;:313.6,&quot;left&quot;:527.15,&quot;top&quot;:114.2,&quot;width&quot;:403.2}"/>
</p:tagLst>
</file>

<file path=ppt/tags/tag272.xml><?xml version="1.0" encoding="utf-8"?>
<p:tagLst xmlns:p="http://schemas.openxmlformats.org/presentationml/2006/main">
  <p:tag name="KSO_WM_DIAGRAM_VIRTUALLY_FRAME" val="{&quot;height&quot;:313.6,&quot;left&quot;:527.15,&quot;top&quot;:114.2,&quot;width&quot;:403.2}"/>
</p:tagLst>
</file>

<file path=ppt/tags/tag273.xml><?xml version="1.0" encoding="utf-8"?>
<p:tagLst xmlns:p="http://schemas.openxmlformats.org/presentationml/2006/main">
  <p:tag name="KSO_WM_DIAGRAM_VIRTUALLY_FRAME" val="{&quot;height&quot;:313.6,&quot;left&quot;:527.15,&quot;top&quot;:114.2,&quot;width&quot;:403.2}"/>
</p:tagLst>
</file>

<file path=ppt/tags/tag274.xml><?xml version="1.0" encoding="utf-8"?>
<p:tagLst xmlns:p="http://schemas.openxmlformats.org/presentationml/2006/main">
  <p:tag name="KSO_WM_DIAGRAM_VIRTUALLY_FRAME" val="{&quot;height&quot;:313.6,&quot;left&quot;:527.15,&quot;top&quot;:114.2,&quot;width&quot;:403.2}"/>
</p:tagLst>
</file>

<file path=ppt/tags/tag275.xml><?xml version="1.0" encoding="utf-8"?>
<p:tagLst xmlns:p="http://schemas.openxmlformats.org/presentationml/2006/main">
  <p:tag name="KSO_WM_DIAGRAM_VIRTUALLY_FRAME" val="{&quot;height&quot;:313.6,&quot;left&quot;:527.15,&quot;top&quot;:114.2,&quot;width&quot;:403.2}"/>
</p:tagLst>
</file>

<file path=ppt/tags/tag276.xml><?xml version="1.0" encoding="utf-8"?>
<p:tagLst xmlns:p="http://schemas.openxmlformats.org/presentationml/2006/main">
  <p:tag name="KSO_WM_DIAGRAM_VIRTUALLY_FRAME" val="{&quot;height&quot;:313.6,&quot;left&quot;:527.15,&quot;top&quot;:114.2,&quot;width&quot;:403.2}"/>
</p:tagLst>
</file>

<file path=ppt/tags/tag277.xml><?xml version="1.0" encoding="utf-8"?>
<p:tagLst xmlns:p="http://schemas.openxmlformats.org/presentationml/2006/main">
  <p:tag name="KSO_WM_DIAGRAM_VIRTUALLY_FRAME" val="{&quot;height&quot;:313.6,&quot;left&quot;:527.15,&quot;top&quot;:114.2,&quot;width&quot;:403.2}"/>
</p:tagLst>
</file>

<file path=ppt/tags/tag278.xml><?xml version="1.0" encoding="utf-8"?>
<p:tagLst xmlns:p="http://schemas.openxmlformats.org/presentationml/2006/main">
  <p:tag name="KSO_WM_DIAGRAM_VIRTUALLY_FRAME" val="{&quot;height&quot;:313.6,&quot;left&quot;:527.15,&quot;top&quot;:114.2,&quot;width&quot;:403.2}"/>
</p:tagLst>
</file>

<file path=ppt/tags/tag279.xml><?xml version="1.0" encoding="utf-8"?>
<p:tagLst xmlns:p="http://schemas.openxmlformats.org/presentationml/2006/main">
  <p:tag name="KSO_WM_DIAGRAM_VIRTUALLY_FRAME" val="{&quot;height&quot;:313.6,&quot;left&quot;:527.15,&quot;top&quot;:114.2,&quot;width&quot;:403.2}"/>
</p:tagLst>
</file>

<file path=ppt/tags/tag28.xml><?xml version="1.0" encoding="utf-8"?>
<p:tagLst xmlns:p="http://schemas.openxmlformats.org/presentationml/2006/main">
  <p:tag name="KSO_WM_BEAUTIFY_FLAG" val=""/>
</p:tagLst>
</file>

<file path=ppt/tags/tag280.xml><?xml version="1.0" encoding="utf-8"?>
<p:tagLst xmlns:p="http://schemas.openxmlformats.org/presentationml/2006/main">
  <p:tag name="KSO_WM_DIAGRAM_VIRTUALLY_FRAME" val="{&quot;height&quot;:313.6,&quot;left&quot;:527.15,&quot;top&quot;:114.2,&quot;width&quot;:403.2}"/>
</p:tagLst>
</file>

<file path=ppt/tags/tag281.xml><?xml version="1.0" encoding="utf-8"?>
<p:tagLst xmlns:p="http://schemas.openxmlformats.org/presentationml/2006/main">
  <p:tag name="KSO_WM_DIAGRAM_VIRTUALLY_FRAME" val="{&quot;height&quot;:313.6,&quot;left&quot;:527.15,&quot;top&quot;:114.2,&quot;width&quot;:403.2}"/>
</p:tagLst>
</file>

<file path=ppt/tags/tag282.xml><?xml version="1.0" encoding="utf-8"?>
<p:tagLst xmlns:p="http://schemas.openxmlformats.org/presentationml/2006/main">
  <p:tag name="KSO_WM_DIAGRAM_VIRTUALLY_FRAME" val="{&quot;height&quot;:313.6,&quot;left&quot;:527.15,&quot;top&quot;:114.2,&quot;width&quot;:403.2}"/>
</p:tagLst>
</file>

<file path=ppt/tags/tag283.xml><?xml version="1.0" encoding="utf-8"?>
<p:tagLst xmlns:p="http://schemas.openxmlformats.org/presentationml/2006/main">
  <p:tag name="KSO_WM_DIAGRAM_VIRTUALLY_FRAME" val="{&quot;height&quot;:313.6,&quot;left&quot;:527.15,&quot;top&quot;:114.2,&quot;width&quot;:403.2}"/>
</p:tagLst>
</file>

<file path=ppt/tags/tag284.xml><?xml version="1.0" encoding="utf-8"?>
<p:tagLst xmlns:p="http://schemas.openxmlformats.org/presentationml/2006/main">
  <p:tag name="KSO_WM_DIAGRAM_VIRTUALLY_FRAME" val="{&quot;height&quot;:313.6,&quot;left&quot;:527.15,&quot;top&quot;:114.2,&quot;width&quot;:403.2}"/>
</p:tagLst>
</file>

<file path=ppt/tags/tag285.xml><?xml version="1.0" encoding="utf-8"?>
<p:tagLst xmlns:p="http://schemas.openxmlformats.org/presentationml/2006/main">
  <p:tag name="KSO_WM_DIAGRAM_VIRTUALLY_FRAME" val="{&quot;height&quot;:313.6,&quot;left&quot;:527.15,&quot;top&quot;:114.2,&quot;width&quot;:403.2}"/>
</p:tagLst>
</file>

<file path=ppt/tags/tag286.xml><?xml version="1.0" encoding="utf-8"?>
<p:tagLst xmlns:p="http://schemas.openxmlformats.org/presentationml/2006/main">
  <p:tag name="KSO_WM_DIAGRAM_VIRTUALLY_FRAME" val="{&quot;height&quot;:313.6,&quot;left&quot;:527.15,&quot;top&quot;:114.2,&quot;width&quot;:403.2}"/>
</p:tagLst>
</file>

<file path=ppt/tags/tag287.xml><?xml version="1.0" encoding="utf-8"?>
<p:tagLst xmlns:p="http://schemas.openxmlformats.org/presentationml/2006/main">
  <p:tag name="KSO_WM_DIAGRAM_VIRTUALLY_FRAME" val="{&quot;height&quot;:313.6,&quot;left&quot;:527.15,&quot;top&quot;:114.2,&quot;width&quot;:403.2}"/>
</p:tagLst>
</file>

<file path=ppt/tags/tag288.xml><?xml version="1.0" encoding="utf-8"?>
<p:tagLst xmlns:p="http://schemas.openxmlformats.org/presentationml/2006/main">
  <p:tag name="KSO_WM_BEAUTIFY_FLAG" val=""/>
</p:tagLst>
</file>

<file path=ppt/tags/tag289.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290.xml><?xml version="1.0" encoding="utf-8"?>
<p:tagLst xmlns:p="http://schemas.openxmlformats.org/presentationml/2006/main">
  <p:tag name="KSO_WM_BEAUTIFY_FLAG" val=""/>
</p:tagLst>
</file>

<file path=ppt/tags/tag291.xml><?xml version="1.0" encoding="utf-8"?>
<p:tagLst xmlns:p="http://schemas.openxmlformats.org/presentationml/2006/main">
  <p:tag name="KSO_WM_BEAUTIFY_FLAG" val=""/>
</p:tagLst>
</file>

<file path=ppt/tags/tag292.xml><?xml version="1.0" encoding="utf-8"?>
<p:tagLst xmlns:p="http://schemas.openxmlformats.org/presentationml/2006/main">
  <p:tag name="KSO_WPP_MARK_KEY" val="24f52fed-0f4a-41cf-893a-d82469f19cea"/>
  <p:tag name="COMMONDATA" val="eyJoZGlkIjoiNDYyMzA4NDNlYzUwNWI0YTA0YjUwM2I5YWFhMmNlZDkifQ=="/>
</p:tagLst>
</file>

<file path=ppt/tags/tag3.xml><?xml version="1.0" encoding="utf-8"?>
<p:tagLst xmlns:p="http://schemas.openxmlformats.org/presentationml/2006/main">
  <p:tag name="KSO_WM_DIAGRAM_VIRTUALLY_FRAME" val="{&quot;height&quot;:313.6,&quot;left&quot;:527.15,&quot;top&quot;:114.2,&quot;width&quot;:394.9}"/>
</p:tagLst>
</file>

<file path=ppt/tags/tag30.xml><?xml version="1.0" encoding="utf-8"?>
<p:tagLst xmlns:p="http://schemas.openxmlformats.org/presentationml/2006/main">
  <p:tag name="KSO_WM_DIAGRAM_VIRTUALLY_FRAME" val="{&quot;height&quot;:313.6,&quot;left&quot;:527.15,&quot;top&quot;:114.2,&quot;width&quot;:394.9}"/>
</p:tagLst>
</file>

<file path=ppt/tags/tag31.xml><?xml version="1.0" encoding="utf-8"?>
<p:tagLst xmlns:p="http://schemas.openxmlformats.org/presentationml/2006/main">
  <p:tag name="KSO_WM_DIAGRAM_VIRTUALLY_FRAME" val="{&quot;height&quot;:313.6,&quot;left&quot;:527.15,&quot;top&quot;:114.2,&quot;width&quot;:394.9}"/>
</p:tagLst>
</file>

<file path=ppt/tags/tag32.xml><?xml version="1.0" encoding="utf-8"?>
<p:tagLst xmlns:p="http://schemas.openxmlformats.org/presentationml/2006/main">
  <p:tag name="KSO_WM_DIAGRAM_VIRTUALLY_FRAME" val="{&quot;height&quot;:313.6,&quot;left&quot;:527.15,&quot;top&quot;:114.2,&quot;width&quot;:394.9}"/>
</p:tagLst>
</file>

<file path=ppt/tags/tag33.xml><?xml version="1.0" encoding="utf-8"?>
<p:tagLst xmlns:p="http://schemas.openxmlformats.org/presentationml/2006/main">
  <p:tag name="KSO_WM_DIAGRAM_VIRTUALLY_FRAME" val="{&quot;height&quot;:313.6,&quot;left&quot;:527.15,&quot;top&quot;:114.2,&quot;width&quot;:394.9}"/>
</p:tagLst>
</file>

<file path=ppt/tags/tag34.xml><?xml version="1.0" encoding="utf-8"?>
<p:tagLst xmlns:p="http://schemas.openxmlformats.org/presentationml/2006/main">
  <p:tag name="KSO_WM_DIAGRAM_VIRTUALLY_FRAME" val="{&quot;height&quot;:313.6,&quot;left&quot;:527.15,&quot;top&quot;:114.2,&quot;width&quot;:394.9}"/>
</p:tagLst>
</file>

<file path=ppt/tags/tag35.xml><?xml version="1.0" encoding="utf-8"?>
<p:tagLst xmlns:p="http://schemas.openxmlformats.org/presentationml/2006/main">
  <p:tag name="KSO_WM_DIAGRAM_VIRTUALLY_FRAME" val="{&quot;height&quot;:313.6,&quot;left&quot;:527.15,&quot;top&quot;:114.2,&quot;width&quot;:394.9}"/>
</p:tagLst>
</file>

<file path=ppt/tags/tag36.xml><?xml version="1.0" encoding="utf-8"?>
<p:tagLst xmlns:p="http://schemas.openxmlformats.org/presentationml/2006/main">
  <p:tag name="KSO_WM_DIAGRAM_VIRTUALLY_FRAME" val="{&quot;height&quot;:370.55,&quot;left&quot;:527.15,&quot;top&quot;:114.2,&quot;width&quot;:394.9}"/>
</p:tagLst>
</file>

<file path=ppt/tags/tag37.xml><?xml version="1.0" encoding="utf-8"?>
<p:tagLst xmlns:p="http://schemas.openxmlformats.org/presentationml/2006/main">
  <p:tag name="KSO_WM_DIAGRAM_VIRTUALLY_FRAME" val="{&quot;height&quot;:370.55,&quot;left&quot;:527.15,&quot;top&quot;:114.2,&quot;width&quot;:394.9}"/>
</p:tagLst>
</file>

<file path=ppt/tags/tag38.xml><?xml version="1.0" encoding="utf-8"?>
<p:tagLst xmlns:p="http://schemas.openxmlformats.org/presentationml/2006/main">
  <p:tag name="KSO_WM_DIAGRAM_VIRTUALLY_FRAME" val="{&quot;height&quot;:370.55,&quot;left&quot;:527.15,&quot;top&quot;:114.2,&quot;width&quot;:394.9}"/>
</p:tagLst>
</file>

<file path=ppt/tags/tag39.xml><?xml version="1.0" encoding="utf-8"?>
<p:tagLst xmlns:p="http://schemas.openxmlformats.org/presentationml/2006/main">
  <p:tag name="KSO_WM_DIAGRAM_VIRTUALLY_FRAME" val="{&quot;height&quot;:370.55,&quot;left&quot;:527.15,&quot;top&quot;:114.2,&quot;width&quot;:394.9}"/>
</p:tagLst>
</file>

<file path=ppt/tags/tag4.xml><?xml version="1.0" encoding="utf-8"?>
<p:tagLst xmlns:p="http://schemas.openxmlformats.org/presentationml/2006/main">
  <p:tag name="KSO_WM_DIAGRAM_VIRTUALLY_FRAME" val="{&quot;height&quot;:313.6,&quot;left&quot;:527.15,&quot;top&quot;:114.2,&quot;width&quot;:394.9}"/>
</p:tagLst>
</file>

<file path=ppt/tags/tag40.xml><?xml version="1.0" encoding="utf-8"?>
<p:tagLst xmlns:p="http://schemas.openxmlformats.org/presentationml/2006/main">
  <p:tag name="KSO_WM_DIAGRAM_VIRTUALLY_FRAME" val="{&quot;height&quot;:370.55,&quot;left&quot;:527.15,&quot;top&quot;:114.2,&quot;width&quot;:394.9}"/>
</p:tagLst>
</file>

<file path=ppt/tags/tag41.xml><?xml version="1.0" encoding="utf-8"?>
<p:tagLst xmlns:p="http://schemas.openxmlformats.org/presentationml/2006/main">
  <p:tag name="KSO_WM_DIAGRAM_VIRTUALLY_FRAME" val="{&quot;height&quot;:370.55,&quot;left&quot;:527.15,&quot;top&quot;:114.2,&quot;width&quot;:394.9}"/>
</p:tagLst>
</file>

<file path=ppt/tags/tag42.xml><?xml version="1.0" encoding="utf-8"?>
<p:tagLst xmlns:p="http://schemas.openxmlformats.org/presentationml/2006/main">
  <p:tag name="KSO_WM_DIAGRAM_VIRTUALLY_FRAME" val="{&quot;height&quot;:370.55,&quot;left&quot;:527.15,&quot;top&quot;:114.2,&quot;width&quot;:394.9}"/>
</p:tagLst>
</file>

<file path=ppt/tags/tag43.xml><?xml version="1.0" encoding="utf-8"?>
<p:tagLst xmlns:p="http://schemas.openxmlformats.org/presentationml/2006/main">
  <p:tag name="KSO_WM_DIAGRAM_VIRTUALLY_FRAME" val="{&quot;height&quot;:370.55,&quot;left&quot;:527.15,&quot;top&quot;:114.2,&quot;width&quot;:394.9}"/>
</p:tagLst>
</file>

<file path=ppt/tags/tag44.xml><?xml version="1.0" encoding="utf-8"?>
<p:tagLst xmlns:p="http://schemas.openxmlformats.org/presentationml/2006/main">
  <p:tag name="KSO_WM_DIAGRAM_VIRTUALLY_FRAME" val="{&quot;height&quot;:370.55,&quot;left&quot;:527.15,&quot;top&quot;:114.2,&quot;width&quot;:394.9}"/>
</p:tagLst>
</file>

<file path=ppt/tags/tag45.xml><?xml version="1.0" encoding="utf-8"?>
<p:tagLst xmlns:p="http://schemas.openxmlformats.org/presentationml/2006/main">
  <p:tag name="KSO_WM_DIAGRAM_VIRTUALLY_FRAME" val="{&quot;height&quot;:370.55,&quot;left&quot;:527.15,&quot;top&quot;:114.2,&quot;width&quot;:394.9}"/>
</p:tagLst>
</file>

<file path=ppt/tags/tag46.xml><?xml version="1.0" encoding="utf-8"?>
<p:tagLst xmlns:p="http://schemas.openxmlformats.org/presentationml/2006/main">
  <p:tag name="KSO_WM_DIAGRAM_VIRTUALLY_FRAME" val="{&quot;height&quot;:370.55,&quot;left&quot;:527.15,&quot;top&quot;:114.2,&quot;width&quot;:394.9}"/>
</p:tagLst>
</file>

<file path=ppt/tags/tag47.xml><?xml version="1.0" encoding="utf-8"?>
<p:tagLst xmlns:p="http://schemas.openxmlformats.org/presentationml/2006/main">
  <p:tag name="KSO_WM_DIAGRAM_VIRTUALLY_FRAME" val="{&quot;height&quot;:370.55,&quot;left&quot;:527.15,&quot;top&quot;:114.2,&quot;width&quot;:394.9}"/>
</p:tagLst>
</file>

<file path=ppt/tags/tag48.xml><?xml version="1.0" encoding="utf-8"?>
<p:tagLst xmlns:p="http://schemas.openxmlformats.org/presentationml/2006/main">
  <p:tag name="KSO_WM_DIAGRAM_VIRTUALLY_FRAME" val="{&quot;height&quot;:370.55,&quot;left&quot;:527.15,&quot;top&quot;:114.2,&quot;width&quot;:394.9}"/>
</p:tagLst>
</file>

<file path=ppt/tags/tag49.xml><?xml version="1.0" encoding="utf-8"?>
<p:tagLst xmlns:p="http://schemas.openxmlformats.org/presentationml/2006/main">
  <p:tag name="KSO_WM_DIAGRAM_VIRTUALLY_FRAME" val="{&quot;height&quot;:370.55,&quot;left&quot;:527.15,&quot;top&quot;:114.2,&quot;width&quot;:394.9}"/>
</p:tagLst>
</file>

<file path=ppt/tags/tag5.xml><?xml version="1.0" encoding="utf-8"?>
<p:tagLst xmlns:p="http://schemas.openxmlformats.org/presentationml/2006/main">
  <p:tag name="KSO_WM_DIAGRAM_VIRTUALLY_FRAME" val="{&quot;height&quot;:313.6,&quot;left&quot;:527.15,&quot;top&quot;:114.2,&quot;width&quot;:394.9}"/>
</p:tagLst>
</file>

<file path=ppt/tags/tag50.xml><?xml version="1.0" encoding="utf-8"?>
<p:tagLst xmlns:p="http://schemas.openxmlformats.org/presentationml/2006/main">
  <p:tag name="KSO_WM_DIAGRAM_VIRTUALLY_FRAME" val="{&quot;height&quot;:370.55,&quot;left&quot;:527.15,&quot;top&quot;:114.2,&quot;width&quot;:394.9}"/>
</p:tagLst>
</file>

<file path=ppt/tags/tag51.xml><?xml version="1.0" encoding="utf-8"?>
<p:tagLst xmlns:p="http://schemas.openxmlformats.org/presentationml/2006/main">
  <p:tag name="KSO_WM_DIAGRAM_VIRTUALLY_FRAME" val="{&quot;height&quot;:370.55,&quot;left&quot;:527.15,&quot;top&quot;:114.2,&quot;width&quot;:394.9}"/>
</p:tagLst>
</file>

<file path=ppt/tags/tag52.xml><?xml version="1.0" encoding="utf-8"?>
<p:tagLst xmlns:p="http://schemas.openxmlformats.org/presentationml/2006/main">
  <p:tag name="KSO_WM_DIAGRAM_VIRTUALLY_FRAME" val="{&quot;height&quot;:370.55,&quot;left&quot;:527.15,&quot;top&quot;:114.2,&quot;width&quot;:394.9}"/>
</p:tagLst>
</file>

<file path=ppt/tags/tag53.xml><?xml version="1.0" encoding="utf-8"?>
<p:tagLst xmlns:p="http://schemas.openxmlformats.org/presentationml/2006/main">
  <p:tag name="KSO_WM_DIAGRAM_VIRTUALLY_FRAME" val="{&quot;height&quot;:370.55,&quot;left&quot;:527.15,&quot;top&quot;:114.2,&quot;width&quot;:394.9}"/>
</p:tagLst>
</file>

<file path=ppt/tags/tag54.xml><?xml version="1.0" encoding="utf-8"?>
<p:tagLst xmlns:p="http://schemas.openxmlformats.org/presentationml/2006/main">
  <p:tag name="KSO_WM_DIAGRAM_VIRTUALLY_FRAME" val="{&quot;height&quot;:370.55,&quot;left&quot;:527.15,&quot;top&quot;:114.2,&quot;width&quot;:394.9}"/>
</p:tagLst>
</file>

<file path=ppt/tags/tag55.xml><?xml version="1.0" encoding="utf-8"?>
<p:tagLst xmlns:p="http://schemas.openxmlformats.org/presentationml/2006/main">
  <p:tag name="KSO_WM_DIAGRAM_VIRTUALLY_FRAME" val="{&quot;height&quot;:370.55,&quot;left&quot;:527.15,&quot;top&quot;:114.2,&quot;width&quot;:394.9}"/>
</p:tagLst>
</file>

<file path=ppt/tags/tag56.xml><?xml version="1.0" encoding="utf-8"?>
<p:tagLst xmlns:p="http://schemas.openxmlformats.org/presentationml/2006/main">
  <p:tag name="KSO_WM_DIAGRAM_VIRTUALLY_FRAME" val="{&quot;height&quot;:370.55,&quot;left&quot;:527.15,&quot;top&quot;:114.2,&quot;width&quot;:394.9}"/>
</p:tagLst>
</file>

<file path=ppt/tags/tag57.xml><?xml version="1.0" encoding="utf-8"?>
<p:tagLst xmlns:p="http://schemas.openxmlformats.org/presentationml/2006/main">
  <p:tag name="KSO_WM_DIAGRAM_VIRTUALLY_FRAME" val="{&quot;height&quot;:370.55,&quot;left&quot;:527.15,&quot;top&quot;:114.2,&quot;width&quot;:394.9}"/>
</p:tagLst>
</file>

<file path=ppt/tags/tag58.xml><?xml version="1.0" encoding="utf-8"?>
<p:tagLst xmlns:p="http://schemas.openxmlformats.org/presentationml/2006/main">
  <p:tag name="KSO_WM_DIAGRAM_VIRTUALLY_FRAME" val="{&quot;height&quot;:370.55,&quot;left&quot;:527.15,&quot;top&quot;:114.2,&quot;width&quot;:394.9}"/>
</p:tagLst>
</file>

<file path=ppt/tags/tag59.xml><?xml version="1.0" encoding="utf-8"?>
<p:tagLst xmlns:p="http://schemas.openxmlformats.org/presentationml/2006/main">
  <p:tag name="KSO_WM_DIAGRAM_VIRTUALLY_FRAME" val="{&quot;height&quot;:370.55,&quot;left&quot;:527.15,&quot;top&quot;:114.2,&quot;width&quot;:394.9}"/>
</p:tagLst>
</file>

<file path=ppt/tags/tag6.xml><?xml version="1.0" encoding="utf-8"?>
<p:tagLst xmlns:p="http://schemas.openxmlformats.org/presentationml/2006/main">
  <p:tag name="KSO_WM_DIAGRAM_VIRTUALLY_FRAME" val="{&quot;height&quot;:313.6,&quot;left&quot;:527.15,&quot;top&quot;:114.2,&quot;width&quot;:394.9}"/>
</p:tagLst>
</file>

<file path=ppt/tags/tag60.xml><?xml version="1.0" encoding="utf-8"?>
<p:tagLst xmlns:p="http://schemas.openxmlformats.org/presentationml/2006/main">
  <p:tag name="KSO_WM_DIAGRAM_VIRTUALLY_FRAME" val="{&quot;height&quot;:370.55,&quot;left&quot;:527.15,&quot;top&quot;:114.2,&quot;width&quot;:394.9}"/>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BEAUTIFY_FLAG" val=""/>
</p:tagLst>
</file>

<file path=ppt/tags/tag63.xml><?xml version="1.0" encoding="utf-8"?>
<p:tagLst xmlns:p="http://schemas.openxmlformats.org/presentationml/2006/main">
  <p:tag name="KSO_WM_BEAUTIFY_FLAG" val=""/>
</p:tagLst>
</file>

<file path=ppt/tags/tag64.xml><?xml version="1.0" encoding="utf-8"?>
<p:tagLst xmlns:p="http://schemas.openxmlformats.org/presentationml/2006/main">
  <p:tag name="KSO_WM_BEAUTIFY_FLAG" val=""/>
</p:tagLst>
</file>

<file path=ppt/tags/tag65.xml><?xml version="1.0" encoding="utf-8"?>
<p:tagLst xmlns:p="http://schemas.openxmlformats.org/presentationml/2006/main">
  <p:tag name="KSO_WM_DIAGRAM_VIRTUALLY_FRAME" val="{&quot;height&quot;:370.55,&quot;left&quot;:527.15,&quot;top&quot;:114.2,&quot;width&quot;:394.9}"/>
</p:tagLst>
</file>

<file path=ppt/tags/tag66.xml><?xml version="1.0" encoding="utf-8"?>
<p:tagLst xmlns:p="http://schemas.openxmlformats.org/presentationml/2006/main">
  <p:tag name="KSO_WM_DIAGRAM_VIRTUALLY_FRAME" val="{&quot;height&quot;:370.55,&quot;left&quot;:527.15,&quot;top&quot;:114.2,&quot;width&quot;:394.9}"/>
</p:tagLst>
</file>

<file path=ppt/tags/tag67.xml><?xml version="1.0" encoding="utf-8"?>
<p:tagLst xmlns:p="http://schemas.openxmlformats.org/presentationml/2006/main">
  <p:tag name="KSO_WM_DIAGRAM_VIRTUALLY_FRAME" val="{&quot;height&quot;:370.55,&quot;left&quot;:527.15,&quot;top&quot;:114.2,&quot;width&quot;:394.9}"/>
</p:tagLst>
</file>

<file path=ppt/tags/tag68.xml><?xml version="1.0" encoding="utf-8"?>
<p:tagLst xmlns:p="http://schemas.openxmlformats.org/presentationml/2006/main">
  <p:tag name="KSO_WM_DIAGRAM_VIRTUALLY_FRAME" val="{&quot;height&quot;:370.55,&quot;left&quot;:527.15,&quot;top&quot;:114.2,&quot;width&quot;:394.9}"/>
</p:tagLst>
</file>

<file path=ppt/tags/tag69.xml><?xml version="1.0" encoding="utf-8"?>
<p:tagLst xmlns:p="http://schemas.openxmlformats.org/presentationml/2006/main">
  <p:tag name="KSO_WM_DIAGRAM_VIRTUALLY_FRAME" val="{&quot;height&quot;:370.55,&quot;left&quot;:527.15,&quot;top&quot;:114.2,&quot;width&quot;:394.9}"/>
</p:tagLst>
</file>

<file path=ppt/tags/tag7.xml><?xml version="1.0" encoding="utf-8"?>
<p:tagLst xmlns:p="http://schemas.openxmlformats.org/presentationml/2006/main">
  <p:tag name="KSO_WM_DIAGRAM_VIRTUALLY_FRAME" val="{&quot;height&quot;:313.6,&quot;left&quot;:527.15,&quot;top&quot;:114.2,&quot;width&quot;:394.9}"/>
</p:tagLst>
</file>

<file path=ppt/tags/tag70.xml><?xml version="1.0" encoding="utf-8"?>
<p:tagLst xmlns:p="http://schemas.openxmlformats.org/presentationml/2006/main">
  <p:tag name="KSO_WM_DIAGRAM_VIRTUALLY_FRAME" val="{&quot;height&quot;:370.55,&quot;left&quot;:527.15,&quot;top&quot;:114.2,&quot;width&quot;:394.9}"/>
</p:tagLst>
</file>

<file path=ppt/tags/tag71.xml><?xml version="1.0" encoding="utf-8"?>
<p:tagLst xmlns:p="http://schemas.openxmlformats.org/presentationml/2006/main">
  <p:tag name="KSO_WM_DIAGRAM_VIRTUALLY_FRAME" val="{&quot;height&quot;:370.55,&quot;left&quot;:527.15,&quot;top&quot;:114.2,&quot;width&quot;:394.9}"/>
</p:tagLst>
</file>

<file path=ppt/tags/tag72.xml><?xml version="1.0" encoding="utf-8"?>
<p:tagLst xmlns:p="http://schemas.openxmlformats.org/presentationml/2006/main">
  <p:tag name="KSO_WM_DIAGRAM_VIRTUALLY_FRAME" val="{&quot;height&quot;:370.55,&quot;left&quot;:527.15,&quot;top&quot;:114.2,&quot;width&quot;:394.9}"/>
</p:tagLst>
</file>

<file path=ppt/tags/tag73.xml><?xml version="1.0" encoding="utf-8"?>
<p:tagLst xmlns:p="http://schemas.openxmlformats.org/presentationml/2006/main">
  <p:tag name="KSO_WM_DIAGRAM_VIRTUALLY_FRAME" val="{&quot;height&quot;:370.55,&quot;left&quot;:527.15,&quot;top&quot;:114.2,&quot;width&quot;:394.9}"/>
</p:tagLst>
</file>

<file path=ppt/tags/tag74.xml><?xml version="1.0" encoding="utf-8"?>
<p:tagLst xmlns:p="http://schemas.openxmlformats.org/presentationml/2006/main">
  <p:tag name="KSO_WM_DIAGRAM_VIRTUALLY_FRAME" val="{&quot;height&quot;:370.55,&quot;left&quot;:527.15,&quot;top&quot;:114.2,&quot;width&quot;:394.9}"/>
</p:tagLst>
</file>

<file path=ppt/tags/tag75.xml><?xml version="1.0" encoding="utf-8"?>
<p:tagLst xmlns:p="http://schemas.openxmlformats.org/presentationml/2006/main">
  <p:tag name="KSO_WM_DIAGRAM_VIRTUALLY_FRAME" val="{&quot;height&quot;:370.55,&quot;left&quot;:527.15,&quot;top&quot;:114.2,&quot;width&quot;:394.9}"/>
</p:tagLst>
</file>

<file path=ppt/tags/tag76.xml><?xml version="1.0" encoding="utf-8"?>
<p:tagLst xmlns:p="http://schemas.openxmlformats.org/presentationml/2006/main">
  <p:tag name="KSO_WM_DIAGRAM_VIRTUALLY_FRAME" val="{&quot;height&quot;:370.55,&quot;left&quot;:527.15,&quot;top&quot;:114.2,&quot;width&quot;:394.9}"/>
</p:tagLst>
</file>

<file path=ppt/tags/tag77.xml><?xml version="1.0" encoding="utf-8"?>
<p:tagLst xmlns:p="http://schemas.openxmlformats.org/presentationml/2006/main">
  <p:tag name="KSO_WM_DIAGRAM_VIRTUALLY_FRAME" val="{&quot;height&quot;:370.55,&quot;left&quot;:527.15,&quot;top&quot;:114.2,&quot;width&quot;:394.9}"/>
</p:tagLst>
</file>

<file path=ppt/tags/tag78.xml><?xml version="1.0" encoding="utf-8"?>
<p:tagLst xmlns:p="http://schemas.openxmlformats.org/presentationml/2006/main">
  <p:tag name="KSO_WM_DIAGRAM_VIRTUALLY_FRAME" val="{&quot;height&quot;:370.55,&quot;left&quot;:527.15,&quot;top&quot;:114.2,&quot;width&quot;:394.9}"/>
</p:tagLst>
</file>

<file path=ppt/tags/tag79.xml><?xml version="1.0" encoding="utf-8"?>
<p:tagLst xmlns:p="http://schemas.openxmlformats.org/presentationml/2006/main">
  <p:tag name="KSO_WM_DIAGRAM_VIRTUALLY_FRAME" val="{&quot;height&quot;:370.55,&quot;left&quot;:527.15,&quot;top&quot;:114.2,&quot;width&quot;:394.9}"/>
</p:tagLst>
</file>

<file path=ppt/tags/tag8.xml><?xml version="1.0" encoding="utf-8"?>
<p:tagLst xmlns:p="http://schemas.openxmlformats.org/presentationml/2006/main">
  <p:tag name="KSO_WM_DIAGRAM_VIRTUALLY_FRAME" val="{&quot;height&quot;:313.6,&quot;left&quot;:527.15,&quot;top&quot;:114.2,&quot;width&quot;:394.9}"/>
</p:tagLst>
</file>

<file path=ppt/tags/tag80.xml><?xml version="1.0" encoding="utf-8"?>
<p:tagLst xmlns:p="http://schemas.openxmlformats.org/presentationml/2006/main">
  <p:tag name="KSO_WM_DIAGRAM_VIRTUALLY_FRAME" val="{&quot;height&quot;:370.55,&quot;left&quot;:527.15,&quot;top&quot;:114.2,&quot;width&quot;:394.9}"/>
</p:tagLst>
</file>

<file path=ppt/tags/tag81.xml><?xml version="1.0" encoding="utf-8"?>
<p:tagLst xmlns:p="http://schemas.openxmlformats.org/presentationml/2006/main">
  <p:tag name="KSO_WM_DIAGRAM_VIRTUALLY_FRAME" val="{&quot;height&quot;:370.55,&quot;left&quot;:527.15,&quot;top&quot;:114.2,&quot;width&quot;:394.9}"/>
</p:tagLst>
</file>

<file path=ppt/tags/tag82.xml><?xml version="1.0" encoding="utf-8"?>
<p:tagLst xmlns:p="http://schemas.openxmlformats.org/presentationml/2006/main">
  <p:tag name="KSO_WM_DIAGRAM_VIRTUALLY_FRAME" val="{&quot;height&quot;:370.55,&quot;left&quot;:527.15,&quot;top&quot;:114.2,&quot;width&quot;:394.9}"/>
</p:tagLst>
</file>

<file path=ppt/tags/tag83.xml><?xml version="1.0" encoding="utf-8"?>
<p:tagLst xmlns:p="http://schemas.openxmlformats.org/presentationml/2006/main">
  <p:tag name="KSO_WM_DIAGRAM_VIRTUALLY_FRAME" val="{&quot;height&quot;:370.55,&quot;left&quot;:527.15,&quot;top&quot;:114.2,&quot;width&quot;:394.9}"/>
</p:tagLst>
</file>

<file path=ppt/tags/tag84.xml><?xml version="1.0" encoding="utf-8"?>
<p:tagLst xmlns:p="http://schemas.openxmlformats.org/presentationml/2006/main">
  <p:tag name="KSO_WM_DIAGRAM_VIRTUALLY_FRAME" val="{&quot;height&quot;:370.55,&quot;left&quot;:527.15,&quot;top&quot;:114.2,&quot;width&quot;:394.9}"/>
</p:tagLst>
</file>

<file path=ppt/tags/tag85.xml><?xml version="1.0" encoding="utf-8"?>
<p:tagLst xmlns:p="http://schemas.openxmlformats.org/presentationml/2006/main">
  <p:tag name="KSO_WM_DIAGRAM_VIRTUALLY_FRAME" val="{&quot;height&quot;:370.55,&quot;left&quot;:527.15,&quot;top&quot;:114.2,&quot;width&quot;:394.9}"/>
</p:tagLst>
</file>

<file path=ppt/tags/tag86.xml><?xml version="1.0" encoding="utf-8"?>
<p:tagLst xmlns:p="http://schemas.openxmlformats.org/presentationml/2006/main">
  <p:tag name="KSO_WM_DIAGRAM_VIRTUALLY_FRAME" val="{&quot;height&quot;:370.55,&quot;left&quot;:527.15,&quot;top&quot;:114.2,&quot;width&quot;:394.9}"/>
</p:tagLst>
</file>

<file path=ppt/tags/tag87.xml><?xml version="1.0" encoding="utf-8"?>
<p:tagLst xmlns:p="http://schemas.openxmlformats.org/presentationml/2006/main">
  <p:tag name="KSO_WM_DIAGRAM_VIRTUALLY_FRAME" val="{&quot;height&quot;:370.55,&quot;left&quot;:527.15,&quot;top&quot;:114.2,&quot;width&quot;:394.9}"/>
</p:tagLst>
</file>

<file path=ppt/tags/tag88.xml><?xml version="1.0" encoding="utf-8"?>
<p:tagLst xmlns:p="http://schemas.openxmlformats.org/presentationml/2006/main">
  <p:tag name="KSO_WM_DIAGRAM_VIRTUALLY_FRAME" val="{&quot;height&quot;:370.55,&quot;left&quot;:527.15,&quot;top&quot;:114.2,&quot;width&quot;:394.9}"/>
</p:tagLst>
</file>

<file path=ppt/tags/tag89.xml><?xml version="1.0" encoding="utf-8"?>
<p:tagLst xmlns:p="http://schemas.openxmlformats.org/presentationml/2006/main">
  <p:tag name="KSO_WM_DIAGRAM_VIRTUALLY_FRAME" val="{&quot;height&quot;:370.55,&quot;left&quot;:527.15,&quot;top&quot;:114.2,&quot;width&quot;:394.9}"/>
</p:tagLst>
</file>

<file path=ppt/tags/tag9.xml><?xml version="1.0" encoding="utf-8"?>
<p:tagLst xmlns:p="http://schemas.openxmlformats.org/presentationml/2006/main">
  <p:tag name="KSO_WM_DIAGRAM_VIRTUALLY_FRAME" val="{&quot;height&quot;:313.6,&quot;left&quot;:527.15,&quot;top&quot;:114.2,&quot;width&quot;:394.9}"/>
</p:tagLst>
</file>

<file path=ppt/tags/tag90.xml><?xml version="1.0" encoding="utf-8"?>
<p:tagLst xmlns:p="http://schemas.openxmlformats.org/presentationml/2006/main">
  <p:tag name="KSO_WM_DIAGRAM_VIRTUALLY_FRAME" val="{&quot;height&quot;:370.55,&quot;left&quot;:527.15,&quot;top&quot;:114.2,&quot;width&quot;:394.9}"/>
</p:tagLst>
</file>

<file path=ppt/tags/tag91.xml><?xml version="1.0" encoding="utf-8"?>
<p:tagLst xmlns:p="http://schemas.openxmlformats.org/presentationml/2006/main">
  <p:tag name="KSO_WM_DIAGRAM_VIRTUALLY_FRAME" val="{&quot;height&quot;:370.55,&quot;left&quot;:527.15,&quot;top&quot;:114.2,&quot;width&quot;:394.9}"/>
</p:tagLst>
</file>

<file path=ppt/tags/tag92.xml><?xml version="1.0" encoding="utf-8"?>
<p:tagLst xmlns:p="http://schemas.openxmlformats.org/presentationml/2006/main">
  <p:tag name="KSO_WM_DIAGRAM_VIRTUALLY_FRAME" val="{&quot;height&quot;:370.55,&quot;left&quot;:527.15,&quot;top&quot;:114.2,&quot;width&quot;:394.9}"/>
</p:tagLst>
</file>

<file path=ppt/tags/tag93.xml><?xml version="1.0" encoding="utf-8"?>
<p:tagLst xmlns:p="http://schemas.openxmlformats.org/presentationml/2006/main">
  <p:tag name="KSO_WM_DIAGRAM_VIRTUALLY_FRAME" val="{&quot;height&quot;:370.55,&quot;left&quot;:527.15,&quot;top&quot;:114.2,&quot;width&quot;:394.9}"/>
</p:tagLst>
</file>

<file path=ppt/tags/tag94.xml><?xml version="1.0" encoding="utf-8"?>
<p:tagLst xmlns:p="http://schemas.openxmlformats.org/presentationml/2006/main">
  <p:tag name="KSO_WM_DIAGRAM_VIRTUALLY_FRAME" val="{&quot;height&quot;:370.55,&quot;left&quot;:527.15,&quot;top&quot;:114.2,&quot;width&quot;:394.9}"/>
</p:tagLst>
</file>

<file path=ppt/tags/tag95.xml><?xml version="1.0" encoding="utf-8"?>
<p:tagLst xmlns:p="http://schemas.openxmlformats.org/presentationml/2006/main">
  <p:tag name="KSO_WM_DIAGRAM_VIRTUALLY_FRAME" val="{&quot;height&quot;:370.55,&quot;left&quot;:527.15,&quot;top&quot;:114.2,&quot;width&quot;:394.9}"/>
</p:tagLst>
</file>

<file path=ppt/tags/tag96.xml><?xml version="1.0" encoding="utf-8"?>
<p:tagLst xmlns:p="http://schemas.openxmlformats.org/presentationml/2006/main">
  <p:tag name="KSO_WM_BEAUTIFY_FLAG" val=""/>
</p:tagLst>
</file>

<file path=ppt/tags/tag97.xml><?xml version="1.0" encoding="utf-8"?>
<p:tagLst xmlns:p="http://schemas.openxmlformats.org/presentationml/2006/main">
  <p:tag name="KSO_WM_BEAUTIFY_FLAG" val=""/>
</p:tagLst>
</file>

<file path=ppt/tags/tag98.xml><?xml version="1.0" encoding="utf-8"?>
<p:tagLst xmlns:p="http://schemas.openxmlformats.org/presentationml/2006/main">
  <p:tag name="KSO_WM_BEAUTIFY_FLAG" val=""/>
</p:tagLst>
</file>

<file path=ppt/tags/tag99.xml><?xml version="1.0" encoding="utf-8"?>
<p:tagLst xmlns:p="http://schemas.openxmlformats.org/presentationml/2006/main">
  <p:tag name="KSO_WM_BEAUTIFY_FLAG" val=""/>
</p:tagLst>
</file>

<file path=ppt/theme/theme1.xml><?xml version="1.0" encoding="utf-8"?>
<a:theme xmlns:a="http://schemas.openxmlformats.org/drawingml/2006/main" name="Office 主题">
  <a:themeElements>
    <a:clrScheme name="自定义 1">
      <a:dk1>
        <a:sysClr val="windowText" lastClr="000000"/>
      </a:dk1>
      <a:lt1>
        <a:sysClr val="window" lastClr="FFFFFF"/>
      </a:lt1>
      <a:dk2>
        <a:srgbClr val="44546A"/>
      </a:dk2>
      <a:lt2>
        <a:srgbClr val="E7E6E6"/>
      </a:lt2>
      <a:accent1>
        <a:srgbClr val="C00000"/>
      </a:accent1>
      <a:accent2>
        <a:srgbClr val="ED7D31"/>
      </a:accent2>
      <a:accent3>
        <a:srgbClr val="A5A5A5"/>
      </a:accent3>
      <a:accent4>
        <a:srgbClr val="FFC000"/>
      </a:accent4>
      <a:accent5>
        <a:srgbClr val="C00000"/>
      </a:accent5>
      <a:accent6>
        <a:srgbClr val="70AD47"/>
      </a:accent6>
      <a:hlink>
        <a:srgbClr val="C00000"/>
      </a:hlink>
      <a:folHlink>
        <a:srgbClr val="954F72"/>
      </a:folHlink>
    </a:clrScheme>
    <a:fontScheme name="常用">
      <a:majorFont>
        <a:latin typeface="Arial"/>
        <a:ea typeface="微软雅黑"/>
        <a:cs typeface=""/>
      </a:majorFont>
      <a:minorFont>
        <a:latin typeface="Times New Roman"/>
        <a:ea typeface="微软雅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14188</Words>
  <Application>WPS 演示</Application>
  <PresentationFormat>自定义</PresentationFormat>
  <Paragraphs>955</Paragraphs>
  <Slides>129</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129</vt:i4>
      </vt:variant>
    </vt:vector>
  </HeadingPairs>
  <TitlesOfParts>
    <vt:vector size="137" baseType="lpstr">
      <vt:lpstr>Arial</vt:lpstr>
      <vt:lpstr>宋体</vt:lpstr>
      <vt:lpstr>Wingdings</vt:lpstr>
      <vt:lpstr>微软雅黑</vt:lpstr>
      <vt:lpstr>Times New Roman</vt:lpstr>
      <vt:lpstr>Arial Unicode MS</vt:lpstr>
      <vt:lpstr>Calibri</vt:lpstr>
      <vt:lpstr>Office 主题</vt:lpstr>
      <vt:lpstr>PowerPoint 演示文稿</vt:lpstr>
      <vt:lpstr>PowerPoint 演示文稿</vt:lpstr>
      <vt:lpstr>3.1.1 使用视频滤镜</vt:lpstr>
      <vt:lpstr>PowerPoint 演示文稿</vt:lpstr>
      <vt:lpstr>3.1.1 使用视频滤镜</vt:lpstr>
      <vt:lpstr>3.1.1 使用视频滤镜</vt:lpstr>
      <vt:lpstr>6.2.2 Premiere Pro的工作界面</vt:lpstr>
      <vt:lpstr>6.2.2 Premiere Pro的工作界面</vt:lpstr>
      <vt:lpstr>6.2.3 Premiere Pro的工作区</vt:lpstr>
      <vt:lpstr>6.2.3 Premiere Pro的工作区</vt:lpstr>
      <vt:lpstr>6.2.3 Premiere Pro的工作区</vt:lpstr>
      <vt:lpstr>6.2.3 Premiere Pro的工作区</vt:lpstr>
      <vt:lpstr>PowerPoint 演示文稿</vt:lpstr>
      <vt:lpstr>6.2.2 Premiere Pro的工作界面</vt:lpstr>
      <vt:lpstr>6.3.1 项目与序列的新建</vt:lpstr>
      <vt:lpstr>6.3.1 项目与序列的新建</vt:lpstr>
      <vt:lpstr>6.3.1 项目与序列的新建</vt:lpstr>
      <vt:lpstr>6.3.1 项目与序列的新建</vt:lpstr>
      <vt:lpstr>6.3.1 项目与序列的新建</vt:lpstr>
      <vt:lpstr>6.3.1 项目与序列的新建</vt:lpstr>
      <vt:lpstr>6.3.2 素材的导入</vt:lpstr>
      <vt:lpstr>6.3.2 素材的导入</vt:lpstr>
      <vt:lpstr>6.3.2 素材的导入</vt:lpstr>
      <vt:lpstr>6.3.2 素材的导入</vt:lpstr>
      <vt:lpstr>6.3.2 素材的导入</vt:lpstr>
      <vt:lpstr>6.3.2 素材的导入</vt:lpstr>
      <vt:lpstr>6.3.2 素材的导入</vt:lpstr>
      <vt:lpstr>6.3.6 入点与出点的添加</vt:lpstr>
      <vt:lpstr>6.3.6 入点与出点的添加</vt:lpstr>
      <vt:lpstr>6.3.6 入点与出点的添加</vt:lpstr>
      <vt:lpstr>6.3.7 实战案例：制作古建筑混剪短视频</vt:lpstr>
      <vt:lpstr>6.3.7 实战案例：制作古建筑混剪短视频</vt:lpstr>
      <vt:lpstr>6.3.7 实战案例：制作古建筑混剪短视频</vt:lpstr>
      <vt:lpstr>6.3.7 实战案例：制作古建筑混剪短视频</vt:lpstr>
      <vt:lpstr>6.3.7 实战案例：制作古建筑混剪短视频</vt:lpstr>
      <vt:lpstr>PowerPoint 演示文稿</vt:lpstr>
      <vt:lpstr>6.3.7 实战案例：制作古建筑混剪短视频</vt:lpstr>
      <vt:lpstr>6.4.1 字幕的新建</vt:lpstr>
      <vt:lpstr>6.4.1 字幕的新建</vt:lpstr>
      <vt:lpstr>6.4.2 字幕样式与字幕模板的应用</vt:lpstr>
      <vt:lpstr>6.4.2 字幕样式与字幕模板的应用</vt:lpstr>
      <vt:lpstr>6.4.2 字幕样式与字幕模板的应用</vt:lpstr>
      <vt:lpstr>6.4.2 字幕样式与字幕模板的应用</vt:lpstr>
      <vt:lpstr>6.4.1 字幕的新建</vt:lpstr>
      <vt:lpstr>6.4.1 字幕的新建</vt:lpstr>
      <vt:lpstr>6.4.3 实战案例：制作影片的字幕滚动效果</vt:lpstr>
      <vt:lpstr>6.4.3 实战案例：制作影片的字幕滚动效果</vt:lpstr>
      <vt:lpstr>6.4.3 实战案例：制作影片的字幕滚动效果</vt:lpstr>
      <vt:lpstr>6.4.3 实战案例：制作影片的字幕滚动效果</vt:lpstr>
      <vt:lpstr>6.4.3 实战案例：制作影片的字幕滚动效果</vt:lpstr>
      <vt:lpstr>6.4.1 字幕的新建</vt:lpstr>
      <vt:lpstr>6.3.7 实战案例：制作古建筑混剪短视频</vt:lpstr>
      <vt:lpstr>6.3.7 实战案例：制作古建筑混剪短视频</vt:lpstr>
      <vt:lpstr>6.3.7 实战案例：制作古建筑混剪短视频</vt:lpstr>
      <vt:lpstr>6.4.4 字幕效果的修饰</vt:lpstr>
      <vt:lpstr>6.4.4 字幕效果的修饰</vt:lpstr>
      <vt:lpstr>6.4.4 字幕效果的修饰</vt:lpstr>
      <vt:lpstr>6.4.6 实战案例：制作开场文字书写效果</vt:lpstr>
      <vt:lpstr>6.4.6 实战案例：制作开场文字书写效果</vt:lpstr>
      <vt:lpstr>6.4.6 实战案例：制作开场文字书写效果</vt:lpstr>
      <vt:lpstr>6.4.6 实战案例：制作开场文字书写效果</vt:lpstr>
      <vt:lpstr>6.4.6 实战案例：制作开场文字书写效果</vt:lpstr>
      <vt:lpstr>6.4.6 实战案例：制作开场文字书写效果</vt:lpstr>
      <vt:lpstr>PowerPoint 演示文稿</vt:lpstr>
      <vt:lpstr>6.4.6 实战案例：制作开场文字书写效果</vt:lpstr>
      <vt:lpstr>6.5.1 音频的链接和解除</vt:lpstr>
      <vt:lpstr>6.5.1 音频的链接和解除</vt:lpstr>
      <vt:lpstr>6.5.1 音频的链接和解除</vt:lpstr>
      <vt:lpstr>6.5.2 添加背景音乐、音频过渡效果与音频效果</vt:lpstr>
      <vt:lpstr>6.5.2 添加背景音乐、音频过渡效果与音频效果</vt:lpstr>
      <vt:lpstr>6.5.2 添加背景音乐、音频过渡效果与音频效果</vt:lpstr>
      <vt:lpstr>6.5.2 添加背景音乐、音频过渡效果与音频效果</vt:lpstr>
      <vt:lpstr>6.5.3 实战案例：制作水下效果视频</vt:lpstr>
      <vt:lpstr>6.5.3 实战案例：制作水下效果视频</vt:lpstr>
      <vt:lpstr>6.5.3 实战案例：制作水下效果视频</vt:lpstr>
      <vt:lpstr>PowerPoint 演示文稿</vt:lpstr>
      <vt:lpstr>6.5.3 实战案例：制作水下效果视频</vt:lpstr>
      <vt:lpstr>6.6.1 视频过渡效果和视频效果的添加</vt:lpstr>
      <vt:lpstr>6.6.1 视频过渡效果和视频效果的添加</vt:lpstr>
      <vt:lpstr>6.6.1 视频过渡效果和视频效果的添加</vt:lpstr>
      <vt:lpstr>6.6.1 视频过渡效果和视频效果的添加</vt:lpstr>
      <vt:lpstr>6.6.2 实战案例：制作风景转场视频</vt:lpstr>
      <vt:lpstr>6.6.2 实战案例：制作风景转场视频</vt:lpstr>
      <vt:lpstr>6.6.2 实战案例：制作风景转场视频</vt:lpstr>
      <vt:lpstr>6.6.2 实战案例：制作风景转场视频</vt:lpstr>
      <vt:lpstr>6.6.2 实战案例：制作风景转场视频</vt:lpstr>
      <vt:lpstr>6.6.2 实战案例：制作风景转场视频</vt:lpstr>
      <vt:lpstr>6.6.2 实战案例：制作风景转场视频</vt:lpstr>
      <vt:lpstr>6.6.3 视频画面的调色</vt:lpstr>
      <vt:lpstr>6.6.3 视频画面的调色</vt:lpstr>
      <vt:lpstr>6.6.3 视频画面的调色</vt:lpstr>
      <vt:lpstr>6.6.3 视频画面的调色</vt:lpstr>
      <vt:lpstr>6.6.3 视频画面的调色</vt:lpstr>
      <vt:lpstr>6.6.4 实战案例：制作老电视效果视频</vt:lpstr>
      <vt:lpstr>6.6.4 实战案例：制作老电视效果视频</vt:lpstr>
      <vt:lpstr>6.6.4 实战案例：制作老电视效果视频</vt:lpstr>
      <vt:lpstr>6.6.4 实战案例：制作老电视效果视频</vt:lpstr>
      <vt:lpstr>6.6.4 实战案例：制作老电视效果视频</vt:lpstr>
      <vt:lpstr>6.6.4 实战案例：制作老电视效果视频</vt:lpstr>
      <vt:lpstr>PowerPoint 演示文稿</vt:lpstr>
      <vt:lpstr>6.6.4 实战案例：制作老电视效果视频</vt:lpstr>
      <vt:lpstr>6.7.1 视频输出类型的选择</vt:lpstr>
      <vt:lpstr>6.7.2 视频输出参数的设置</vt:lpstr>
      <vt:lpstr>6.7.3 实战案例：输出MP4格式的视频文件</vt:lpstr>
      <vt:lpstr>6.7.3 实战案例：输出MP4格式的视频文件</vt:lpstr>
      <vt:lpstr>6.7.3 实战案例：输出MP4格式的视频文件</vt:lpstr>
      <vt:lpstr>6.7.3 实战案例：输出MP4格式的视频文件</vt:lpstr>
      <vt:lpstr>PowerPoint 演示文稿</vt:lpstr>
      <vt:lpstr>6.7.3 实战案例：输出MP4格式的视频文件</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6.7.3 实战案例：输出MP4格式的视频文件</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kk</dc:creator>
  <cp:lastModifiedBy>呆呆熊</cp:lastModifiedBy>
  <cp:revision>170</cp:revision>
  <dcterms:created xsi:type="dcterms:W3CDTF">2016-10-23T10:12:00Z</dcterms:created>
  <dcterms:modified xsi:type="dcterms:W3CDTF">2025-06-04T08:59:56Z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2052-12.1.0.19770</vt:lpwstr>
  </property>
  <property fmtid="{D5CDD505-2E9C-101B-9397-08002B2CF9AE}" pid="3" name="ICV">
    <vt:lpwstr>EF8EEF18AD1D4D9BB696FBD045A40109</vt:lpwstr>
  </property>
</Properties>
</file>