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91"/>
  </p:notesMasterIdLst>
  <p:sldIdLst>
    <p:sldId id="256" r:id="rId3"/>
    <p:sldId id="858" r:id="rId4"/>
    <p:sldId id="340" r:id="rId5"/>
    <p:sldId id="950" r:id="rId6"/>
    <p:sldId id="934" r:id="rId7"/>
    <p:sldId id="951" r:id="rId8"/>
    <p:sldId id="952" r:id="rId9"/>
    <p:sldId id="953" r:id="rId10"/>
    <p:sldId id="954" r:id="rId11"/>
    <p:sldId id="935" r:id="rId12"/>
    <p:sldId id="936" r:id="rId13"/>
    <p:sldId id="937" r:id="rId14"/>
    <p:sldId id="938" r:id="rId15"/>
    <p:sldId id="955" r:id="rId16"/>
    <p:sldId id="964" r:id="rId17"/>
    <p:sldId id="956" r:id="rId18"/>
    <p:sldId id="965" r:id="rId19"/>
    <p:sldId id="966" r:id="rId20"/>
    <p:sldId id="967" r:id="rId21"/>
    <p:sldId id="975" r:id="rId22"/>
    <p:sldId id="976" r:id="rId23"/>
    <p:sldId id="977" r:id="rId24"/>
    <p:sldId id="978" r:id="rId25"/>
    <p:sldId id="979" r:id="rId26"/>
    <p:sldId id="980" r:id="rId27"/>
    <p:sldId id="981" r:id="rId28"/>
    <p:sldId id="982" r:id="rId29"/>
    <p:sldId id="989" r:id="rId30"/>
    <p:sldId id="990" r:id="rId31"/>
    <p:sldId id="1005" r:id="rId32"/>
    <p:sldId id="1006" r:id="rId33"/>
    <p:sldId id="1007" r:id="rId34"/>
    <p:sldId id="1018" r:id="rId35"/>
    <p:sldId id="1008" r:id="rId36"/>
    <p:sldId id="1019" r:id="rId37"/>
    <p:sldId id="1020" r:id="rId38"/>
    <p:sldId id="1027" r:id="rId39"/>
    <p:sldId id="1028" r:id="rId40"/>
    <p:sldId id="1029" r:id="rId41"/>
    <p:sldId id="1030" r:id="rId42"/>
    <p:sldId id="1031" r:id="rId43"/>
    <p:sldId id="1041" r:id="rId44"/>
    <p:sldId id="1042" r:id="rId45"/>
    <p:sldId id="1043" r:id="rId46"/>
    <p:sldId id="1044" r:id="rId47"/>
    <p:sldId id="1045" r:id="rId48"/>
    <p:sldId id="1049" r:id="rId49"/>
    <p:sldId id="1050" r:id="rId50"/>
    <p:sldId id="1051" r:id="rId51"/>
    <p:sldId id="1052" r:id="rId52"/>
    <p:sldId id="1064" r:id="rId53"/>
    <p:sldId id="1065" r:id="rId54"/>
    <p:sldId id="1066" r:id="rId55"/>
    <p:sldId id="1067" r:id="rId56"/>
    <p:sldId id="1068" r:id="rId57"/>
    <p:sldId id="1069" r:id="rId58"/>
    <p:sldId id="1070" r:id="rId59"/>
    <p:sldId id="1071" r:id="rId60"/>
    <p:sldId id="1072" r:id="rId61"/>
    <p:sldId id="1073" r:id="rId62"/>
    <p:sldId id="1074" r:id="rId63"/>
    <p:sldId id="1076" r:id="rId64"/>
    <p:sldId id="1077" r:id="rId65"/>
    <p:sldId id="1085" r:id="rId66"/>
    <p:sldId id="1078" r:id="rId67"/>
    <p:sldId id="1086" r:id="rId68"/>
    <p:sldId id="1087" r:id="rId69"/>
    <p:sldId id="1088" r:id="rId70"/>
    <p:sldId id="1095" r:id="rId71"/>
    <p:sldId id="1096" r:id="rId72"/>
    <p:sldId id="1103" r:id="rId73"/>
    <p:sldId id="1104" r:id="rId74"/>
    <p:sldId id="1105" r:id="rId75"/>
    <p:sldId id="1106" r:id="rId76"/>
    <p:sldId id="1107" r:id="rId77"/>
    <p:sldId id="1108" r:id="rId78"/>
    <p:sldId id="1110" r:id="rId79"/>
    <p:sldId id="1109" r:id="rId80"/>
    <p:sldId id="1111" r:id="rId81"/>
    <p:sldId id="1112" r:id="rId82"/>
    <p:sldId id="1113" r:id="rId83"/>
    <p:sldId id="1114" r:id="rId84"/>
    <p:sldId id="1115" r:id="rId85"/>
    <p:sldId id="1116" r:id="rId86"/>
    <p:sldId id="1117" r:id="rId87"/>
    <p:sldId id="1122" r:id="rId88"/>
    <p:sldId id="1118" r:id="rId89"/>
    <p:sldId id="766" r:id="rId90"/>
  </p:sldIdLst>
  <p:sldSz cx="12190095" cy="6859270"/>
  <p:notesSz cx="6858000" cy="9144000"/>
  <p:custDataLst>
    <p:tags r:id="rId9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38" userDrawn="1">
          <p15:clr>
            <a:srgbClr val="A4A3A4"/>
          </p15:clr>
        </p15:guide>
        <p15:guide id="2" pos="383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0000"/>
    <a:srgbClr val="D24E4E"/>
    <a:srgbClr val="D89999"/>
    <a:srgbClr val="E4B9B9"/>
    <a:srgbClr val="BE0202"/>
    <a:srgbClr val="F2B800"/>
    <a:srgbClr val="ED7D31"/>
    <a:srgbClr val="4E4B49"/>
    <a:srgbClr val="CF8282"/>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111" d="100"/>
          <a:sy n="111" d="100"/>
        </p:scale>
        <p:origin x="510" y="96"/>
      </p:cViewPr>
      <p:guideLst>
        <p:guide orient="horz" pos="2238"/>
        <p:guide pos="383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5" Type="http://schemas.openxmlformats.org/officeDocument/2006/relationships/tags" Target="tags/tag186.xml"/><Relationship Id="rId94" Type="http://schemas.openxmlformats.org/officeDocument/2006/relationships/tableStyles" Target="tableStyles.xml"/><Relationship Id="rId93" Type="http://schemas.openxmlformats.org/officeDocument/2006/relationships/viewProps" Target="viewProps.xml"/><Relationship Id="rId92" Type="http://schemas.openxmlformats.org/officeDocument/2006/relationships/presProps" Target="presProps.xml"/><Relationship Id="rId91" Type="http://schemas.openxmlformats.org/officeDocument/2006/relationships/notesMaster" Target="notesMasters/notesMaster1.xml"/><Relationship Id="rId90" Type="http://schemas.openxmlformats.org/officeDocument/2006/relationships/slide" Target="slides/slide88.xml"/><Relationship Id="rId9" Type="http://schemas.openxmlformats.org/officeDocument/2006/relationships/slide" Target="slides/slide7.xml"/><Relationship Id="rId89" Type="http://schemas.openxmlformats.org/officeDocument/2006/relationships/slide" Target="slides/slide87.xml"/><Relationship Id="rId88" Type="http://schemas.openxmlformats.org/officeDocument/2006/relationships/slide" Target="slides/slide86.xml"/><Relationship Id="rId87" Type="http://schemas.openxmlformats.org/officeDocument/2006/relationships/slide" Target="slides/slide85.xml"/><Relationship Id="rId86" Type="http://schemas.openxmlformats.org/officeDocument/2006/relationships/slide" Target="slides/slide84.xml"/><Relationship Id="rId85" Type="http://schemas.openxmlformats.org/officeDocument/2006/relationships/slide" Target="slides/slide83.xml"/><Relationship Id="rId84" Type="http://schemas.openxmlformats.org/officeDocument/2006/relationships/slide" Target="slides/slide82.xml"/><Relationship Id="rId83" Type="http://schemas.openxmlformats.org/officeDocument/2006/relationships/slide" Target="slides/slide81.xml"/><Relationship Id="rId82" Type="http://schemas.openxmlformats.org/officeDocument/2006/relationships/slide" Target="slides/slide80.xml"/><Relationship Id="rId81" Type="http://schemas.openxmlformats.org/officeDocument/2006/relationships/slide" Target="slides/slide79.xml"/><Relationship Id="rId80" Type="http://schemas.openxmlformats.org/officeDocument/2006/relationships/slide" Target="slides/slide78.xml"/><Relationship Id="rId8" Type="http://schemas.openxmlformats.org/officeDocument/2006/relationships/slide" Target="slides/slide6.xml"/><Relationship Id="rId79" Type="http://schemas.openxmlformats.org/officeDocument/2006/relationships/slide" Target="slides/slide77.xml"/><Relationship Id="rId78" Type="http://schemas.openxmlformats.org/officeDocument/2006/relationships/slide" Target="slides/slide76.xml"/><Relationship Id="rId77" Type="http://schemas.openxmlformats.org/officeDocument/2006/relationships/slide" Target="slides/slide75.xml"/><Relationship Id="rId76" Type="http://schemas.openxmlformats.org/officeDocument/2006/relationships/slide" Target="slides/slide74.xml"/><Relationship Id="rId75" Type="http://schemas.openxmlformats.org/officeDocument/2006/relationships/slide" Target="slides/slide73.xml"/><Relationship Id="rId74" Type="http://schemas.openxmlformats.org/officeDocument/2006/relationships/slide" Target="slides/slide72.xml"/><Relationship Id="rId73" Type="http://schemas.openxmlformats.org/officeDocument/2006/relationships/slide" Target="slides/slide71.xml"/><Relationship Id="rId72" Type="http://schemas.openxmlformats.org/officeDocument/2006/relationships/slide" Target="slides/slide70.xml"/><Relationship Id="rId71" Type="http://schemas.openxmlformats.org/officeDocument/2006/relationships/slide" Target="slides/slide69.xml"/><Relationship Id="rId70" Type="http://schemas.openxmlformats.org/officeDocument/2006/relationships/slide" Target="slides/slide68.xml"/><Relationship Id="rId7" Type="http://schemas.openxmlformats.org/officeDocument/2006/relationships/slide" Target="slides/slide5.xml"/><Relationship Id="rId69" Type="http://schemas.openxmlformats.org/officeDocument/2006/relationships/slide" Target="slides/slide67.xml"/><Relationship Id="rId68" Type="http://schemas.openxmlformats.org/officeDocument/2006/relationships/slide" Target="slides/slide66.xml"/><Relationship Id="rId67" Type="http://schemas.openxmlformats.org/officeDocument/2006/relationships/slide" Target="slides/slide65.xml"/><Relationship Id="rId66" Type="http://schemas.openxmlformats.org/officeDocument/2006/relationships/slide" Target="slides/slide64.xml"/><Relationship Id="rId65" Type="http://schemas.openxmlformats.org/officeDocument/2006/relationships/slide" Target="slides/slide63.xml"/><Relationship Id="rId64" Type="http://schemas.openxmlformats.org/officeDocument/2006/relationships/slide" Target="slides/slide62.xml"/><Relationship Id="rId63" Type="http://schemas.openxmlformats.org/officeDocument/2006/relationships/slide" Target="slides/slide61.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D19806A-AE30-4BEA-ABA1-2CAFB320D8A8}"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F1F1021-6AF6-47DB-B89A-51B7733794D9}"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1219200" rtl="0" eaLnBrk="1" latinLnBrk="0" hangingPunct="1">
      <a:defRPr sz="1600" kern="1200">
        <a:solidFill>
          <a:schemeClr val="tx1"/>
        </a:solidFill>
        <a:latin typeface="+mn-lt"/>
        <a:ea typeface="+mn-ea"/>
        <a:cs typeface="+mn-cs"/>
      </a:defRPr>
    </a:lvl1pPr>
    <a:lvl2pPr marL="609600" algn="l" defTabSz="1219200" rtl="0" eaLnBrk="1" latinLnBrk="0" hangingPunct="1">
      <a:defRPr sz="1600" kern="1200">
        <a:solidFill>
          <a:schemeClr val="tx1"/>
        </a:solidFill>
        <a:latin typeface="+mn-lt"/>
        <a:ea typeface="+mn-ea"/>
        <a:cs typeface="+mn-cs"/>
      </a:defRPr>
    </a:lvl2pPr>
    <a:lvl3pPr marL="1219200" algn="l" defTabSz="1219200" rtl="0" eaLnBrk="1" latinLnBrk="0" hangingPunct="1">
      <a:defRPr sz="1600" kern="1200">
        <a:solidFill>
          <a:schemeClr val="tx1"/>
        </a:solidFill>
        <a:latin typeface="+mn-lt"/>
        <a:ea typeface="+mn-ea"/>
        <a:cs typeface="+mn-cs"/>
      </a:defRPr>
    </a:lvl3pPr>
    <a:lvl4pPr marL="1828800" algn="l" defTabSz="1219200" rtl="0" eaLnBrk="1" latinLnBrk="0" hangingPunct="1">
      <a:defRPr sz="1600" kern="1200">
        <a:solidFill>
          <a:schemeClr val="tx1"/>
        </a:solidFill>
        <a:latin typeface="+mn-lt"/>
        <a:ea typeface="+mn-ea"/>
        <a:cs typeface="+mn-cs"/>
      </a:defRPr>
    </a:lvl4pPr>
    <a:lvl5pPr marL="2438400" algn="l" defTabSz="1219200" rtl="0" eaLnBrk="1" latinLnBrk="0" hangingPunct="1">
      <a:defRPr sz="1600" kern="1200">
        <a:solidFill>
          <a:schemeClr val="tx1"/>
        </a:solidFill>
        <a:latin typeface="+mn-lt"/>
        <a:ea typeface="+mn-ea"/>
        <a:cs typeface="+mn-cs"/>
      </a:defRPr>
    </a:lvl5pPr>
    <a:lvl6pPr marL="3048000" algn="l" defTabSz="1219200" rtl="0" eaLnBrk="1" latinLnBrk="0" hangingPunct="1">
      <a:defRPr sz="1600" kern="1200">
        <a:solidFill>
          <a:schemeClr val="tx1"/>
        </a:solidFill>
        <a:latin typeface="+mn-lt"/>
        <a:ea typeface="+mn-ea"/>
        <a:cs typeface="+mn-cs"/>
      </a:defRPr>
    </a:lvl6pPr>
    <a:lvl7pPr marL="3657600" algn="l" defTabSz="1219200" rtl="0" eaLnBrk="1" latinLnBrk="0" hangingPunct="1">
      <a:defRPr sz="1600" kern="1200">
        <a:solidFill>
          <a:schemeClr val="tx1"/>
        </a:solidFill>
        <a:latin typeface="+mn-lt"/>
        <a:ea typeface="+mn-ea"/>
        <a:cs typeface="+mn-cs"/>
      </a:defRPr>
    </a:lvl7pPr>
    <a:lvl8pPr marL="4267200" algn="l" defTabSz="1219200" rtl="0" eaLnBrk="1" latinLnBrk="0" hangingPunct="1">
      <a:defRPr sz="1600" kern="1200">
        <a:solidFill>
          <a:schemeClr val="tx1"/>
        </a:solidFill>
        <a:latin typeface="+mn-lt"/>
        <a:ea typeface="+mn-ea"/>
        <a:cs typeface="+mn-cs"/>
      </a:defRPr>
    </a:lvl8pPr>
    <a:lvl9pPr marL="4876800" algn="l" defTabSz="1219200"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5" name="Footer Placeholder 4"/>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3765" y="365211"/>
            <a:ext cx="2628558" cy="5813184"/>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092" y="365211"/>
            <a:ext cx="7733293" cy="5813184"/>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5" name="Footer Placeholder 4"/>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lvl1pPr>
              <a:lnSpc>
                <a:spcPct val="130000"/>
              </a:lnSpc>
              <a:spcBef>
                <a:spcPts val="0"/>
              </a:spcBef>
              <a:defRPr/>
            </a:lvl1pPr>
            <a:lvl2pPr>
              <a:lnSpc>
                <a:spcPct val="130000"/>
              </a:lnSpc>
              <a:spcBef>
                <a:spcPts val="0"/>
              </a:spcBef>
              <a:defRPr/>
            </a:lvl2pPr>
            <a:lvl3pPr>
              <a:lnSpc>
                <a:spcPct val="130000"/>
              </a:lnSpc>
              <a:spcBef>
                <a:spcPts val="0"/>
              </a:spcBef>
              <a:defRPr/>
            </a:lvl3pPr>
            <a:lvl4pPr>
              <a:lnSpc>
                <a:spcPct val="130000"/>
              </a:lnSpc>
              <a:spcBef>
                <a:spcPts val="0"/>
              </a:spcBef>
              <a:defRPr/>
            </a:lvl4pPr>
            <a:lvl5pPr>
              <a:lnSpc>
                <a:spcPct val="130000"/>
              </a:lnSpc>
              <a:spcBef>
                <a:spcPts val="0"/>
              </a:spcBef>
              <a:defRPr/>
            </a:lvl5pPr>
          </a:lstStyle>
          <a:p>
            <a:pPr lvl="0"/>
            <a:r>
              <a:rPr lang="zh-CN" altLang="en-US" dirty="0"/>
              <a:t>单击此处编辑母版文本样式</a:t>
            </a:r>
            <a:endParaRPr lang="zh-CN" altLang="en-US" dirty="0"/>
          </a:p>
        </p:txBody>
      </p:sp>
      <p:sp>
        <p:nvSpPr>
          <p:cNvPr id="7" name="Slide Number Placeholder 5"/>
          <p:cNvSpPr>
            <a:spLocks noGrp="1"/>
          </p:cNvSpPr>
          <p:nvPr>
            <p:ph type="sldNum" sz="quarter" idx="4"/>
          </p:nvPr>
        </p:nvSpPr>
        <p:spPr>
          <a:xfrm>
            <a:off x="11207169" y="331602"/>
            <a:ext cx="442575" cy="365210"/>
          </a:xfrm>
          <a:prstGeom prst="rect">
            <a:avLst/>
          </a:prstGeom>
        </p:spPr>
        <p:txBody>
          <a:bodyPr/>
          <a:lstStyle>
            <a:lvl1pPr algn="ctr">
              <a:defRPr sz="1600" b="0">
                <a:solidFill>
                  <a:schemeClr val="bg1"/>
                </a:solidFill>
                <a:latin typeface="+mj-lt"/>
              </a:defRPr>
            </a:lvl1pPr>
          </a:lstStyle>
          <a:p>
            <a:fld id="{2C19E75E-6663-4DF6-8780-5FA1457FEFCA}" type="slidenum">
              <a:rPr lang="zh-CN" altLang="en-US" smtClean="0"/>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742" y="1710135"/>
            <a:ext cx="10514231" cy="2853398"/>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742" y="4590527"/>
            <a:ext cx="10514231" cy="150053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5" name="Footer Placeholder 4"/>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091" y="1826048"/>
            <a:ext cx="5180926" cy="4352346"/>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Content Placeholder 3"/>
          <p:cNvSpPr>
            <a:spLocks noGrp="1"/>
          </p:cNvSpPr>
          <p:nvPr>
            <p:ph sz="half" idx="2"/>
          </p:nvPr>
        </p:nvSpPr>
        <p:spPr>
          <a:xfrm>
            <a:off x="6171396" y="1826048"/>
            <a:ext cx="5180926" cy="4352346"/>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Date Placeholder 4"/>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6" name="Footer Placeholder 5"/>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679" y="365210"/>
            <a:ext cx="10514231" cy="1325870"/>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680" y="1681552"/>
            <a:ext cx="5157115"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839680" y="2505655"/>
            <a:ext cx="5157115" cy="3685441"/>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Text Placeholder 4"/>
          <p:cNvSpPr>
            <a:spLocks noGrp="1"/>
          </p:cNvSpPr>
          <p:nvPr>
            <p:ph type="body" sz="quarter" idx="3"/>
          </p:nvPr>
        </p:nvSpPr>
        <p:spPr>
          <a:xfrm>
            <a:off x="6171397" y="1681552"/>
            <a:ext cx="5182513"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171397" y="2505655"/>
            <a:ext cx="5182513" cy="3685441"/>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7" name="Date Placeholder 6"/>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8" name="Footer Placeholder 7"/>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9" name="Slide Number Placeholder 8"/>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4" name="Footer Placeholder 3"/>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5" name="Slide Number Placeholder 4"/>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3" name="Footer Placeholder 2"/>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4" name="Slide Number Placeholder 3"/>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679" y="457306"/>
            <a:ext cx="3931725" cy="1600571"/>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2513" y="987655"/>
            <a:ext cx="6171397" cy="487475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Text Placeholder 3"/>
          <p:cNvSpPr>
            <a:spLocks noGrp="1"/>
          </p:cNvSpPr>
          <p:nvPr>
            <p:ph type="body" sz="half" idx="2"/>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6" name="Footer Placeholder 5"/>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679" y="457306"/>
            <a:ext cx="3931725" cy="1600571"/>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2513" y="987655"/>
            <a:ext cx="6171397" cy="487475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6" name="Footer Placeholder 5"/>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0EFED"/>
        </a:solidFill>
        <a:effectLst/>
      </p:bgPr>
    </p:bg>
    <p:spTree>
      <p:nvGrpSpPr>
        <p:cNvPr id="1" name=""/>
        <p:cNvGrpSpPr/>
        <p:nvPr/>
      </p:nvGrpSpPr>
      <p:grpSpPr>
        <a:xfrm>
          <a:off x="0" y="0"/>
          <a:ext cx="0" cy="0"/>
          <a:chOff x="0" y="0"/>
          <a:chExt cx="0" cy="0"/>
        </a:xfrm>
      </p:grpSpPr>
      <p:grpSp>
        <p:nvGrpSpPr>
          <p:cNvPr id="11" name="组合 10"/>
          <p:cNvGrpSpPr/>
          <p:nvPr userDrawn="1"/>
        </p:nvGrpSpPr>
        <p:grpSpPr>
          <a:xfrm>
            <a:off x="11154235" y="111888"/>
            <a:ext cx="532974" cy="605361"/>
            <a:chOff x="7545139" y="673329"/>
            <a:chExt cx="532974" cy="605361"/>
          </a:xfrm>
        </p:grpSpPr>
        <p:sp>
          <p:nvSpPr>
            <p:cNvPr id="14" name="Freeform 63"/>
            <p:cNvSpPr>
              <a:spLocks noEditPoints="1"/>
            </p:cNvSpPr>
            <p:nvPr/>
          </p:nvSpPr>
          <p:spPr bwMode="auto">
            <a:xfrm>
              <a:off x="7545139" y="673329"/>
              <a:ext cx="532974" cy="605361"/>
            </a:xfrm>
            <a:custGeom>
              <a:avLst/>
              <a:gdLst>
                <a:gd name="T0" fmla="*/ 319 w 352"/>
                <a:gd name="T1" fmla="*/ 209 h 400"/>
                <a:gd name="T2" fmla="*/ 238 w 352"/>
                <a:gd name="T3" fmla="*/ 134 h 400"/>
                <a:gd name="T4" fmla="*/ 251 w 352"/>
                <a:gd name="T5" fmla="*/ 134 h 400"/>
                <a:gd name="T6" fmla="*/ 313 w 352"/>
                <a:gd name="T7" fmla="*/ 114 h 400"/>
                <a:gd name="T8" fmla="*/ 283 w 352"/>
                <a:gd name="T9" fmla="*/ 96 h 400"/>
                <a:gd name="T10" fmla="*/ 292 w 352"/>
                <a:gd name="T11" fmla="*/ 82 h 400"/>
                <a:gd name="T12" fmla="*/ 289 w 352"/>
                <a:gd name="T13" fmla="*/ 75 h 400"/>
                <a:gd name="T14" fmla="*/ 237 w 352"/>
                <a:gd name="T15" fmla="*/ 97 h 400"/>
                <a:gd name="T16" fmla="*/ 231 w 352"/>
                <a:gd name="T17" fmla="*/ 16 h 400"/>
                <a:gd name="T18" fmla="*/ 142 w 352"/>
                <a:gd name="T19" fmla="*/ 17 h 400"/>
                <a:gd name="T20" fmla="*/ 136 w 352"/>
                <a:gd name="T21" fmla="*/ 108 h 400"/>
                <a:gd name="T22" fmla="*/ 121 w 352"/>
                <a:gd name="T23" fmla="*/ 112 h 400"/>
                <a:gd name="T24" fmla="*/ 111 w 352"/>
                <a:gd name="T25" fmla="*/ 119 h 400"/>
                <a:gd name="T26" fmla="*/ 127 w 352"/>
                <a:gd name="T27" fmla="*/ 130 h 400"/>
                <a:gd name="T28" fmla="*/ 34 w 352"/>
                <a:gd name="T29" fmla="*/ 214 h 400"/>
                <a:gd name="T30" fmla="*/ 149 w 352"/>
                <a:gd name="T31" fmla="*/ 391 h 400"/>
                <a:gd name="T32" fmla="*/ 343 w 352"/>
                <a:gd name="T33" fmla="*/ 268 h 400"/>
                <a:gd name="T34" fmla="*/ 303 w 352"/>
                <a:gd name="T35" fmla="*/ 109 h 400"/>
                <a:gd name="T36" fmla="*/ 251 w 352"/>
                <a:gd name="T37" fmla="*/ 123 h 400"/>
                <a:gd name="T38" fmla="*/ 243 w 352"/>
                <a:gd name="T39" fmla="*/ 122 h 400"/>
                <a:gd name="T40" fmla="*/ 280 w 352"/>
                <a:gd name="T41" fmla="*/ 85 h 400"/>
                <a:gd name="T42" fmla="*/ 239 w 352"/>
                <a:gd name="T43" fmla="*/ 111 h 400"/>
                <a:gd name="T44" fmla="*/ 280 w 352"/>
                <a:gd name="T45" fmla="*/ 85 h 400"/>
                <a:gd name="T46" fmla="*/ 218 w 352"/>
                <a:gd name="T47" fmla="*/ 315 h 400"/>
                <a:gd name="T48" fmla="*/ 183 w 352"/>
                <a:gd name="T49" fmla="*/ 326 h 400"/>
                <a:gd name="T50" fmla="*/ 169 w 352"/>
                <a:gd name="T51" fmla="*/ 344 h 400"/>
                <a:gd name="T52" fmla="*/ 147 w 352"/>
                <a:gd name="T53" fmla="*/ 322 h 400"/>
                <a:gd name="T54" fmla="*/ 122 w 352"/>
                <a:gd name="T55" fmla="*/ 300 h 400"/>
                <a:gd name="T56" fmla="*/ 155 w 352"/>
                <a:gd name="T57" fmla="*/ 280 h 400"/>
                <a:gd name="T58" fmla="*/ 169 w 352"/>
                <a:gd name="T59" fmla="*/ 301 h 400"/>
                <a:gd name="T60" fmla="*/ 142 w 352"/>
                <a:gd name="T61" fmla="*/ 258 h 400"/>
                <a:gd name="T62" fmla="*/ 122 w 352"/>
                <a:gd name="T63" fmla="*/ 225 h 400"/>
                <a:gd name="T64" fmla="*/ 169 w 352"/>
                <a:gd name="T65" fmla="*/ 184 h 400"/>
                <a:gd name="T66" fmla="*/ 183 w 352"/>
                <a:gd name="T67" fmla="*/ 175 h 400"/>
                <a:gd name="T68" fmla="*/ 215 w 352"/>
                <a:gd name="T69" fmla="*/ 194 h 400"/>
                <a:gd name="T70" fmla="*/ 195 w 352"/>
                <a:gd name="T71" fmla="*/ 223 h 400"/>
                <a:gd name="T72" fmla="*/ 183 w 352"/>
                <a:gd name="T73" fmla="*/ 209 h 400"/>
                <a:gd name="T74" fmla="*/ 221 w 352"/>
                <a:gd name="T75" fmla="*/ 252 h 400"/>
                <a:gd name="T76" fmla="*/ 230 w 352"/>
                <a:gd name="T77" fmla="*/ 301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2" h="400">
                  <a:moveTo>
                    <a:pt x="343" y="268"/>
                  </a:moveTo>
                  <a:cubicBezTo>
                    <a:pt x="339" y="245"/>
                    <a:pt x="331" y="231"/>
                    <a:pt x="319" y="209"/>
                  </a:cubicBezTo>
                  <a:cubicBezTo>
                    <a:pt x="308" y="192"/>
                    <a:pt x="288" y="172"/>
                    <a:pt x="273" y="160"/>
                  </a:cubicBezTo>
                  <a:cubicBezTo>
                    <a:pt x="262" y="151"/>
                    <a:pt x="249" y="143"/>
                    <a:pt x="238" y="134"/>
                  </a:cubicBezTo>
                  <a:cubicBezTo>
                    <a:pt x="241" y="134"/>
                    <a:pt x="241" y="134"/>
                    <a:pt x="241" y="134"/>
                  </a:cubicBezTo>
                  <a:cubicBezTo>
                    <a:pt x="251" y="134"/>
                    <a:pt x="251" y="134"/>
                    <a:pt x="251" y="134"/>
                  </a:cubicBezTo>
                  <a:cubicBezTo>
                    <a:pt x="258" y="134"/>
                    <a:pt x="266" y="134"/>
                    <a:pt x="274" y="133"/>
                  </a:cubicBezTo>
                  <a:cubicBezTo>
                    <a:pt x="283" y="132"/>
                    <a:pt x="306" y="128"/>
                    <a:pt x="313" y="114"/>
                  </a:cubicBezTo>
                  <a:cubicBezTo>
                    <a:pt x="318" y="104"/>
                    <a:pt x="314" y="99"/>
                    <a:pt x="311" y="97"/>
                  </a:cubicBezTo>
                  <a:cubicBezTo>
                    <a:pt x="306" y="93"/>
                    <a:pt x="295" y="94"/>
                    <a:pt x="283" y="96"/>
                  </a:cubicBezTo>
                  <a:cubicBezTo>
                    <a:pt x="288" y="92"/>
                    <a:pt x="291" y="88"/>
                    <a:pt x="292" y="84"/>
                  </a:cubicBezTo>
                  <a:cubicBezTo>
                    <a:pt x="292" y="84"/>
                    <a:pt x="292" y="83"/>
                    <a:pt x="292" y="82"/>
                  </a:cubicBezTo>
                  <a:cubicBezTo>
                    <a:pt x="292" y="80"/>
                    <a:pt x="292" y="78"/>
                    <a:pt x="290" y="76"/>
                  </a:cubicBezTo>
                  <a:cubicBezTo>
                    <a:pt x="289" y="75"/>
                    <a:pt x="289" y="75"/>
                    <a:pt x="289" y="75"/>
                  </a:cubicBezTo>
                  <a:cubicBezTo>
                    <a:pt x="287" y="74"/>
                    <a:pt x="287" y="74"/>
                    <a:pt x="287" y="74"/>
                  </a:cubicBezTo>
                  <a:cubicBezTo>
                    <a:pt x="272" y="72"/>
                    <a:pt x="251" y="83"/>
                    <a:pt x="237" y="97"/>
                  </a:cubicBezTo>
                  <a:cubicBezTo>
                    <a:pt x="252" y="77"/>
                    <a:pt x="280" y="51"/>
                    <a:pt x="285" y="30"/>
                  </a:cubicBezTo>
                  <a:cubicBezTo>
                    <a:pt x="266" y="29"/>
                    <a:pt x="247" y="25"/>
                    <a:pt x="231" y="16"/>
                  </a:cubicBezTo>
                  <a:cubicBezTo>
                    <a:pt x="216" y="8"/>
                    <a:pt x="209" y="0"/>
                    <a:pt x="191" y="3"/>
                  </a:cubicBezTo>
                  <a:cubicBezTo>
                    <a:pt x="174" y="5"/>
                    <a:pt x="158" y="13"/>
                    <a:pt x="142" y="17"/>
                  </a:cubicBezTo>
                  <a:cubicBezTo>
                    <a:pt x="124" y="22"/>
                    <a:pt x="108" y="15"/>
                    <a:pt x="90" y="18"/>
                  </a:cubicBezTo>
                  <a:cubicBezTo>
                    <a:pt x="87" y="49"/>
                    <a:pt x="125" y="79"/>
                    <a:pt x="136" y="108"/>
                  </a:cubicBezTo>
                  <a:cubicBezTo>
                    <a:pt x="131" y="109"/>
                    <a:pt x="126" y="110"/>
                    <a:pt x="121" y="112"/>
                  </a:cubicBezTo>
                  <a:cubicBezTo>
                    <a:pt x="121" y="112"/>
                    <a:pt x="121" y="112"/>
                    <a:pt x="121" y="112"/>
                  </a:cubicBezTo>
                  <a:cubicBezTo>
                    <a:pt x="118" y="113"/>
                    <a:pt x="115" y="114"/>
                    <a:pt x="114" y="116"/>
                  </a:cubicBezTo>
                  <a:cubicBezTo>
                    <a:pt x="111" y="119"/>
                    <a:pt x="111" y="119"/>
                    <a:pt x="111" y="119"/>
                  </a:cubicBezTo>
                  <a:cubicBezTo>
                    <a:pt x="113" y="123"/>
                    <a:pt x="113" y="123"/>
                    <a:pt x="113" y="123"/>
                  </a:cubicBezTo>
                  <a:cubicBezTo>
                    <a:pt x="116" y="127"/>
                    <a:pt x="120" y="129"/>
                    <a:pt x="127" y="130"/>
                  </a:cubicBezTo>
                  <a:cubicBezTo>
                    <a:pt x="113" y="139"/>
                    <a:pt x="96" y="149"/>
                    <a:pt x="84" y="159"/>
                  </a:cubicBezTo>
                  <a:cubicBezTo>
                    <a:pt x="69" y="172"/>
                    <a:pt x="46" y="198"/>
                    <a:pt x="34" y="214"/>
                  </a:cubicBezTo>
                  <a:cubicBezTo>
                    <a:pt x="13" y="240"/>
                    <a:pt x="0" y="275"/>
                    <a:pt x="6" y="307"/>
                  </a:cubicBezTo>
                  <a:cubicBezTo>
                    <a:pt x="18" y="370"/>
                    <a:pt x="92" y="391"/>
                    <a:pt x="149" y="391"/>
                  </a:cubicBezTo>
                  <a:cubicBezTo>
                    <a:pt x="212" y="391"/>
                    <a:pt x="293" y="400"/>
                    <a:pt x="335" y="348"/>
                  </a:cubicBezTo>
                  <a:cubicBezTo>
                    <a:pt x="352" y="327"/>
                    <a:pt x="347" y="295"/>
                    <a:pt x="343" y="268"/>
                  </a:cubicBezTo>
                  <a:close/>
                  <a:moveTo>
                    <a:pt x="305" y="105"/>
                  </a:moveTo>
                  <a:cubicBezTo>
                    <a:pt x="305" y="105"/>
                    <a:pt x="305" y="106"/>
                    <a:pt x="303" y="109"/>
                  </a:cubicBezTo>
                  <a:cubicBezTo>
                    <a:pt x="299" y="117"/>
                    <a:pt x="284" y="121"/>
                    <a:pt x="273" y="123"/>
                  </a:cubicBezTo>
                  <a:cubicBezTo>
                    <a:pt x="266" y="124"/>
                    <a:pt x="258" y="124"/>
                    <a:pt x="251" y="123"/>
                  </a:cubicBezTo>
                  <a:cubicBezTo>
                    <a:pt x="243" y="123"/>
                    <a:pt x="243" y="123"/>
                    <a:pt x="243" y="123"/>
                  </a:cubicBezTo>
                  <a:cubicBezTo>
                    <a:pt x="243" y="122"/>
                    <a:pt x="243" y="122"/>
                    <a:pt x="243" y="122"/>
                  </a:cubicBezTo>
                  <a:cubicBezTo>
                    <a:pt x="263" y="112"/>
                    <a:pt x="300" y="101"/>
                    <a:pt x="305" y="105"/>
                  </a:cubicBezTo>
                  <a:close/>
                  <a:moveTo>
                    <a:pt x="280" y="85"/>
                  </a:moveTo>
                  <a:cubicBezTo>
                    <a:pt x="275" y="90"/>
                    <a:pt x="260" y="99"/>
                    <a:pt x="251" y="104"/>
                  </a:cubicBezTo>
                  <a:cubicBezTo>
                    <a:pt x="247" y="106"/>
                    <a:pt x="243" y="108"/>
                    <a:pt x="239" y="111"/>
                  </a:cubicBezTo>
                  <a:cubicBezTo>
                    <a:pt x="239" y="111"/>
                    <a:pt x="239" y="111"/>
                    <a:pt x="239" y="111"/>
                  </a:cubicBezTo>
                  <a:cubicBezTo>
                    <a:pt x="249" y="98"/>
                    <a:pt x="267" y="86"/>
                    <a:pt x="280" y="85"/>
                  </a:cubicBezTo>
                  <a:close/>
                  <a:moveTo>
                    <a:pt x="230" y="301"/>
                  </a:moveTo>
                  <a:cubicBezTo>
                    <a:pt x="227" y="306"/>
                    <a:pt x="223" y="311"/>
                    <a:pt x="218" y="315"/>
                  </a:cubicBezTo>
                  <a:cubicBezTo>
                    <a:pt x="213" y="319"/>
                    <a:pt x="208" y="322"/>
                    <a:pt x="203" y="323"/>
                  </a:cubicBezTo>
                  <a:cubicBezTo>
                    <a:pt x="197" y="325"/>
                    <a:pt x="191" y="326"/>
                    <a:pt x="183" y="326"/>
                  </a:cubicBezTo>
                  <a:cubicBezTo>
                    <a:pt x="183" y="344"/>
                    <a:pt x="183" y="344"/>
                    <a:pt x="183" y="344"/>
                  </a:cubicBezTo>
                  <a:cubicBezTo>
                    <a:pt x="169" y="344"/>
                    <a:pt x="169" y="344"/>
                    <a:pt x="169" y="344"/>
                  </a:cubicBezTo>
                  <a:cubicBezTo>
                    <a:pt x="169" y="326"/>
                    <a:pt x="169" y="326"/>
                    <a:pt x="169" y="326"/>
                  </a:cubicBezTo>
                  <a:cubicBezTo>
                    <a:pt x="160" y="326"/>
                    <a:pt x="152" y="324"/>
                    <a:pt x="147" y="322"/>
                  </a:cubicBezTo>
                  <a:cubicBezTo>
                    <a:pt x="141" y="320"/>
                    <a:pt x="136" y="317"/>
                    <a:pt x="132" y="313"/>
                  </a:cubicBezTo>
                  <a:cubicBezTo>
                    <a:pt x="127" y="309"/>
                    <a:pt x="124" y="305"/>
                    <a:pt x="122" y="300"/>
                  </a:cubicBezTo>
                  <a:cubicBezTo>
                    <a:pt x="120" y="296"/>
                    <a:pt x="118" y="291"/>
                    <a:pt x="117" y="284"/>
                  </a:cubicBezTo>
                  <a:cubicBezTo>
                    <a:pt x="155" y="280"/>
                    <a:pt x="155" y="280"/>
                    <a:pt x="155" y="280"/>
                  </a:cubicBezTo>
                  <a:cubicBezTo>
                    <a:pt x="156" y="286"/>
                    <a:pt x="158" y="291"/>
                    <a:pt x="160" y="293"/>
                  </a:cubicBezTo>
                  <a:cubicBezTo>
                    <a:pt x="162" y="296"/>
                    <a:pt x="165" y="299"/>
                    <a:pt x="169" y="301"/>
                  </a:cubicBezTo>
                  <a:cubicBezTo>
                    <a:pt x="169" y="267"/>
                    <a:pt x="169" y="267"/>
                    <a:pt x="169" y="267"/>
                  </a:cubicBezTo>
                  <a:cubicBezTo>
                    <a:pt x="156" y="264"/>
                    <a:pt x="147" y="261"/>
                    <a:pt x="142" y="258"/>
                  </a:cubicBezTo>
                  <a:cubicBezTo>
                    <a:pt x="137" y="255"/>
                    <a:pt x="132" y="251"/>
                    <a:pt x="128" y="246"/>
                  </a:cubicBezTo>
                  <a:cubicBezTo>
                    <a:pt x="124" y="240"/>
                    <a:pt x="122" y="233"/>
                    <a:pt x="122" y="225"/>
                  </a:cubicBezTo>
                  <a:cubicBezTo>
                    <a:pt x="122" y="213"/>
                    <a:pt x="126" y="204"/>
                    <a:pt x="134" y="196"/>
                  </a:cubicBezTo>
                  <a:cubicBezTo>
                    <a:pt x="142" y="189"/>
                    <a:pt x="154" y="185"/>
                    <a:pt x="169" y="184"/>
                  </a:cubicBezTo>
                  <a:cubicBezTo>
                    <a:pt x="169" y="175"/>
                    <a:pt x="169" y="175"/>
                    <a:pt x="169" y="175"/>
                  </a:cubicBezTo>
                  <a:cubicBezTo>
                    <a:pt x="183" y="175"/>
                    <a:pt x="183" y="175"/>
                    <a:pt x="183" y="175"/>
                  </a:cubicBezTo>
                  <a:cubicBezTo>
                    <a:pt x="183" y="184"/>
                    <a:pt x="183" y="184"/>
                    <a:pt x="183" y="184"/>
                  </a:cubicBezTo>
                  <a:cubicBezTo>
                    <a:pt x="197" y="185"/>
                    <a:pt x="208" y="188"/>
                    <a:pt x="215" y="194"/>
                  </a:cubicBezTo>
                  <a:cubicBezTo>
                    <a:pt x="223" y="200"/>
                    <a:pt x="228" y="208"/>
                    <a:pt x="230" y="218"/>
                  </a:cubicBezTo>
                  <a:cubicBezTo>
                    <a:pt x="195" y="223"/>
                    <a:pt x="195" y="223"/>
                    <a:pt x="195" y="223"/>
                  </a:cubicBezTo>
                  <a:cubicBezTo>
                    <a:pt x="193" y="219"/>
                    <a:pt x="191" y="216"/>
                    <a:pt x="190" y="214"/>
                  </a:cubicBezTo>
                  <a:cubicBezTo>
                    <a:pt x="189" y="212"/>
                    <a:pt x="186" y="211"/>
                    <a:pt x="183" y="209"/>
                  </a:cubicBezTo>
                  <a:cubicBezTo>
                    <a:pt x="183" y="236"/>
                    <a:pt x="183" y="236"/>
                    <a:pt x="183" y="236"/>
                  </a:cubicBezTo>
                  <a:cubicBezTo>
                    <a:pt x="202" y="241"/>
                    <a:pt x="215" y="247"/>
                    <a:pt x="221" y="252"/>
                  </a:cubicBezTo>
                  <a:cubicBezTo>
                    <a:pt x="230" y="260"/>
                    <a:pt x="234" y="270"/>
                    <a:pt x="234" y="282"/>
                  </a:cubicBezTo>
                  <a:cubicBezTo>
                    <a:pt x="234" y="288"/>
                    <a:pt x="233" y="295"/>
                    <a:pt x="230" y="301"/>
                  </a:cubicBezTo>
                  <a:close/>
                </a:path>
              </a:pathLst>
            </a:custGeom>
            <a:solidFill>
              <a:srgbClr val="BE0202"/>
            </a:solidFill>
            <a:ln>
              <a:noFill/>
            </a:ln>
          </p:spPr>
          <p:txBody>
            <a:bodyPr vert="horz" wrap="square" lIns="91440" tIns="45720" rIns="91440" bIns="45720" numCol="1" anchor="t" anchorCtr="0" compatLnSpc="1"/>
            <a:lstStyle/>
            <a:p>
              <a:endParaRPr lang="zh-CN" altLang="en-US"/>
            </a:p>
          </p:txBody>
        </p:sp>
        <p:sp>
          <p:nvSpPr>
            <p:cNvPr id="15" name="矩形 14"/>
            <p:cNvSpPr/>
            <p:nvPr/>
          </p:nvSpPr>
          <p:spPr>
            <a:xfrm>
              <a:off x="7705725" y="934099"/>
              <a:ext cx="259080" cy="2736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Title Placeholder 1"/>
          <p:cNvSpPr>
            <a:spLocks noGrp="1"/>
          </p:cNvSpPr>
          <p:nvPr>
            <p:ph type="title"/>
          </p:nvPr>
        </p:nvSpPr>
        <p:spPr>
          <a:xfrm>
            <a:off x="1002684" y="281403"/>
            <a:ext cx="3975956" cy="441614"/>
          </a:xfrm>
          <a:prstGeom prst="rect">
            <a:avLst/>
          </a:prstGeom>
        </p:spPr>
        <p:txBody>
          <a:bodyPr vert="horz" lIns="121917" tIns="60958" rIns="121917" bIns="60958"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838091" y="937550"/>
            <a:ext cx="10703669" cy="5544530"/>
          </a:xfrm>
          <a:prstGeom prst="rect">
            <a:avLst/>
          </a:prstGeom>
        </p:spPr>
        <p:txBody>
          <a:bodyPr vert="horz" lIns="121917" tIns="60958" rIns="121917" bIns="60958" rtlCol="0">
            <a:normAutofit/>
          </a:bodyPr>
          <a:lstStyle/>
          <a:p>
            <a:pPr lvl="0"/>
            <a:r>
              <a:rPr lang="zh-CN" altLang="en-US" dirty="0"/>
              <a:t>单击此处编辑母版文本样式</a:t>
            </a:r>
            <a:endParaRPr lang="zh-CN" altLang="en-US" dirty="0"/>
          </a:p>
        </p:txBody>
      </p:sp>
      <p:grpSp>
        <p:nvGrpSpPr>
          <p:cNvPr id="7" name="组合 6"/>
          <p:cNvGrpSpPr/>
          <p:nvPr userDrawn="1"/>
        </p:nvGrpSpPr>
        <p:grpSpPr>
          <a:xfrm>
            <a:off x="138588" y="353948"/>
            <a:ext cx="735172" cy="271046"/>
            <a:chOff x="264939" y="188640"/>
            <a:chExt cx="604358" cy="216024"/>
          </a:xfrm>
        </p:grpSpPr>
        <p:sp>
          <p:nvSpPr>
            <p:cNvPr id="8" name="燕尾形 7"/>
            <p:cNvSpPr/>
            <p:nvPr/>
          </p:nvSpPr>
          <p:spPr>
            <a:xfrm>
              <a:off x="264939" y="188640"/>
              <a:ext cx="216024" cy="216024"/>
            </a:xfrm>
            <a:prstGeom prst="chevron">
              <a:avLst/>
            </a:prstGeom>
            <a:solidFill>
              <a:srgbClr val="BE0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9" name="燕尾形 8"/>
            <p:cNvSpPr/>
            <p:nvPr/>
          </p:nvSpPr>
          <p:spPr>
            <a:xfrm>
              <a:off x="454914" y="188640"/>
              <a:ext cx="216024" cy="216024"/>
            </a:xfrm>
            <a:prstGeom prst="chevron">
              <a:avLst/>
            </a:prstGeom>
            <a:solidFill>
              <a:srgbClr val="BE0202">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 name="燕尾形 9"/>
            <p:cNvSpPr/>
            <p:nvPr/>
          </p:nvSpPr>
          <p:spPr>
            <a:xfrm>
              <a:off x="653273" y="188640"/>
              <a:ext cx="216024" cy="216024"/>
            </a:xfrm>
            <a:prstGeom prst="chevron">
              <a:avLst/>
            </a:prstGeom>
            <a:solidFill>
              <a:srgbClr val="BE020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cxnSp>
        <p:nvCxnSpPr>
          <p:cNvPr id="12" name="直接连接符 11"/>
          <p:cNvCxnSpPr/>
          <p:nvPr userDrawn="1"/>
        </p:nvCxnSpPr>
        <p:spPr>
          <a:xfrm>
            <a:off x="138588" y="705495"/>
            <a:ext cx="11541636" cy="0"/>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8" name="Slide Number Placeholder 5"/>
          <p:cNvSpPr>
            <a:spLocks noGrp="1"/>
          </p:cNvSpPr>
          <p:nvPr>
            <p:ph type="sldNum" sz="quarter" idx="4"/>
          </p:nvPr>
        </p:nvSpPr>
        <p:spPr>
          <a:xfrm>
            <a:off x="11199434" y="330424"/>
            <a:ext cx="442575" cy="365210"/>
          </a:xfrm>
          <a:prstGeom prst="rect">
            <a:avLst/>
          </a:prstGeom>
        </p:spPr>
        <p:txBody>
          <a:bodyPr/>
          <a:lstStyle>
            <a:lvl1pPr algn="ctr">
              <a:defRPr sz="1600" b="0">
                <a:solidFill>
                  <a:schemeClr val="bg1"/>
                </a:solidFill>
                <a:latin typeface="+mj-lt"/>
              </a:defRPr>
            </a:lvl1pPr>
          </a:lstStyle>
          <a:p>
            <a:fld id="{2C19E75E-6663-4DF6-8780-5FA1457FEFCA}" type="slidenum">
              <a:rPr lang="zh-CN" altLang="en-US" smtClean="0"/>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dt="0"/>
  <p:txStyles>
    <p:titleStyle>
      <a:lvl1pPr algn="l" defTabSz="914400" rtl="0" eaLnBrk="1" latinLnBrk="0" hangingPunct="1">
        <a:lnSpc>
          <a:spcPct val="90000"/>
        </a:lnSpc>
        <a:spcBef>
          <a:spcPct val="0"/>
        </a:spcBef>
        <a:buNone/>
        <a:defRPr sz="2200" kern="1200">
          <a:solidFill>
            <a:schemeClr val="tx1"/>
          </a:solidFill>
          <a:latin typeface="+mj-lt"/>
          <a:ea typeface="+mj-ea"/>
          <a:cs typeface="+mj-cs"/>
        </a:defRPr>
      </a:lvl1pPr>
    </p:titleStyle>
    <p:body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jpeg"/><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0"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emf"/></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emf"/></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emf"/></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emf"/></Relationships>
</file>

<file path=ppt/slides/_rels/slide15.xml.rels><?xml version="1.0" encoding="UTF-8" standalone="yes"?>
<Relationships xmlns="http://schemas.openxmlformats.org/package/2006/relationships"><Relationship Id="rId9" Type="http://schemas.openxmlformats.org/officeDocument/2006/relationships/tags" Target="../tags/tag66.xml"/><Relationship Id="rId8" Type="http://schemas.openxmlformats.org/officeDocument/2006/relationships/tags" Target="../tags/tag65.xml"/><Relationship Id="rId7" Type="http://schemas.openxmlformats.org/officeDocument/2006/relationships/tags" Target="../tags/tag64.xml"/><Relationship Id="rId6" Type="http://schemas.openxmlformats.org/officeDocument/2006/relationships/tags" Target="../tags/tag63.xml"/><Relationship Id="rId5" Type="http://schemas.openxmlformats.org/officeDocument/2006/relationships/tags" Target="../tags/tag62.xml"/><Relationship Id="rId4" Type="http://schemas.openxmlformats.org/officeDocument/2006/relationships/tags" Target="../tags/tag61.xml"/><Relationship Id="rId33" Type="http://schemas.openxmlformats.org/officeDocument/2006/relationships/slideLayout" Target="../slideLayouts/slideLayout1.xml"/><Relationship Id="rId32" Type="http://schemas.openxmlformats.org/officeDocument/2006/relationships/image" Target="../media/image12.png"/><Relationship Id="rId31" Type="http://schemas.openxmlformats.org/officeDocument/2006/relationships/tags" Target="../tags/tag87.xml"/><Relationship Id="rId30" Type="http://schemas.openxmlformats.org/officeDocument/2006/relationships/image" Target="../media/image11.emf"/><Relationship Id="rId3" Type="http://schemas.openxmlformats.org/officeDocument/2006/relationships/tags" Target="../tags/tag60.xml"/><Relationship Id="rId29" Type="http://schemas.openxmlformats.org/officeDocument/2006/relationships/tags" Target="../tags/tag86.xml"/><Relationship Id="rId28" Type="http://schemas.openxmlformats.org/officeDocument/2006/relationships/tags" Target="../tags/tag85.xml"/><Relationship Id="rId27" Type="http://schemas.openxmlformats.org/officeDocument/2006/relationships/tags" Target="../tags/tag84.xml"/><Relationship Id="rId26" Type="http://schemas.openxmlformats.org/officeDocument/2006/relationships/tags" Target="../tags/tag83.xml"/><Relationship Id="rId25" Type="http://schemas.openxmlformats.org/officeDocument/2006/relationships/tags" Target="../tags/tag82.xml"/><Relationship Id="rId24" Type="http://schemas.openxmlformats.org/officeDocument/2006/relationships/tags" Target="../tags/tag81.xml"/><Relationship Id="rId23" Type="http://schemas.openxmlformats.org/officeDocument/2006/relationships/tags" Target="../tags/tag80.xml"/><Relationship Id="rId22" Type="http://schemas.openxmlformats.org/officeDocument/2006/relationships/tags" Target="../tags/tag79.xml"/><Relationship Id="rId21" Type="http://schemas.openxmlformats.org/officeDocument/2006/relationships/tags" Target="../tags/tag78.xml"/><Relationship Id="rId20" Type="http://schemas.openxmlformats.org/officeDocument/2006/relationships/tags" Target="../tags/tag77.xml"/><Relationship Id="rId2" Type="http://schemas.openxmlformats.org/officeDocument/2006/relationships/tags" Target="../tags/tag59.xml"/><Relationship Id="rId19" Type="http://schemas.openxmlformats.org/officeDocument/2006/relationships/tags" Target="../tags/tag76.xml"/><Relationship Id="rId18" Type="http://schemas.openxmlformats.org/officeDocument/2006/relationships/tags" Target="../tags/tag75.xml"/><Relationship Id="rId17" Type="http://schemas.openxmlformats.org/officeDocument/2006/relationships/tags" Target="../tags/tag74.xml"/><Relationship Id="rId16" Type="http://schemas.openxmlformats.org/officeDocument/2006/relationships/tags" Target="../tags/tag73.xml"/><Relationship Id="rId15" Type="http://schemas.openxmlformats.org/officeDocument/2006/relationships/tags" Target="../tags/tag72.xml"/><Relationship Id="rId14" Type="http://schemas.openxmlformats.org/officeDocument/2006/relationships/tags" Target="../tags/tag71.xml"/><Relationship Id="rId13" Type="http://schemas.openxmlformats.org/officeDocument/2006/relationships/tags" Target="../tags/tag70.xml"/><Relationship Id="rId12" Type="http://schemas.openxmlformats.org/officeDocument/2006/relationships/tags" Target="../tags/tag69.xml"/><Relationship Id="rId11" Type="http://schemas.openxmlformats.org/officeDocument/2006/relationships/tags" Target="../tags/tag68.xml"/><Relationship Id="rId10" Type="http://schemas.openxmlformats.org/officeDocument/2006/relationships/tags" Target="../tags/tag67.xml"/><Relationship Id="rId1"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emf"/></Relationships>
</file>

<file path=ppt/slides/_rels/slide2.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3" Type="http://schemas.openxmlformats.org/officeDocument/2006/relationships/slideLayout" Target="../slideLayouts/slideLayout1.xml"/><Relationship Id="rId32" Type="http://schemas.openxmlformats.org/officeDocument/2006/relationships/image" Target="../media/image12.png"/><Relationship Id="rId31" Type="http://schemas.openxmlformats.org/officeDocument/2006/relationships/tags" Target="../tags/tag29.xml"/><Relationship Id="rId30" Type="http://schemas.openxmlformats.org/officeDocument/2006/relationships/image" Target="../media/image11.emf"/><Relationship Id="rId3" Type="http://schemas.openxmlformats.org/officeDocument/2006/relationships/tags" Target="../tags/tag2.xml"/><Relationship Id="rId29" Type="http://schemas.openxmlformats.org/officeDocument/2006/relationships/tags" Target="../tags/tag28.xml"/><Relationship Id="rId28" Type="http://schemas.openxmlformats.org/officeDocument/2006/relationships/tags" Target="../tags/tag27.xml"/><Relationship Id="rId27" Type="http://schemas.openxmlformats.org/officeDocument/2006/relationships/tags" Target="../tags/tag26.xml"/><Relationship Id="rId26" Type="http://schemas.openxmlformats.org/officeDocument/2006/relationships/tags" Target="../tags/tag25.xml"/><Relationship Id="rId25" Type="http://schemas.openxmlformats.org/officeDocument/2006/relationships/tags" Target="../tags/tag24.xml"/><Relationship Id="rId24" Type="http://schemas.openxmlformats.org/officeDocument/2006/relationships/tags" Target="../tags/tag23.xml"/><Relationship Id="rId23" Type="http://schemas.openxmlformats.org/officeDocument/2006/relationships/tags" Target="../tags/tag22.xml"/><Relationship Id="rId22" Type="http://schemas.openxmlformats.org/officeDocument/2006/relationships/tags" Target="../tags/tag21.xml"/><Relationship Id="rId21" Type="http://schemas.openxmlformats.org/officeDocument/2006/relationships/tags" Target="../tags/tag20.xml"/><Relationship Id="rId20" Type="http://schemas.openxmlformats.org/officeDocument/2006/relationships/tags" Target="../tags/tag19.xml"/><Relationship Id="rId2" Type="http://schemas.openxmlformats.org/officeDocument/2006/relationships/tags" Target="../tags/tag1.xml"/><Relationship Id="rId19" Type="http://schemas.openxmlformats.org/officeDocument/2006/relationships/tags" Target="../tags/tag18.xml"/><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emf"/></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emf"/></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6.emf"/><Relationship Id="rId1" Type="http://schemas.openxmlformats.org/officeDocument/2006/relationships/image" Target="../media/image25.emf"/></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8.emf"/><Relationship Id="rId1" Type="http://schemas.openxmlformats.org/officeDocument/2006/relationships/image" Target="../media/image27.emf"/></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0.emf"/><Relationship Id="rId1" Type="http://schemas.openxmlformats.org/officeDocument/2006/relationships/image" Target="../media/image29.emf"/></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1.emf"/></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3.emf"/><Relationship Id="rId1" Type="http://schemas.openxmlformats.org/officeDocument/2006/relationships/image" Target="../media/image32.emf"/></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4.emf"/></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6.emf"/><Relationship Id="rId1" Type="http://schemas.openxmlformats.org/officeDocument/2006/relationships/image" Target="../media/image35.emf"/></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7.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9.emf"/><Relationship Id="rId1" Type="http://schemas.openxmlformats.org/officeDocument/2006/relationships/image" Target="../media/image38.emf"/></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1.emf"/><Relationship Id="rId1" Type="http://schemas.openxmlformats.org/officeDocument/2006/relationships/image" Target="../media/image40.emf"/></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3.emf"/><Relationship Id="rId1" Type="http://schemas.openxmlformats.org/officeDocument/2006/relationships/image" Target="../media/image42.emf"/></Relationships>
</file>

<file path=ppt/slides/_rels/slide33.xml.rels><?xml version="1.0" encoding="UTF-8" standalone="yes"?>
<Relationships xmlns="http://schemas.openxmlformats.org/package/2006/relationships"><Relationship Id="rId9" Type="http://schemas.openxmlformats.org/officeDocument/2006/relationships/tags" Target="../tags/tag95.xml"/><Relationship Id="rId8" Type="http://schemas.openxmlformats.org/officeDocument/2006/relationships/tags" Target="../tags/tag94.xml"/><Relationship Id="rId7" Type="http://schemas.openxmlformats.org/officeDocument/2006/relationships/tags" Target="../tags/tag93.xml"/><Relationship Id="rId6" Type="http://schemas.openxmlformats.org/officeDocument/2006/relationships/tags" Target="../tags/tag92.xml"/><Relationship Id="rId5" Type="http://schemas.openxmlformats.org/officeDocument/2006/relationships/tags" Target="../tags/tag91.xml"/><Relationship Id="rId4" Type="http://schemas.openxmlformats.org/officeDocument/2006/relationships/tags" Target="../tags/tag90.xml"/><Relationship Id="rId33" Type="http://schemas.openxmlformats.org/officeDocument/2006/relationships/slideLayout" Target="../slideLayouts/slideLayout1.xml"/><Relationship Id="rId32" Type="http://schemas.openxmlformats.org/officeDocument/2006/relationships/image" Target="../media/image12.png"/><Relationship Id="rId31" Type="http://schemas.openxmlformats.org/officeDocument/2006/relationships/tags" Target="../tags/tag116.xml"/><Relationship Id="rId30" Type="http://schemas.openxmlformats.org/officeDocument/2006/relationships/image" Target="../media/image11.emf"/><Relationship Id="rId3" Type="http://schemas.openxmlformats.org/officeDocument/2006/relationships/tags" Target="../tags/tag89.xml"/><Relationship Id="rId29" Type="http://schemas.openxmlformats.org/officeDocument/2006/relationships/tags" Target="../tags/tag115.xml"/><Relationship Id="rId28" Type="http://schemas.openxmlformats.org/officeDocument/2006/relationships/tags" Target="../tags/tag114.xml"/><Relationship Id="rId27" Type="http://schemas.openxmlformats.org/officeDocument/2006/relationships/tags" Target="../tags/tag113.xml"/><Relationship Id="rId26" Type="http://schemas.openxmlformats.org/officeDocument/2006/relationships/tags" Target="../tags/tag112.xml"/><Relationship Id="rId25" Type="http://schemas.openxmlformats.org/officeDocument/2006/relationships/tags" Target="../tags/tag111.xml"/><Relationship Id="rId24" Type="http://schemas.openxmlformats.org/officeDocument/2006/relationships/tags" Target="../tags/tag110.xml"/><Relationship Id="rId23" Type="http://schemas.openxmlformats.org/officeDocument/2006/relationships/tags" Target="../tags/tag109.xml"/><Relationship Id="rId22" Type="http://schemas.openxmlformats.org/officeDocument/2006/relationships/tags" Target="../tags/tag108.xml"/><Relationship Id="rId21" Type="http://schemas.openxmlformats.org/officeDocument/2006/relationships/tags" Target="../tags/tag107.xml"/><Relationship Id="rId20" Type="http://schemas.openxmlformats.org/officeDocument/2006/relationships/tags" Target="../tags/tag106.xml"/><Relationship Id="rId2" Type="http://schemas.openxmlformats.org/officeDocument/2006/relationships/tags" Target="../tags/tag88.xml"/><Relationship Id="rId19" Type="http://schemas.openxmlformats.org/officeDocument/2006/relationships/tags" Target="../tags/tag105.xml"/><Relationship Id="rId18" Type="http://schemas.openxmlformats.org/officeDocument/2006/relationships/tags" Target="../tags/tag104.xml"/><Relationship Id="rId17" Type="http://schemas.openxmlformats.org/officeDocument/2006/relationships/tags" Target="../tags/tag103.xml"/><Relationship Id="rId16" Type="http://schemas.openxmlformats.org/officeDocument/2006/relationships/tags" Target="../tags/tag102.xml"/><Relationship Id="rId15" Type="http://schemas.openxmlformats.org/officeDocument/2006/relationships/tags" Target="../tags/tag101.xml"/><Relationship Id="rId14" Type="http://schemas.openxmlformats.org/officeDocument/2006/relationships/tags" Target="../tags/tag100.xml"/><Relationship Id="rId13" Type="http://schemas.openxmlformats.org/officeDocument/2006/relationships/tags" Target="../tags/tag99.xml"/><Relationship Id="rId12" Type="http://schemas.openxmlformats.org/officeDocument/2006/relationships/tags" Target="../tags/tag98.xml"/><Relationship Id="rId11" Type="http://schemas.openxmlformats.org/officeDocument/2006/relationships/tags" Target="../tags/tag97.xml"/><Relationship Id="rId10" Type="http://schemas.openxmlformats.org/officeDocument/2006/relationships/tags" Target="../tags/tag96.xml"/><Relationship Id="rId1" Type="http://schemas.openxmlformats.org/officeDocument/2006/relationships/image" Target="../media/image10.png"/></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6.emf"/><Relationship Id="rId2" Type="http://schemas.openxmlformats.org/officeDocument/2006/relationships/image" Target="../media/image45.emf"/><Relationship Id="rId1" Type="http://schemas.openxmlformats.org/officeDocument/2006/relationships/image" Target="../media/image44.emf"/></Relationships>
</file>

<file path=ppt/slides/_rels/slide3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9.emf"/><Relationship Id="rId2" Type="http://schemas.openxmlformats.org/officeDocument/2006/relationships/image" Target="../media/image48.emf"/><Relationship Id="rId1" Type="http://schemas.openxmlformats.org/officeDocument/2006/relationships/image" Target="../media/image47.emf"/></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0.emf"/></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2.emf"/><Relationship Id="rId1" Type="http://schemas.openxmlformats.org/officeDocument/2006/relationships/image" Target="../media/image51.emf"/></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4.emf"/><Relationship Id="rId1" Type="http://schemas.openxmlformats.org/officeDocument/2006/relationships/image" Target="../media/image53.emf"/></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6.emf"/><Relationship Id="rId1" Type="http://schemas.openxmlformats.org/officeDocument/2006/relationships/image" Target="../media/image55.emf"/></Relationships>
</file>

<file path=ppt/slides/_rels/slide4.xml.rels><?xml version="1.0" encoding="UTF-8" standalone="yes"?>
<Relationships xmlns="http://schemas.openxmlformats.org/package/2006/relationships"><Relationship Id="rId9" Type="http://schemas.openxmlformats.org/officeDocument/2006/relationships/tags" Target="../tags/tag37.xml"/><Relationship Id="rId8" Type="http://schemas.openxmlformats.org/officeDocument/2006/relationships/tags" Target="../tags/tag36.xml"/><Relationship Id="rId7" Type="http://schemas.openxmlformats.org/officeDocument/2006/relationships/tags" Target="../tags/tag35.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3" Type="http://schemas.openxmlformats.org/officeDocument/2006/relationships/slideLayout" Target="../slideLayouts/slideLayout1.xml"/><Relationship Id="rId32" Type="http://schemas.openxmlformats.org/officeDocument/2006/relationships/image" Target="../media/image12.png"/><Relationship Id="rId31" Type="http://schemas.openxmlformats.org/officeDocument/2006/relationships/tags" Target="../tags/tag58.xml"/><Relationship Id="rId30" Type="http://schemas.openxmlformats.org/officeDocument/2006/relationships/image" Target="../media/image11.emf"/><Relationship Id="rId3" Type="http://schemas.openxmlformats.org/officeDocument/2006/relationships/tags" Target="../tags/tag31.xml"/><Relationship Id="rId29" Type="http://schemas.openxmlformats.org/officeDocument/2006/relationships/tags" Target="../tags/tag57.xml"/><Relationship Id="rId28" Type="http://schemas.openxmlformats.org/officeDocument/2006/relationships/tags" Target="../tags/tag56.xml"/><Relationship Id="rId27" Type="http://schemas.openxmlformats.org/officeDocument/2006/relationships/tags" Target="../tags/tag55.xml"/><Relationship Id="rId26" Type="http://schemas.openxmlformats.org/officeDocument/2006/relationships/tags" Target="../tags/tag54.xml"/><Relationship Id="rId25" Type="http://schemas.openxmlformats.org/officeDocument/2006/relationships/tags" Target="../tags/tag53.xml"/><Relationship Id="rId24" Type="http://schemas.openxmlformats.org/officeDocument/2006/relationships/tags" Target="../tags/tag52.xml"/><Relationship Id="rId23" Type="http://schemas.openxmlformats.org/officeDocument/2006/relationships/tags" Target="../tags/tag51.xml"/><Relationship Id="rId22" Type="http://schemas.openxmlformats.org/officeDocument/2006/relationships/tags" Target="../tags/tag50.xml"/><Relationship Id="rId21" Type="http://schemas.openxmlformats.org/officeDocument/2006/relationships/tags" Target="../tags/tag49.xml"/><Relationship Id="rId20" Type="http://schemas.openxmlformats.org/officeDocument/2006/relationships/tags" Target="../tags/tag48.xml"/><Relationship Id="rId2" Type="http://schemas.openxmlformats.org/officeDocument/2006/relationships/tags" Target="../tags/tag30.xml"/><Relationship Id="rId19" Type="http://schemas.openxmlformats.org/officeDocument/2006/relationships/tags" Target="../tags/tag47.xml"/><Relationship Id="rId18" Type="http://schemas.openxmlformats.org/officeDocument/2006/relationships/tags" Target="../tags/tag46.xml"/><Relationship Id="rId17" Type="http://schemas.openxmlformats.org/officeDocument/2006/relationships/tags" Target="../tags/tag45.xml"/><Relationship Id="rId16" Type="http://schemas.openxmlformats.org/officeDocument/2006/relationships/tags" Target="../tags/tag44.xml"/><Relationship Id="rId15" Type="http://schemas.openxmlformats.org/officeDocument/2006/relationships/tags" Target="../tags/tag43.xml"/><Relationship Id="rId14" Type="http://schemas.openxmlformats.org/officeDocument/2006/relationships/tags" Target="../tags/tag42.xml"/><Relationship Id="rId13" Type="http://schemas.openxmlformats.org/officeDocument/2006/relationships/tags" Target="../tags/tag41.xml"/><Relationship Id="rId12" Type="http://schemas.openxmlformats.org/officeDocument/2006/relationships/tags" Target="../tags/tag40.xml"/><Relationship Id="rId11" Type="http://schemas.openxmlformats.org/officeDocument/2006/relationships/tags" Target="../tags/tag39.xml"/><Relationship Id="rId10" Type="http://schemas.openxmlformats.org/officeDocument/2006/relationships/tags" Target="../tags/tag38.xml"/><Relationship Id="rId1" Type="http://schemas.openxmlformats.org/officeDocument/2006/relationships/image" Target="../media/image10.pn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7.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9.emf"/><Relationship Id="rId1" Type="http://schemas.openxmlformats.org/officeDocument/2006/relationships/image" Target="../media/image58.emf"/></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0.emf"/><Relationship Id="rId1" Type="http://schemas.openxmlformats.org/officeDocument/2006/relationships/image" Target="../media/image59.emf"/></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2.emf"/><Relationship Id="rId1" Type="http://schemas.openxmlformats.org/officeDocument/2006/relationships/image" Target="../media/image61.emf"/></Relationships>
</file>

<file path=ppt/slides/_rels/slide4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66.emf"/><Relationship Id="rId3" Type="http://schemas.openxmlformats.org/officeDocument/2006/relationships/image" Target="../media/image65.emf"/><Relationship Id="rId2" Type="http://schemas.openxmlformats.org/officeDocument/2006/relationships/image" Target="../media/image64.emf"/><Relationship Id="rId1" Type="http://schemas.openxmlformats.org/officeDocument/2006/relationships/image" Target="../media/image63.emf"/></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8.emf"/><Relationship Id="rId1" Type="http://schemas.openxmlformats.org/officeDocument/2006/relationships/image" Target="../media/image67.emf"/></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9.emf"/></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1.emf"/><Relationship Id="rId1" Type="http://schemas.openxmlformats.org/officeDocument/2006/relationships/image" Target="../media/image70.emf"/></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3.emf"/><Relationship Id="rId1" Type="http://schemas.openxmlformats.org/officeDocument/2006/relationships/image" Target="../media/image72.emf"/></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em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5.emf"/><Relationship Id="rId1" Type="http://schemas.openxmlformats.org/officeDocument/2006/relationships/image" Target="../media/image74.emf"/></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7.emf"/><Relationship Id="rId1" Type="http://schemas.openxmlformats.org/officeDocument/2006/relationships/image" Target="../media/image76.emf"/></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9.emf"/><Relationship Id="rId1" Type="http://schemas.openxmlformats.org/officeDocument/2006/relationships/image" Target="../media/image78.emf"/></Relationships>
</file>

<file path=ppt/slides/_rels/slide5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82.emf"/><Relationship Id="rId2" Type="http://schemas.openxmlformats.org/officeDocument/2006/relationships/image" Target="../media/image81.emf"/><Relationship Id="rId1" Type="http://schemas.openxmlformats.org/officeDocument/2006/relationships/image" Target="../media/image80.emf"/></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4.emf"/><Relationship Id="rId1" Type="http://schemas.openxmlformats.org/officeDocument/2006/relationships/image" Target="../media/image83.emf"/></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6.emf"/><Relationship Id="rId1" Type="http://schemas.openxmlformats.org/officeDocument/2006/relationships/image" Target="../media/image85.emf"/></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8.emf"/><Relationship Id="rId1" Type="http://schemas.openxmlformats.org/officeDocument/2006/relationships/image" Target="../media/image87.emf"/></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9.emf"/></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91.emf"/><Relationship Id="rId1" Type="http://schemas.openxmlformats.org/officeDocument/2006/relationships/image" Target="../media/image90.emf"/></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emf"/></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93.emf"/><Relationship Id="rId1" Type="http://schemas.openxmlformats.org/officeDocument/2006/relationships/image" Target="../media/image92.emf"/></Relationships>
</file>

<file path=ppt/slides/_rels/slide6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96.emf"/><Relationship Id="rId2" Type="http://schemas.openxmlformats.org/officeDocument/2006/relationships/image" Target="../media/image95.emf"/><Relationship Id="rId1" Type="http://schemas.openxmlformats.org/officeDocument/2006/relationships/image" Target="../media/image94.emf"/></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98.emf"/><Relationship Id="rId1" Type="http://schemas.openxmlformats.org/officeDocument/2006/relationships/image" Target="../media/image97.emf"/></Relationships>
</file>

<file path=ppt/slides/_rels/slide6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01.emf"/><Relationship Id="rId2" Type="http://schemas.openxmlformats.org/officeDocument/2006/relationships/image" Target="../media/image100.emf"/><Relationship Id="rId1" Type="http://schemas.openxmlformats.org/officeDocument/2006/relationships/image" Target="../media/image99.emf"/></Relationships>
</file>

<file path=ppt/slides/_rels/slide64.xml.rels><?xml version="1.0" encoding="UTF-8" standalone="yes"?>
<Relationships xmlns="http://schemas.openxmlformats.org/package/2006/relationships"><Relationship Id="rId9" Type="http://schemas.openxmlformats.org/officeDocument/2006/relationships/tags" Target="../tags/tag124.xml"/><Relationship Id="rId8" Type="http://schemas.openxmlformats.org/officeDocument/2006/relationships/tags" Target="../tags/tag123.xml"/><Relationship Id="rId7" Type="http://schemas.openxmlformats.org/officeDocument/2006/relationships/tags" Target="../tags/tag122.xml"/><Relationship Id="rId6" Type="http://schemas.openxmlformats.org/officeDocument/2006/relationships/tags" Target="../tags/tag121.xml"/><Relationship Id="rId5" Type="http://schemas.openxmlformats.org/officeDocument/2006/relationships/tags" Target="../tags/tag120.xml"/><Relationship Id="rId4" Type="http://schemas.openxmlformats.org/officeDocument/2006/relationships/tags" Target="../tags/tag119.xml"/><Relationship Id="rId3" Type="http://schemas.openxmlformats.org/officeDocument/2006/relationships/tags" Target="../tags/tag118.xml"/><Relationship Id="rId27" Type="http://schemas.openxmlformats.org/officeDocument/2006/relationships/slideLayout" Target="../slideLayouts/slideLayout1.xml"/><Relationship Id="rId26" Type="http://schemas.openxmlformats.org/officeDocument/2006/relationships/image" Target="../media/image12.png"/><Relationship Id="rId25" Type="http://schemas.openxmlformats.org/officeDocument/2006/relationships/tags" Target="../tags/tag139.xml"/><Relationship Id="rId24" Type="http://schemas.openxmlformats.org/officeDocument/2006/relationships/image" Target="../media/image11.emf"/><Relationship Id="rId23" Type="http://schemas.openxmlformats.org/officeDocument/2006/relationships/tags" Target="../tags/tag138.xml"/><Relationship Id="rId22" Type="http://schemas.openxmlformats.org/officeDocument/2006/relationships/tags" Target="../tags/tag137.xml"/><Relationship Id="rId21" Type="http://schemas.openxmlformats.org/officeDocument/2006/relationships/tags" Target="../tags/tag136.xml"/><Relationship Id="rId20" Type="http://schemas.openxmlformats.org/officeDocument/2006/relationships/tags" Target="../tags/tag135.xml"/><Relationship Id="rId2" Type="http://schemas.openxmlformats.org/officeDocument/2006/relationships/tags" Target="../tags/tag117.xml"/><Relationship Id="rId19" Type="http://schemas.openxmlformats.org/officeDocument/2006/relationships/tags" Target="../tags/tag134.xml"/><Relationship Id="rId18" Type="http://schemas.openxmlformats.org/officeDocument/2006/relationships/tags" Target="../tags/tag133.xml"/><Relationship Id="rId17" Type="http://schemas.openxmlformats.org/officeDocument/2006/relationships/tags" Target="../tags/tag132.xml"/><Relationship Id="rId16" Type="http://schemas.openxmlformats.org/officeDocument/2006/relationships/tags" Target="../tags/tag131.xml"/><Relationship Id="rId15" Type="http://schemas.openxmlformats.org/officeDocument/2006/relationships/tags" Target="../tags/tag130.xml"/><Relationship Id="rId14" Type="http://schemas.openxmlformats.org/officeDocument/2006/relationships/tags" Target="../tags/tag129.xml"/><Relationship Id="rId13" Type="http://schemas.openxmlformats.org/officeDocument/2006/relationships/tags" Target="../tags/tag128.xml"/><Relationship Id="rId12" Type="http://schemas.openxmlformats.org/officeDocument/2006/relationships/tags" Target="../tags/tag127.xml"/><Relationship Id="rId11" Type="http://schemas.openxmlformats.org/officeDocument/2006/relationships/tags" Target="../tags/tag126.xml"/><Relationship Id="rId10" Type="http://schemas.openxmlformats.org/officeDocument/2006/relationships/tags" Target="../tags/tag125.xml"/><Relationship Id="rId1" Type="http://schemas.openxmlformats.org/officeDocument/2006/relationships/image" Target="../media/image10.png"/></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03.emf"/><Relationship Id="rId1" Type="http://schemas.openxmlformats.org/officeDocument/2006/relationships/image" Target="../media/image102.emf"/></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05.emf"/><Relationship Id="rId1" Type="http://schemas.openxmlformats.org/officeDocument/2006/relationships/image" Target="../media/image104.emf"/></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07.emf"/><Relationship Id="rId1" Type="http://schemas.openxmlformats.org/officeDocument/2006/relationships/image" Target="../media/image106.emf"/></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09.emf"/><Relationship Id="rId1" Type="http://schemas.openxmlformats.org/officeDocument/2006/relationships/image" Target="../media/image108.emf"/></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11.emf"/><Relationship Id="rId1" Type="http://schemas.openxmlformats.org/officeDocument/2006/relationships/image" Target="../media/image110.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2.emf"/></Relationships>
</file>

<file path=ppt/slides/_rels/slide7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15.emf"/><Relationship Id="rId2" Type="http://schemas.openxmlformats.org/officeDocument/2006/relationships/image" Target="../media/image114.emf"/><Relationship Id="rId1" Type="http://schemas.openxmlformats.org/officeDocument/2006/relationships/image" Target="../media/image113.emf"/></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17.emf"/><Relationship Id="rId1" Type="http://schemas.openxmlformats.org/officeDocument/2006/relationships/image" Target="../media/image116.emf"/></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19.emf"/><Relationship Id="rId1" Type="http://schemas.openxmlformats.org/officeDocument/2006/relationships/image" Target="../media/image118.emf"/></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21.emf"/><Relationship Id="rId1" Type="http://schemas.openxmlformats.org/officeDocument/2006/relationships/image" Target="../media/image120.emf"/></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23.emf"/><Relationship Id="rId1" Type="http://schemas.openxmlformats.org/officeDocument/2006/relationships/image" Target="../media/image122.emf"/></Relationships>
</file>

<file path=ppt/slides/_rels/slide7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4.emf"/></Relationships>
</file>

<file path=ppt/slides/_rels/slide77.xml.rels><?xml version="1.0" encoding="UTF-8" standalone="yes"?>
<Relationships xmlns="http://schemas.openxmlformats.org/package/2006/relationships"><Relationship Id="rId9" Type="http://schemas.openxmlformats.org/officeDocument/2006/relationships/tags" Target="../tags/tag147.xml"/><Relationship Id="rId8" Type="http://schemas.openxmlformats.org/officeDocument/2006/relationships/tags" Target="../tags/tag146.xml"/><Relationship Id="rId7" Type="http://schemas.openxmlformats.org/officeDocument/2006/relationships/tags" Target="../tags/tag145.xml"/><Relationship Id="rId6" Type="http://schemas.openxmlformats.org/officeDocument/2006/relationships/tags" Target="../tags/tag144.xml"/><Relationship Id="rId5" Type="http://schemas.openxmlformats.org/officeDocument/2006/relationships/tags" Target="../tags/tag143.xml"/><Relationship Id="rId4" Type="http://schemas.openxmlformats.org/officeDocument/2006/relationships/tags" Target="../tags/tag142.xml"/><Relationship Id="rId3" Type="http://schemas.openxmlformats.org/officeDocument/2006/relationships/tags" Target="../tags/tag141.xml"/><Relationship Id="rId27" Type="http://schemas.openxmlformats.org/officeDocument/2006/relationships/slideLayout" Target="../slideLayouts/slideLayout1.xml"/><Relationship Id="rId26" Type="http://schemas.openxmlformats.org/officeDocument/2006/relationships/image" Target="../media/image12.png"/><Relationship Id="rId25" Type="http://schemas.openxmlformats.org/officeDocument/2006/relationships/tags" Target="../tags/tag162.xml"/><Relationship Id="rId24" Type="http://schemas.openxmlformats.org/officeDocument/2006/relationships/image" Target="../media/image11.emf"/><Relationship Id="rId23" Type="http://schemas.openxmlformats.org/officeDocument/2006/relationships/tags" Target="../tags/tag161.xml"/><Relationship Id="rId22" Type="http://schemas.openxmlformats.org/officeDocument/2006/relationships/tags" Target="../tags/tag160.xml"/><Relationship Id="rId21" Type="http://schemas.openxmlformats.org/officeDocument/2006/relationships/tags" Target="../tags/tag159.xml"/><Relationship Id="rId20" Type="http://schemas.openxmlformats.org/officeDocument/2006/relationships/tags" Target="../tags/tag158.xml"/><Relationship Id="rId2" Type="http://schemas.openxmlformats.org/officeDocument/2006/relationships/tags" Target="../tags/tag140.xml"/><Relationship Id="rId19" Type="http://schemas.openxmlformats.org/officeDocument/2006/relationships/tags" Target="../tags/tag157.xml"/><Relationship Id="rId18" Type="http://schemas.openxmlformats.org/officeDocument/2006/relationships/tags" Target="../tags/tag156.xml"/><Relationship Id="rId17" Type="http://schemas.openxmlformats.org/officeDocument/2006/relationships/tags" Target="../tags/tag155.xml"/><Relationship Id="rId16" Type="http://schemas.openxmlformats.org/officeDocument/2006/relationships/tags" Target="../tags/tag154.xml"/><Relationship Id="rId15" Type="http://schemas.openxmlformats.org/officeDocument/2006/relationships/tags" Target="../tags/tag153.xml"/><Relationship Id="rId14" Type="http://schemas.openxmlformats.org/officeDocument/2006/relationships/tags" Target="../tags/tag152.xml"/><Relationship Id="rId13" Type="http://schemas.openxmlformats.org/officeDocument/2006/relationships/tags" Target="../tags/tag151.xml"/><Relationship Id="rId12" Type="http://schemas.openxmlformats.org/officeDocument/2006/relationships/tags" Target="../tags/tag150.xml"/><Relationship Id="rId11" Type="http://schemas.openxmlformats.org/officeDocument/2006/relationships/tags" Target="../tags/tag149.xml"/><Relationship Id="rId10" Type="http://schemas.openxmlformats.org/officeDocument/2006/relationships/tags" Target="../tags/tag148.xml"/><Relationship Id="rId1" Type="http://schemas.openxmlformats.org/officeDocument/2006/relationships/image" Target="../media/image10.png"/></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26.emf"/><Relationship Id="rId1" Type="http://schemas.openxmlformats.org/officeDocument/2006/relationships/image" Target="../media/image125.emf"/></Relationships>
</file>

<file path=ppt/slides/_rels/slide7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29.emf"/><Relationship Id="rId2" Type="http://schemas.openxmlformats.org/officeDocument/2006/relationships/image" Target="../media/image128.emf"/><Relationship Id="rId1" Type="http://schemas.openxmlformats.org/officeDocument/2006/relationships/image" Target="../media/image127.emf"/></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emf"/></Relationships>
</file>

<file path=ppt/slides/_rels/slide8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32.emf"/><Relationship Id="rId2" Type="http://schemas.openxmlformats.org/officeDocument/2006/relationships/image" Target="../media/image131.emf"/><Relationship Id="rId1" Type="http://schemas.openxmlformats.org/officeDocument/2006/relationships/image" Target="../media/image130.emf"/></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34.emf"/><Relationship Id="rId1" Type="http://schemas.openxmlformats.org/officeDocument/2006/relationships/image" Target="../media/image133.emf"/></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36.emf"/><Relationship Id="rId1" Type="http://schemas.openxmlformats.org/officeDocument/2006/relationships/image" Target="../media/image135.emf"/></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38.emf"/><Relationship Id="rId1" Type="http://schemas.openxmlformats.org/officeDocument/2006/relationships/image" Target="../media/image137.emf"/></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40.emf"/><Relationship Id="rId1" Type="http://schemas.openxmlformats.org/officeDocument/2006/relationships/image" Target="../media/image139.emf"/></Relationships>
</file>

<file path=ppt/slides/_rels/slide8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1.emf"/></Relationships>
</file>

<file path=ppt/slides/_rels/slide86.xml.rels><?xml version="1.0" encoding="UTF-8" standalone="yes"?>
<Relationships xmlns="http://schemas.openxmlformats.org/package/2006/relationships"><Relationship Id="rId9" Type="http://schemas.openxmlformats.org/officeDocument/2006/relationships/tags" Target="../tags/tag170.xml"/><Relationship Id="rId8" Type="http://schemas.openxmlformats.org/officeDocument/2006/relationships/tags" Target="../tags/tag169.xml"/><Relationship Id="rId7" Type="http://schemas.openxmlformats.org/officeDocument/2006/relationships/tags" Target="../tags/tag168.xml"/><Relationship Id="rId6" Type="http://schemas.openxmlformats.org/officeDocument/2006/relationships/tags" Target="../tags/tag167.xml"/><Relationship Id="rId5" Type="http://schemas.openxmlformats.org/officeDocument/2006/relationships/tags" Target="../tags/tag166.xml"/><Relationship Id="rId4" Type="http://schemas.openxmlformats.org/officeDocument/2006/relationships/tags" Target="../tags/tag165.xml"/><Relationship Id="rId3" Type="http://schemas.openxmlformats.org/officeDocument/2006/relationships/tags" Target="../tags/tag164.xml"/><Relationship Id="rId27" Type="http://schemas.openxmlformats.org/officeDocument/2006/relationships/slideLayout" Target="../slideLayouts/slideLayout1.xml"/><Relationship Id="rId26" Type="http://schemas.openxmlformats.org/officeDocument/2006/relationships/image" Target="../media/image12.png"/><Relationship Id="rId25" Type="http://schemas.openxmlformats.org/officeDocument/2006/relationships/tags" Target="../tags/tag185.xml"/><Relationship Id="rId24" Type="http://schemas.openxmlformats.org/officeDocument/2006/relationships/image" Target="../media/image11.emf"/><Relationship Id="rId23" Type="http://schemas.openxmlformats.org/officeDocument/2006/relationships/tags" Target="../tags/tag184.xml"/><Relationship Id="rId22" Type="http://schemas.openxmlformats.org/officeDocument/2006/relationships/tags" Target="../tags/tag183.xml"/><Relationship Id="rId21" Type="http://schemas.openxmlformats.org/officeDocument/2006/relationships/tags" Target="../tags/tag182.xml"/><Relationship Id="rId20" Type="http://schemas.openxmlformats.org/officeDocument/2006/relationships/tags" Target="../tags/tag181.xml"/><Relationship Id="rId2" Type="http://schemas.openxmlformats.org/officeDocument/2006/relationships/tags" Target="../tags/tag163.xml"/><Relationship Id="rId19" Type="http://schemas.openxmlformats.org/officeDocument/2006/relationships/tags" Target="../tags/tag180.xml"/><Relationship Id="rId18" Type="http://schemas.openxmlformats.org/officeDocument/2006/relationships/tags" Target="../tags/tag179.xml"/><Relationship Id="rId17" Type="http://schemas.openxmlformats.org/officeDocument/2006/relationships/tags" Target="../tags/tag178.xml"/><Relationship Id="rId16" Type="http://schemas.openxmlformats.org/officeDocument/2006/relationships/tags" Target="../tags/tag177.xml"/><Relationship Id="rId15" Type="http://schemas.openxmlformats.org/officeDocument/2006/relationships/tags" Target="../tags/tag176.xml"/><Relationship Id="rId14" Type="http://schemas.openxmlformats.org/officeDocument/2006/relationships/tags" Target="../tags/tag175.xml"/><Relationship Id="rId13" Type="http://schemas.openxmlformats.org/officeDocument/2006/relationships/tags" Target="../tags/tag174.xml"/><Relationship Id="rId12" Type="http://schemas.openxmlformats.org/officeDocument/2006/relationships/tags" Target="../tags/tag173.xml"/><Relationship Id="rId11" Type="http://schemas.openxmlformats.org/officeDocument/2006/relationships/tags" Target="../tags/tag172.xml"/><Relationship Id="rId10" Type="http://schemas.openxmlformats.org/officeDocument/2006/relationships/tags" Target="../tags/tag171.xml"/><Relationship Id="rId1" Type="http://schemas.openxmlformats.org/officeDocument/2006/relationships/image" Target="../media/image10.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9" Type="http://schemas.openxmlformats.org/officeDocument/2006/relationships/image" Target="../media/image9.jpeg"/><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0" Type="http://schemas.openxmlformats.org/officeDocument/2006/relationships/slideLayout" Target="../slideLayouts/slideLayout1.xml"/><Relationship Id="rId1" Type="http://schemas.openxmlformats.org/officeDocument/2006/relationships/image" Target="../media/image1.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0EFED"/>
        </a:solidFill>
        <a:effectLst/>
      </p:bgPr>
    </p:bg>
    <p:spTree>
      <p:nvGrpSpPr>
        <p:cNvPr id="1" name=""/>
        <p:cNvGrpSpPr/>
        <p:nvPr/>
      </p:nvGrpSpPr>
      <p:grpSpPr>
        <a:xfrm>
          <a:off x="0" y="0"/>
          <a:ext cx="0" cy="0"/>
          <a:chOff x="0" y="0"/>
          <a:chExt cx="0" cy="0"/>
        </a:xfrm>
      </p:grpSpPr>
      <p:pic>
        <p:nvPicPr>
          <p:cNvPr id="4" name="图片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646809" y="-1"/>
            <a:ext cx="8573381" cy="563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txBox="1">
            <a:spLocks noChangeArrowheads="1"/>
          </p:cNvSpPr>
          <p:nvPr/>
        </p:nvSpPr>
        <p:spPr bwMode="auto">
          <a:xfrm>
            <a:off x="133985" y="4735830"/>
            <a:ext cx="6334125" cy="678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800" b="1" dirty="0">
                <a:solidFill>
                  <a:srgbClr val="BE0202"/>
                </a:solidFill>
                <a:latin typeface="微软雅黑" panose="020B0503020204020204" pitchFamily="34" charset="-122"/>
                <a:ea typeface="微软雅黑" panose="020B0503020204020204" pitchFamily="34" charset="-122"/>
              </a:rPr>
              <a:t>剪映基础</a:t>
            </a:r>
            <a:endParaRPr lang="zh-CN" altLang="en-US" sz="4800" b="1" dirty="0">
              <a:solidFill>
                <a:srgbClr val="BE0202"/>
              </a:solidFill>
              <a:latin typeface="微软雅黑" panose="020B0503020204020204" pitchFamily="34" charset="-122"/>
              <a:ea typeface="微软雅黑" panose="020B0503020204020204" pitchFamily="34" charset="-122"/>
            </a:endParaRPr>
          </a:p>
        </p:txBody>
      </p:sp>
      <p:sp>
        <p:nvSpPr>
          <p:cNvPr id="6" name="TextBox 12"/>
          <p:cNvSpPr txBox="1">
            <a:spLocks noChangeArrowheads="1"/>
          </p:cNvSpPr>
          <p:nvPr/>
        </p:nvSpPr>
        <p:spPr bwMode="auto">
          <a:xfrm>
            <a:off x="198048" y="5928011"/>
            <a:ext cx="5872986" cy="45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100" dirty="0">
                <a:solidFill>
                  <a:srgbClr val="4D4948"/>
                </a:solidFill>
                <a:latin typeface="微软雅黑" panose="020B0503020204020204" pitchFamily="34" charset="-122"/>
                <a:ea typeface="微软雅黑" panose="020B0503020204020204" pitchFamily="34" charset="-122"/>
              </a:rPr>
              <a:t>人民邮电出版社</a:t>
            </a:r>
            <a:endParaRPr lang="zh-CN" altLang="en-US" sz="2100" dirty="0">
              <a:solidFill>
                <a:srgbClr val="4D4948"/>
              </a:solidFill>
              <a:latin typeface="微软雅黑" panose="020B0503020204020204" pitchFamily="34" charset="-122"/>
              <a:ea typeface="微软雅黑" panose="020B0503020204020204" pitchFamily="34" charset="-122"/>
            </a:endParaRPr>
          </a:p>
        </p:txBody>
      </p:sp>
      <p:cxnSp>
        <p:nvCxnSpPr>
          <p:cNvPr id="7" name="直接连接符 44"/>
          <p:cNvCxnSpPr>
            <a:cxnSpLocks noChangeShapeType="1"/>
          </p:cNvCxnSpPr>
          <p:nvPr/>
        </p:nvCxnSpPr>
        <p:spPr bwMode="auto">
          <a:xfrm>
            <a:off x="239319" y="5638551"/>
            <a:ext cx="8747575"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Freeform 5"/>
          <p:cNvSpPr/>
          <p:nvPr/>
        </p:nvSpPr>
        <p:spPr bwMode="auto">
          <a:xfrm>
            <a:off x="0" y="0"/>
            <a:ext cx="1404756" cy="568457"/>
          </a:xfrm>
          <a:custGeom>
            <a:avLst/>
            <a:gdLst>
              <a:gd name="T0" fmla="*/ 0 w 2998"/>
              <a:gd name="T1" fmla="*/ 0 h 1197"/>
              <a:gd name="T2" fmla="*/ 2381 w 2998"/>
              <a:gd name="T3" fmla="*/ 0 h 1197"/>
              <a:gd name="T4" fmla="*/ 2998 w 2998"/>
              <a:gd name="T5" fmla="*/ 1197 h 1197"/>
              <a:gd name="T6" fmla="*/ 0 w 2998"/>
              <a:gd name="T7" fmla="*/ 1197 h 1197"/>
              <a:gd name="T8" fmla="*/ 0 w 2998"/>
              <a:gd name="T9" fmla="*/ 0 h 1197"/>
            </a:gdLst>
            <a:ahLst/>
            <a:cxnLst>
              <a:cxn ang="0">
                <a:pos x="T0" y="T1"/>
              </a:cxn>
              <a:cxn ang="0">
                <a:pos x="T2" y="T3"/>
              </a:cxn>
              <a:cxn ang="0">
                <a:pos x="T4" y="T5"/>
              </a:cxn>
              <a:cxn ang="0">
                <a:pos x="T6" y="T7"/>
              </a:cxn>
              <a:cxn ang="0">
                <a:pos x="T8" y="T9"/>
              </a:cxn>
            </a:cxnLst>
            <a:rect l="0" t="0" r="r" b="b"/>
            <a:pathLst>
              <a:path w="2998" h="1197">
                <a:moveTo>
                  <a:pt x="0" y="0"/>
                </a:moveTo>
                <a:lnTo>
                  <a:pt x="2381" y="0"/>
                </a:lnTo>
                <a:lnTo>
                  <a:pt x="2998" y="1197"/>
                </a:lnTo>
                <a:lnTo>
                  <a:pt x="0" y="1197"/>
                </a:lnTo>
                <a:lnTo>
                  <a:pt x="0" y="0"/>
                </a:lnTo>
                <a:close/>
              </a:path>
            </a:pathLst>
          </a:custGeom>
          <a:solidFill>
            <a:srgbClr val="BE0202"/>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p>
            <a:endParaRPr lang="zh-CN" altLang="en-US"/>
          </a:p>
        </p:txBody>
      </p:sp>
      <p:pic>
        <p:nvPicPr>
          <p:cNvPr id="2" name="图片 1"/>
          <p:cNvPicPr>
            <a:picLocks noChangeAspect="1"/>
          </p:cNvPicPr>
          <p:nvPr/>
        </p:nvPicPr>
        <p:blipFill rotWithShape="1">
          <a:blip r:embed="rId2" cstate="print">
            <a:extLst>
              <a:ext uri="{28A0092B-C50C-407E-A947-70E740481C1C}">
                <a14:useLocalDpi xmlns:a14="http://schemas.microsoft.com/office/drawing/2010/main" val="0"/>
              </a:ext>
            </a:extLst>
          </a:blip>
          <a:srcRect r="84125"/>
          <a:stretch>
            <a:fillRect/>
          </a:stretch>
        </p:blipFill>
        <p:spPr>
          <a:xfrm>
            <a:off x="383242" y="65401"/>
            <a:ext cx="333785" cy="437654"/>
          </a:xfrm>
          <a:prstGeom prst="rect">
            <a:avLst/>
          </a:prstGeom>
        </p:spPr>
      </p:pic>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4990" y="3292022"/>
            <a:ext cx="822867" cy="822867"/>
          </a:xfrm>
          <a:prstGeom prst="rect">
            <a:avLst/>
          </a:prstGeom>
        </p:spPr>
      </p:pic>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353448">
            <a:off x="7514030" y="4830352"/>
            <a:ext cx="757656" cy="757656"/>
          </a:xfrm>
          <a:prstGeom prst="rect">
            <a:avLst/>
          </a:prstGeom>
        </p:spPr>
      </p:pic>
      <p:pic>
        <p:nvPicPr>
          <p:cNvPr id="14"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99158" y="2123788"/>
            <a:ext cx="1168234" cy="1168234"/>
          </a:xfrm>
          <a:prstGeom prst="rect">
            <a:avLst/>
          </a:prstGeom>
        </p:spPr>
      </p:pic>
      <p:pic>
        <p:nvPicPr>
          <p:cNvPr id="15" name="图片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816839">
            <a:off x="8370302" y="497152"/>
            <a:ext cx="825947" cy="825947"/>
          </a:xfrm>
          <a:prstGeom prst="rect">
            <a:avLst/>
          </a:prstGeom>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56745" y="4296637"/>
            <a:ext cx="673204" cy="673204"/>
          </a:xfrm>
          <a:prstGeom prst="rect">
            <a:avLst/>
          </a:prstGeom>
        </p:spPr>
      </p:pic>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235225">
            <a:off x="5134526" y="1705826"/>
            <a:ext cx="545267" cy="545267"/>
          </a:xfrm>
          <a:prstGeom prst="rect">
            <a:avLst/>
          </a:prstGeom>
        </p:spPr>
      </p:pic>
      <p:pic>
        <p:nvPicPr>
          <p:cNvPr id="18" name="图片 17"/>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39268" y="1958536"/>
            <a:ext cx="870130" cy="870130"/>
          </a:xfrm>
          <a:prstGeom prst="rect">
            <a:avLst/>
          </a:prstGeom>
        </p:spPr>
      </p:pic>
      <p:grpSp>
        <p:nvGrpSpPr>
          <p:cNvPr id="29" name="组合 18"/>
          <p:cNvGrpSpPr/>
          <p:nvPr/>
        </p:nvGrpSpPr>
        <p:grpSpPr bwMode="auto">
          <a:xfrm>
            <a:off x="171126" y="3829684"/>
            <a:ext cx="5927754" cy="684213"/>
            <a:chOff x="273857" y="3807026"/>
            <a:chExt cx="5797177" cy="683488"/>
          </a:xfrm>
        </p:grpSpPr>
        <p:sp>
          <p:nvSpPr>
            <p:cNvPr id="30" name="矩形 45"/>
            <p:cNvSpPr>
              <a:spLocks noChangeArrowheads="1"/>
            </p:cNvSpPr>
            <p:nvPr/>
          </p:nvSpPr>
          <p:spPr bwMode="auto">
            <a:xfrm>
              <a:off x="298412" y="3807026"/>
              <a:ext cx="1041264" cy="683488"/>
            </a:xfrm>
            <a:prstGeom prst="rect">
              <a:avLst/>
            </a:prstGeom>
            <a:solidFill>
              <a:srgbClr val="BE0202"/>
            </a:solidFill>
            <a:ln w="9525">
              <a:noFill/>
              <a:miter lim="800000"/>
            </a:ln>
          </p:spPr>
          <p:txBody>
            <a:bodyPr lIns="121917" tIns="60958" rIns="121917" bIns="60958"/>
            <a:lstStyle/>
            <a:p>
              <a:endParaRPr lang="zh-CN" altLang="en-US"/>
            </a:p>
          </p:txBody>
        </p:sp>
        <p:sp>
          <p:nvSpPr>
            <p:cNvPr id="31" name="矩形 53"/>
            <p:cNvSpPr>
              <a:spLocks noChangeArrowheads="1"/>
            </p:cNvSpPr>
            <p:nvPr/>
          </p:nvSpPr>
          <p:spPr bwMode="auto">
            <a:xfrm>
              <a:off x="1369943" y="3814004"/>
              <a:ext cx="4318519" cy="676193"/>
            </a:xfrm>
            <a:prstGeom prst="rect">
              <a:avLst/>
            </a:prstGeom>
            <a:solidFill>
              <a:srgbClr val="504B48"/>
            </a:solidFill>
            <a:ln w="9525">
              <a:noFill/>
              <a:miter lim="800000"/>
            </a:ln>
          </p:spPr>
          <p:txBody>
            <a:bodyPr lIns="121917" tIns="60958" rIns="121917" bIns="60958"/>
            <a:lstStyle/>
            <a:p>
              <a:endParaRPr lang="zh-CN" altLang="en-US"/>
            </a:p>
          </p:txBody>
        </p:sp>
        <p:sp>
          <p:nvSpPr>
            <p:cNvPr id="32" name="TextBox 17"/>
            <p:cNvSpPr txBox="1">
              <a:spLocks noChangeArrowheads="1"/>
            </p:cNvSpPr>
            <p:nvPr/>
          </p:nvSpPr>
          <p:spPr bwMode="auto">
            <a:xfrm>
              <a:off x="1339676" y="3906149"/>
              <a:ext cx="4731358" cy="439589"/>
            </a:xfrm>
            <a:prstGeom prst="rect">
              <a:avLst/>
            </a:prstGeom>
            <a:noFill/>
            <a:ln w="9525">
              <a:noFill/>
              <a:miter lim="800000"/>
            </a:ln>
          </p:spPr>
          <p:txBody>
            <a:bodyPr lIns="121917" tIns="60958" rIns="121917" bIns="60958">
              <a:spAutoFit/>
            </a:bodyPr>
            <a:lstStyle/>
            <a:p>
              <a:pPr>
                <a:lnSpc>
                  <a:spcPct val="130000"/>
                </a:lnSpc>
              </a:pPr>
              <a:r>
                <a:rPr lang="zh-CN" altLang="en-US" sz="1600">
                  <a:solidFill>
                    <a:srgbClr val="F8F8F8"/>
                  </a:solidFill>
                  <a:latin typeface="微软雅黑" panose="020B0503020204020204" pitchFamily="34" charset="-122"/>
                  <a:ea typeface="微软雅黑" panose="020B0503020204020204" pitchFamily="34" charset="-122"/>
                  <a:sym typeface="+mn-ea"/>
                </a:rPr>
                <a:t>短视频拍摄与剪辑实战教程（剪映</a:t>
              </a:r>
              <a:r>
                <a:rPr lang="en-US" altLang="zh-CN" sz="1600">
                  <a:solidFill>
                    <a:srgbClr val="F8F8F8"/>
                  </a:solidFill>
                  <a:latin typeface="微软雅黑" panose="020B0503020204020204" pitchFamily="34" charset="-122"/>
                  <a:ea typeface="微软雅黑" panose="020B0503020204020204" pitchFamily="34" charset="-122"/>
                  <a:sym typeface="+mn-ea"/>
                </a:rPr>
                <a:t>+Premiere</a:t>
              </a:r>
              <a:r>
                <a:rPr lang="zh-CN" altLang="en-US" sz="1600">
                  <a:solidFill>
                    <a:srgbClr val="F8F8F8"/>
                  </a:solidFill>
                  <a:latin typeface="微软雅黑" panose="020B0503020204020204" pitchFamily="34" charset="-122"/>
                  <a:ea typeface="微软雅黑" panose="020B0503020204020204" pitchFamily="34" charset="-122"/>
                  <a:sym typeface="+mn-ea"/>
                </a:rPr>
                <a:t>）</a:t>
              </a:r>
              <a:endParaRPr lang="zh-CN" altLang="en-US" sz="1600">
                <a:solidFill>
                  <a:srgbClr val="F8F8F8"/>
                </a:solidFill>
                <a:latin typeface="微软雅黑" panose="020B0503020204020204" pitchFamily="34" charset="-122"/>
                <a:ea typeface="微软雅黑" panose="020B0503020204020204" pitchFamily="34" charset="-122"/>
                <a:sym typeface="+mn-ea"/>
              </a:endParaRPr>
            </a:p>
          </p:txBody>
        </p:sp>
        <p:sp>
          <p:nvSpPr>
            <p:cNvPr id="33" name="矩形 22"/>
            <p:cNvSpPr>
              <a:spLocks noChangeArrowheads="1"/>
            </p:cNvSpPr>
            <p:nvPr/>
          </p:nvSpPr>
          <p:spPr bwMode="auto">
            <a:xfrm>
              <a:off x="273857" y="3868601"/>
              <a:ext cx="1078077" cy="521417"/>
            </a:xfrm>
            <a:prstGeom prst="rect">
              <a:avLst/>
            </a:prstGeom>
            <a:noFill/>
            <a:ln w="9525">
              <a:noFill/>
              <a:miter lim="800000"/>
            </a:ln>
          </p:spPr>
          <p:txBody>
            <a:bodyPr wrap="none">
              <a:spAutoFit/>
            </a:bodyPr>
            <a:lstStyle/>
            <a:p>
              <a:r>
                <a:rPr lang="zh-CN" altLang="en-US" sz="2800">
                  <a:solidFill>
                    <a:srgbClr val="F8F8F8"/>
                  </a:solidFill>
                  <a:latin typeface="微软雅黑" panose="020B0503020204020204" pitchFamily="34" charset="-122"/>
                  <a:ea typeface="微软雅黑" panose="020B0503020204020204" pitchFamily="34" charset="-122"/>
                </a:rPr>
                <a:t>第</a:t>
              </a:r>
              <a:r>
                <a:rPr lang="en-US" altLang="zh-CN" sz="2800">
                  <a:solidFill>
                    <a:srgbClr val="F8F8F8"/>
                  </a:solidFill>
                  <a:latin typeface="微软雅黑" panose="020B0503020204020204" pitchFamily="34" charset="-122"/>
                  <a:ea typeface="微软雅黑" panose="020B0503020204020204" pitchFamily="34" charset="-122"/>
                </a:rPr>
                <a:t>5</a:t>
              </a:r>
              <a:r>
                <a:rPr lang="zh-CN" altLang="en-US" sz="2800">
                  <a:solidFill>
                    <a:srgbClr val="F8F8F8"/>
                  </a:solidFill>
                  <a:latin typeface="微软雅黑" panose="020B0503020204020204" pitchFamily="34" charset="-122"/>
                  <a:ea typeface="微软雅黑" panose="020B0503020204020204" pitchFamily="34" charset="-122"/>
                </a:rPr>
                <a:t>章</a:t>
              </a:r>
              <a:endParaRPr lang="zh-CN" altLang="en-US" sz="2800">
                <a:latin typeface="Times New Roman" panose="02020603050405020304" pitchFamily="18" charset="0"/>
                <a:ea typeface="微软雅黑" panose="020B0503020204020204"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2"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2000"/>
                                        <p:tgtEl>
                                          <p:spTgt spid="7"/>
                                        </p:tgtEl>
                                      </p:cBhvr>
                                    </p:animEffect>
                                  </p:childTnLst>
                                </p:cTn>
                              </p:par>
                            </p:childTnLst>
                          </p:cTn>
                        </p:par>
                        <p:par>
                          <p:cTn id="17" fill="hold">
                            <p:stCondLst>
                              <p:cond delay="2500"/>
                            </p:stCondLst>
                            <p:childTnLst>
                              <p:par>
                                <p:cTn id="18" presetID="2" presetClass="entr" presetSubtype="2"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1+#ppt_w/2"/>
                                          </p:val>
                                        </p:tav>
                                        <p:tav tm="100000">
                                          <p:val>
                                            <p:strVal val="#ppt_x"/>
                                          </p:val>
                                        </p:tav>
                                      </p:tavLst>
                                    </p:anim>
                                    <p:anim calcmode="lin" valueType="num">
                                      <p:cBhvr additive="base">
                                        <p:cTn id="21" dur="500" fill="hold"/>
                                        <p:tgtEl>
                                          <p:spTgt spid="5"/>
                                        </p:tgtEl>
                                        <p:attrNameLst>
                                          <p:attrName>ppt_y</p:attrName>
                                        </p:attrNameLst>
                                      </p:cBhvr>
                                      <p:tavLst>
                                        <p:tav tm="0">
                                          <p:val>
                                            <p:strVal val="#ppt_y"/>
                                          </p:val>
                                        </p:tav>
                                        <p:tav tm="100000">
                                          <p:val>
                                            <p:strVal val="#ppt_y"/>
                                          </p:val>
                                        </p:tav>
                                      </p:tavLst>
                                    </p:anim>
                                  </p:childTnLst>
                                </p:cTn>
                              </p:par>
                            </p:childTnLst>
                          </p:cTn>
                        </p:par>
                        <p:par>
                          <p:cTn id="22" fill="hold">
                            <p:stCondLst>
                              <p:cond delay="3000"/>
                            </p:stCondLst>
                            <p:childTnLst>
                              <p:par>
                                <p:cTn id="23" presetID="41" presetClass="entr" presetSubtype="0" fill="hold" grpId="0" nodeType="afterEffect">
                                  <p:stCondLst>
                                    <p:cond delay="0"/>
                                  </p:stCondLst>
                                  <p:iterate type="lt">
                                    <p:tmPct val="10000"/>
                                  </p:iterate>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6"/>
                                        </p:tgtEl>
                                        <p:attrNameLst>
                                          <p:attrName>ppt_y</p:attrName>
                                        </p:attrNameLst>
                                      </p:cBhvr>
                                      <p:tavLst>
                                        <p:tav tm="0">
                                          <p:val>
                                            <p:strVal val="#ppt_y"/>
                                          </p:val>
                                        </p:tav>
                                        <p:tav tm="100000">
                                          <p:val>
                                            <p:strVal val="#ppt_y"/>
                                          </p:val>
                                        </p:tav>
                                      </p:tavLst>
                                    </p:anim>
                                    <p:anim calcmode="lin" valueType="num">
                                      <p:cBhvr>
                                        <p:cTn id="27"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6"/>
                                        </p:tgtEl>
                                      </p:cBhvr>
                                    </p:animEffect>
                                  </p:childTnLst>
                                </p:cTn>
                              </p:par>
                            </p:childTnLst>
                          </p:cTn>
                        </p:par>
                        <p:par>
                          <p:cTn id="30" fill="hold">
                            <p:stCondLst>
                              <p:cond delay="3799"/>
                            </p:stCondLst>
                            <p:childTnLst>
                              <p:par>
                                <p:cTn id="31" presetID="10" presetClass="entr" presetSubtype="0" fill="hold"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par>
                                <p:cTn id="37" presetID="10"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par>
                                <p:cTn id="43" presetID="10" presetClass="entr" presetSubtype="0"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par>
                                <p:cTn id="46" presetID="10" presetClass="entr" presetSubtype="0"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P spid="1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5.2.1 </a:t>
            </a:r>
            <a:r>
              <a:rPr lang="zh-CN" altLang="en-US" dirty="0">
                <a:sym typeface="+mn-ea"/>
              </a:rPr>
              <a:t>剪映的工作界面</a:t>
            </a:r>
            <a:endParaRPr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3</a:t>
            </a:r>
            <a:r>
              <a:rPr lang="zh-CN" altLang="en-US" dirty="0"/>
              <a:t>．创作课堂</a:t>
            </a:r>
            <a:endParaRPr lang="zh-CN" altLang="en-US" dirty="0"/>
          </a:p>
          <a:p>
            <a:r>
              <a:rPr lang="en-US" altLang="zh-CN" dirty="0"/>
              <a:t>“</a:t>
            </a:r>
            <a:r>
              <a:rPr lang="zh-CN" altLang="en-US" dirty="0"/>
              <a:t>创作课堂</a:t>
            </a:r>
            <a:r>
              <a:rPr lang="en-US" altLang="zh-CN" dirty="0"/>
              <a:t>”</a:t>
            </a:r>
            <a:r>
              <a:rPr lang="zh-CN" altLang="en-US" dirty="0"/>
              <a:t>是剪映官方为创作者打造的一站式服务平台，用户可以根据自身剪辑需求，选择不同的领域进行学习，如图所示。在该服务平台内，官方还为用户提供了授权管理、内容管理、互动管理以及数据管理和音乐管理等服务。</a:t>
            </a:r>
            <a:endParaRPr lang="zh-CN" altLang="en-US" dirty="0"/>
          </a:p>
        </p:txBody>
      </p:sp>
      <p:pic>
        <p:nvPicPr>
          <p:cNvPr id="2" name="图片 1"/>
          <p:cNvPicPr>
            <a:picLocks noChangeAspect="1"/>
          </p:cNvPicPr>
          <p:nvPr/>
        </p:nvPicPr>
        <p:blipFill>
          <a:blip r:embed="rId1"/>
          <a:stretch>
            <a:fillRect/>
          </a:stretch>
        </p:blipFill>
        <p:spPr>
          <a:xfrm>
            <a:off x="5116195" y="2956560"/>
            <a:ext cx="1957705" cy="334835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5.2.1 </a:t>
            </a:r>
            <a:r>
              <a:rPr lang="zh-CN" altLang="en-US" dirty="0">
                <a:sym typeface="+mn-ea"/>
              </a:rPr>
              <a:t>剪映的工作界面</a:t>
            </a:r>
            <a:endParaRPr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4</a:t>
            </a:r>
            <a:r>
              <a:rPr lang="zh-CN" altLang="en-US" dirty="0"/>
              <a:t>．消息</a:t>
            </a:r>
            <a:endParaRPr lang="zh-CN" altLang="en-US" dirty="0"/>
          </a:p>
          <a:p>
            <a:r>
              <a:rPr lang="zh-CN" altLang="en-US" dirty="0"/>
              <a:t>在</a:t>
            </a:r>
            <a:r>
              <a:rPr lang="en-US" altLang="zh-CN" dirty="0"/>
              <a:t>“</a:t>
            </a:r>
            <a:r>
              <a:rPr lang="zh-CN" altLang="en-US" dirty="0"/>
              <a:t>消息</a:t>
            </a:r>
            <a:r>
              <a:rPr lang="en-US" altLang="zh-CN" dirty="0"/>
              <a:t>”</a:t>
            </a:r>
            <a:r>
              <a:rPr lang="zh-CN" altLang="en-US" dirty="0"/>
              <a:t>板块中可见官方的活动提示，以及其他用户和创作者的互动提示，如图所示。</a:t>
            </a:r>
            <a:endParaRPr lang="zh-CN" altLang="en-US" dirty="0"/>
          </a:p>
        </p:txBody>
      </p:sp>
      <p:pic>
        <p:nvPicPr>
          <p:cNvPr id="2" name="图片 1"/>
          <p:cNvPicPr>
            <a:picLocks noChangeAspect="1"/>
          </p:cNvPicPr>
          <p:nvPr/>
        </p:nvPicPr>
        <p:blipFill>
          <a:blip r:embed="rId1"/>
          <a:stretch>
            <a:fillRect/>
          </a:stretch>
        </p:blipFill>
        <p:spPr>
          <a:xfrm>
            <a:off x="5090795" y="2273935"/>
            <a:ext cx="2009140" cy="395732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5.2.1 </a:t>
            </a:r>
            <a:r>
              <a:rPr lang="zh-CN" altLang="en-US" dirty="0">
                <a:sym typeface="+mn-ea"/>
              </a:rPr>
              <a:t>剪映的工作界面</a:t>
            </a:r>
            <a:endParaRPr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5</a:t>
            </a:r>
            <a:r>
              <a:rPr lang="zh-CN" altLang="en-US" dirty="0"/>
              <a:t>．我的</a:t>
            </a:r>
            <a:endParaRPr lang="zh-CN" altLang="en-US" dirty="0"/>
          </a:p>
          <a:p>
            <a:r>
              <a:rPr lang="en-US" altLang="zh-CN" dirty="0"/>
              <a:t>“</a:t>
            </a:r>
            <a:r>
              <a:rPr lang="zh-CN" altLang="en-US" dirty="0"/>
              <a:t>我的</a:t>
            </a:r>
            <a:r>
              <a:rPr lang="en-US" altLang="zh-CN" dirty="0"/>
              <a:t>”</a:t>
            </a:r>
            <a:r>
              <a:rPr lang="zh-CN" altLang="en-US" dirty="0"/>
              <a:t>即用户的个人主页，如图所示。用户可以在这里编辑个人资料，管理发布的视频和点赞的视频等。点击</a:t>
            </a:r>
            <a:r>
              <a:rPr lang="en-US" altLang="zh-CN" dirty="0"/>
              <a:t>“</a:t>
            </a:r>
            <a:r>
              <a:rPr lang="zh-CN" altLang="en-US" dirty="0"/>
              <a:t>抖音主页</a:t>
            </a:r>
            <a:r>
              <a:rPr lang="en-US" altLang="zh-CN" dirty="0"/>
              <a:t>”</a:t>
            </a:r>
            <a:r>
              <a:rPr lang="zh-CN" altLang="en-US" dirty="0"/>
              <a:t>按钮，可以跳转至抖音界面。</a:t>
            </a:r>
            <a:endParaRPr lang="zh-CN" altLang="en-US" dirty="0"/>
          </a:p>
        </p:txBody>
      </p:sp>
      <p:pic>
        <p:nvPicPr>
          <p:cNvPr id="2" name="图片 1"/>
          <p:cNvPicPr>
            <a:picLocks noChangeAspect="1"/>
          </p:cNvPicPr>
          <p:nvPr/>
        </p:nvPicPr>
        <p:blipFill>
          <a:blip r:embed="rId1"/>
          <a:stretch>
            <a:fillRect/>
          </a:stretch>
        </p:blipFill>
        <p:spPr>
          <a:xfrm>
            <a:off x="4897120" y="2800350"/>
            <a:ext cx="2395220" cy="278828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5.2.2 </a:t>
            </a:r>
            <a:r>
              <a:rPr lang="zh-CN" altLang="en-US" dirty="0"/>
              <a:t>剪映的编辑界面</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点击</a:t>
            </a:r>
            <a:r>
              <a:rPr lang="en-US" altLang="zh-CN" dirty="0"/>
              <a:t>“</a:t>
            </a:r>
            <a:r>
              <a:rPr lang="zh-CN" altLang="en-US" dirty="0"/>
              <a:t>开始创作</a:t>
            </a:r>
            <a:r>
              <a:rPr lang="en-US" altLang="zh-CN" dirty="0"/>
              <a:t>”</a:t>
            </a:r>
            <a:r>
              <a:rPr lang="zh-CN" altLang="en-US" dirty="0"/>
              <a:t>按钮后，在剪映素材库中选择一段素材，添加后就可以看到剪映的编辑界面，如图所示。编辑界面分为</a:t>
            </a:r>
            <a:r>
              <a:rPr lang="en-US" altLang="zh-CN" dirty="0"/>
              <a:t>3</a:t>
            </a:r>
            <a:r>
              <a:rPr lang="zh-CN" altLang="en-US" dirty="0"/>
              <a:t>个部分，分别是预览界面、轨道区域、底部工具栏。</a:t>
            </a:r>
            <a:endParaRPr lang="zh-CN" altLang="en-US" dirty="0"/>
          </a:p>
        </p:txBody>
      </p:sp>
      <p:pic>
        <p:nvPicPr>
          <p:cNvPr id="2" name="图片 1"/>
          <p:cNvPicPr>
            <a:picLocks noChangeAspect="1"/>
          </p:cNvPicPr>
          <p:nvPr/>
        </p:nvPicPr>
        <p:blipFill>
          <a:blip r:embed="rId1"/>
          <a:stretch>
            <a:fillRect/>
          </a:stretch>
        </p:blipFill>
        <p:spPr>
          <a:xfrm>
            <a:off x="4230370" y="2051050"/>
            <a:ext cx="3729990" cy="431292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5.2.2 </a:t>
            </a:r>
            <a:r>
              <a:rPr lang="zh-CN" altLang="en-US" dirty="0"/>
              <a:t>剪映的编辑界面</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通过预览界面可以看到当前时间点视频画面的预览效果。预览界面下方就是轨道区域。轨道区域包含</a:t>
            </a:r>
            <a:r>
              <a:rPr lang="en-US" altLang="zh-CN" dirty="0"/>
              <a:t>“</a:t>
            </a:r>
            <a:r>
              <a:rPr lang="zh-CN" altLang="en-US" dirty="0"/>
              <a:t>轨道</a:t>
            </a:r>
            <a:r>
              <a:rPr lang="en-US" altLang="zh-CN" dirty="0"/>
              <a:t>”“</a:t>
            </a:r>
            <a:r>
              <a:rPr lang="zh-CN" altLang="en-US" dirty="0"/>
              <a:t>时间轴</a:t>
            </a:r>
            <a:r>
              <a:rPr lang="en-US" altLang="zh-CN" dirty="0"/>
              <a:t>”“</a:t>
            </a:r>
            <a:r>
              <a:rPr lang="zh-CN" altLang="en-US" dirty="0"/>
              <a:t>时间刻度</a:t>
            </a:r>
            <a:r>
              <a:rPr lang="en-US" altLang="zh-CN" dirty="0"/>
              <a:t>”</a:t>
            </a:r>
            <a:r>
              <a:rPr lang="zh-CN" altLang="en-US" dirty="0"/>
              <a:t>三大元素，当需要对素材进行裁剪或者添加某种效果时，就需要同时运用这三大元素来精确控制裁剪和添加效果的范围。在不选中任何轨道的情况下，剪映底部显示的为一级工具栏，点击相应按钮，即会进入底部工具栏。需要注意的是，当选中某一轨道后，底部工具栏会随之发生变化，变成与所选轨道相匹配的工具栏。底部工具栏提供了全面且多样化的功能，如图所示。点击相应的按钮，底部工具栏也会随之发生变化，出现相应功能的工具栏。</a:t>
            </a:r>
            <a:endParaRPr lang="zh-CN" altLang="en-US" dirty="0"/>
          </a:p>
        </p:txBody>
      </p:sp>
      <p:pic>
        <p:nvPicPr>
          <p:cNvPr id="2" name="图片 1"/>
          <p:cNvPicPr>
            <a:picLocks noChangeAspect="1"/>
          </p:cNvPicPr>
          <p:nvPr/>
        </p:nvPicPr>
        <p:blipFill>
          <a:blip r:embed="rId1"/>
          <a:stretch>
            <a:fillRect/>
          </a:stretch>
        </p:blipFill>
        <p:spPr>
          <a:xfrm>
            <a:off x="1522730" y="4532630"/>
            <a:ext cx="9144000" cy="83693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认识剪映界面</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剪映的特点</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5.2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5.1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4011930"/>
            <a:ext cx="2201545" cy="1905"/>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剪映的基础功能</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5.3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剪映的进阶功能</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5.4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
        <p:nvSpPr>
          <p:cNvPr id="11" name="文本框 10"/>
          <p:cNvSpPr txBox="1"/>
          <p:nvPr/>
        </p:nvSpPr>
        <p:spPr>
          <a:xfrm>
            <a:off x="7005320" y="1404620"/>
            <a:ext cx="4063365" cy="368300"/>
          </a:xfrm>
          <a:prstGeom prst="rect">
            <a:avLst/>
          </a:prstGeom>
          <a:noFill/>
        </p:spPr>
        <p:txBody>
          <a:bodyPr wrap="square" rtlCol="0">
            <a:spAutoFit/>
          </a:bodyPr>
          <a:p>
            <a:endParaRPr lang="zh-CN"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5.3.1 </a:t>
            </a:r>
            <a:r>
              <a:rPr lang="zh-CN" altLang="en-US" dirty="0"/>
              <a:t>素材的添加与处理</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创作者在开始剪辑前，需要添加素材，才能在剪映中根据构思自如地组合、处理素材，使素材形成最终的视频。接下来介绍剪映中素材的添加与处理操作。</a:t>
            </a:r>
            <a:endParaRPr lang="zh-CN" altLang="en-US" dirty="0"/>
          </a:p>
          <a:p>
            <a:r>
              <a:rPr lang="en-US" altLang="zh-CN" dirty="0"/>
              <a:t>1</a:t>
            </a:r>
            <a:r>
              <a:rPr lang="zh-CN" altLang="en-US" dirty="0"/>
              <a:t>．添加素材</a:t>
            </a:r>
            <a:endParaRPr lang="zh-CN" altLang="en-US" dirty="0"/>
          </a:p>
          <a:p>
            <a:r>
              <a:rPr lang="zh-CN" altLang="en-US" dirty="0"/>
              <a:t>在剪映中，用户可以添加各种类型的素材，例如图片素材、视频素材、音乐素材等。</a:t>
            </a:r>
            <a:endParaRPr lang="zh-CN" altLang="en-US" dirty="0"/>
          </a:p>
          <a:p>
            <a:r>
              <a:rPr lang="zh-CN" altLang="en-US" dirty="0"/>
              <a:t>打开剪映，在主界面点击</a:t>
            </a:r>
            <a:r>
              <a:rPr lang="en-US" altLang="zh-CN" dirty="0"/>
              <a:t>“</a:t>
            </a:r>
            <a:r>
              <a:rPr lang="zh-CN" altLang="en-US" dirty="0"/>
              <a:t>开始创作</a:t>
            </a:r>
            <a:r>
              <a:rPr lang="en-US" altLang="zh-CN" dirty="0"/>
              <a:t>”</a:t>
            </a:r>
            <a:r>
              <a:rPr lang="zh-CN" altLang="en-US" dirty="0"/>
              <a:t>按钮，打开素材添加界面，用户可以在该界面选择手机相册中的图片或者视频素材，或者在剪映素材库中选择合适的素材。选择完成后，点击底部的</a:t>
            </a:r>
            <a:r>
              <a:rPr lang="en-US" altLang="zh-CN" dirty="0"/>
              <a:t>“</a:t>
            </a:r>
            <a:r>
              <a:rPr lang="zh-CN" altLang="en-US" dirty="0"/>
              <a:t>添加</a:t>
            </a:r>
            <a:r>
              <a:rPr lang="en-US" altLang="zh-CN" dirty="0"/>
              <a:t>”</a:t>
            </a:r>
            <a:r>
              <a:rPr lang="zh-CN" altLang="en-US" dirty="0"/>
              <a:t>按钮。进入视频编辑界面后，软件会将刚刚导入的素材添加至同一条轨道上。</a:t>
            </a:r>
            <a:endParaRPr lang="zh-CN" altLang="en-US" dirty="0"/>
          </a:p>
          <a:p>
            <a:r>
              <a:rPr lang="zh-CN" altLang="en-US" dirty="0"/>
              <a:t>导入素材后，如果想再次添加素材，点击位于屏幕右侧的</a:t>
            </a:r>
            <a:r>
              <a:rPr lang="en-US" altLang="zh-CN" dirty="0"/>
              <a:t>“</a:t>
            </a:r>
            <a:r>
              <a:rPr lang="zh-CN" altLang="en-US" dirty="0"/>
              <a:t>添加</a:t>
            </a:r>
            <a:r>
              <a:rPr lang="en-US" altLang="zh-CN" dirty="0"/>
              <a:t>”</a:t>
            </a:r>
            <a:r>
              <a:rPr lang="zh-CN" altLang="en-US" dirty="0"/>
              <a:t>按钮即可。再次添加的素材会根据时间线位置而添加在不同的位置。</a:t>
            </a:r>
            <a:endParaRPr lang="zh-CN" alt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5.3.1 </a:t>
            </a:r>
            <a:r>
              <a:rPr lang="zh-CN" altLang="en-US" dirty="0"/>
              <a:t>素材的添加与处理</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．处理素材</a:t>
            </a:r>
            <a:endParaRPr lang="zh-CN" altLang="en-US" dirty="0"/>
          </a:p>
          <a:p>
            <a:r>
              <a:rPr lang="zh-CN" altLang="en-US" dirty="0"/>
              <a:t>在添加合适的素材之后，就可以对素材进行以下处理。</a:t>
            </a:r>
            <a:endParaRPr lang="zh-CN" altLang="en-US" dirty="0"/>
          </a:p>
          <a:p>
            <a:r>
              <a:rPr lang="zh-CN" altLang="en-US" dirty="0"/>
              <a:t>分割素材：在导入素材后，可以对其进行分割处理，并删除多余的片段。</a:t>
            </a:r>
            <a:endParaRPr lang="zh-CN" altLang="en-US" dirty="0"/>
          </a:p>
          <a:p>
            <a:r>
              <a:rPr lang="zh-CN" altLang="en-US" dirty="0"/>
              <a:t>替换素材：进行视频剪辑处理时，若对某个部分的画面效果不够满意，直接对素材进行删除处理会影响到整个剪辑项目。想要在不影响项目的情况下换掉不满意的素材，可以对素材进行替换处理。</a:t>
            </a:r>
            <a:endParaRPr lang="zh-CN" altLang="en-US" dirty="0"/>
          </a:p>
          <a:p>
            <a:r>
              <a:rPr lang="zh-CN" altLang="en-US" dirty="0"/>
              <a:t>裁剪画面：在前期的视频拍摄中，难免会出现画面局部存在瑕疵或者构图不太理想的情况，可以对素材进行裁剪处理，将画面中的瑕疵裁剪掉。</a:t>
            </a:r>
            <a:endParaRPr lang="zh-CN" altLang="en-US" dirty="0"/>
          </a:p>
          <a:p>
            <a:r>
              <a:rPr lang="zh-CN" altLang="en-US" dirty="0"/>
              <a:t>调整画面比例：剪映中的比例调整功能可以帮助用户迅速调整画面比例，便于观众浏览视频。</a:t>
            </a:r>
            <a:endParaRPr lang="zh-CN" altLang="en-US" dirty="0"/>
          </a:p>
          <a:p>
            <a:r>
              <a:rPr lang="zh-CN" altLang="en-US" dirty="0"/>
              <a:t>视频变速：通过视频变速，可以将视频片段的速度加快或者放慢，也可以制作先快后慢或者先慢后快的视频效果，让视频画面更具动感。</a:t>
            </a:r>
            <a:endParaRPr lang="zh-CN" altLang="en-US" dirty="0"/>
          </a:p>
          <a:p>
            <a:endParaRPr lang="zh-CN" alt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5.3.1 </a:t>
            </a:r>
            <a:r>
              <a:rPr lang="zh-CN" altLang="en-US" dirty="0"/>
              <a:t>素材的添加与处理</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sym typeface="+mn-ea"/>
              </a:rPr>
              <a:t>视频倒放：使用</a:t>
            </a:r>
            <a:r>
              <a:rPr lang="en-US" altLang="zh-CN" dirty="0">
                <a:sym typeface="+mn-ea"/>
              </a:rPr>
              <a:t>“</a:t>
            </a:r>
            <a:r>
              <a:rPr lang="zh-CN" altLang="en-US" dirty="0">
                <a:sym typeface="+mn-ea"/>
              </a:rPr>
              <a:t>倒放</a:t>
            </a:r>
            <a:r>
              <a:rPr lang="en-US" altLang="zh-CN" dirty="0">
                <a:sym typeface="+mn-ea"/>
              </a:rPr>
              <a:t>”</a:t>
            </a:r>
            <a:r>
              <a:rPr lang="zh-CN" altLang="en-US" dirty="0">
                <a:sym typeface="+mn-ea"/>
              </a:rPr>
              <a:t>功能，可以将视频倒放，制作时光倒流或者卡帧的视频效果。</a:t>
            </a:r>
            <a:endParaRPr lang="zh-CN" altLang="en-US" dirty="0"/>
          </a:p>
          <a:p>
            <a:r>
              <a:rPr lang="zh-CN" altLang="en-US" dirty="0">
                <a:sym typeface="+mn-ea"/>
              </a:rPr>
              <a:t>添加动画：剪映自带许多出</a:t>
            </a:r>
            <a:r>
              <a:rPr lang="en-US" altLang="zh-CN" dirty="0">
                <a:sym typeface="+mn-ea"/>
              </a:rPr>
              <a:t>/</a:t>
            </a:r>
            <a:r>
              <a:rPr lang="zh-CN" altLang="en-US" dirty="0">
                <a:sym typeface="+mn-ea"/>
              </a:rPr>
              <a:t>入场动画效果，添加合适的动画效果可以丰富视频画面，让视频画面有更好的表现力。</a:t>
            </a:r>
            <a:endParaRPr lang="zh-CN" altLang="en-US" dirty="0">
              <a:sym typeface="+mn-ea"/>
            </a:endParaRPr>
          </a:p>
          <a:p>
            <a:r>
              <a:rPr lang="zh-CN" altLang="en-US" dirty="0"/>
              <a:t>定格画面：通过剪映中的</a:t>
            </a:r>
            <a:r>
              <a:rPr lang="en-US" altLang="zh-CN" dirty="0"/>
              <a:t>“</a:t>
            </a:r>
            <a:r>
              <a:rPr lang="zh-CN" altLang="en-US" dirty="0"/>
              <a:t>定格</a:t>
            </a:r>
            <a:r>
              <a:rPr lang="en-US" altLang="zh-CN" dirty="0"/>
              <a:t>”</a:t>
            </a:r>
            <a:r>
              <a:rPr lang="zh-CN" altLang="en-US" dirty="0"/>
              <a:t>功能，可以让视频画面定格在某一个瞬间。这样不仅可以制作出定格拍照的效果，也可以制作出定格动画效果。</a:t>
            </a:r>
            <a:endParaRPr lang="zh-CN" altLang="en-US" dirty="0"/>
          </a:p>
          <a:p>
            <a:r>
              <a:rPr lang="zh-CN" altLang="en-US" dirty="0"/>
              <a:t>镜像画面：使用</a:t>
            </a:r>
            <a:r>
              <a:rPr lang="en-US" altLang="zh-CN" dirty="0"/>
              <a:t>“</a:t>
            </a:r>
            <a:r>
              <a:rPr lang="zh-CN" altLang="en-US" dirty="0"/>
              <a:t>镜像</a:t>
            </a:r>
            <a:r>
              <a:rPr lang="en-US" altLang="zh-CN" dirty="0"/>
              <a:t>”</a:t>
            </a:r>
            <a:r>
              <a:rPr lang="zh-CN" altLang="en-US" dirty="0"/>
              <a:t>功能可以对素材画面进行水平翻转操作，打造空间倒置效果。</a:t>
            </a:r>
            <a:endParaRPr lang="zh-CN" altLang="en-US" dirty="0"/>
          </a:p>
          <a:p>
            <a:r>
              <a:rPr lang="zh-CN" altLang="en-US" dirty="0"/>
              <a:t>美颜美体：剪映的</a:t>
            </a:r>
            <a:r>
              <a:rPr lang="en-US" altLang="zh-CN" dirty="0"/>
              <a:t>“</a:t>
            </a:r>
            <a:r>
              <a:rPr lang="zh-CN" altLang="en-US" dirty="0"/>
              <a:t>美颜美体</a:t>
            </a:r>
            <a:r>
              <a:rPr lang="en-US" altLang="zh-CN" dirty="0"/>
              <a:t>”</a:t>
            </a:r>
            <a:r>
              <a:rPr lang="zh-CN" altLang="en-US" dirty="0"/>
              <a:t>功能非常强大，不仅可以对图片画面进行调整，也可以对视频画面进行调整，使人物形象更具魅力。</a:t>
            </a:r>
            <a:endParaRPr lang="zh-CN" altLang="en-US" dirty="0"/>
          </a:p>
          <a:p>
            <a:r>
              <a:rPr lang="zh-CN" altLang="en-US" dirty="0"/>
              <a:t>画中画：通过</a:t>
            </a:r>
            <a:r>
              <a:rPr lang="en-US" altLang="zh-CN" dirty="0"/>
              <a:t>“</a:t>
            </a:r>
            <a:r>
              <a:rPr lang="zh-CN" altLang="en-US" dirty="0"/>
              <a:t>画中画</a:t>
            </a:r>
            <a:r>
              <a:rPr lang="en-US" altLang="zh-CN" dirty="0"/>
              <a:t>”</a:t>
            </a:r>
            <a:r>
              <a:rPr lang="zh-CN" altLang="en-US" dirty="0"/>
              <a:t>功能，使画面中再次出现一个画面，可以进行简单的画面合成操作。</a:t>
            </a:r>
            <a:endParaRPr lang="zh-CN" altLang="en-US" dirty="0"/>
          </a:p>
          <a:p>
            <a:r>
              <a:rPr lang="zh-CN" altLang="en-US" dirty="0"/>
              <a:t>关键帧：运用</a:t>
            </a:r>
            <a:r>
              <a:rPr lang="en-US" altLang="zh-CN" dirty="0"/>
              <a:t>“</a:t>
            </a:r>
            <a:r>
              <a:rPr lang="zh-CN" altLang="en-US" dirty="0"/>
              <a:t>关键帧</a:t>
            </a:r>
            <a:r>
              <a:rPr lang="en-US" altLang="zh-CN" dirty="0"/>
              <a:t>”</a:t>
            </a:r>
            <a:r>
              <a:rPr lang="zh-CN" altLang="en-US" dirty="0"/>
              <a:t>功能，可以让一些原本固定的元素在画面中动起来，或者让一些后期增加的效果随着时间进行改变。</a:t>
            </a:r>
            <a:endParaRPr lang="zh-CN" alt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4818380" cy="441325"/>
          </a:xfrm>
        </p:spPr>
        <p:txBody>
          <a:bodyPr>
            <a:normAutofit fontScale="90000"/>
          </a:bodyPr>
          <a:lstStyle/>
          <a:p>
            <a:r>
              <a:rPr lang="en-US" altLang="zh-CN" dirty="0"/>
              <a:t>5.3.2 </a:t>
            </a:r>
            <a:r>
              <a:rPr lang="zh-CN" altLang="en-US" dirty="0"/>
              <a:t>实战案例：制作时光相册视频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62545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本案例介绍的是时光相册视频的制作方法，这里的时光相册主要是指从创作者拍摄的一段时期的照片中挑选出较为好看的，放在一起制作成以视频为表现形式的用于回忆时间的相册。在制作上主要使用了剪映中的</a:t>
            </a:r>
            <a:r>
              <a:rPr lang="en-US" altLang="zh-CN" dirty="0"/>
              <a:t>“</a:t>
            </a:r>
            <a:r>
              <a:rPr lang="zh-CN" altLang="en-US" dirty="0"/>
              <a:t>分割</a:t>
            </a:r>
            <a:r>
              <a:rPr lang="en-US" altLang="zh-CN" dirty="0"/>
              <a:t>”“</a:t>
            </a:r>
            <a:r>
              <a:rPr lang="zh-CN" altLang="en-US" dirty="0"/>
              <a:t>转场</a:t>
            </a:r>
            <a:r>
              <a:rPr lang="en-US" altLang="zh-CN" dirty="0"/>
              <a:t>”“</a:t>
            </a:r>
            <a:r>
              <a:rPr lang="zh-CN" altLang="en-US" dirty="0"/>
              <a:t>动画</a:t>
            </a:r>
            <a:r>
              <a:rPr lang="en-US" altLang="zh-CN" dirty="0"/>
              <a:t>”</a:t>
            </a:r>
            <a:r>
              <a:rPr lang="zh-CN" altLang="en-US" dirty="0"/>
              <a:t>功能，下面介绍详细的制作过程。</a:t>
            </a:r>
            <a:endParaRPr lang="zh-CN" altLang="en-US" dirty="0"/>
          </a:p>
          <a:p>
            <a:r>
              <a:rPr lang="en-US" altLang="zh-CN" dirty="0"/>
              <a:t>01 </a:t>
            </a:r>
            <a:r>
              <a:rPr lang="zh-CN" altLang="en-US" dirty="0"/>
              <a:t>打开剪映，在素材添加界面中选择名为</a:t>
            </a:r>
            <a:r>
              <a:rPr lang="en-US" altLang="zh-CN" dirty="0"/>
              <a:t>“</a:t>
            </a:r>
            <a:r>
              <a:rPr lang="zh-CN" altLang="en-US" dirty="0"/>
              <a:t>风雪天列车</a:t>
            </a:r>
            <a:r>
              <a:rPr lang="en-US" altLang="zh-CN" dirty="0"/>
              <a:t>”</a:t>
            </a:r>
            <a:r>
              <a:rPr lang="zh-CN" altLang="en-US" dirty="0"/>
              <a:t>的视频素材和</a:t>
            </a:r>
            <a:r>
              <a:rPr lang="en-US" altLang="zh-CN" dirty="0"/>
              <a:t>15</a:t>
            </a:r>
            <a:r>
              <a:rPr lang="zh-CN" altLang="en-US" dirty="0"/>
              <a:t>张图片素材添加至剪辑项目中，将视频素材拖曳至开头处。对第一段视频素材进行适当的裁剪，使素材时长变为</a:t>
            </a:r>
            <a:r>
              <a:rPr lang="en-US" altLang="zh-CN" dirty="0"/>
              <a:t>1.7s</a:t>
            </a:r>
            <a:r>
              <a:rPr lang="zh-CN" altLang="en-US" dirty="0"/>
              <a:t>，裁剪掉多余的视频片段，如图所示。</a:t>
            </a:r>
            <a:endParaRPr lang="zh-CN" altLang="en-US" dirty="0"/>
          </a:p>
          <a:p>
            <a:endParaRPr lang="zh-CN" altLang="en-US" dirty="0"/>
          </a:p>
        </p:txBody>
      </p:sp>
      <p:pic>
        <p:nvPicPr>
          <p:cNvPr id="2" name="图片 1"/>
          <p:cNvPicPr>
            <a:picLocks noChangeAspect="1"/>
          </p:cNvPicPr>
          <p:nvPr/>
        </p:nvPicPr>
        <p:blipFill>
          <a:blip r:embed="rId1"/>
          <a:stretch>
            <a:fillRect/>
          </a:stretch>
        </p:blipFill>
        <p:spPr>
          <a:xfrm>
            <a:off x="4829810" y="3827145"/>
            <a:ext cx="2322195" cy="237172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认识剪映界面</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rgbClr val="C00000"/>
                </a:solidFill>
                <a:latin typeface="微软雅黑" panose="020B0503020204020204" pitchFamily="34" charset="-122"/>
                <a:ea typeface="微软雅黑" panose="020B0503020204020204" pitchFamily="34" charset="-122"/>
              </a:rPr>
              <a:t>剪映的特点</a:t>
            </a:r>
            <a:endParaRPr lang="en-US" altLang="zh-CN" sz="2400" dirty="0">
              <a:solidFill>
                <a:srgbClr val="C00000"/>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5.2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accent1"/>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5.1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2003425"/>
            <a:ext cx="1570990" cy="1270"/>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剪映的基础功能</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5.3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剪映的进阶功能</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5.4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4818380" cy="441325"/>
          </a:xfrm>
        </p:spPr>
        <p:txBody>
          <a:bodyPr>
            <a:normAutofit fontScale="90000"/>
          </a:bodyPr>
          <a:lstStyle/>
          <a:p>
            <a:r>
              <a:rPr lang="en-US" altLang="zh-CN" dirty="0"/>
              <a:t>5.3.2 </a:t>
            </a:r>
            <a:r>
              <a:rPr lang="zh-CN" altLang="en-US" dirty="0"/>
              <a:t>实战案例：制作时光相册视频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sym typeface="+mn-ea"/>
              </a:rPr>
              <a:t>02 </a:t>
            </a:r>
            <a:r>
              <a:rPr lang="zh-CN" altLang="en-US" dirty="0">
                <a:sym typeface="+mn-ea"/>
              </a:rPr>
              <a:t>选中第二段图片素材，通过拖曳素材片段边缘的白色滑块来调整图片素材时长，调整素材时长为</a:t>
            </a:r>
            <a:r>
              <a:rPr lang="en-US" altLang="zh-CN" dirty="0">
                <a:sym typeface="+mn-ea"/>
              </a:rPr>
              <a:t>1.5s</a:t>
            </a:r>
            <a:r>
              <a:rPr lang="zh-CN" altLang="en-US" dirty="0">
                <a:sym typeface="+mn-ea"/>
              </a:rPr>
              <a:t>，调整后的效果如图所示。</a:t>
            </a:r>
            <a:endParaRPr lang="zh-CN" altLang="en-US" dirty="0"/>
          </a:p>
        </p:txBody>
      </p:sp>
      <p:pic>
        <p:nvPicPr>
          <p:cNvPr id="2" name="图片 1"/>
          <p:cNvPicPr>
            <a:picLocks noChangeAspect="1"/>
          </p:cNvPicPr>
          <p:nvPr/>
        </p:nvPicPr>
        <p:blipFill>
          <a:blip r:embed="rId1"/>
          <a:stretch>
            <a:fillRect/>
          </a:stretch>
        </p:blipFill>
        <p:spPr>
          <a:xfrm>
            <a:off x="4411980" y="2354580"/>
            <a:ext cx="3365500" cy="343725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4818380" cy="441325"/>
          </a:xfrm>
        </p:spPr>
        <p:txBody>
          <a:bodyPr>
            <a:normAutofit fontScale="90000"/>
          </a:bodyPr>
          <a:lstStyle/>
          <a:p>
            <a:r>
              <a:rPr lang="en-US" altLang="zh-CN" dirty="0"/>
              <a:t>5.3.2 </a:t>
            </a:r>
            <a:r>
              <a:rPr lang="zh-CN" altLang="en-US" dirty="0"/>
              <a:t>实战案例：制作时光相册视频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03 </a:t>
            </a:r>
            <a:r>
              <a:rPr lang="zh-CN" altLang="en-US" dirty="0"/>
              <a:t>参考步骤</a:t>
            </a:r>
            <a:r>
              <a:rPr lang="en-US" altLang="zh-CN" dirty="0"/>
              <a:t>02</a:t>
            </a:r>
            <a:r>
              <a:rPr lang="zh-CN" altLang="en-US" dirty="0"/>
              <a:t>，将后面所有图片素材的时长调整为</a:t>
            </a:r>
            <a:r>
              <a:rPr lang="en-US" altLang="zh-CN" dirty="0"/>
              <a:t>1.5s</a:t>
            </a:r>
            <a:r>
              <a:rPr lang="zh-CN" altLang="en-US" dirty="0"/>
              <a:t>左右，如图所示。</a:t>
            </a:r>
            <a:endParaRPr lang="zh-CN" altLang="en-US" dirty="0"/>
          </a:p>
        </p:txBody>
      </p:sp>
      <p:pic>
        <p:nvPicPr>
          <p:cNvPr id="2" name="图片 1"/>
          <p:cNvPicPr>
            <a:picLocks noChangeAspect="1"/>
          </p:cNvPicPr>
          <p:nvPr/>
        </p:nvPicPr>
        <p:blipFill>
          <a:blip r:embed="rId1"/>
          <a:stretch>
            <a:fillRect/>
          </a:stretch>
        </p:blipFill>
        <p:spPr>
          <a:xfrm>
            <a:off x="4375785" y="2035175"/>
            <a:ext cx="3438525" cy="344678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4818380" cy="441325"/>
          </a:xfrm>
        </p:spPr>
        <p:txBody>
          <a:bodyPr>
            <a:normAutofit fontScale="90000"/>
          </a:bodyPr>
          <a:lstStyle/>
          <a:p>
            <a:r>
              <a:rPr lang="en-US" altLang="zh-CN" dirty="0"/>
              <a:t>5.3.2 </a:t>
            </a:r>
            <a:r>
              <a:rPr lang="zh-CN" altLang="en-US" dirty="0"/>
              <a:t>实战案例：制作时光相册视频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04 </a:t>
            </a:r>
            <a:r>
              <a:rPr lang="zh-CN" altLang="en-US" dirty="0"/>
              <a:t>将时间线拖曳至开始处，点击两个素材衔接处的白色小方块，如图所示。在衔接处添加名为</a:t>
            </a:r>
            <a:r>
              <a:rPr lang="en-US" altLang="zh-CN" dirty="0"/>
              <a:t>“</a:t>
            </a:r>
            <a:r>
              <a:rPr lang="zh-CN" altLang="en-US" dirty="0"/>
              <a:t>叠化</a:t>
            </a:r>
            <a:r>
              <a:rPr lang="en-US" altLang="zh-CN" dirty="0"/>
              <a:t>”</a:t>
            </a:r>
            <a:r>
              <a:rPr lang="zh-CN" altLang="en-US" dirty="0"/>
              <a:t>的转场效果，调整转场效果的时长为</a:t>
            </a:r>
            <a:r>
              <a:rPr lang="en-US" altLang="zh-CN" dirty="0"/>
              <a:t>0.7s</a:t>
            </a:r>
            <a:r>
              <a:rPr lang="zh-CN" altLang="en-US" dirty="0"/>
              <a:t>，点击</a:t>
            </a:r>
            <a:r>
              <a:rPr lang="en-US" altLang="zh-CN" dirty="0"/>
              <a:t>“</a:t>
            </a:r>
            <a:r>
              <a:rPr lang="zh-CN" altLang="en-US" dirty="0"/>
              <a:t>全局应用</a:t>
            </a:r>
            <a:r>
              <a:rPr lang="en-US" altLang="zh-CN" dirty="0"/>
              <a:t>”</a:t>
            </a:r>
            <a:r>
              <a:rPr lang="zh-CN" altLang="en-US" dirty="0"/>
              <a:t>按钮，如图所示，将设置好的转场效果应用至所有衔接处。</a:t>
            </a:r>
            <a:endParaRPr lang="zh-CN" altLang="en-US" dirty="0"/>
          </a:p>
        </p:txBody>
      </p:sp>
      <p:grpSp>
        <p:nvGrpSpPr>
          <p:cNvPr id="6" name="组合 5"/>
          <p:cNvGrpSpPr/>
          <p:nvPr/>
        </p:nvGrpSpPr>
        <p:grpSpPr>
          <a:xfrm>
            <a:off x="2738755" y="2742565"/>
            <a:ext cx="6748145" cy="3310890"/>
            <a:chOff x="7408" y="3205"/>
            <a:chExt cx="8948" cy="4390"/>
          </a:xfrm>
        </p:grpSpPr>
        <p:pic>
          <p:nvPicPr>
            <p:cNvPr id="2" name="图片 1"/>
            <p:cNvPicPr>
              <a:picLocks noChangeAspect="1"/>
            </p:cNvPicPr>
            <p:nvPr/>
          </p:nvPicPr>
          <p:blipFill>
            <a:blip r:embed="rId1"/>
            <a:stretch>
              <a:fillRect/>
            </a:stretch>
          </p:blipFill>
          <p:spPr>
            <a:xfrm>
              <a:off x="7408" y="3205"/>
              <a:ext cx="4381" cy="4391"/>
            </a:xfrm>
            <a:prstGeom prst="rect">
              <a:avLst/>
            </a:prstGeom>
          </p:spPr>
        </p:pic>
        <p:pic>
          <p:nvPicPr>
            <p:cNvPr id="3" name="图片 2"/>
            <p:cNvPicPr>
              <a:picLocks noChangeAspect="1"/>
            </p:cNvPicPr>
            <p:nvPr/>
          </p:nvPicPr>
          <p:blipFill>
            <a:blip r:embed="rId2"/>
            <a:stretch>
              <a:fillRect/>
            </a:stretch>
          </p:blipFill>
          <p:spPr>
            <a:xfrm>
              <a:off x="12056" y="3205"/>
              <a:ext cx="4300" cy="4391"/>
            </a:xfrm>
            <a:prstGeom prst="rect">
              <a:avLst/>
            </a:prstGeom>
          </p:spPr>
        </p:pic>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4818380" cy="441325"/>
          </a:xfrm>
        </p:spPr>
        <p:txBody>
          <a:bodyPr>
            <a:normAutofit fontScale="90000"/>
          </a:bodyPr>
          <a:lstStyle/>
          <a:p>
            <a:r>
              <a:rPr lang="en-US" altLang="zh-CN" dirty="0"/>
              <a:t>5.3.2 </a:t>
            </a:r>
            <a:r>
              <a:rPr lang="zh-CN" altLang="en-US" dirty="0"/>
              <a:t>实战案例：制作时光相册视频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05 </a:t>
            </a:r>
            <a:r>
              <a:rPr lang="zh-CN" altLang="en-US" dirty="0"/>
              <a:t>将时间线拖曳至开始处，点击底部工具栏中的</a:t>
            </a:r>
            <a:r>
              <a:rPr lang="en-US" altLang="zh-CN" dirty="0"/>
              <a:t>“</a:t>
            </a:r>
            <a:r>
              <a:rPr lang="zh-CN" altLang="en-US" dirty="0"/>
              <a:t>音频</a:t>
            </a:r>
            <a:r>
              <a:rPr lang="en-US" altLang="zh-CN" dirty="0"/>
              <a:t>”</a:t>
            </a:r>
            <a:r>
              <a:rPr lang="zh-CN" altLang="en-US" dirty="0"/>
              <a:t>按钮，再点击</a:t>
            </a:r>
            <a:r>
              <a:rPr lang="en-US" altLang="zh-CN" dirty="0"/>
              <a:t>“</a:t>
            </a:r>
            <a:r>
              <a:rPr lang="zh-CN" altLang="en-US" dirty="0"/>
              <a:t>音乐</a:t>
            </a:r>
            <a:r>
              <a:rPr lang="en-US" altLang="zh-CN" dirty="0"/>
              <a:t>”</a:t>
            </a:r>
            <a:r>
              <a:rPr lang="zh-CN" altLang="en-US" dirty="0"/>
              <a:t>按钮，为视频添加合适的背景音乐，如图所示，添加后裁剪掉多余的音乐片段。</a:t>
            </a:r>
            <a:endParaRPr lang="zh-CN" altLang="en-US" dirty="0"/>
          </a:p>
          <a:p>
            <a:r>
              <a:rPr lang="en-US" altLang="zh-CN" dirty="0"/>
              <a:t>06 </a:t>
            </a:r>
            <a:r>
              <a:rPr lang="zh-CN" altLang="en-US" dirty="0"/>
              <a:t>选中第一段视频素材，点击</a:t>
            </a:r>
            <a:r>
              <a:rPr lang="en-US" altLang="zh-CN" dirty="0"/>
              <a:t>“</a:t>
            </a:r>
            <a:r>
              <a:rPr lang="zh-CN" altLang="en-US" dirty="0"/>
              <a:t>动画</a:t>
            </a:r>
            <a:r>
              <a:rPr lang="en-US" altLang="zh-CN" dirty="0"/>
              <a:t>”</a:t>
            </a:r>
            <a:r>
              <a:rPr lang="zh-CN" altLang="en-US" dirty="0"/>
              <a:t>按钮，在</a:t>
            </a:r>
            <a:r>
              <a:rPr lang="en-US" altLang="zh-CN" dirty="0"/>
              <a:t>“</a:t>
            </a:r>
            <a:r>
              <a:rPr lang="zh-CN" altLang="en-US" dirty="0"/>
              <a:t>组合动画</a:t>
            </a:r>
            <a:r>
              <a:rPr lang="en-US" altLang="zh-CN" dirty="0"/>
              <a:t>”</a:t>
            </a:r>
            <a:r>
              <a:rPr lang="zh-CN" altLang="en-US" dirty="0"/>
              <a:t>分类下添加名为</a:t>
            </a:r>
            <a:r>
              <a:rPr lang="en-US" altLang="zh-CN" dirty="0"/>
              <a:t>“</a:t>
            </a:r>
            <a:r>
              <a:rPr lang="zh-CN" altLang="en-US" dirty="0"/>
              <a:t>旋转缩小</a:t>
            </a:r>
            <a:r>
              <a:rPr lang="en-US" altLang="zh-CN" dirty="0"/>
              <a:t>”</a:t>
            </a:r>
            <a:r>
              <a:rPr lang="zh-CN" altLang="en-US" dirty="0"/>
              <a:t>的组合动画效果，并调整组合动画效果时长，如图所示。</a:t>
            </a:r>
            <a:endParaRPr lang="zh-CN" altLang="en-US" dirty="0"/>
          </a:p>
        </p:txBody>
      </p:sp>
      <p:grpSp>
        <p:nvGrpSpPr>
          <p:cNvPr id="6" name="组合 5"/>
          <p:cNvGrpSpPr/>
          <p:nvPr/>
        </p:nvGrpSpPr>
        <p:grpSpPr>
          <a:xfrm>
            <a:off x="3314065" y="3227070"/>
            <a:ext cx="5527040" cy="2787650"/>
            <a:chOff x="7489" y="3205"/>
            <a:chExt cx="8704" cy="4390"/>
          </a:xfrm>
        </p:grpSpPr>
        <p:pic>
          <p:nvPicPr>
            <p:cNvPr id="2" name="图片 1"/>
            <p:cNvPicPr>
              <a:picLocks noChangeAspect="1"/>
            </p:cNvPicPr>
            <p:nvPr/>
          </p:nvPicPr>
          <p:blipFill>
            <a:blip r:embed="rId1"/>
            <a:stretch>
              <a:fillRect/>
            </a:stretch>
          </p:blipFill>
          <p:spPr>
            <a:xfrm>
              <a:off x="7489" y="3205"/>
              <a:ext cx="4219" cy="4391"/>
            </a:xfrm>
            <a:prstGeom prst="rect">
              <a:avLst/>
            </a:prstGeom>
          </p:spPr>
        </p:pic>
        <p:pic>
          <p:nvPicPr>
            <p:cNvPr id="3" name="图片 2"/>
            <p:cNvPicPr>
              <a:picLocks noChangeAspect="1"/>
            </p:cNvPicPr>
            <p:nvPr/>
          </p:nvPicPr>
          <p:blipFill>
            <a:blip r:embed="rId2"/>
            <a:stretch>
              <a:fillRect/>
            </a:stretch>
          </p:blipFill>
          <p:spPr>
            <a:xfrm>
              <a:off x="11975" y="3205"/>
              <a:ext cx="4219" cy="4391"/>
            </a:xfrm>
            <a:prstGeom prst="rect">
              <a:avLst/>
            </a:prstGeom>
          </p:spPr>
        </p:pic>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4818380" cy="441325"/>
          </a:xfrm>
        </p:spPr>
        <p:txBody>
          <a:bodyPr>
            <a:normAutofit fontScale="90000"/>
          </a:bodyPr>
          <a:lstStyle/>
          <a:p>
            <a:r>
              <a:rPr lang="en-US" altLang="zh-CN" dirty="0"/>
              <a:t>5.3.2 </a:t>
            </a:r>
            <a:r>
              <a:rPr lang="zh-CN" altLang="en-US" dirty="0"/>
              <a:t>实战案例：制作时光相册视频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07 </a:t>
            </a:r>
            <a:r>
              <a:rPr lang="zh-CN" altLang="en-US" dirty="0"/>
              <a:t>选中第一段视频素材，点击</a:t>
            </a:r>
            <a:r>
              <a:rPr lang="en-US" altLang="zh-CN" dirty="0"/>
              <a:t>“</a:t>
            </a:r>
            <a:r>
              <a:rPr lang="zh-CN" altLang="en-US" dirty="0"/>
              <a:t>音频分离</a:t>
            </a:r>
            <a:r>
              <a:rPr lang="en-US" altLang="zh-CN" dirty="0"/>
              <a:t>”</a:t>
            </a:r>
            <a:r>
              <a:rPr lang="zh-CN" altLang="en-US" dirty="0"/>
              <a:t>按钮，将第一段视频素材的原声分离出来，如图所示。删除分离出的视频原声，如图所示。</a:t>
            </a:r>
            <a:endParaRPr lang="zh-CN" altLang="en-US" dirty="0"/>
          </a:p>
        </p:txBody>
      </p:sp>
      <p:grpSp>
        <p:nvGrpSpPr>
          <p:cNvPr id="6" name="组合 5"/>
          <p:cNvGrpSpPr/>
          <p:nvPr/>
        </p:nvGrpSpPr>
        <p:grpSpPr>
          <a:xfrm>
            <a:off x="2601595" y="2277745"/>
            <a:ext cx="6955790" cy="3465830"/>
            <a:chOff x="4020" y="4487"/>
            <a:chExt cx="8811" cy="4390"/>
          </a:xfrm>
        </p:grpSpPr>
        <p:pic>
          <p:nvPicPr>
            <p:cNvPr id="2" name="图片 1"/>
            <p:cNvPicPr>
              <a:picLocks noChangeAspect="1"/>
            </p:cNvPicPr>
            <p:nvPr/>
          </p:nvPicPr>
          <p:blipFill>
            <a:blip r:embed="rId1"/>
            <a:stretch>
              <a:fillRect/>
            </a:stretch>
          </p:blipFill>
          <p:spPr>
            <a:xfrm>
              <a:off x="4020" y="4487"/>
              <a:ext cx="4259" cy="4391"/>
            </a:xfrm>
            <a:prstGeom prst="rect">
              <a:avLst/>
            </a:prstGeom>
          </p:spPr>
        </p:pic>
        <p:pic>
          <p:nvPicPr>
            <p:cNvPr id="3" name="图片 2"/>
            <p:cNvPicPr>
              <a:picLocks noChangeAspect="1"/>
            </p:cNvPicPr>
            <p:nvPr/>
          </p:nvPicPr>
          <p:blipFill>
            <a:blip r:embed="rId2"/>
            <a:stretch>
              <a:fillRect/>
            </a:stretch>
          </p:blipFill>
          <p:spPr>
            <a:xfrm>
              <a:off x="8531" y="4487"/>
              <a:ext cx="4300" cy="4391"/>
            </a:xfrm>
            <a:prstGeom prst="rect">
              <a:avLst/>
            </a:prstGeom>
          </p:spPr>
        </p:pic>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4818380" cy="441325"/>
          </a:xfrm>
        </p:spPr>
        <p:txBody>
          <a:bodyPr>
            <a:normAutofit fontScale="90000"/>
          </a:bodyPr>
          <a:lstStyle/>
          <a:p>
            <a:r>
              <a:rPr lang="en-US" altLang="zh-CN" dirty="0"/>
              <a:t>5.3.2 </a:t>
            </a:r>
            <a:r>
              <a:rPr lang="zh-CN" altLang="en-US" dirty="0"/>
              <a:t>实战案例：制作时光相册视频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7534910"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08 </a:t>
            </a:r>
            <a:r>
              <a:rPr lang="zh-CN" altLang="en-US" dirty="0"/>
              <a:t>将时间线拖曳至开始处，点击底部工具栏中的</a:t>
            </a:r>
            <a:r>
              <a:rPr lang="en-US" altLang="zh-CN" dirty="0"/>
              <a:t>“</a:t>
            </a:r>
            <a:r>
              <a:rPr lang="zh-CN" altLang="en-US" dirty="0"/>
              <a:t>文本</a:t>
            </a:r>
            <a:r>
              <a:rPr lang="en-US" altLang="zh-CN" dirty="0"/>
              <a:t>”</a:t>
            </a:r>
            <a:r>
              <a:rPr lang="zh-CN" altLang="en-US" dirty="0"/>
              <a:t>按钮，点击</a:t>
            </a:r>
            <a:r>
              <a:rPr lang="en-US" altLang="zh-CN" dirty="0"/>
              <a:t>“</a:t>
            </a:r>
            <a:r>
              <a:rPr lang="zh-CN" altLang="en-US" dirty="0"/>
              <a:t>新建文本</a:t>
            </a:r>
            <a:r>
              <a:rPr lang="en-US" altLang="zh-CN" dirty="0"/>
              <a:t>”</a:t>
            </a:r>
            <a:r>
              <a:rPr lang="zh-CN" altLang="en-US" dirty="0"/>
              <a:t>按钮，在视频开头添加合适的字幕，并适当更改字幕样式，调整字幕的持续时间到与视频素材时长一致，如图所示。</a:t>
            </a:r>
            <a:endParaRPr lang="zh-CN" altLang="en-US" dirty="0"/>
          </a:p>
        </p:txBody>
      </p:sp>
      <p:pic>
        <p:nvPicPr>
          <p:cNvPr id="2" name="图片 1"/>
          <p:cNvPicPr>
            <a:picLocks noChangeAspect="1"/>
          </p:cNvPicPr>
          <p:nvPr/>
        </p:nvPicPr>
        <p:blipFill>
          <a:blip r:embed="rId1"/>
          <a:stretch>
            <a:fillRect/>
          </a:stretch>
        </p:blipFill>
        <p:spPr>
          <a:xfrm>
            <a:off x="8688070" y="1196975"/>
            <a:ext cx="2519045" cy="5020945"/>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4818380" cy="441325"/>
          </a:xfrm>
        </p:spPr>
        <p:txBody>
          <a:bodyPr>
            <a:normAutofit fontScale="90000"/>
          </a:bodyPr>
          <a:lstStyle/>
          <a:p>
            <a:r>
              <a:rPr lang="en-US" altLang="zh-CN" dirty="0"/>
              <a:t>5.3.2 </a:t>
            </a:r>
            <a:r>
              <a:rPr lang="zh-CN" altLang="en-US" dirty="0"/>
              <a:t>实战案例：制作时光相册视频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09 </a:t>
            </a:r>
            <a:r>
              <a:rPr lang="zh-CN" altLang="en-US" dirty="0"/>
              <a:t>完成上述所有操作后，点击右上角的</a:t>
            </a:r>
            <a:r>
              <a:rPr lang="en-US" altLang="zh-CN" dirty="0"/>
              <a:t>“</a:t>
            </a:r>
            <a:r>
              <a:rPr lang="zh-CN" altLang="en-US" dirty="0"/>
              <a:t>导出</a:t>
            </a:r>
            <a:r>
              <a:rPr lang="en-US" altLang="zh-CN" dirty="0"/>
              <a:t>”</a:t>
            </a:r>
            <a:r>
              <a:rPr lang="zh-CN" altLang="en-US" dirty="0"/>
              <a:t>按钮，预览视频画面效果，如图所示。</a:t>
            </a:r>
            <a:endParaRPr lang="zh-CN" altLang="en-US" dirty="0"/>
          </a:p>
        </p:txBody>
      </p:sp>
      <p:grpSp>
        <p:nvGrpSpPr>
          <p:cNvPr id="6" name="组合 5"/>
          <p:cNvGrpSpPr/>
          <p:nvPr/>
        </p:nvGrpSpPr>
        <p:grpSpPr>
          <a:xfrm>
            <a:off x="1431925" y="2579370"/>
            <a:ext cx="9225280" cy="2512695"/>
            <a:chOff x="6860" y="3864"/>
            <a:chExt cx="11279" cy="3072"/>
          </a:xfrm>
        </p:grpSpPr>
        <p:pic>
          <p:nvPicPr>
            <p:cNvPr id="2" name="图片 1"/>
            <p:cNvPicPr>
              <a:picLocks noChangeAspect="1"/>
            </p:cNvPicPr>
            <p:nvPr/>
          </p:nvPicPr>
          <p:blipFill>
            <a:blip r:embed="rId1"/>
            <a:stretch>
              <a:fillRect/>
            </a:stretch>
          </p:blipFill>
          <p:spPr>
            <a:xfrm>
              <a:off x="6860" y="3864"/>
              <a:ext cx="5476" cy="3073"/>
            </a:xfrm>
            <a:prstGeom prst="rect">
              <a:avLst/>
            </a:prstGeom>
          </p:spPr>
        </p:pic>
        <p:pic>
          <p:nvPicPr>
            <p:cNvPr id="3" name="图片 2"/>
            <p:cNvPicPr>
              <a:picLocks noChangeAspect="1"/>
            </p:cNvPicPr>
            <p:nvPr/>
          </p:nvPicPr>
          <p:blipFill>
            <a:blip r:embed="rId2"/>
            <a:stretch>
              <a:fillRect/>
            </a:stretch>
          </p:blipFill>
          <p:spPr>
            <a:xfrm>
              <a:off x="12623" y="3864"/>
              <a:ext cx="5517" cy="3073"/>
            </a:xfrm>
            <a:prstGeom prst="rect">
              <a:avLst/>
            </a:prstGeom>
          </p:spPr>
        </p:pic>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4818380" cy="441325"/>
          </a:xfrm>
        </p:spPr>
        <p:txBody>
          <a:bodyPr>
            <a:normAutofit fontScale="90000"/>
          </a:bodyPr>
          <a:lstStyle/>
          <a:p>
            <a:r>
              <a:rPr lang="en-US" altLang="zh-CN" dirty="0"/>
              <a:t>5.3.3 </a:t>
            </a:r>
            <a:r>
              <a:rPr lang="zh-CN" altLang="en-US" dirty="0"/>
              <a:t>字幕的创建及调整</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为了让视频中的信息更加丰富，重点更加突出，许多短视频都会添加一些与视频内容相对应的字幕，例如视频的标题、重点、关键词等。剪映中丰富的字体、样式、贴纸能使字幕在视频中</a:t>
            </a:r>
            <a:r>
              <a:rPr lang="en-US" altLang="zh-CN" dirty="0"/>
              <a:t>“</a:t>
            </a:r>
            <a:r>
              <a:rPr lang="zh-CN" altLang="en-US" dirty="0"/>
              <a:t>活</a:t>
            </a:r>
            <a:r>
              <a:rPr lang="en-US" altLang="zh-CN" dirty="0"/>
              <a:t>”</a:t>
            </a:r>
            <a:r>
              <a:rPr lang="zh-CN" altLang="en-US" dirty="0"/>
              <a:t>起来，让视频画面更加生动有趣。</a:t>
            </a:r>
            <a:endParaRPr lang="zh-CN" altLang="en-US" dirty="0"/>
          </a:p>
          <a:p>
            <a:r>
              <a:rPr lang="zh-CN" altLang="en-US" dirty="0"/>
              <a:t>在创建、调整字幕的过程中，要注意文字排版、色彩设计、图形设计</a:t>
            </a:r>
            <a:r>
              <a:rPr lang="en-US" altLang="zh-CN" dirty="0"/>
              <a:t>3</a:t>
            </a:r>
            <a:r>
              <a:rPr lang="zh-CN" altLang="en-US" dirty="0"/>
              <a:t>个方面的问题。</a:t>
            </a:r>
            <a:endParaRPr lang="zh-CN" altLang="en-US" dirty="0"/>
          </a:p>
          <a:p>
            <a:r>
              <a:rPr lang="zh-CN" altLang="en-US" dirty="0"/>
              <a:t>好的文字排版不仅能为观众提供当前视频的信息，也能使画面更加美观，作品风格更加明显，作品特点更加突出，还可以使主体内容更加突出，抓住观众的眼球，如图所示。</a:t>
            </a:r>
            <a:endParaRPr lang="zh-CN" altLang="en-US" dirty="0"/>
          </a:p>
        </p:txBody>
      </p:sp>
      <p:pic>
        <p:nvPicPr>
          <p:cNvPr id="2" name="图片 1"/>
          <p:cNvPicPr>
            <a:picLocks noChangeAspect="1"/>
          </p:cNvPicPr>
          <p:nvPr/>
        </p:nvPicPr>
        <p:blipFill>
          <a:blip r:embed="rId1"/>
          <a:stretch>
            <a:fillRect/>
          </a:stretch>
        </p:blipFill>
        <p:spPr>
          <a:xfrm>
            <a:off x="4356100" y="3833495"/>
            <a:ext cx="3477260" cy="2312035"/>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4818380" cy="441325"/>
          </a:xfrm>
        </p:spPr>
        <p:txBody>
          <a:bodyPr>
            <a:normAutofit fontScale="90000"/>
          </a:bodyPr>
          <a:lstStyle/>
          <a:p>
            <a:r>
              <a:rPr lang="en-US" altLang="zh-CN" dirty="0"/>
              <a:t>5.3.3 </a:t>
            </a:r>
            <a:r>
              <a:rPr lang="zh-CN" altLang="en-US" dirty="0"/>
              <a:t>字幕的创建及调整</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色彩设计是创建字幕中重要的一环，合理的色彩设计可以使视频画面更吸引观众眼球。对字幕进行色彩设计时要注意两个基本原则：一是选用的字幕色彩要与视频内容相符，二是字幕选用的色彩要保持协调，如图所示。</a:t>
            </a:r>
            <a:endParaRPr lang="zh-CN" altLang="en-US" dirty="0"/>
          </a:p>
          <a:p>
            <a:r>
              <a:rPr lang="zh-CN" altLang="en-US" dirty="0"/>
              <a:t>最后是图形设计，除了使用文字，还要将文字和图形进行结合，图形和文字的组合更容易被观众解读，也能更好地吸引观众的注意力，如图所示。</a:t>
            </a:r>
            <a:endParaRPr lang="zh-CN" altLang="en-US" dirty="0"/>
          </a:p>
        </p:txBody>
      </p:sp>
      <p:grpSp>
        <p:nvGrpSpPr>
          <p:cNvPr id="6" name="组合 5"/>
          <p:cNvGrpSpPr/>
          <p:nvPr/>
        </p:nvGrpSpPr>
        <p:grpSpPr>
          <a:xfrm>
            <a:off x="1919605" y="3565525"/>
            <a:ext cx="8381365" cy="2326005"/>
            <a:chOff x="3649" y="5401"/>
            <a:chExt cx="10890" cy="3022"/>
          </a:xfrm>
        </p:grpSpPr>
        <p:pic>
          <p:nvPicPr>
            <p:cNvPr id="2" name="图片 1"/>
            <p:cNvPicPr>
              <a:picLocks noChangeAspect="1"/>
            </p:cNvPicPr>
            <p:nvPr/>
          </p:nvPicPr>
          <p:blipFill>
            <a:blip r:embed="rId1"/>
            <a:stretch>
              <a:fillRect/>
            </a:stretch>
          </p:blipFill>
          <p:spPr>
            <a:xfrm>
              <a:off x="3649" y="5401"/>
              <a:ext cx="4543" cy="3022"/>
            </a:xfrm>
            <a:prstGeom prst="rect">
              <a:avLst/>
            </a:prstGeom>
          </p:spPr>
        </p:pic>
        <p:pic>
          <p:nvPicPr>
            <p:cNvPr id="3" name="图片 2"/>
            <p:cNvPicPr>
              <a:picLocks noChangeAspect="1"/>
            </p:cNvPicPr>
            <p:nvPr/>
          </p:nvPicPr>
          <p:blipFill>
            <a:blip r:embed="rId2"/>
            <a:stretch>
              <a:fillRect/>
            </a:stretch>
          </p:blipFill>
          <p:spPr>
            <a:xfrm>
              <a:off x="8495" y="5401"/>
              <a:ext cx="6044" cy="3022"/>
            </a:xfrm>
            <a:prstGeom prst="rect">
              <a:avLst/>
            </a:prstGeom>
          </p:spPr>
        </p:pic>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4818380" cy="441325"/>
          </a:xfrm>
        </p:spPr>
        <p:txBody>
          <a:bodyPr>
            <a:normAutofit fontScale="90000"/>
          </a:bodyPr>
          <a:lstStyle/>
          <a:p>
            <a:r>
              <a:rPr lang="en-US" altLang="zh-CN" dirty="0"/>
              <a:t>5.3.4 </a:t>
            </a:r>
            <a:r>
              <a:rPr lang="zh-CN" altLang="en-US" dirty="0"/>
              <a:t>实战案例：制作粒子消散文字视频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7651750"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本案例主要介绍</a:t>
            </a:r>
            <a:r>
              <a:rPr lang="en-US" altLang="zh-CN" dirty="0"/>
              <a:t>“</a:t>
            </a:r>
            <a:r>
              <a:rPr lang="zh-CN" altLang="en-US" dirty="0"/>
              <a:t>粒子消散</a:t>
            </a:r>
            <a:r>
              <a:rPr lang="en-US" altLang="zh-CN" dirty="0"/>
              <a:t>”</a:t>
            </a:r>
            <a:r>
              <a:rPr lang="zh-CN" altLang="en-US" dirty="0"/>
              <a:t>效果的制作方式，主要使用画中画功能、字幕功能和混合模式功能。</a:t>
            </a:r>
            <a:endParaRPr lang="zh-CN" altLang="en-US" dirty="0"/>
          </a:p>
          <a:p>
            <a:r>
              <a:rPr lang="en-US" altLang="zh-CN" dirty="0"/>
              <a:t>01 </a:t>
            </a:r>
            <a:r>
              <a:rPr lang="zh-CN" altLang="en-US" dirty="0"/>
              <a:t>打开剪映，点击</a:t>
            </a:r>
            <a:r>
              <a:rPr lang="en-US" altLang="zh-CN" dirty="0"/>
              <a:t>“</a:t>
            </a:r>
            <a:r>
              <a:rPr lang="zh-CN" altLang="en-US" dirty="0"/>
              <a:t>开始创作</a:t>
            </a:r>
            <a:r>
              <a:rPr lang="en-US" altLang="zh-CN" dirty="0"/>
              <a:t>”</a:t>
            </a:r>
            <a:r>
              <a:rPr lang="zh-CN" altLang="en-US" dirty="0"/>
              <a:t>按钮，在剪映素材库中找到一段黑场素材，将其添加至剪辑项目中。点击底部工具栏中的</a:t>
            </a:r>
            <a:r>
              <a:rPr lang="en-US" altLang="zh-CN" dirty="0"/>
              <a:t>“</a:t>
            </a:r>
            <a:r>
              <a:rPr lang="zh-CN" altLang="en-US" dirty="0"/>
              <a:t>文本</a:t>
            </a:r>
            <a:r>
              <a:rPr lang="en-US" altLang="zh-CN" dirty="0"/>
              <a:t>”</a:t>
            </a:r>
            <a:r>
              <a:rPr lang="zh-CN" altLang="en-US" dirty="0"/>
              <a:t>按钮，点击</a:t>
            </a:r>
            <a:r>
              <a:rPr lang="en-US" altLang="zh-CN" dirty="0"/>
              <a:t>“</a:t>
            </a:r>
            <a:r>
              <a:rPr lang="zh-CN" altLang="en-US" dirty="0"/>
              <a:t>新建文本</a:t>
            </a:r>
            <a:r>
              <a:rPr lang="en-US" altLang="zh-CN" dirty="0"/>
              <a:t>”</a:t>
            </a:r>
            <a:r>
              <a:rPr lang="zh-CN" altLang="en-US" dirty="0"/>
              <a:t>按钮，新建一段字幕，调整字幕样式，调整后的效果如图所示。</a:t>
            </a:r>
            <a:endParaRPr lang="zh-CN" altLang="en-US" dirty="0"/>
          </a:p>
        </p:txBody>
      </p:sp>
      <p:pic>
        <p:nvPicPr>
          <p:cNvPr id="2" name="图片 1"/>
          <p:cNvPicPr>
            <a:picLocks noChangeAspect="1"/>
          </p:cNvPicPr>
          <p:nvPr/>
        </p:nvPicPr>
        <p:blipFill>
          <a:blip r:embed="rId1"/>
          <a:stretch>
            <a:fillRect/>
          </a:stretch>
        </p:blipFill>
        <p:spPr>
          <a:xfrm>
            <a:off x="8806180" y="1094105"/>
            <a:ext cx="2400935" cy="503364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创作者使用剪映能够轻松添加背景音乐和音效，利用其中的工具能够快速添加各种特效。剪映简单、易学、好用，界面不复杂，哪怕是没有任何视频剪辑基础的初学者也能快速上手。</a:t>
            </a:r>
            <a:endParaRPr lang="zh-CN" altLang="en-US" dirty="0"/>
          </a:p>
          <a:p>
            <a:r>
              <a:rPr lang="zh-CN" altLang="en-US" dirty="0"/>
              <a:t>如果创作者想制作酷炫的视频画面，可以通过剪映轻松实现。剪映中自带的各种特效、贴纸效果丰富齐全，它还与黑罐头（一站式素材共享平台）合作，为用户提供各类丰富的素材。剪映拥有剪同款功能，创作者通过简单的操作就可以制作出高级、好看的视频，紧跟时代潮流，提升自己的视频的影响力。创作者也可以尝试自己制作视频模板并分享，若视频模板的使用者较多，创作者还能获得相应的奖励。</a:t>
            </a:r>
            <a:endParaRPr lang="zh-CN" alt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4818380" cy="441325"/>
          </a:xfrm>
        </p:spPr>
        <p:txBody>
          <a:bodyPr>
            <a:normAutofit fontScale="90000"/>
          </a:bodyPr>
          <a:lstStyle/>
          <a:p>
            <a:r>
              <a:rPr lang="en-US" altLang="zh-CN" dirty="0"/>
              <a:t>5.3.4 </a:t>
            </a:r>
            <a:r>
              <a:rPr lang="zh-CN" altLang="en-US" dirty="0"/>
              <a:t>实战案例：制作粒子消散文字视频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02 </a:t>
            </a:r>
            <a:r>
              <a:rPr lang="zh-CN" altLang="en-US" dirty="0"/>
              <a:t>点击屏幕右边的</a:t>
            </a:r>
            <a:r>
              <a:rPr lang="en-US" altLang="zh-CN" dirty="0"/>
              <a:t>“</a:t>
            </a:r>
            <a:r>
              <a:rPr lang="zh-CN" altLang="en-US" dirty="0"/>
              <a:t>添加</a:t>
            </a:r>
            <a:r>
              <a:rPr lang="en-US" altLang="zh-CN" dirty="0"/>
              <a:t>”</a:t>
            </a:r>
            <a:r>
              <a:rPr lang="zh-CN" altLang="en-US" dirty="0"/>
              <a:t>按钮，在剪映素材库中选择一段粒子消散视频素材，如图所示。将其添加至时间轴，选中粒子消散视频素材，点击底部工具栏中的</a:t>
            </a:r>
            <a:r>
              <a:rPr lang="en-US" altLang="zh-CN" dirty="0"/>
              <a:t>“</a:t>
            </a:r>
            <a:r>
              <a:rPr lang="zh-CN" altLang="en-US" dirty="0"/>
              <a:t>切画中画</a:t>
            </a:r>
            <a:r>
              <a:rPr lang="en-US" altLang="zh-CN" dirty="0"/>
              <a:t>”</a:t>
            </a:r>
            <a:r>
              <a:rPr lang="zh-CN" altLang="en-US" dirty="0"/>
              <a:t>按钮，将该段素材切换至画中画轨道上，如图所示。</a:t>
            </a:r>
            <a:endParaRPr lang="zh-CN" altLang="en-US" dirty="0"/>
          </a:p>
        </p:txBody>
      </p:sp>
      <p:grpSp>
        <p:nvGrpSpPr>
          <p:cNvPr id="6" name="组合 5"/>
          <p:cNvGrpSpPr/>
          <p:nvPr/>
        </p:nvGrpSpPr>
        <p:grpSpPr>
          <a:xfrm>
            <a:off x="4311650" y="2734310"/>
            <a:ext cx="3404870" cy="3347720"/>
            <a:chOff x="8321" y="2764"/>
            <a:chExt cx="5362" cy="5272"/>
          </a:xfrm>
        </p:grpSpPr>
        <p:pic>
          <p:nvPicPr>
            <p:cNvPr id="2" name="图片 1"/>
            <p:cNvPicPr>
              <a:picLocks noChangeAspect="1"/>
            </p:cNvPicPr>
            <p:nvPr/>
          </p:nvPicPr>
          <p:blipFill>
            <a:blip r:embed="rId1"/>
            <a:stretch>
              <a:fillRect/>
            </a:stretch>
          </p:blipFill>
          <p:spPr>
            <a:xfrm>
              <a:off x="8321" y="2764"/>
              <a:ext cx="2555" cy="5273"/>
            </a:xfrm>
            <a:prstGeom prst="rect">
              <a:avLst/>
            </a:prstGeom>
          </p:spPr>
        </p:pic>
        <p:pic>
          <p:nvPicPr>
            <p:cNvPr id="3" name="图片 2"/>
            <p:cNvPicPr>
              <a:picLocks noChangeAspect="1"/>
            </p:cNvPicPr>
            <p:nvPr/>
          </p:nvPicPr>
          <p:blipFill>
            <a:blip r:embed="rId2"/>
            <a:stretch>
              <a:fillRect/>
            </a:stretch>
          </p:blipFill>
          <p:spPr>
            <a:xfrm>
              <a:off x="11129" y="2769"/>
              <a:ext cx="2555" cy="5263"/>
            </a:xfrm>
            <a:prstGeom prst="rect">
              <a:avLst/>
            </a:prstGeom>
          </p:spPr>
        </p:pic>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4818380" cy="441325"/>
          </a:xfrm>
        </p:spPr>
        <p:txBody>
          <a:bodyPr>
            <a:normAutofit fontScale="90000"/>
          </a:bodyPr>
          <a:lstStyle/>
          <a:p>
            <a:r>
              <a:rPr lang="en-US" altLang="zh-CN" dirty="0"/>
              <a:t>5.3.4 </a:t>
            </a:r>
            <a:r>
              <a:rPr lang="zh-CN" altLang="en-US" dirty="0"/>
              <a:t>实战案例：制作粒子消散文字视频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03 </a:t>
            </a:r>
            <a:r>
              <a:rPr lang="zh-CN" altLang="en-US" dirty="0"/>
              <a:t>选中画中画轨道上的素材，点击底部工具栏中的</a:t>
            </a:r>
            <a:r>
              <a:rPr lang="en-US" altLang="zh-CN" dirty="0"/>
              <a:t>“</a:t>
            </a:r>
            <a:r>
              <a:rPr lang="zh-CN" altLang="en-US" dirty="0"/>
              <a:t>混合模式</a:t>
            </a:r>
            <a:r>
              <a:rPr lang="en-US" altLang="zh-CN" dirty="0"/>
              <a:t>”</a:t>
            </a:r>
            <a:r>
              <a:rPr lang="zh-CN" altLang="en-US" dirty="0"/>
              <a:t>按钮，打开</a:t>
            </a:r>
            <a:r>
              <a:rPr lang="en-US" altLang="zh-CN" dirty="0"/>
              <a:t>“</a:t>
            </a:r>
            <a:r>
              <a:rPr lang="zh-CN" altLang="en-US" dirty="0"/>
              <a:t>混合模式</a:t>
            </a:r>
            <a:r>
              <a:rPr lang="en-US" altLang="zh-CN" dirty="0"/>
              <a:t>”</a:t>
            </a:r>
            <a:r>
              <a:rPr lang="zh-CN" altLang="en-US" dirty="0"/>
              <a:t>选项栏，选择</a:t>
            </a:r>
            <a:r>
              <a:rPr lang="en-US" altLang="zh-CN" dirty="0"/>
              <a:t>“</a:t>
            </a:r>
            <a:r>
              <a:rPr lang="zh-CN" altLang="en-US" dirty="0"/>
              <a:t>滤色</a:t>
            </a:r>
            <a:r>
              <a:rPr lang="en-US" altLang="zh-CN" dirty="0"/>
              <a:t>”</a:t>
            </a:r>
            <a:r>
              <a:rPr lang="zh-CN" altLang="en-US" dirty="0"/>
              <a:t>效果，如图所示。根据视频画面调整字幕的出现时间，使字幕在粒子冲至画面中央时显示，如图所示。</a:t>
            </a:r>
            <a:endParaRPr lang="zh-CN" altLang="en-US" dirty="0"/>
          </a:p>
        </p:txBody>
      </p:sp>
      <p:grpSp>
        <p:nvGrpSpPr>
          <p:cNvPr id="6" name="组合 5"/>
          <p:cNvGrpSpPr/>
          <p:nvPr/>
        </p:nvGrpSpPr>
        <p:grpSpPr>
          <a:xfrm>
            <a:off x="2812415" y="2684145"/>
            <a:ext cx="6555105" cy="3261995"/>
            <a:chOff x="7489" y="3205"/>
            <a:chExt cx="8822" cy="4390"/>
          </a:xfrm>
        </p:grpSpPr>
        <p:pic>
          <p:nvPicPr>
            <p:cNvPr id="2" name="图片 1"/>
            <p:cNvPicPr>
              <a:picLocks noChangeAspect="1"/>
            </p:cNvPicPr>
            <p:nvPr/>
          </p:nvPicPr>
          <p:blipFill>
            <a:blip r:embed="rId1"/>
            <a:stretch>
              <a:fillRect/>
            </a:stretch>
          </p:blipFill>
          <p:spPr>
            <a:xfrm>
              <a:off x="7489" y="3205"/>
              <a:ext cx="4219" cy="4391"/>
            </a:xfrm>
            <a:prstGeom prst="rect">
              <a:avLst/>
            </a:prstGeom>
          </p:spPr>
        </p:pic>
        <p:pic>
          <p:nvPicPr>
            <p:cNvPr id="3" name="图片 2"/>
            <p:cNvPicPr>
              <a:picLocks noChangeAspect="1"/>
            </p:cNvPicPr>
            <p:nvPr/>
          </p:nvPicPr>
          <p:blipFill>
            <a:blip r:embed="rId2"/>
            <a:stretch>
              <a:fillRect/>
            </a:stretch>
          </p:blipFill>
          <p:spPr>
            <a:xfrm>
              <a:off x="12011" y="3205"/>
              <a:ext cx="4300" cy="4391"/>
            </a:xfrm>
            <a:prstGeom prst="rect">
              <a:avLst/>
            </a:prstGeom>
          </p:spPr>
        </p:pic>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4818380" cy="441325"/>
          </a:xfrm>
        </p:spPr>
        <p:txBody>
          <a:bodyPr>
            <a:normAutofit fontScale="90000"/>
          </a:bodyPr>
          <a:lstStyle/>
          <a:p>
            <a:r>
              <a:rPr lang="en-US" altLang="zh-CN" dirty="0"/>
              <a:t>5.3.4 </a:t>
            </a:r>
            <a:r>
              <a:rPr lang="zh-CN" altLang="en-US" dirty="0"/>
              <a:t>实战案例：制作粒子消散文字视频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04 </a:t>
            </a:r>
            <a:r>
              <a:rPr lang="zh-CN" altLang="en-US" dirty="0"/>
              <a:t>根据视频画面，为字幕添加名为</a:t>
            </a:r>
            <a:r>
              <a:rPr lang="en-US" altLang="zh-CN" dirty="0"/>
              <a:t>“</a:t>
            </a:r>
            <a:r>
              <a:rPr lang="zh-CN" altLang="en-US" dirty="0"/>
              <a:t>溶解</a:t>
            </a:r>
            <a:r>
              <a:rPr lang="en-US" altLang="zh-CN" dirty="0"/>
              <a:t>”</a:t>
            </a:r>
            <a:r>
              <a:rPr lang="zh-CN" altLang="en-US" dirty="0"/>
              <a:t>的入场动画效果和名为</a:t>
            </a:r>
            <a:r>
              <a:rPr lang="en-US" altLang="zh-CN" dirty="0"/>
              <a:t>“</a:t>
            </a:r>
            <a:r>
              <a:rPr lang="zh-CN" altLang="en-US" dirty="0"/>
              <a:t>羽化向右擦除</a:t>
            </a:r>
            <a:r>
              <a:rPr lang="en-US" altLang="zh-CN" dirty="0"/>
              <a:t>”</a:t>
            </a:r>
            <a:r>
              <a:rPr lang="zh-CN" altLang="en-US" dirty="0"/>
              <a:t>的出场动画效果，并调整动画时长，使字幕消失和粒子消散时间相符合，如图所示。</a:t>
            </a:r>
            <a:endParaRPr lang="zh-CN" altLang="en-US" dirty="0"/>
          </a:p>
          <a:p>
            <a:r>
              <a:rPr lang="en-US" altLang="zh-CN" dirty="0"/>
              <a:t>05 </a:t>
            </a:r>
            <a:r>
              <a:rPr lang="zh-CN" altLang="en-US" dirty="0"/>
              <a:t>完成上述所有操作后，预览视频效果，如图所示。</a:t>
            </a:r>
            <a:endParaRPr lang="zh-CN" altLang="en-US" dirty="0"/>
          </a:p>
        </p:txBody>
      </p:sp>
      <p:grpSp>
        <p:nvGrpSpPr>
          <p:cNvPr id="6" name="组合 5"/>
          <p:cNvGrpSpPr/>
          <p:nvPr/>
        </p:nvGrpSpPr>
        <p:grpSpPr>
          <a:xfrm>
            <a:off x="1822450" y="2762250"/>
            <a:ext cx="8378825" cy="3117850"/>
            <a:chOff x="7692" y="3205"/>
            <a:chExt cx="11803" cy="4392"/>
          </a:xfrm>
        </p:grpSpPr>
        <p:pic>
          <p:nvPicPr>
            <p:cNvPr id="2" name="图片 1"/>
            <p:cNvPicPr>
              <a:picLocks noChangeAspect="1"/>
            </p:cNvPicPr>
            <p:nvPr/>
          </p:nvPicPr>
          <p:blipFill>
            <a:blip r:embed="rId1"/>
            <a:stretch>
              <a:fillRect/>
            </a:stretch>
          </p:blipFill>
          <p:spPr>
            <a:xfrm>
              <a:off x="7692" y="3205"/>
              <a:ext cx="3813" cy="4391"/>
            </a:xfrm>
            <a:prstGeom prst="rect">
              <a:avLst/>
            </a:prstGeom>
          </p:spPr>
        </p:pic>
        <p:pic>
          <p:nvPicPr>
            <p:cNvPr id="3" name="图片 2"/>
            <p:cNvPicPr>
              <a:picLocks noChangeAspect="1"/>
            </p:cNvPicPr>
            <p:nvPr/>
          </p:nvPicPr>
          <p:blipFill>
            <a:blip r:embed="rId2"/>
            <a:stretch>
              <a:fillRect/>
            </a:stretch>
          </p:blipFill>
          <p:spPr>
            <a:xfrm>
              <a:off x="11739" y="3205"/>
              <a:ext cx="7756" cy="4392"/>
            </a:xfrm>
            <a:prstGeom prst="rect">
              <a:avLst/>
            </a:prstGeom>
          </p:spPr>
        </p:pic>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认识剪映界面</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剪映的特点</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5.2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5.1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5031105"/>
            <a:ext cx="2201545" cy="1905"/>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剪映的基础功能</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5.3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剪映的进阶功能</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5.4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
        <p:nvSpPr>
          <p:cNvPr id="11" name="文本框 10"/>
          <p:cNvSpPr txBox="1"/>
          <p:nvPr/>
        </p:nvSpPr>
        <p:spPr>
          <a:xfrm>
            <a:off x="7005320" y="1404620"/>
            <a:ext cx="4063365" cy="368300"/>
          </a:xfrm>
          <a:prstGeom prst="rect">
            <a:avLst/>
          </a:prstGeom>
          <a:noFill/>
        </p:spPr>
        <p:txBody>
          <a:bodyPr wrap="square" rtlCol="0">
            <a:spAutoFit/>
          </a:bodyPr>
          <a:p>
            <a:endParaRPr lang="zh-CN" alt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4818380" cy="441325"/>
          </a:xfrm>
        </p:spPr>
        <p:txBody>
          <a:bodyPr>
            <a:normAutofit fontScale="90000"/>
          </a:bodyPr>
          <a:lstStyle/>
          <a:p>
            <a:r>
              <a:rPr lang="en-US" altLang="zh-CN" dirty="0"/>
              <a:t>5.4.1 </a:t>
            </a:r>
            <a:r>
              <a:rPr lang="zh-CN" altLang="en-US" dirty="0"/>
              <a:t>转场效果的应用</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转场即段落与段落、场景与场景之间的过渡或转换，分为无技巧转场和技巧转场。无技巧转场指的是通过寻找合理的因素（如相似元素），拍摄自然过渡的镜头来连接前后两段内容，强调的是视觉上的连续性。而技巧转场则是指通过各种剪辑手法来完成两个画面的转换。</a:t>
            </a:r>
            <a:endParaRPr lang="zh-CN" altLang="en-US" dirty="0"/>
          </a:p>
          <a:p>
            <a:r>
              <a:rPr lang="zh-CN" altLang="en-US" dirty="0"/>
              <a:t>添加素材之后，点击素材衔接处的白色小方块，如图所示，打开</a:t>
            </a:r>
            <a:r>
              <a:rPr lang="en-US" altLang="zh-CN" dirty="0"/>
              <a:t>“</a:t>
            </a:r>
            <a:r>
              <a:rPr lang="zh-CN" altLang="en-US" dirty="0"/>
              <a:t>转场</a:t>
            </a:r>
            <a:r>
              <a:rPr lang="en-US" altLang="zh-CN" dirty="0"/>
              <a:t>”</a:t>
            </a:r>
            <a:r>
              <a:rPr lang="zh-CN" altLang="en-US" dirty="0"/>
              <a:t>选项栏，添加转场效果，如图所示。可以看到剪映为用户提供了丰富的转场效果，例如叠化、运镜等，如图所示。</a:t>
            </a:r>
            <a:endParaRPr lang="zh-CN" altLang="en-US" dirty="0"/>
          </a:p>
        </p:txBody>
      </p:sp>
      <p:grpSp>
        <p:nvGrpSpPr>
          <p:cNvPr id="7" name="组合 6"/>
          <p:cNvGrpSpPr/>
          <p:nvPr/>
        </p:nvGrpSpPr>
        <p:grpSpPr>
          <a:xfrm>
            <a:off x="2273935" y="3691255"/>
            <a:ext cx="7256780" cy="2362835"/>
            <a:chOff x="1979" y="5813"/>
            <a:chExt cx="10774" cy="3508"/>
          </a:xfrm>
        </p:grpSpPr>
        <p:pic>
          <p:nvPicPr>
            <p:cNvPr id="2" name="图片 1"/>
            <p:cNvPicPr>
              <a:picLocks noChangeAspect="1"/>
            </p:cNvPicPr>
            <p:nvPr/>
          </p:nvPicPr>
          <p:blipFill>
            <a:blip r:embed="rId1"/>
            <a:stretch>
              <a:fillRect/>
            </a:stretch>
          </p:blipFill>
          <p:spPr>
            <a:xfrm>
              <a:off x="1979" y="5813"/>
              <a:ext cx="3367" cy="3509"/>
            </a:xfrm>
            <a:prstGeom prst="rect">
              <a:avLst/>
            </a:prstGeom>
          </p:spPr>
        </p:pic>
        <p:pic>
          <p:nvPicPr>
            <p:cNvPr id="3" name="图片 2"/>
            <p:cNvPicPr>
              <a:picLocks noChangeAspect="1"/>
            </p:cNvPicPr>
            <p:nvPr/>
          </p:nvPicPr>
          <p:blipFill>
            <a:blip r:embed="rId2"/>
            <a:stretch>
              <a:fillRect/>
            </a:stretch>
          </p:blipFill>
          <p:spPr>
            <a:xfrm>
              <a:off x="5642" y="5813"/>
              <a:ext cx="3367" cy="3509"/>
            </a:xfrm>
            <a:prstGeom prst="rect">
              <a:avLst/>
            </a:prstGeom>
          </p:spPr>
        </p:pic>
        <p:pic>
          <p:nvPicPr>
            <p:cNvPr id="6" name="图片 5"/>
            <p:cNvPicPr>
              <a:picLocks noChangeAspect="1"/>
            </p:cNvPicPr>
            <p:nvPr/>
          </p:nvPicPr>
          <p:blipFill>
            <a:blip r:embed="rId3"/>
            <a:stretch>
              <a:fillRect/>
            </a:stretch>
          </p:blipFill>
          <p:spPr>
            <a:xfrm>
              <a:off x="9305" y="5813"/>
              <a:ext cx="3448" cy="3509"/>
            </a:xfrm>
            <a:prstGeom prst="rect">
              <a:avLst/>
            </a:prstGeom>
          </p:spPr>
        </p:pic>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4818380" cy="441325"/>
          </a:xfrm>
        </p:spPr>
        <p:txBody>
          <a:bodyPr>
            <a:normAutofit fontScale="90000"/>
          </a:bodyPr>
          <a:lstStyle/>
          <a:p>
            <a:r>
              <a:rPr lang="en-US" altLang="zh-CN" dirty="0"/>
              <a:t>5.4.1 </a:t>
            </a:r>
            <a:r>
              <a:rPr lang="zh-CN" altLang="en-US" dirty="0"/>
              <a:t>转场效果的应用</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如果用户想在素材衔接处添加转场效果，直接点击相应的转场效果即可，如图所示。用户也可以点击左下角的</a:t>
            </a:r>
            <a:r>
              <a:rPr lang="en-US" altLang="zh-CN" dirty="0"/>
              <a:t>“</a:t>
            </a:r>
            <a:r>
              <a:rPr lang="zh-CN" altLang="en-US" dirty="0"/>
              <a:t>全局应用</a:t>
            </a:r>
            <a:r>
              <a:rPr lang="en-US" altLang="zh-CN" dirty="0"/>
              <a:t>”</a:t>
            </a:r>
            <a:r>
              <a:rPr lang="zh-CN" altLang="en-US" dirty="0"/>
              <a:t>按钮，将该转场效果添加至所有素材衔接处，如图所示。</a:t>
            </a:r>
            <a:endParaRPr lang="zh-CN" altLang="en-US" dirty="0"/>
          </a:p>
          <a:p>
            <a:r>
              <a:rPr lang="zh-CN" altLang="en-US" dirty="0"/>
              <a:t>添加转场效果之后，用户可以通过拖曳滑块调整转场效果时长，如图所示。</a:t>
            </a:r>
            <a:endParaRPr lang="zh-CN" altLang="en-US" dirty="0"/>
          </a:p>
        </p:txBody>
      </p:sp>
      <p:grpSp>
        <p:nvGrpSpPr>
          <p:cNvPr id="7" name="组合 6"/>
          <p:cNvGrpSpPr/>
          <p:nvPr/>
        </p:nvGrpSpPr>
        <p:grpSpPr>
          <a:xfrm>
            <a:off x="1216025" y="2764790"/>
            <a:ext cx="9672320" cy="3194050"/>
            <a:chOff x="3135" y="4720"/>
            <a:chExt cx="13294" cy="4390"/>
          </a:xfrm>
        </p:grpSpPr>
        <p:pic>
          <p:nvPicPr>
            <p:cNvPr id="2" name="图片 1"/>
            <p:cNvPicPr>
              <a:picLocks noChangeAspect="1"/>
            </p:cNvPicPr>
            <p:nvPr/>
          </p:nvPicPr>
          <p:blipFill>
            <a:blip r:embed="rId1"/>
            <a:stretch>
              <a:fillRect/>
            </a:stretch>
          </p:blipFill>
          <p:spPr>
            <a:xfrm>
              <a:off x="3135" y="4720"/>
              <a:ext cx="4300" cy="4391"/>
            </a:xfrm>
            <a:prstGeom prst="rect">
              <a:avLst/>
            </a:prstGeom>
          </p:spPr>
        </p:pic>
        <p:pic>
          <p:nvPicPr>
            <p:cNvPr id="3" name="图片 2"/>
            <p:cNvPicPr>
              <a:picLocks noChangeAspect="1"/>
            </p:cNvPicPr>
            <p:nvPr/>
          </p:nvPicPr>
          <p:blipFill>
            <a:blip r:embed="rId2"/>
            <a:stretch>
              <a:fillRect/>
            </a:stretch>
          </p:blipFill>
          <p:spPr>
            <a:xfrm>
              <a:off x="7632" y="4720"/>
              <a:ext cx="4300" cy="4391"/>
            </a:xfrm>
            <a:prstGeom prst="rect">
              <a:avLst/>
            </a:prstGeom>
          </p:spPr>
        </p:pic>
        <p:pic>
          <p:nvPicPr>
            <p:cNvPr id="6" name="图片 5"/>
            <p:cNvPicPr>
              <a:picLocks noChangeAspect="1"/>
            </p:cNvPicPr>
            <p:nvPr/>
          </p:nvPicPr>
          <p:blipFill>
            <a:blip r:embed="rId3"/>
            <a:stretch>
              <a:fillRect/>
            </a:stretch>
          </p:blipFill>
          <p:spPr>
            <a:xfrm>
              <a:off x="12129" y="4720"/>
              <a:ext cx="4300" cy="4391"/>
            </a:xfrm>
            <a:prstGeom prst="rect">
              <a:avLst/>
            </a:prstGeom>
          </p:spPr>
        </p:pic>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4818380" cy="441325"/>
          </a:xfrm>
        </p:spPr>
        <p:txBody>
          <a:bodyPr>
            <a:normAutofit fontScale="90000"/>
          </a:bodyPr>
          <a:lstStyle/>
          <a:p>
            <a:r>
              <a:rPr lang="en-US" altLang="zh-CN" dirty="0"/>
              <a:t>5.4.2 </a:t>
            </a:r>
            <a:r>
              <a:rPr lang="zh-CN" altLang="en-US" dirty="0"/>
              <a:t>实战案例：制作美食展示视频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本小节将介绍如何使用剪映中的转场功能制作美食展示视频，接下来介绍实际操作过程。</a:t>
            </a:r>
            <a:endParaRPr lang="zh-CN" altLang="en-US" dirty="0"/>
          </a:p>
          <a:p>
            <a:r>
              <a:rPr lang="en-US" altLang="zh-CN" dirty="0"/>
              <a:t>01 </a:t>
            </a:r>
            <a:r>
              <a:rPr lang="zh-CN" altLang="en-US" dirty="0"/>
              <a:t>打开剪映，点击</a:t>
            </a:r>
            <a:r>
              <a:rPr lang="en-US" altLang="zh-CN" dirty="0"/>
              <a:t>“</a:t>
            </a:r>
            <a:r>
              <a:rPr lang="zh-CN" altLang="en-US" dirty="0"/>
              <a:t>开始创作</a:t>
            </a:r>
            <a:r>
              <a:rPr lang="en-US" altLang="zh-CN" dirty="0"/>
              <a:t>”</a:t>
            </a:r>
            <a:r>
              <a:rPr lang="zh-CN" altLang="en-US" dirty="0"/>
              <a:t>按钮，在素材添加界面中选择名为</a:t>
            </a:r>
            <a:r>
              <a:rPr lang="en-US" altLang="zh-CN" dirty="0"/>
              <a:t>“</a:t>
            </a:r>
            <a:r>
              <a:rPr lang="zh-CN" altLang="en-US" dirty="0"/>
              <a:t>美食制作</a:t>
            </a:r>
            <a:r>
              <a:rPr lang="en-US" altLang="zh-CN" dirty="0"/>
              <a:t>1”</a:t>
            </a:r>
            <a:r>
              <a:rPr lang="zh-CN" altLang="en-US" dirty="0"/>
              <a:t>～</a:t>
            </a:r>
            <a:r>
              <a:rPr lang="en-US" altLang="zh-CN" dirty="0"/>
              <a:t>“</a:t>
            </a:r>
            <a:r>
              <a:rPr lang="zh-CN" altLang="en-US" dirty="0"/>
              <a:t>美食制作</a:t>
            </a:r>
            <a:r>
              <a:rPr lang="en-US" altLang="zh-CN" dirty="0"/>
              <a:t>7”</a:t>
            </a:r>
            <a:r>
              <a:rPr lang="zh-CN" altLang="en-US" dirty="0"/>
              <a:t>的视频素材添加至剪辑项目中，添加后的效果如图所示。</a:t>
            </a:r>
            <a:endParaRPr lang="zh-CN" altLang="en-US" dirty="0"/>
          </a:p>
          <a:p>
            <a:endParaRPr lang="zh-CN" altLang="en-US" dirty="0"/>
          </a:p>
        </p:txBody>
      </p:sp>
      <p:pic>
        <p:nvPicPr>
          <p:cNvPr id="2" name="图片 1"/>
          <p:cNvPicPr>
            <a:picLocks noChangeAspect="1"/>
          </p:cNvPicPr>
          <p:nvPr/>
        </p:nvPicPr>
        <p:blipFill>
          <a:blip r:embed="rId1"/>
          <a:stretch>
            <a:fillRect/>
          </a:stretch>
        </p:blipFill>
        <p:spPr>
          <a:xfrm>
            <a:off x="4742815" y="2829560"/>
            <a:ext cx="2704465" cy="2788285"/>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4818380" cy="441325"/>
          </a:xfrm>
        </p:spPr>
        <p:txBody>
          <a:bodyPr>
            <a:normAutofit fontScale="90000"/>
          </a:bodyPr>
          <a:lstStyle/>
          <a:p>
            <a:r>
              <a:rPr lang="en-US" altLang="zh-CN" dirty="0"/>
              <a:t>5.4.2 </a:t>
            </a:r>
            <a:r>
              <a:rPr lang="zh-CN" altLang="en-US" dirty="0"/>
              <a:t>实战案例：制作美食展示视频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sym typeface="+mn-ea"/>
              </a:rPr>
              <a:t>02 </a:t>
            </a:r>
            <a:r>
              <a:rPr lang="zh-CN" altLang="en-US" dirty="0">
                <a:sym typeface="+mn-ea"/>
              </a:rPr>
              <a:t>选中时间轴中素材衔接处的白色小方块，如图所示。添加合适的转场效果，如图所示。</a:t>
            </a:r>
            <a:endParaRPr lang="zh-CN" altLang="en-US" dirty="0"/>
          </a:p>
        </p:txBody>
      </p:sp>
      <p:grpSp>
        <p:nvGrpSpPr>
          <p:cNvPr id="6" name="组合 5"/>
          <p:cNvGrpSpPr/>
          <p:nvPr/>
        </p:nvGrpSpPr>
        <p:grpSpPr>
          <a:xfrm>
            <a:off x="2566035" y="2108835"/>
            <a:ext cx="7087235" cy="3543300"/>
            <a:chOff x="4041" y="3998"/>
            <a:chExt cx="8781" cy="4390"/>
          </a:xfrm>
        </p:grpSpPr>
        <p:pic>
          <p:nvPicPr>
            <p:cNvPr id="2" name="图片 1"/>
            <p:cNvPicPr>
              <a:picLocks noChangeAspect="1"/>
            </p:cNvPicPr>
            <p:nvPr/>
          </p:nvPicPr>
          <p:blipFill>
            <a:blip r:embed="rId1"/>
            <a:stretch>
              <a:fillRect/>
            </a:stretch>
          </p:blipFill>
          <p:spPr>
            <a:xfrm>
              <a:off x="4041" y="3998"/>
              <a:ext cx="4219" cy="4391"/>
            </a:xfrm>
            <a:prstGeom prst="rect">
              <a:avLst/>
            </a:prstGeom>
          </p:spPr>
        </p:pic>
        <p:pic>
          <p:nvPicPr>
            <p:cNvPr id="3" name="图片 2"/>
            <p:cNvPicPr>
              <a:picLocks noChangeAspect="1"/>
            </p:cNvPicPr>
            <p:nvPr/>
          </p:nvPicPr>
          <p:blipFill>
            <a:blip r:embed="rId2"/>
            <a:stretch>
              <a:fillRect/>
            </a:stretch>
          </p:blipFill>
          <p:spPr>
            <a:xfrm>
              <a:off x="8604" y="3998"/>
              <a:ext cx="4219" cy="4391"/>
            </a:xfrm>
            <a:prstGeom prst="rect">
              <a:avLst/>
            </a:prstGeom>
          </p:spPr>
        </p:pic>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4818380" cy="441325"/>
          </a:xfrm>
        </p:spPr>
        <p:txBody>
          <a:bodyPr>
            <a:normAutofit fontScale="90000"/>
          </a:bodyPr>
          <a:lstStyle/>
          <a:p>
            <a:r>
              <a:rPr lang="en-US" altLang="zh-CN" dirty="0"/>
              <a:t>5.4.2 </a:t>
            </a:r>
            <a:r>
              <a:rPr lang="zh-CN" altLang="en-US" dirty="0"/>
              <a:t>实战案例：制作美食展示视频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03 </a:t>
            </a:r>
            <a:r>
              <a:rPr lang="zh-CN" altLang="en-US" dirty="0"/>
              <a:t>选中第二段视频素材与第三段视频素材衔接处的白色小方块，如图所示。添加合适的转场效果，如图所示。</a:t>
            </a:r>
            <a:endParaRPr lang="zh-CN" altLang="en-US" dirty="0"/>
          </a:p>
        </p:txBody>
      </p:sp>
      <p:grpSp>
        <p:nvGrpSpPr>
          <p:cNvPr id="6" name="组合 5"/>
          <p:cNvGrpSpPr/>
          <p:nvPr/>
        </p:nvGrpSpPr>
        <p:grpSpPr>
          <a:xfrm>
            <a:off x="2457450" y="2354580"/>
            <a:ext cx="7379335" cy="3736975"/>
            <a:chOff x="7509" y="3205"/>
            <a:chExt cx="8669" cy="4390"/>
          </a:xfrm>
        </p:grpSpPr>
        <p:pic>
          <p:nvPicPr>
            <p:cNvPr id="2" name="图片 1"/>
            <p:cNvPicPr>
              <a:picLocks noChangeAspect="1"/>
            </p:cNvPicPr>
            <p:nvPr/>
          </p:nvPicPr>
          <p:blipFill>
            <a:blip r:embed="rId1"/>
            <a:stretch>
              <a:fillRect/>
            </a:stretch>
          </p:blipFill>
          <p:spPr>
            <a:xfrm>
              <a:off x="7509" y="3226"/>
              <a:ext cx="4178" cy="4350"/>
            </a:xfrm>
            <a:prstGeom prst="rect">
              <a:avLst/>
            </a:prstGeom>
          </p:spPr>
        </p:pic>
        <p:pic>
          <p:nvPicPr>
            <p:cNvPr id="3" name="图片 2"/>
            <p:cNvPicPr>
              <a:picLocks noChangeAspect="1"/>
            </p:cNvPicPr>
            <p:nvPr/>
          </p:nvPicPr>
          <p:blipFill>
            <a:blip r:embed="rId2"/>
            <a:stretch>
              <a:fillRect/>
            </a:stretch>
          </p:blipFill>
          <p:spPr>
            <a:xfrm>
              <a:off x="11960" y="3205"/>
              <a:ext cx="4219" cy="4391"/>
            </a:xfrm>
            <a:prstGeom prst="rect">
              <a:avLst/>
            </a:prstGeom>
          </p:spPr>
        </p:pic>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4818380" cy="441325"/>
          </a:xfrm>
        </p:spPr>
        <p:txBody>
          <a:bodyPr>
            <a:normAutofit fontScale="90000"/>
          </a:bodyPr>
          <a:lstStyle/>
          <a:p>
            <a:r>
              <a:rPr lang="en-US" altLang="zh-CN" dirty="0"/>
              <a:t>5.4.2 </a:t>
            </a:r>
            <a:r>
              <a:rPr lang="zh-CN" altLang="en-US" dirty="0"/>
              <a:t>实战案例：制作美食展示视频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04 </a:t>
            </a:r>
            <a:r>
              <a:rPr lang="zh-CN" altLang="en-US" dirty="0"/>
              <a:t>参考步骤</a:t>
            </a:r>
            <a:r>
              <a:rPr lang="en-US" altLang="zh-CN" dirty="0"/>
              <a:t>03</a:t>
            </a:r>
            <a:r>
              <a:rPr lang="zh-CN" altLang="en-US" dirty="0"/>
              <a:t>，在剩下的素材衔接处添加名为</a:t>
            </a:r>
            <a:r>
              <a:rPr lang="en-US" altLang="zh-CN" dirty="0"/>
              <a:t>“</a:t>
            </a:r>
            <a:r>
              <a:rPr lang="zh-CN" altLang="en-US" dirty="0"/>
              <a:t>模糊</a:t>
            </a:r>
            <a:r>
              <a:rPr lang="en-US" altLang="zh-CN" dirty="0"/>
              <a:t>”</a:t>
            </a:r>
            <a:r>
              <a:rPr lang="zh-CN" altLang="en-US" dirty="0"/>
              <a:t>的转场效果，如图所示。添加好所有转场效果的时间轴如图所示。</a:t>
            </a:r>
            <a:endParaRPr lang="zh-CN" altLang="en-US" dirty="0"/>
          </a:p>
        </p:txBody>
      </p:sp>
      <p:grpSp>
        <p:nvGrpSpPr>
          <p:cNvPr id="6" name="组合 5"/>
          <p:cNvGrpSpPr/>
          <p:nvPr/>
        </p:nvGrpSpPr>
        <p:grpSpPr>
          <a:xfrm>
            <a:off x="2701290" y="2461260"/>
            <a:ext cx="6650990" cy="3348990"/>
            <a:chOff x="7489" y="3205"/>
            <a:chExt cx="8719" cy="4390"/>
          </a:xfrm>
        </p:grpSpPr>
        <p:pic>
          <p:nvPicPr>
            <p:cNvPr id="2" name="图片 1"/>
            <p:cNvPicPr>
              <a:picLocks noChangeAspect="1"/>
            </p:cNvPicPr>
            <p:nvPr/>
          </p:nvPicPr>
          <p:blipFill>
            <a:blip r:embed="rId1"/>
            <a:stretch>
              <a:fillRect/>
            </a:stretch>
          </p:blipFill>
          <p:spPr>
            <a:xfrm>
              <a:off x="7489" y="3205"/>
              <a:ext cx="4219" cy="4391"/>
            </a:xfrm>
            <a:prstGeom prst="rect">
              <a:avLst/>
            </a:prstGeom>
          </p:spPr>
        </p:pic>
        <p:pic>
          <p:nvPicPr>
            <p:cNvPr id="3" name="图片 2"/>
            <p:cNvPicPr>
              <a:picLocks noChangeAspect="1"/>
            </p:cNvPicPr>
            <p:nvPr/>
          </p:nvPicPr>
          <p:blipFill>
            <a:blip r:embed="rId2"/>
            <a:stretch>
              <a:fillRect/>
            </a:stretch>
          </p:blipFill>
          <p:spPr>
            <a:xfrm>
              <a:off x="11990" y="3205"/>
              <a:ext cx="4219" cy="4391"/>
            </a:xfrm>
            <a:prstGeom prst="rect">
              <a:avLst/>
            </a:prstGeom>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认识剪映界面</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剪映的特点</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5.2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5.1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a:off x="7546340" y="2936875"/>
            <a:ext cx="1822450" cy="1270"/>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剪映的基础功能</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5.3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剪映的进阶功能</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5.4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
        <p:nvSpPr>
          <p:cNvPr id="11" name="文本框 10"/>
          <p:cNvSpPr txBox="1"/>
          <p:nvPr/>
        </p:nvSpPr>
        <p:spPr>
          <a:xfrm>
            <a:off x="7005320" y="1404620"/>
            <a:ext cx="4063365" cy="368300"/>
          </a:xfrm>
          <a:prstGeom prst="rect">
            <a:avLst/>
          </a:prstGeom>
          <a:noFill/>
        </p:spPr>
        <p:txBody>
          <a:bodyPr wrap="square" rtlCol="0">
            <a:spAutoFit/>
          </a:bodyPr>
          <a:p>
            <a:endParaRPr lang="zh-CN" alt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4818380" cy="441325"/>
          </a:xfrm>
        </p:spPr>
        <p:txBody>
          <a:bodyPr>
            <a:normAutofit fontScale="90000"/>
          </a:bodyPr>
          <a:lstStyle/>
          <a:p>
            <a:r>
              <a:rPr lang="en-US" altLang="zh-CN" dirty="0"/>
              <a:t>5.4.2 </a:t>
            </a:r>
            <a:r>
              <a:rPr lang="zh-CN" altLang="en-US" dirty="0"/>
              <a:t>实战案例：制作美食展示视频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05 </a:t>
            </a:r>
            <a:r>
              <a:rPr lang="zh-CN" altLang="en-US" dirty="0"/>
              <a:t>完成上述所有操作后，预览视频效果，如图所示。</a:t>
            </a:r>
            <a:endParaRPr lang="zh-CN" altLang="en-US" dirty="0"/>
          </a:p>
        </p:txBody>
      </p:sp>
      <p:pic>
        <p:nvPicPr>
          <p:cNvPr id="2" name="图片 1"/>
          <p:cNvPicPr>
            <a:picLocks noChangeAspect="1"/>
          </p:cNvPicPr>
          <p:nvPr/>
        </p:nvPicPr>
        <p:blipFill>
          <a:blip r:embed="rId1"/>
          <a:stretch>
            <a:fillRect/>
          </a:stretch>
        </p:blipFill>
        <p:spPr>
          <a:xfrm>
            <a:off x="3407410" y="2380615"/>
            <a:ext cx="5375275" cy="3020695"/>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4818380" cy="441325"/>
          </a:xfrm>
        </p:spPr>
        <p:txBody>
          <a:bodyPr>
            <a:normAutofit fontScale="90000"/>
          </a:bodyPr>
          <a:lstStyle/>
          <a:p>
            <a:r>
              <a:rPr lang="en-US" altLang="zh-CN" dirty="0"/>
              <a:t>5.4.3 </a:t>
            </a:r>
            <a:r>
              <a:rPr lang="zh-CN" altLang="en-US" dirty="0"/>
              <a:t>视频素材的调色</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后期调色就是对拍摄好的视频素材进行调整，让视频画面的色彩风格保持一致。调色是视频剪辑中不可缺失的一部分，画面颜色在一定程度上可以决定作品的好坏。每个视频的色调都跟剧情画面息息相关。与视频画面相符的色调可以赋予画面一定的美感，通过更改色调可以为视频注入情感，比如蓝色象征忧郁悲伤、红色象征激情高昂等。对作品而言，合适的视频色调能够很好地传达作品情感。</a:t>
            </a:r>
            <a:endParaRPr lang="zh-CN" altLang="en-US" dirty="0"/>
          </a:p>
          <a:p>
            <a:r>
              <a:rPr lang="en-US" altLang="zh-CN" dirty="0"/>
              <a:t>1</a:t>
            </a:r>
            <a:r>
              <a:rPr lang="zh-CN" altLang="en-US" dirty="0"/>
              <a:t>．调节功能</a:t>
            </a:r>
            <a:endParaRPr lang="zh-CN" altLang="en-US" dirty="0"/>
          </a:p>
          <a:p>
            <a:r>
              <a:rPr lang="zh-CN" altLang="en-US" dirty="0"/>
              <a:t>利用剪映中的调节功能可以调整视频画面的各项参数，制作出希望看到的画面效果。</a:t>
            </a:r>
            <a:endParaRPr lang="zh-CN" alt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4818380" cy="441325"/>
          </a:xfrm>
        </p:spPr>
        <p:txBody>
          <a:bodyPr>
            <a:normAutofit fontScale="90000"/>
          </a:bodyPr>
          <a:lstStyle/>
          <a:p>
            <a:r>
              <a:rPr lang="en-US" altLang="zh-CN" dirty="0"/>
              <a:t>5.4.3 </a:t>
            </a:r>
            <a:r>
              <a:rPr lang="zh-CN" altLang="en-US" dirty="0"/>
              <a:t>视频素材的调色</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选中已经添加的素材，点击底部工具栏中的</a:t>
            </a:r>
            <a:r>
              <a:rPr lang="en-US" altLang="zh-CN" dirty="0"/>
              <a:t>“</a:t>
            </a:r>
            <a:r>
              <a:rPr lang="zh-CN" altLang="en-US" dirty="0"/>
              <a:t>调节</a:t>
            </a:r>
            <a:r>
              <a:rPr lang="en-US" altLang="zh-CN" dirty="0"/>
              <a:t>”</a:t>
            </a:r>
            <a:r>
              <a:rPr lang="zh-CN" altLang="en-US" dirty="0"/>
              <a:t>按钮，如图所示，打开</a:t>
            </a:r>
            <a:r>
              <a:rPr lang="en-US" altLang="zh-CN" dirty="0"/>
              <a:t>“</a:t>
            </a:r>
            <a:r>
              <a:rPr lang="zh-CN" altLang="en-US" dirty="0"/>
              <a:t>调节</a:t>
            </a:r>
            <a:r>
              <a:rPr lang="en-US" altLang="zh-CN" dirty="0"/>
              <a:t>”</a:t>
            </a:r>
            <a:r>
              <a:rPr lang="zh-CN" altLang="en-US" dirty="0"/>
              <a:t>选项栏，在其中可以对选中的素材进行画面调整，如图所示。</a:t>
            </a:r>
            <a:endParaRPr lang="zh-CN" altLang="en-US" dirty="0"/>
          </a:p>
        </p:txBody>
      </p:sp>
      <p:grpSp>
        <p:nvGrpSpPr>
          <p:cNvPr id="6" name="组合 5"/>
          <p:cNvGrpSpPr/>
          <p:nvPr/>
        </p:nvGrpSpPr>
        <p:grpSpPr>
          <a:xfrm>
            <a:off x="2696210" y="2442210"/>
            <a:ext cx="6586220" cy="3348990"/>
            <a:chOff x="7509" y="3205"/>
            <a:chExt cx="8634" cy="4390"/>
          </a:xfrm>
        </p:grpSpPr>
        <p:pic>
          <p:nvPicPr>
            <p:cNvPr id="2" name="图片 1"/>
            <p:cNvPicPr>
              <a:picLocks noChangeAspect="1"/>
            </p:cNvPicPr>
            <p:nvPr/>
          </p:nvPicPr>
          <p:blipFill>
            <a:blip r:embed="rId1"/>
            <a:stretch>
              <a:fillRect/>
            </a:stretch>
          </p:blipFill>
          <p:spPr>
            <a:xfrm>
              <a:off x="7509" y="3205"/>
              <a:ext cx="4178" cy="4391"/>
            </a:xfrm>
            <a:prstGeom prst="rect">
              <a:avLst/>
            </a:prstGeom>
          </p:spPr>
        </p:pic>
        <p:pic>
          <p:nvPicPr>
            <p:cNvPr id="3" name="图片 2"/>
            <p:cNvPicPr>
              <a:picLocks noChangeAspect="1"/>
            </p:cNvPicPr>
            <p:nvPr/>
          </p:nvPicPr>
          <p:blipFill>
            <a:blip r:embed="rId2"/>
            <a:stretch>
              <a:fillRect/>
            </a:stretch>
          </p:blipFill>
          <p:spPr>
            <a:xfrm>
              <a:off x="11965" y="3205"/>
              <a:ext cx="4178" cy="4391"/>
            </a:xfrm>
            <a:prstGeom prst="rect">
              <a:avLst/>
            </a:prstGeom>
          </p:spPr>
        </p:pic>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4818380" cy="441325"/>
          </a:xfrm>
        </p:spPr>
        <p:txBody>
          <a:bodyPr>
            <a:normAutofit fontScale="90000"/>
          </a:bodyPr>
          <a:lstStyle/>
          <a:p>
            <a:r>
              <a:rPr lang="en-US" altLang="zh-CN" dirty="0"/>
              <a:t>5.4.3 </a:t>
            </a:r>
            <a:r>
              <a:rPr lang="zh-CN" altLang="en-US" dirty="0"/>
              <a:t>视频素材的调色</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在未选中素材时，直接点击底部工具栏中的</a:t>
            </a:r>
            <a:r>
              <a:rPr lang="en-US" altLang="zh-CN" dirty="0"/>
              <a:t>“</a:t>
            </a:r>
            <a:r>
              <a:rPr lang="zh-CN" altLang="en-US" dirty="0"/>
              <a:t>调节</a:t>
            </a:r>
            <a:r>
              <a:rPr lang="en-US" altLang="zh-CN" dirty="0"/>
              <a:t>”</a:t>
            </a:r>
            <a:r>
              <a:rPr lang="zh-CN" altLang="en-US" dirty="0"/>
              <a:t>按钮，即可进入</a:t>
            </a:r>
            <a:r>
              <a:rPr lang="en-US" altLang="zh-CN" dirty="0"/>
              <a:t>“</a:t>
            </a:r>
            <a:r>
              <a:rPr lang="zh-CN" altLang="en-US" dirty="0"/>
              <a:t>调节</a:t>
            </a:r>
            <a:r>
              <a:rPr lang="en-US" altLang="zh-CN" dirty="0"/>
              <a:t>”</a:t>
            </a:r>
            <a:r>
              <a:rPr lang="zh-CN" altLang="en-US" dirty="0"/>
              <a:t>选项栏以对某个详细参数进行调整，如图所示。进入</a:t>
            </a:r>
            <a:r>
              <a:rPr lang="en-US" altLang="zh-CN" dirty="0"/>
              <a:t>“</a:t>
            </a:r>
            <a:r>
              <a:rPr lang="zh-CN" altLang="en-US" dirty="0"/>
              <a:t>调节</a:t>
            </a:r>
            <a:r>
              <a:rPr lang="en-US" altLang="zh-CN" dirty="0"/>
              <a:t>”</a:t>
            </a:r>
            <a:r>
              <a:rPr lang="zh-CN" altLang="en-US" dirty="0"/>
              <a:t>选项栏后，会同时自动生成一段可以调整时长的色彩调节素材，如图所示。</a:t>
            </a:r>
            <a:endParaRPr lang="zh-CN" altLang="en-US" dirty="0"/>
          </a:p>
        </p:txBody>
      </p:sp>
      <p:grpSp>
        <p:nvGrpSpPr>
          <p:cNvPr id="6" name="组合 5"/>
          <p:cNvGrpSpPr/>
          <p:nvPr/>
        </p:nvGrpSpPr>
        <p:grpSpPr>
          <a:xfrm>
            <a:off x="2820670" y="2713355"/>
            <a:ext cx="6707505" cy="3378835"/>
            <a:chOff x="7509" y="3205"/>
            <a:chExt cx="8715" cy="4390"/>
          </a:xfrm>
        </p:grpSpPr>
        <p:pic>
          <p:nvPicPr>
            <p:cNvPr id="2" name="图片 1"/>
            <p:cNvPicPr>
              <a:picLocks noChangeAspect="1"/>
            </p:cNvPicPr>
            <p:nvPr/>
          </p:nvPicPr>
          <p:blipFill>
            <a:blip r:embed="rId1"/>
            <a:stretch>
              <a:fillRect/>
            </a:stretch>
          </p:blipFill>
          <p:spPr>
            <a:xfrm>
              <a:off x="7509" y="3205"/>
              <a:ext cx="4178" cy="4391"/>
            </a:xfrm>
            <a:prstGeom prst="rect">
              <a:avLst/>
            </a:prstGeom>
          </p:spPr>
        </p:pic>
        <p:pic>
          <p:nvPicPr>
            <p:cNvPr id="3" name="图片 2"/>
            <p:cNvPicPr>
              <a:picLocks noChangeAspect="1"/>
            </p:cNvPicPr>
            <p:nvPr/>
          </p:nvPicPr>
          <p:blipFill>
            <a:blip r:embed="rId2"/>
            <a:stretch>
              <a:fillRect/>
            </a:stretch>
          </p:blipFill>
          <p:spPr>
            <a:xfrm>
              <a:off x="12006" y="3205"/>
              <a:ext cx="4219" cy="4391"/>
            </a:xfrm>
            <a:prstGeom prst="rect">
              <a:avLst/>
            </a:prstGeom>
          </p:spPr>
        </p:pic>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4818380" cy="441325"/>
          </a:xfrm>
        </p:spPr>
        <p:txBody>
          <a:bodyPr>
            <a:normAutofit fontScale="90000"/>
          </a:bodyPr>
          <a:lstStyle/>
          <a:p>
            <a:r>
              <a:rPr lang="en-US" altLang="zh-CN" dirty="0"/>
              <a:t>5.4.3 </a:t>
            </a:r>
            <a:r>
              <a:rPr lang="zh-CN" altLang="en-US" dirty="0"/>
              <a:t>视频素材的调色</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508317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．滤镜功能</a:t>
            </a:r>
            <a:endParaRPr lang="zh-CN" altLang="en-US" dirty="0"/>
          </a:p>
          <a:p>
            <a:r>
              <a:rPr lang="zh-CN" altLang="en-US" dirty="0"/>
              <a:t>剪映为用户提供了众多滤镜，风格各异，种类丰富。通过运用各种滤镜，可以很快地调节画面表现，对素材进行美化，遮盖素材的瑕疵，做出想要的画面色彩风格。在使用滤镜时，用户可以将滤镜运用到单个素材中，也可以运用到某一时间段中。</a:t>
            </a:r>
            <a:endParaRPr lang="zh-CN" altLang="en-US" dirty="0"/>
          </a:p>
          <a:p>
            <a:r>
              <a:rPr lang="zh-CN" altLang="en-US" dirty="0"/>
              <a:t>选中轨道上的素材，点击底部工具栏中的</a:t>
            </a:r>
            <a:r>
              <a:rPr lang="en-US" altLang="zh-CN" dirty="0"/>
              <a:t>“</a:t>
            </a:r>
            <a:r>
              <a:rPr lang="zh-CN" altLang="en-US" dirty="0"/>
              <a:t>滤镜</a:t>
            </a:r>
            <a:r>
              <a:rPr lang="en-US" altLang="zh-CN" dirty="0"/>
              <a:t>”</a:t>
            </a:r>
            <a:r>
              <a:rPr lang="zh-CN" altLang="en-US" dirty="0"/>
              <a:t>按钮，如图所示。进入</a:t>
            </a:r>
            <a:r>
              <a:rPr lang="en-US" altLang="zh-CN" dirty="0"/>
              <a:t>“</a:t>
            </a:r>
            <a:r>
              <a:rPr lang="zh-CN" altLang="en-US" dirty="0"/>
              <a:t>滤镜</a:t>
            </a:r>
            <a:r>
              <a:rPr lang="en-US" altLang="zh-CN" dirty="0"/>
              <a:t>”</a:t>
            </a:r>
            <a:r>
              <a:rPr lang="zh-CN" altLang="en-US" dirty="0"/>
              <a:t>选项栏，点击任意一款滤镜，即可将该滤镜运用至所选素材。通过拖曳下方的调节滑块可以调整滤镜效果的强度，如图所示。</a:t>
            </a:r>
            <a:endParaRPr lang="zh-CN" altLang="en-US" dirty="0"/>
          </a:p>
        </p:txBody>
      </p:sp>
      <p:grpSp>
        <p:nvGrpSpPr>
          <p:cNvPr id="6" name="组合 5"/>
          <p:cNvGrpSpPr/>
          <p:nvPr/>
        </p:nvGrpSpPr>
        <p:grpSpPr>
          <a:xfrm>
            <a:off x="6549390" y="1478280"/>
            <a:ext cx="4657725" cy="4633595"/>
            <a:chOff x="8097" y="2328"/>
            <a:chExt cx="6176" cy="6144"/>
          </a:xfrm>
        </p:grpSpPr>
        <p:pic>
          <p:nvPicPr>
            <p:cNvPr id="2" name="图片 1"/>
            <p:cNvPicPr>
              <a:picLocks noChangeAspect="1"/>
            </p:cNvPicPr>
            <p:nvPr/>
          </p:nvPicPr>
          <p:blipFill>
            <a:blip r:embed="rId1"/>
            <a:stretch>
              <a:fillRect/>
            </a:stretch>
          </p:blipFill>
          <p:spPr>
            <a:xfrm>
              <a:off x="8097" y="2328"/>
              <a:ext cx="3002" cy="6145"/>
            </a:xfrm>
            <a:prstGeom prst="rect">
              <a:avLst/>
            </a:prstGeom>
          </p:spPr>
        </p:pic>
        <p:pic>
          <p:nvPicPr>
            <p:cNvPr id="3" name="图片 2"/>
            <p:cNvPicPr>
              <a:picLocks noChangeAspect="1"/>
            </p:cNvPicPr>
            <p:nvPr/>
          </p:nvPicPr>
          <p:blipFill>
            <a:blip r:embed="rId2"/>
            <a:stretch>
              <a:fillRect/>
            </a:stretch>
          </p:blipFill>
          <p:spPr>
            <a:xfrm>
              <a:off x="11271" y="2328"/>
              <a:ext cx="3002" cy="6145"/>
            </a:xfrm>
            <a:prstGeom prst="rect">
              <a:avLst/>
            </a:prstGeom>
          </p:spPr>
        </p:pic>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4818380" cy="441325"/>
          </a:xfrm>
        </p:spPr>
        <p:txBody>
          <a:bodyPr>
            <a:normAutofit fontScale="90000"/>
          </a:bodyPr>
          <a:lstStyle/>
          <a:p>
            <a:r>
              <a:rPr lang="en-US" altLang="zh-CN" dirty="0"/>
              <a:t>5.4.3 </a:t>
            </a:r>
            <a:r>
              <a:rPr lang="zh-CN" altLang="en-US" dirty="0"/>
              <a:t>视频素材的调色</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选取合适的滤镜后，点击屏幕右下角的</a:t>
            </a:r>
            <a:r>
              <a:rPr lang="en-US" altLang="zh-CN" dirty="0"/>
              <a:t>“</a:t>
            </a:r>
            <a:r>
              <a:rPr lang="zh-CN" altLang="en-US" dirty="0"/>
              <a:t>保存</a:t>
            </a:r>
            <a:r>
              <a:rPr lang="en-US" altLang="zh-CN" dirty="0"/>
              <a:t>”</a:t>
            </a:r>
            <a:r>
              <a:rPr lang="zh-CN" altLang="en-US" dirty="0"/>
              <a:t>按钮，时间轴上将生成一段可以调整时长和位置的滤镜素材，如图所示。拖动滤镜素材左右两侧的白色滑块，可以调整滤镜素材的时长。长按滤镜素材，可拖动调整滤镜素材的位置，如图所示。</a:t>
            </a:r>
            <a:endParaRPr lang="zh-CN" altLang="en-US" dirty="0"/>
          </a:p>
        </p:txBody>
      </p:sp>
      <p:grpSp>
        <p:nvGrpSpPr>
          <p:cNvPr id="8" name="组合 7"/>
          <p:cNvGrpSpPr/>
          <p:nvPr/>
        </p:nvGrpSpPr>
        <p:grpSpPr>
          <a:xfrm>
            <a:off x="2331085" y="2602230"/>
            <a:ext cx="7518400" cy="3661410"/>
            <a:chOff x="1306" y="2328"/>
            <a:chExt cx="12617" cy="6144"/>
          </a:xfrm>
        </p:grpSpPr>
        <p:pic>
          <p:nvPicPr>
            <p:cNvPr id="2" name="图片 1"/>
            <p:cNvPicPr>
              <a:picLocks noChangeAspect="1"/>
            </p:cNvPicPr>
            <p:nvPr/>
          </p:nvPicPr>
          <p:blipFill>
            <a:blip r:embed="rId1"/>
            <a:stretch>
              <a:fillRect/>
            </a:stretch>
          </p:blipFill>
          <p:spPr>
            <a:xfrm>
              <a:off x="1306" y="2328"/>
              <a:ext cx="3002" cy="6145"/>
            </a:xfrm>
            <a:prstGeom prst="rect">
              <a:avLst/>
            </a:prstGeom>
          </p:spPr>
        </p:pic>
        <p:pic>
          <p:nvPicPr>
            <p:cNvPr id="3" name="图片 2"/>
            <p:cNvPicPr>
              <a:picLocks noChangeAspect="1"/>
            </p:cNvPicPr>
            <p:nvPr/>
          </p:nvPicPr>
          <p:blipFill>
            <a:blip r:embed="rId2"/>
            <a:stretch>
              <a:fillRect/>
            </a:stretch>
          </p:blipFill>
          <p:spPr>
            <a:xfrm>
              <a:off x="4511" y="2328"/>
              <a:ext cx="3002" cy="6145"/>
            </a:xfrm>
            <a:prstGeom prst="rect">
              <a:avLst/>
            </a:prstGeom>
          </p:spPr>
        </p:pic>
        <p:pic>
          <p:nvPicPr>
            <p:cNvPr id="6" name="图片 5"/>
            <p:cNvPicPr>
              <a:picLocks noChangeAspect="1"/>
            </p:cNvPicPr>
            <p:nvPr/>
          </p:nvPicPr>
          <p:blipFill>
            <a:blip r:embed="rId3"/>
            <a:stretch>
              <a:fillRect/>
            </a:stretch>
          </p:blipFill>
          <p:spPr>
            <a:xfrm>
              <a:off x="7716" y="2328"/>
              <a:ext cx="3002" cy="6145"/>
            </a:xfrm>
            <a:prstGeom prst="rect">
              <a:avLst/>
            </a:prstGeom>
          </p:spPr>
        </p:pic>
        <p:pic>
          <p:nvPicPr>
            <p:cNvPr id="7" name="图片 6"/>
            <p:cNvPicPr>
              <a:picLocks noChangeAspect="1"/>
            </p:cNvPicPr>
            <p:nvPr/>
          </p:nvPicPr>
          <p:blipFill>
            <a:blip r:embed="rId4"/>
            <a:stretch>
              <a:fillRect/>
            </a:stretch>
          </p:blipFill>
          <p:spPr>
            <a:xfrm>
              <a:off x="10921" y="2328"/>
              <a:ext cx="3002" cy="6145"/>
            </a:xfrm>
            <a:prstGeom prst="rect">
              <a:avLst/>
            </a:prstGeom>
          </p:spPr>
        </p:pic>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574030" cy="441325"/>
          </a:xfrm>
        </p:spPr>
        <p:txBody>
          <a:bodyPr>
            <a:normAutofit fontScale="90000"/>
          </a:bodyPr>
          <a:lstStyle/>
          <a:p>
            <a:r>
              <a:rPr lang="en-US" altLang="zh-CN" dirty="0"/>
              <a:t>5.4.4 </a:t>
            </a:r>
            <a:r>
              <a:rPr lang="zh-CN" altLang="en-US" dirty="0"/>
              <a:t>实战案例：制作夏日小清新色调视频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夏日小清新色调作为观众喜爱的色调，不管是在风景画面上还是在人像画面上都有不错的表现。</a:t>
            </a:r>
            <a:endParaRPr lang="zh-CN" altLang="en-US" dirty="0"/>
          </a:p>
          <a:p>
            <a:r>
              <a:rPr lang="en-US" altLang="zh-CN" dirty="0"/>
              <a:t>01 </a:t>
            </a:r>
            <a:r>
              <a:rPr lang="zh-CN" altLang="en-US" dirty="0"/>
              <a:t>打开剪映，在素材添加界面选择一段视频素材添加至剪辑项目中，选中时间轴上的素材，点击底部工具栏中的</a:t>
            </a:r>
            <a:r>
              <a:rPr lang="en-US" altLang="zh-CN" dirty="0"/>
              <a:t>“</a:t>
            </a:r>
            <a:r>
              <a:rPr lang="zh-CN" altLang="en-US" dirty="0"/>
              <a:t>调节</a:t>
            </a:r>
            <a:r>
              <a:rPr lang="en-US" altLang="zh-CN" dirty="0"/>
              <a:t>”</a:t>
            </a:r>
            <a:r>
              <a:rPr lang="zh-CN" altLang="en-US" dirty="0"/>
              <a:t>按钮，如图所示，打开</a:t>
            </a:r>
            <a:r>
              <a:rPr lang="en-US" altLang="zh-CN" dirty="0"/>
              <a:t>“</a:t>
            </a:r>
            <a:r>
              <a:rPr lang="zh-CN" altLang="en-US" dirty="0"/>
              <a:t>调节</a:t>
            </a:r>
            <a:r>
              <a:rPr lang="en-US" altLang="zh-CN" dirty="0"/>
              <a:t>”</a:t>
            </a:r>
            <a:r>
              <a:rPr lang="zh-CN" altLang="en-US" dirty="0"/>
              <a:t>选项栏，如图所示。</a:t>
            </a:r>
            <a:endParaRPr lang="zh-CN" altLang="en-US" dirty="0"/>
          </a:p>
        </p:txBody>
      </p:sp>
      <p:grpSp>
        <p:nvGrpSpPr>
          <p:cNvPr id="6" name="组合 5"/>
          <p:cNvGrpSpPr/>
          <p:nvPr/>
        </p:nvGrpSpPr>
        <p:grpSpPr>
          <a:xfrm>
            <a:off x="3406140" y="3314065"/>
            <a:ext cx="5662930" cy="2787650"/>
            <a:chOff x="7469" y="3205"/>
            <a:chExt cx="8918" cy="4390"/>
          </a:xfrm>
        </p:grpSpPr>
        <p:pic>
          <p:nvPicPr>
            <p:cNvPr id="2" name="图片 1"/>
            <p:cNvPicPr>
              <a:picLocks noChangeAspect="1"/>
            </p:cNvPicPr>
            <p:nvPr/>
          </p:nvPicPr>
          <p:blipFill>
            <a:blip r:embed="rId1"/>
            <a:stretch>
              <a:fillRect/>
            </a:stretch>
          </p:blipFill>
          <p:spPr>
            <a:xfrm>
              <a:off x="7469" y="3205"/>
              <a:ext cx="4259" cy="4391"/>
            </a:xfrm>
            <a:prstGeom prst="rect">
              <a:avLst/>
            </a:prstGeom>
          </p:spPr>
        </p:pic>
        <p:pic>
          <p:nvPicPr>
            <p:cNvPr id="3" name="图片 2"/>
            <p:cNvPicPr>
              <a:picLocks noChangeAspect="1"/>
            </p:cNvPicPr>
            <p:nvPr/>
          </p:nvPicPr>
          <p:blipFill>
            <a:blip r:embed="rId2"/>
            <a:stretch>
              <a:fillRect/>
            </a:stretch>
          </p:blipFill>
          <p:spPr>
            <a:xfrm>
              <a:off x="12087" y="3205"/>
              <a:ext cx="4300" cy="4391"/>
            </a:xfrm>
            <a:prstGeom prst="rect">
              <a:avLst/>
            </a:prstGeom>
          </p:spPr>
        </p:pic>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574030" cy="441325"/>
          </a:xfrm>
        </p:spPr>
        <p:txBody>
          <a:bodyPr>
            <a:normAutofit fontScale="90000"/>
          </a:bodyPr>
          <a:lstStyle/>
          <a:p>
            <a:r>
              <a:rPr lang="en-US" altLang="zh-CN" dirty="0"/>
              <a:t>5.4.4 </a:t>
            </a:r>
            <a:r>
              <a:rPr lang="zh-CN" altLang="en-US" dirty="0"/>
              <a:t>实战案例：制作夏日小清新色调视频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02 </a:t>
            </a:r>
            <a:r>
              <a:rPr lang="zh-CN" altLang="en-US" dirty="0"/>
              <a:t>根据画面实际情况，将亮度调整为</a:t>
            </a:r>
            <a:r>
              <a:rPr lang="en-US" altLang="zh-CN" dirty="0"/>
              <a:t>-10</a:t>
            </a:r>
            <a:r>
              <a:rPr lang="zh-CN" altLang="en-US" dirty="0"/>
              <a:t>，对比度调整为</a:t>
            </a:r>
            <a:r>
              <a:rPr lang="en-US" altLang="zh-CN" dirty="0"/>
              <a:t>-15</a:t>
            </a:r>
            <a:r>
              <a:rPr lang="zh-CN" altLang="en-US" dirty="0"/>
              <a:t>、饱和度调整为</a:t>
            </a:r>
            <a:r>
              <a:rPr lang="en-US" altLang="zh-CN" dirty="0"/>
              <a:t>-10</a:t>
            </a:r>
            <a:r>
              <a:rPr lang="zh-CN" altLang="en-US" dirty="0"/>
              <a:t>、光感调整为</a:t>
            </a:r>
            <a:r>
              <a:rPr lang="en-US" altLang="zh-CN" dirty="0"/>
              <a:t>5</a:t>
            </a:r>
            <a:r>
              <a:rPr lang="zh-CN" altLang="en-US" dirty="0"/>
              <a:t>、阴影调整为</a:t>
            </a:r>
            <a:r>
              <a:rPr lang="en-US" altLang="zh-CN" dirty="0"/>
              <a:t>-5</a:t>
            </a:r>
            <a:r>
              <a:rPr lang="zh-CN" altLang="en-US" dirty="0"/>
              <a:t>、色温调整为</a:t>
            </a:r>
            <a:r>
              <a:rPr lang="en-US" altLang="zh-CN" dirty="0"/>
              <a:t>-30</a:t>
            </a:r>
            <a:r>
              <a:rPr lang="zh-CN" altLang="en-US" dirty="0"/>
              <a:t>、色调调整为</a:t>
            </a:r>
            <a:r>
              <a:rPr lang="en-US" altLang="zh-CN" dirty="0"/>
              <a:t>5</a:t>
            </a:r>
            <a:r>
              <a:rPr lang="zh-CN" altLang="en-US" dirty="0"/>
              <a:t>，效果如图所示。</a:t>
            </a:r>
            <a:endParaRPr lang="zh-CN" altLang="en-US" dirty="0"/>
          </a:p>
        </p:txBody>
      </p:sp>
      <p:pic>
        <p:nvPicPr>
          <p:cNvPr id="2" name="图片 1"/>
          <p:cNvPicPr>
            <a:picLocks noChangeAspect="1"/>
          </p:cNvPicPr>
          <p:nvPr/>
        </p:nvPicPr>
        <p:blipFill>
          <a:blip r:embed="rId1"/>
          <a:stretch>
            <a:fillRect/>
          </a:stretch>
        </p:blipFill>
        <p:spPr>
          <a:xfrm>
            <a:off x="3422015" y="2549525"/>
            <a:ext cx="5227320" cy="2950210"/>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574030" cy="441325"/>
          </a:xfrm>
        </p:spPr>
        <p:txBody>
          <a:bodyPr>
            <a:normAutofit fontScale="90000"/>
          </a:bodyPr>
          <a:lstStyle/>
          <a:p>
            <a:r>
              <a:rPr lang="en-US" altLang="zh-CN" dirty="0"/>
              <a:t>5.4.4 </a:t>
            </a:r>
            <a:r>
              <a:rPr lang="zh-CN" altLang="en-US" dirty="0"/>
              <a:t>实战案例：制作夏日小清新色调视频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03 </a:t>
            </a:r>
            <a:r>
              <a:rPr lang="zh-CN" altLang="en-US" dirty="0"/>
              <a:t>点击</a:t>
            </a:r>
            <a:r>
              <a:rPr lang="en-US" altLang="zh-CN" dirty="0"/>
              <a:t>“</a:t>
            </a:r>
            <a:r>
              <a:rPr lang="zh-CN" altLang="en-US" dirty="0"/>
              <a:t>滤镜</a:t>
            </a:r>
            <a:r>
              <a:rPr lang="en-US" altLang="zh-CN" dirty="0"/>
              <a:t>”</a:t>
            </a:r>
            <a:r>
              <a:rPr lang="zh-CN" altLang="en-US" dirty="0"/>
              <a:t>选项，如图所示，切换至</a:t>
            </a:r>
            <a:r>
              <a:rPr lang="en-US" altLang="zh-CN" dirty="0"/>
              <a:t>“</a:t>
            </a:r>
            <a:r>
              <a:rPr lang="zh-CN" altLang="en-US" dirty="0"/>
              <a:t>滤镜</a:t>
            </a:r>
            <a:r>
              <a:rPr lang="en-US" altLang="zh-CN" dirty="0"/>
              <a:t>”</a:t>
            </a:r>
            <a:r>
              <a:rPr lang="zh-CN" altLang="en-US" dirty="0"/>
              <a:t>选项栏，在</a:t>
            </a:r>
            <a:r>
              <a:rPr lang="en-US" altLang="zh-CN" dirty="0"/>
              <a:t>“</a:t>
            </a:r>
            <a:r>
              <a:rPr lang="zh-CN" altLang="en-US" dirty="0"/>
              <a:t>风景</a:t>
            </a:r>
            <a:r>
              <a:rPr lang="en-US" altLang="zh-CN" dirty="0"/>
              <a:t>”</a:t>
            </a:r>
            <a:r>
              <a:rPr lang="zh-CN" altLang="en-US" dirty="0"/>
              <a:t>分类下选择</a:t>
            </a:r>
            <a:r>
              <a:rPr lang="en-US" altLang="zh-CN" dirty="0"/>
              <a:t>“</a:t>
            </a:r>
            <a:r>
              <a:rPr lang="zh-CN" altLang="en-US" dirty="0"/>
              <a:t>花园</a:t>
            </a:r>
            <a:r>
              <a:rPr lang="en-US" altLang="zh-CN" dirty="0"/>
              <a:t>”</a:t>
            </a:r>
            <a:r>
              <a:rPr lang="zh-CN" altLang="en-US" dirty="0"/>
              <a:t>滤镜，如图所示。点击</a:t>
            </a:r>
            <a:r>
              <a:rPr lang="en-US" altLang="zh-CN" dirty="0"/>
              <a:t>“</a:t>
            </a:r>
            <a:r>
              <a:rPr lang="zh-CN" altLang="en-US" dirty="0"/>
              <a:t>保存</a:t>
            </a:r>
            <a:r>
              <a:rPr lang="en-US" altLang="zh-CN" dirty="0"/>
              <a:t>”</a:t>
            </a:r>
            <a:r>
              <a:rPr lang="zh-CN" altLang="en-US" dirty="0"/>
              <a:t>按钮，保存滤镜。</a:t>
            </a:r>
            <a:endParaRPr lang="zh-CN" altLang="en-US" dirty="0"/>
          </a:p>
        </p:txBody>
      </p:sp>
      <p:grpSp>
        <p:nvGrpSpPr>
          <p:cNvPr id="6" name="组合 5"/>
          <p:cNvGrpSpPr/>
          <p:nvPr/>
        </p:nvGrpSpPr>
        <p:grpSpPr>
          <a:xfrm>
            <a:off x="2585085" y="2364105"/>
            <a:ext cx="6859905" cy="3445510"/>
            <a:chOff x="7448" y="3205"/>
            <a:chExt cx="8741" cy="4390"/>
          </a:xfrm>
        </p:grpSpPr>
        <p:pic>
          <p:nvPicPr>
            <p:cNvPr id="2" name="图片 1"/>
            <p:cNvPicPr>
              <a:picLocks noChangeAspect="1"/>
            </p:cNvPicPr>
            <p:nvPr/>
          </p:nvPicPr>
          <p:blipFill>
            <a:blip r:embed="rId1"/>
            <a:stretch>
              <a:fillRect/>
            </a:stretch>
          </p:blipFill>
          <p:spPr>
            <a:xfrm>
              <a:off x="7448" y="3205"/>
              <a:ext cx="4300" cy="4391"/>
            </a:xfrm>
            <a:prstGeom prst="rect">
              <a:avLst/>
            </a:prstGeom>
          </p:spPr>
        </p:pic>
        <p:pic>
          <p:nvPicPr>
            <p:cNvPr id="3" name="图片 2"/>
            <p:cNvPicPr>
              <a:picLocks noChangeAspect="1"/>
            </p:cNvPicPr>
            <p:nvPr/>
          </p:nvPicPr>
          <p:blipFill>
            <a:blip r:embed="rId2"/>
            <a:stretch>
              <a:fillRect/>
            </a:stretch>
          </p:blipFill>
          <p:spPr>
            <a:xfrm>
              <a:off x="12011" y="3226"/>
              <a:ext cx="4178" cy="4350"/>
            </a:xfrm>
            <a:prstGeom prst="rect">
              <a:avLst/>
            </a:prstGeom>
          </p:spPr>
        </p:pic>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574030" cy="441325"/>
          </a:xfrm>
        </p:spPr>
        <p:txBody>
          <a:bodyPr>
            <a:normAutofit fontScale="90000"/>
          </a:bodyPr>
          <a:lstStyle/>
          <a:p>
            <a:r>
              <a:rPr lang="en-US" altLang="zh-CN" dirty="0"/>
              <a:t>5.4.4 </a:t>
            </a:r>
            <a:r>
              <a:rPr lang="zh-CN" altLang="en-US" dirty="0"/>
              <a:t>实战案例：制作夏日小清新色调视频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04 </a:t>
            </a:r>
            <a:r>
              <a:rPr lang="zh-CN" altLang="en-US" dirty="0"/>
              <a:t>完成上述操作后，预览视频效果，调色前后的对比效果如图所示。</a:t>
            </a:r>
            <a:endParaRPr lang="zh-CN" altLang="en-US" dirty="0"/>
          </a:p>
        </p:txBody>
      </p:sp>
      <p:grpSp>
        <p:nvGrpSpPr>
          <p:cNvPr id="6" name="组合 5"/>
          <p:cNvGrpSpPr/>
          <p:nvPr/>
        </p:nvGrpSpPr>
        <p:grpSpPr>
          <a:xfrm>
            <a:off x="1202055" y="2482850"/>
            <a:ext cx="9720580" cy="2706370"/>
            <a:chOff x="6982" y="3940"/>
            <a:chExt cx="10488" cy="2920"/>
          </a:xfrm>
        </p:grpSpPr>
        <p:pic>
          <p:nvPicPr>
            <p:cNvPr id="2" name="图片 1"/>
            <p:cNvPicPr>
              <a:picLocks noChangeAspect="1"/>
            </p:cNvPicPr>
            <p:nvPr/>
          </p:nvPicPr>
          <p:blipFill>
            <a:blip r:embed="rId1"/>
            <a:stretch>
              <a:fillRect/>
            </a:stretch>
          </p:blipFill>
          <p:spPr>
            <a:xfrm>
              <a:off x="6982" y="3940"/>
              <a:ext cx="5233" cy="2921"/>
            </a:xfrm>
            <a:prstGeom prst="rect">
              <a:avLst/>
            </a:prstGeom>
          </p:spPr>
        </p:pic>
        <p:pic>
          <p:nvPicPr>
            <p:cNvPr id="3" name="图片 2"/>
            <p:cNvPicPr>
              <a:picLocks noChangeAspect="1"/>
            </p:cNvPicPr>
            <p:nvPr/>
          </p:nvPicPr>
          <p:blipFill>
            <a:blip r:embed="rId2"/>
            <a:stretch>
              <a:fillRect/>
            </a:stretch>
          </p:blipFill>
          <p:spPr>
            <a:xfrm>
              <a:off x="12440" y="3940"/>
              <a:ext cx="5030" cy="2921"/>
            </a:xfrm>
            <a:prstGeom prst="rect">
              <a:avLst/>
            </a:prstGeom>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5.2.1 </a:t>
            </a:r>
            <a:r>
              <a:rPr lang="zh-CN" altLang="en-US" dirty="0"/>
              <a:t>剪映的工作界面</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剪映最主要的</a:t>
            </a:r>
            <a:r>
              <a:rPr lang="en-US" altLang="zh-CN" dirty="0"/>
              <a:t>5</a:t>
            </a:r>
            <a:r>
              <a:rPr lang="zh-CN" altLang="en-US" dirty="0"/>
              <a:t>个板块是位于屏幕下方的</a:t>
            </a:r>
            <a:r>
              <a:rPr lang="en-US" altLang="zh-CN" dirty="0"/>
              <a:t>“</a:t>
            </a:r>
            <a:r>
              <a:rPr lang="zh-CN" altLang="en-US" dirty="0"/>
              <a:t>剪辑</a:t>
            </a:r>
            <a:r>
              <a:rPr lang="en-US" altLang="zh-CN" dirty="0"/>
              <a:t>”“</a:t>
            </a:r>
            <a:r>
              <a:rPr lang="zh-CN" altLang="en-US" dirty="0"/>
              <a:t>剪同款</a:t>
            </a:r>
            <a:r>
              <a:rPr lang="en-US" altLang="zh-CN" dirty="0"/>
              <a:t>”“</a:t>
            </a:r>
            <a:r>
              <a:rPr lang="zh-CN" altLang="en-US" dirty="0"/>
              <a:t>创作课堂</a:t>
            </a:r>
            <a:r>
              <a:rPr lang="en-US" altLang="zh-CN" dirty="0"/>
              <a:t>”“</a:t>
            </a:r>
            <a:r>
              <a:rPr lang="zh-CN" altLang="en-US" dirty="0"/>
              <a:t>消息</a:t>
            </a:r>
            <a:r>
              <a:rPr lang="en-US" altLang="zh-CN" dirty="0"/>
              <a:t>”“</a:t>
            </a:r>
            <a:r>
              <a:rPr lang="zh-CN" altLang="en-US" dirty="0"/>
              <a:t>我的</a:t>
            </a:r>
            <a:r>
              <a:rPr lang="en-US" altLang="zh-CN" dirty="0"/>
              <a:t>”</a:t>
            </a:r>
            <a:r>
              <a:rPr lang="zh-CN" altLang="en-US" dirty="0"/>
              <a:t>，如图所示，点击相应的按钮即可切换至相应的板块。</a:t>
            </a:r>
            <a:endParaRPr lang="zh-CN" altLang="en-US" dirty="0"/>
          </a:p>
        </p:txBody>
      </p:sp>
      <p:pic>
        <p:nvPicPr>
          <p:cNvPr id="2" name="图片 1"/>
          <p:cNvPicPr>
            <a:picLocks noChangeAspect="1"/>
          </p:cNvPicPr>
          <p:nvPr/>
        </p:nvPicPr>
        <p:blipFill>
          <a:blip r:embed="rId1"/>
          <a:stretch>
            <a:fillRect/>
          </a:stretch>
        </p:blipFill>
        <p:spPr>
          <a:xfrm>
            <a:off x="2438400" y="3049270"/>
            <a:ext cx="7313295" cy="1118235"/>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574030" cy="441325"/>
          </a:xfrm>
        </p:spPr>
        <p:txBody>
          <a:bodyPr>
            <a:normAutofit fontScale="90000"/>
          </a:bodyPr>
          <a:lstStyle/>
          <a:p>
            <a:r>
              <a:rPr lang="en-US" altLang="zh-CN" dirty="0"/>
              <a:t>5.4.5 </a:t>
            </a:r>
            <a:r>
              <a:rPr lang="zh-CN" altLang="en-US" dirty="0"/>
              <a:t>蒙版、抠像与混合模式的应用</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在短视频的剪辑过程中，常常使用蒙版、抠像与混合模式功能来制作不一样的视频特效，例如常见的穿越时空效果和瞳孔穿越效果，这样能够让短视频更加炫酷。</a:t>
            </a:r>
            <a:endParaRPr lang="zh-CN" altLang="en-US" dirty="0"/>
          </a:p>
          <a:p>
            <a:r>
              <a:rPr lang="en-US" altLang="zh-CN" dirty="0"/>
              <a:t>1</a:t>
            </a:r>
            <a:r>
              <a:rPr lang="zh-CN" altLang="en-US" dirty="0"/>
              <a:t>．蒙版</a:t>
            </a:r>
            <a:endParaRPr lang="zh-CN" altLang="en-US" dirty="0"/>
          </a:p>
          <a:p>
            <a:r>
              <a:rPr lang="zh-CN" altLang="en-US" dirty="0"/>
              <a:t>蒙版又被称为</a:t>
            </a:r>
            <a:r>
              <a:rPr lang="en-US" altLang="zh-CN" dirty="0"/>
              <a:t>“</a:t>
            </a:r>
            <a:r>
              <a:rPr lang="zh-CN" altLang="en-US" dirty="0"/>
              <a:t>遮罩</a:t>
            </a:r>
            <a:r>
              <a:rPr lang="en-US" altLang="zh-CN" dirty="0"/>
              <a:t>”</a:t>
            </a:r>
            <a:r>
              <a:rPr lang="zh-CN" altLang="en-US" dirty="0"/>
              <a:t>，使用蒙版功能可以遮住部分画面来实现一些特殊的视频画面效果。</a:t>
            </a:r>
            <a:endParaRPr lang="zh-CN" alt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574030" cy="441325"/>
          </a:xfrm>
        </p:spPr>
        <p:txBody>
          <a:bodyPr>
            <a:normAutofit fontScale="90000"/>
          </a:bodyPr>
          <a:lstStyle/>
          <a:p>
            <a:r>
              <a:rPr lang="en-US" altLang="zh-CN" dirty="0"/>
              <a:t>5.4.5 </a:t>
            </a:r>
            <a:r>
              <a:rPr lang="zh-CN" altLang="en-US" dirty="0"/>
              <a:t>蒙版、抠像与混合模式的应用</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56267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在剪映中添加蒙版的操作非常简单。选中时间轴上的素材，然后点击底部工具栏中的</a:t>
            </a:r>
            <a:r>
              <a:rPr lang="en-US" altLang="zh-CN" dirty="0"/>
              <a:t>“</a:t>
            </a:r>
            <a:r>
              <a:rPr lang="zh-CN" altLang="en-US" dirty="0"/>
              <a:t>蒙版</a:t>
            </a:r>
            <a:r>
              <a:rPr lang="en-US" altLang="zh-CN" dirty="0"/>
              <a:t>”</a:t>
            </a:r>
            <a:r>
              <a:rPr lang="zh-CN" altLang="en-US" dirty="0"/>
              <a:t>按钮，如图所示。在打开的</a:t>
            </a:r>
            <a:r>
              <a:rPr lang="en-US" altLang="zh-CN" dirty="0"/>
              <a:t>“</a:t>
            </a:r>
            <a:r>
              <a:rPr lang="zh-CN" altLang="en-US" dirty="0"/>
              <a:t>蒙版</a:t>
            </a:r>
            <a:r>
              <a:rPr lang="en-US" altLang="zh-CN" dirty="0"/>
              <a:t>”</a:t>
            </a:r>
            <a:r>
              <a:rPr lang="zh-CN" altLang="en-US" dirty="0"/>
              <a:t>选项栏中，选择各种各样的蒙版样式，即可为选中的素材添加蒙版，如图所示。</a:t>
            </a:r>
            <a:endParaRPr lang="zh-CN" altLang="en-US" dirty="0"/>
          </a:p>
        </p:txBody>
      </p:sp>
      <p:grpSp>
        <p:nvGrpSpPr>
          <p:cNvPr id="6" name="组合 5"/>
          <p:cNvGrpSpPr/>
          <p:nvPr/>
        </p:nvGrpSpPr>
        <p:grpSpPr>
          <a:xfrm>
            <a:off x="6731635" y="1196975"/>
            <a:ext cx="4474845" cy="4568825"/>
            <a:chOff x="8138" y="2328"/>
            <a:chExt cx="6018" cy="6144"/>
          </a:xfrm>
        </p:grpSpPr>
        <p:pic>
          <p:nvPicPr>
            <p:cNvPr id="2" name="图片 1"/>
            <p:cNvPicPr>
              <a:picLocks noChangeAspect="1"/>
            </p:cNvPicPr>
            <p:nvPr/>
          </p:nvPicPr>
          <p:blipFill>
            <a:blip r:embed="rId1"/>
            <a:stretch>
              <a:fillRect/>
            </a:stretch>
          </p:blipFill>
          <p:spPr>
            <a:xfrm>
              <a:off x="8138" y="2328"/>
              <a:ext cx="2921" cy="6145"/>
            </a:xfrm>
            <a:prstGeom prst="rect">
              <a:avLst/>
            </a:prstGeom>
          </p:spPr>
        </p:pic>
        <p:pic>
          <p:nvPicPr>
            <p:cNvPr id="3" name="图片 2"/>
            <p:cNvPicPr>
              <a:picLocks noChangeAspect="1"/>
            </p:cNvPicPr>
            <p:nvPr/>
          </p:nvPicPr>
          <p:blipFill>
            <a:blip r:embed="rId2"/>
            <a:stretch>
              <a:fillRect/>
            </a:stretch>
          </p:blipFill>
          <p:spPr>
            <a:xfrm>
              <a:off x="11236" y="2328"/>
              <a:ext cx="2921" cy="6145"/>
            </a:xfrm>
            <a:prstGeom prst="rect">
              <a:avLst/>
            </a:prstGeom>
          </p:spPr>
        </p:pic>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574030" cy="441325"/>
          </a:xfrm>
        </p:spPr>
        <p:txBody>
          <a:bodyPr>
            <a:normAutofit fontScale="90000"/>
          </a:bodyPr>
          <a:lstStyle/>
          <a:p>
            <a:r>
              <a:rPr lang="en-US" altLang="zh-CN" dirty="0"/>
              <a:t>5.4.5 </a:t>
            </a:r>
            <a:r>
              <a:rPr lang="zh-CN" altLang="en-US" dirty="0"/>
              <a:t>蒙版、抠像与混合模式的应用</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添加蒙版之后，用户可以在预览界面中调整蒙版的大小和位置，如图所示。也可以通过点击</a:t>
            </a:r>
            <a:r>
              <a:rPr lang="en-US" altLang="zh-CN" dirty="0"/>
              <a:t>“</a:t>
            </a:r>
            <a:r>
              <a:rPr lang="zh-CN" altLang="en-US" dirty="0"/>
              <a:t>蒙版</a:t>
            </a:r>
            <a:r>
              <a:rPr lang="en-US" altLang="zh-CN" dirty="0"/>
              <a:t>”</a:t>
            </a:r>
            <a:r>
              <a:rPr lang="zh-CN" altLang="en-US" dirty="0"/>
              <a:t>选项栏中的</a:t>
            </a:r>
            <a:r>
              <a:rPr lang="en-US" altLang="zh-CN" dirty="0"/>
              <a:t>“</a:t>
            </a:r>
            <a:r>
              <a:rPr lang="zh-CN" altLang="en-US" dirty="0"/>
              <a:t>调整参数</a:t>
            </a:r>
            <a:r>
              <a:rPr lang="en-US" altLang="zh-CN" dirty="0"/>
              <a:t>”</a:t>
            </a:r>
            <a:r>
              <a:rPr lang="zh-CN" altLang="en-US" dirty="0"/>
              <a:t>选项来调整蒙版的一些数值，例如调整蒙版的羽化数值，使蒙版边缘变得清晰或柔和，如图所示。</a:t>
            </a:r>
            <a:endParaRPr lang="zh-CN" altLang="en-US" dirty="0"/>
          </a:p>
        </p:txBody>
      </p:sp>
      <p:grpSp>
        <p:nvGrpSpPr>
          <p:cNvPr id="6" name="组合 5"/>
          <p:cNvGrpSpPr/>
          <p:nvPr/>
        </p:nvGrpSpPr>
        <p:grpSpPr>
          <a:xfrm>
            <a:off x="4288790" y="2476500"/>
            <a:ext cx="3999230" cy="3901440"/>
            <a:chOff x="8097" y="2328"/>
            <a:chExt cx="6298" cy="6144"/>
          </a:xfrm>
        </p:grpSpPr>
        <p:pic>
          <p:nvPicPr>
            <p:cNvPr id="2" name="图片 1"/>
            <p:cNvPicPr>
              <a:picLocks noChangeAspect="1"/>
            </p:cNvPicPr>
            <p:nvPr/>
          </p:nvPicPr>
          <p:blipFill>
            <a:blip r:embed="rId1"/>
            <a:stretch>
              <a:fillRect/>
            </a:stretch>
          </p:blipFill>
          <p:spPr>
            <a:xfrm>
              <a:off x="8097" y="2328"/>
              <a:ext cx="3002" cy="6145"/>
            </a:xfrm>
            <a:prstGeom prst="rect">
              <a:avLst/>
            </a:prstGeom>
          </p:spPr>
        </p:pic>
        <p:pic>
          <p:nvPicPr>
            <p:cNvPr id="3" name="图片 2"/>
            <p:cNvPicPr>
              <a:picLocks noChangeAspect="1"/>
            </p:cNvPicPr>
            <p:nvPr/>
          </p:nvPicPr>
          <p:blipFill>
            <a:blip r:embed="rId2"/>
            <a:stretch>
              <a:fillRect/>
            </a:stretch>
          </p:blipFill>
          <p:spPr>
            <a:xfrm>
              <a:off x="11393" y="2328"/>
              <a:ext cx="3002" cy="6145"/>
            </a:xfrm>
            <a:prstGeom prst="rect">
              <a:avLst/>
            </a:prstGeom>
          </p:spPr>
        </p:pic>
      </p:gr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574030" cy="441325"/>
          </a:xfrm>
        </p:spPr>
        <p:txBody>
          <a:bodyPr>
            <a:normAutofit fontScale="90000"/>
          </a:bodyPr>
          <a:lstStyle/>
          <a:p>
            <a:r>
              <a:rPr lang="en-US" altLang="zh-CN" dirty="0"/>
              <a:t>5.4.5 </a:t>
            </a:r>
            <a:r>
              <a:rPr lang="zh-CN" altLang="en-US" dirty="0"/>
              <a:t>蒙版、抠像与混合模式的应用</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．抠像</a:t>
            </a:r>
            <a:endParaRPr lang="zh-CN" altLang="en-US" dirty="0"/>
          </a:p>
          <a:p>
            <a:r>
              <a:rPr lang="zh-CN" altLang="en-US" dirty="0"/>
              <a:t>剪映中的抠像功能可以细分为两种。第一种是智能抠像功能，可以快速将人物从画面中分离出来，从而进行替换人物背景等操作；第二种是色度抠图功能，可以快速将绿幕或者蓝幕中的物体抠取出来，便于后期视频效果的制作。</a:t>
            </a:r>
            <a:endParaRPr lang="zh-CN" altLang="en-US" dirty="0"/>
          </a:p>
          <a:p>
            <a:r>
              <a:rPr lang="zh-CN" altLang="en-US" dirty="0"/>
              <a:t>在剪映中导入一个人物素材和一个风景素材，选中时间轴上的人物素材，点击底部工具栏中的</a:t>
            </a:r>
            <a:r>
              <a:rPr lang="en-US" altLang="zh-CN" dirty="0"/>
              <a:t>“</a:t>
            </a:r>
            <a:r>
              <a:rPr lang="zh-CN" altLang="en-US" dirty="0"/>
              <a:t>切画中画</a:t>
            </a:r>
            <a:r>
              <a:rPr lang="en-US" altLang="zh-CN" dirty="0"/>
              <a:t>”</a:t>
            </a:r>
            <a:r>
              <a:rPr lang="zh-CN" altLang="en-US" dirty="0"/>
              <a:t>按钮，如图所示。将人物素材切换至画中画轨道上，如图所示。</a:t>
            </a:r>
            <a:endParaRPr lang="zh-CN" altLang="en-US" dirty="0"/>
          </a:p>
        </p:txBody>
      </p:sp>
      <p:grpSp>
        <p:nvGrpSpPr>
          <p:cNvPr id="6" name="组合 5"/>
          <p:cNvGrpSpPr/>
          <p:nvPr/>
        </p:nvGrpSpPr>
        <p:grpSpPr>
          <a:xfrm>
            <a:off x="3542665" y="3750310"/>
            <a:ext cx="4904740" cy="2448560"/>
            <a:chOff x="3818" y="5906"/>
            <a:chExt cx="8794" cy="4390"/>
          </a:xfrm>
        </p:grpSpPr>
        <p:pic>
          <p:nvPicPr>
            <p:cNvPr id="2" name="图片 1"/>
            <p:cNvPicPr>
              <a:picLocks noChangeAspect="1"/>
            </p:cNvPicPr>
            <p:nvPr/>
          </p:nvPicPr>
          <p:blipFill>
            <a:blip r:embed="rId1"/>
            <a:stretch>
              <a:fillRect/>
            </a:stretch>
          </p:blipFill>
          <p:spPr>
            <a:xfrm>
              <a:off x="3818" y="5906"/>
              <a:ext cx="4300" cy="4391"/>
            </a:xfrm>
            <a:prstGeom prst="rect">
              <a:avLst/>
            </a:prstGeom>
          </p:spPr>
        </p:pic>
        <p:pic>
          <p:nvPicPr>
            <p:cNvPr id="3" name="图片 2"/>
            <p:cNvPicPr>
              <a:picLocks noChangeAspect="1"/>
            </p:cNvPicPr>
            <p:nvPr/>
          </p:nvPicPr>
          <p:blipFill>
            <a:blip r:embed="rId2"/>
            <a:stretch>
              <a:fillRect/>
            </a:stretch>
          </p:blipFill>
          <p:spPr>
            <a:xfrm>
              <a:off x="8354" y="5906"/>
              <a:ext cx="4259" cy="4391"/>
            </a:xfrm>
            <a:prstGeom prst="rect">
              <a:avLst/>
            </a:prstGeom>
          </p:spPr>
        </p:pic>
      </p:gr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574030" cy="441325"/>
          </a:xfrm>
        </p:spPr>
        <p:txBody>
          <a:bodyPr>
            <a:normAutofit fontScale="90000"/>
          </a:bodyPr>
          <a:lstStyle/>
          <a:p>
            <a:r>
              <a:rPr lang="en-US" altLang="zh-CN" dirty="0"/>
              <a:t>5.4.5 </a:t>
            </a:r>
            <a:r>
              <a:rPr lang="zh-CN" altLang="en-US" dirty="0"/>
              <a:t>蒙版、抠像与混合模式的应用</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在轨道区域中选中人物素材，点击底部工具栏中的</a:t>
            </a:r>
            <a:r>
              <a:rPr lang="en-US" altLang="zh-CN" dirty="0"/>
              <a:t>“</a:t>
            </a:r>
            <a:r>
              <a:rPr lang="zh-CN" altLang="en-US" dirty="0"/>
              <a:t>抠像</a:t>
            </a:r>
            <a:r>
              <a:rPr lang="en-US" altLang="zh-CN" dirty="0"/>
              <a:t>”</a:t>
            </a:r>
            <a:r>
              <a:rPr lang="zh-CN" altLang="en-US" dirty="0"/>
              <a:t>按钮，如图所示，点击</a:t>
            </a:r>
            <a:r>
              <a:rPr lang="en-US" altLang="zh-CN" dirty="0"/>
              <a:t>“</a:t>
            </a:r>
            <a:r>
              <a:rPr lang="zh-CN" altLang="en-US" dirty="0"/>
              <a:t>智能抠像</a:t>
            </a:r>
            <a:r>
              <a:rPr lang="en-US" altLang="zh-CN" dirty="0"/>
              <a:t>”</a:t>
            </a:r>
            <a:r>
              <a:rPr lang="zh-CN" altLang="en-US" dirty="0"/>
              <a:t>按钮，如图所示。完成上述操作后，在预览区域缩小人物，使人物和背景画面相匹配，效果如图所示。</a:t>
            </a:r>
            <a:endParaRPr lang="zh-CN" altLang="en-US" dirty="0"/>
          </a:p>
        </p:txBody>
      </p:sp>
      <p:grpSp>
        <p:nvGrpSpPr>
          <p:cNvPr id="7" name="组合 6"/>
          <p:cNvGrpSpPr/>
          <p:nvPr/>
        </p:nvGrpSpPr>
        <p:grpSpPr>
          <a:xfrm>
            <a:off x="2227580" y="2380615"/>
            <a:ext cx="7681595" cy="3901440"/>
            <a:chOff x="7469" y="1451"/>
            <a:chExt cx="12097" cy="6144"/>
          </a:xfrm>
        </p:grpSpPr>
        <p:pic>
          <p:nvPicPr>
            <p:cNvPr id="2" name="图片 1"/>
            <p:cNvPicPr>
              <a:picLocks noChangeAspect="1"/>
            </p:cNvPicPr>
            <p:nvPr/>
          </p:nvPicPr>
          <p:blipFill>
            <a:blip r:embed="rId1"/>
            <a:stretch>
              <a:fillRect/>
            </a:stretch>
          </p:blipFill>
          <p:spPr>
            <a:xfrm>
              <a:off x="7469" y="3205"/>
              <a:ext cx="4259" cy="4391"/>
            </a:xfrm>
            <a:prstGeom prst="rect">
              <a:avLst/>
            </a:prstGeom>
          </p:spPr>
        </p:pic>
        <p:pic>
          <p:nvPicPr>
            <p:cNvPr id="3" name="图片 2"/>
            <p:cNvPicPr>
              <a:picLocks noChangeAspect="1"/>
            </p:cNvPicPr>
            <p:nvPr/>
          </p:nvPicPr>
          <p:blipFill>
            <a:blip r:embed="rId2"/>
            <a:stretch>
              <a:fillRect/>
            </a:stretch>
          </p:blipFill>
          <p:spPr>
            <a:xfrm>
              <a:off x="11996" y="3205"/>
              <a:ext cx="4300" cy="4391"/>
            </a:xfrm>
            <a:prstGeom prst="rect">
              <a:avLst/>
            </a:prstGeom>
          </p:spPr>
        </p:pic>
        <p:pic>
          <p:nvPicPr>
            <p:cNvPr id="6" name="图片 5"/>
            <p:cNvPicPr>
              <a:picLocks noChangeAspect="1"/>
            </p:cNvPicPr>
            <p:nvPr/>
          </p:nvPicPr>
          <p:blipFill>
            <a:blip r:embed="rId3"/>
            <a:stretch>
              <a:fillRect/>
            </a:stretch>
          </p:blipFill>
          <p:spPr>
            <a:xfrm>
              <a:off x="16564" y="1451"/>
              <a:ext cx="3002" cy="6145"/>
            </a:xfrm>
            <a:prstGeom prst="rect">
              <a:avLst/>
            </a:prstGeom>
          </p:spPr>
        </p:pic>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574030" cy="441325"/>
          </a:xfrm>
        </p:spPr>
        <p:txBody>
          <a:bodyPr>
            <a:normAutofit fontScale="90000"/>
          </a:bodyPr>
          <a:lstStyle/>
          <a:p>
            <a:r>
              <a:rPr lang="en-US" altLang="zh-CN" dirty="0"/>
              <a:t>5.4.5 </a:t>
            </a:r>
            <a:r>
              <a:rPr lang="zh-CN" altLang="en-US" dirty="0"/>
              <a:t>蒙版、抠像与混合模式的应用</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色度抠图功能需要结合绿幕素材或者蓝幕素材使用，其操作方法较之智能抠像功能更复杂。</a:t>
            </a:r>
            <a:endParaRPr lang="zh-CN" altLang="en-US" dirty="0"/>
          </a:p>
          <a:p>
            <a:r>
              <a:rPr lang="zh-CN" altLang="en-US" dirty="0"/>
              <a:t>打开剪映，导入一个绿幕素材和一张图片素材，选中时间轴上的绿幕素材，点击底部工具栏中的</a:t>
            </a:r>
            <a:r>
              <a:rPr lang="en-US" altLang="zh-CN" dirty="0"/>
              <a:t>“</a:t>
            </a:r>
            <a:r>
              <a:rPr lang="zh-CN" altLang="en-US" dirty="0"/>
              <a:t>切画中画</a:t>
            </a:r>
            <a:r>
              <a:rPr lang="en-US" altLang="zh-CN" dirty="0"/>
              <a:t>”</a:t>
            </a:r>
            <a:r>
              <a:rPr lang="zh-CN" altLang="en-US" dirty="0"/>
              <a:t>按钮，如图所示。将绿幕素材切换至画中画轨道，效果如图所示。</a:t>
            </a:r>
            <a:endParaRPr lang="zh-CN" altLang="en-US" dirty="0"/>
          </a:p>
        </p:txBody>
      </p:sp>
      <p:grpSp>
        <p:nvGrpSpPr>
          <p:cNvPr id="6" name="组合 5"/>
          <p:cNvGrpSpPr/>
          <p:nvPr/>
        </p:nvGrpSpPr>
        <p:grpSpPr>
          <a:xfrm>
            <a:off x="3263900" y="3101340"/>
            <a:ext cx="5579745" cy="2787650"/>
            <a:chOff x="7448" y="3205"/>
            <a:chExt cx="8787" cy="4390"/>
          </a:xfrm>
        </p:grpSpPr>
        <p:pic>
          <p:nvPicPr>
            <p:cNvPr id="2" name="图片 1"/>
            <p:cNvPicPr>
              <a:picLocks noChangeAspect="1"/>
            </p:cNvPicPr>
            <p:nvPr/>
          </p:nvPicPr>
          <p:blipFill>
            <a:blip r:embed="rId1"/>
            <a:stretch>
              <a:fillRect/>
            </a:stretch>
          </p:blipFill>
          <p:spPr>
            <a:xfrm>
              <a:off x="7448" y="3205"/>
              <a:ext cx="4300" cy="4391"/>
            </a:xfrm>
            <a:prstGeom prst="rect">
              <a:avLst/>
            </a:prstGeom>
          </p:spPr>
        </p:pic>
        <p:pic>
          <p:nvPicPr>
            <p:cNvPr id="3" name="图片 2"/>
            <p:cNvPicPr>
              <a:picLocks noChangeAspect="1"/>
            </p:cNvPicPr>
            <p:nvPr/>
          </p:nvPicPr>
          <p:blipFill>
            <a:blip r:embed="rId2"/>
            <a:stretch>
              <a:fillRect/>
            </a:stretch>
          </p:blipFill>
          <p:spPr>
            <a:xfrm>
              <a:off x="11935" y="3205"/>
              <a:ext cx="4300" cy="4391"/>
            </a:xfrm>
            <a:prstGeom prst="rect">
              <a:avLst/>
            </a:prstGeom>
          </p:spPr>
        </p:pic>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574030" cy="441325"/>
          </a:xfrm>
        </p:spPr>
        <p:txBody>
          <a:bodyPr>
            <a:normAutofit fontScale="90000"/>
          </a:bodyPr>
          <a:lstStyle/>
          <a:p>
            <a:r>
              <a:rPr lang="en-US" altLang="zh-CN" dirty="0"/>
              <a:t>5.4.5 </a:t>
            </a:r>
            <a:r>
              <a:rPr lang="zh-CN" altLang="en-US" dirty="0"/>
              <a:t>蒙版、抠像与混合模式的应用</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选中时间轴上的绿幕素材，点击底部工具栏中的</a:t>
            </a:r>
            <a:r>
              <a:rPr lang="en-US" altLang="zh-CN" dirty="0"/>
              <a:t>“</a:t>
            </a:r>
            <a:r>
              <a:rPr lang="zh-CN" altLang="en-US" dirty="0"/>
              <a:t>抠像</a:t>
            </a:r>
            <a:r>
              <a:rPr lang="en-US" altLang="zh-CN" dirty="0"/>
              <a:t>”</a:t>
            </a:r>
            <a:r>
              <a:rPr lang="zh-CN" altLang="en-US" dirty="0"/>
              <a:t>按钮，如图</a:t>
            </a:r>
            <a:r>
              <a:rPr lang="en-US" altLang="zh-CN" dirty="0"/>
              <a:t>5-72</a:t>
            </a:r>
            <a:r>
              <a:rPr lang="zh-CN" altLang="en-US" dirty="0"/>
              <a:t>所示，点击</a:t>
            </a:r>
            <a:r>
              <a:rPr lang="en-US" altLang="zh-CN" dirty="0"/>
              <a:t>“</a:t>
            </a:r>
            <a:r>
              <a:rPr lang="zh-CN" altLang="en-US" dirty="0"/>
              <a:t>色度抠图</a:t>
            </a:r>
            <a:r>
              <a:rPr lang="en-US" altLang="zh-CN" dirty="0"/>
              <a:t>”</a:t>
            </a:r>
            <a:r>
              <a:rPr lang="zh-CN" altLang="en-US" dirty="0"/>
              <a:t>按钮，如图所示。</a:t>
            </a:r>
            <a:endParaRPr lang="zh-CN" altLang="en-US" dirty="0"/>
          </a:p>
        </p:txBody>
      </p:sp>
      <p:grpSp>
        <p:nvGrpSpPr>
          <p:cNvPr id="6" name="组合 5"/>
          <p:cNvGrpSpPr/>
          <p:nvPr/>
        </p:nvGrpSpPr>
        <p:grpSpPr>
          <a:xfrm>
            <a:off x="2654300" y="2380615"/>
            <a:ext cx="6641465" cy="3301365"/>
            <a:chOff x="7448" y="3205"/>
            <a:chExt cx="8832" cy="4390"/>
          </a:xfrm>
        </p:grpSpPr>
        <p:pic>
          <p:nvPicPr>
            <p:cNvPr id="2" name="图片 1"/>
            <p:cNvPicPr>
              <a:picLocks noChangeAspect="1"/>
            </p:cNvPicPr>
            <p:nvPr/>
          </p:nvPicPr>
          <p:blipFill>
            <a:blip r:embed="rId1"/>
            <a:stretch>
              <a:fillRect/>
            </a:stretch>
          </p:blipFill>
          <p:spPr>
            <a:xfrm>
              <a:off x="7448" y="3205"/>
              <a:ext cx="4300" cy="4391"/>
            </a:xfrm>
            <a:prstGeom prst="rect">
              <a:avLst/>
            </a:prstGeom>
          </p:spPr>
        </p:pic>
        <p:pic>
          <p:nvPicPr>
            <p:cNvPr id="3" name="图片 2"/>
            <p:cNvPicPr>
              <a:picLocks noChangeAspect="1"/>
            </p:cNvPicPr>
            <p:nvPr/>
          </p:nvPicPr>
          <p:blipFill>
            <a:blip r:embed="rId2"/>
            <a:stretch>
              <a:fillRect/>
            </a:stretch>
          </p:blipFill>
          <p:spPr>
            <a:xfrm>
              <a:off x="11980" y="3205"/>
              <a:ext cx="4300" cy="4391"/>
            </a:xfrm>
            <a:prstGeom prst="rect">
              <a:avLst/>
            </a:prstGeom>
          </p:spPr>
        </p:pic>
      </p:gr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574030" cy="441325"/>
          </a:xfrm>
        </p:spPr>
        <p:txBody>
          <a:bodyPr>
            <a:normAutofit fontScale="90000"/>
          </a:bodyPr>
          <a:lstStyle/>
          <a:p>
            <a:r>
              <a:rPr lang="en-US" altLang="zh-CN" dirty="0"/>
              <a:t>5.4.5 </a:t>
            </a:r>
            <a:r>
              <a:rPr lang="zh-CN" altLang="en-US" dirty="0"/>
              <a:t>蒙版、抠像与混合模式的应用</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在预览界面中，移动取色器选择绿色，在</a:t>
            </a:r>
            <a:r>
              <a:rPr lang="en-US" altLang="zh-CN" dirty="0"/>
              <a:t>“</a:t>
            </a:r>
            <a:r>
              <a:rPr lang="zh-CN" altLang="en-US" dirty="0"/>
              <a:t>色度抠图</a:t>
            </a:r>
            <a:r>
              <a:rPr lang="en-US" altLang="zh-CN" dirty="0"/>
              <a:t>”</a:t>
            </a:r>
            <a:r>
              <a:rPr lang="zh-CN" altLang="en-US" dirty="0"/>
              <a:t>选项栏中点击</a:t>
            </a:r>
            <a:r>
              <a:rPr lang="en-US" altLang="zh-CN" dirty="0"/>
              <a:t>“</a:t>
            </a:r>
            <a:r>
              <a:rPr lang="zh-CN" altLang="en-US" dirty="0"/>
              <a:t>强度</a:t>
            </a:r>
            <a:r>
              <a:rPr lang="en-US" altLang="zh-CN" dirty="0"/>
              <a:t>”</a:t>
            </a:r>
            <a:r>
              <a:rPr lang="zh-CN" altLang="en-US" dirty="0"/>
              <a:t>按钮，如图所示。拖曳白色滑块，调整强度数值为</a:t>
            </a:r>
            <a:r>
              <a:rPr lang="en-US" altLang="zh-CN" dirty="0"/>
              <a:t>100</a:t>
            </a:r>
            <a:r>
              <a:rPr lang="zh-CN" altLang="en-US" dirty="0"/>
              <a:t>，即可去除画面中的绿色元素，如图所示。</a:t>
            </a:r>
            <a:endParaRPr lang="zh-CN" altLang="en-US" dirty="0"/>
          </a:p>
        </p:txBody>
      </p:sp>
      <p:grpSp>
        <p:nvGrpSpPr>
          <p:cNvPr id="7" name="组合 6"/>
          <p:cNvGrpSpPr/>
          <p:nvPr/>
        </p:nvGrpSpPr>
        <p:grpSpPr>
          <a:xfrm>
            <a:off x="4208780" y="2243455"/>
            <a:ext cx="3940810" cy="3901440"/>
            <a:chOff x="8097" y="2328"/>
            <a:chExt cx="6206" cy="6144"/>
          </a:xfrm>
        </p:grpSpPr>
        <p:pic>
          <p:nvPicPr>
            <p:cNvPr id="2" name="图片 1"/>
            <p:cNvPicPr>
              <a:picLocks noChangeAspect="1"/>
            </p:cNvPicPr>
            <p:nvPr/>
          </p:nvPicPr>
          <p:blipFill>
            <a:blip r:embed="rId1"/>
            <a:stretch>
              <a:fillRect/>
            </a:stretch>
          </p:blipFill>
          <p:spPr>
            <a:xfrm>
              <a:off x="8097" y="2328"/>
              <a:ext cx="3002" cy="6145"/>
            </a:xfrm>
            <a:prstGeom prst="rect">
              <a:avLst/>
            </a:prstGeom>
          </p:spPr>
        </p:pic>
        <p:pic>
          <p:nvPicPr>
            <p:cNvPr id="6" name="图片 5"/>
            <p:cNvPicPr>
              <a:picLocks noChangeAspect="1"/>
            </p:cNvPicPr>
            <p:nvPr/>
          </p:nvPicPr>
          <p:blipFill>
            <a:blip r:embed="rId2"/>
            <a:stretch>
              <a:fillRect/>
            </a:stretch>
          </p:blipFill>
          <p:spPr>
            <a:xfrm>
              <a:off x="11301" y="2328"/>
              <a:ext cx="3002" cy="6145"/>
            </a:xfrm>
            <a:prstGeom prst="rect">
              <a:avLst/>
            </a:prstGeom>
          </p:spPr>
        </p:pic>
      </p:gr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574030" cy="441325"/>
          </a:xfrm>
        </p:spPr>
        <p:txBody>
          <a:bodyPr>
            <a:normAutofit fontScale="90000"/>
          </a:bodyPr>
          <a:lstStyle/>
          <a:p>
            <a:r>
              <a:rPr lang="en-US" altLang="zh-CN" dirty="0"/>
              <a:t>5.4.5 </a:t>
            </a:r>
            <a:r>
              <a:rPr lang="zh-CN" altLang="en-US" dirty="0"/>
              <a:t>蒙版、抠像与混合模式的应用</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7738110"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3</a:t>
            </a:r>
            <a:r>
              <a:rPr lang="zh-CN" altLang="en-US" dirty="0"/>
              <a:t>．混合模式</a:t>
            </a:r>
            <a:endParaRPr lang="zh-CN" altLang="en-US" dirty="0"/>
          </a:p>
          <a:p>
            <a:r>
              <a:rPr lang="zh-CN" altLang="en-US" dirty="0"/>
              <a:t>混合模式是将两个素材或多个素材进行混合，从而产生不同效果的功能。混合模式可以改变素材的亮度、对比度、颜色、透明度等参数，以此来创建不一样的画面效果。在剪映中可以通过对不同轨道上的素材使用混合模式功能，实现各种各样的效果。</a:t>
            </a:r>
            <a:endParaRPr lang="zh-CN" altLang="en-US" dirty="0"/>
          </a:p>
          <a:p>
            <a:r>
              <a:rPr lang="zh-CN" altLang="en-US" dirty="0"/>
              <a:t>在剪映中导入一张图片素材，点击屏幕右边的</a:t>
            </a:r>
            <a:r>
              <a:rPr lang="en-US" altLang="zh-CN" dirty="0"/>
              <a:t>“</a:t>
            </a:r>
            <a:r>
              <a:rPr lang="zh-CN" altLang="en-US" dirty="0"/>
              <a:t>添加</a:t>
            </a:r>
            <a:r>
              <a:rPr lang="en-US" altLang="zh-CN" dirty="0"/>
              <a:t>”</a:t>
            </a:r>
            <a:r>
              <a:rPr lang="zh-CN" altLang="en-US" dirty="0"/>
              <a:t>按钮，在剪映素材库中添加一段合适的视频素材，如图所示。</a:t>
            </a:r>
            <a:endParaRPr lang="zh-CN" altLang="en-US" dirty="0"/>
          </a:p>
        </p:txBody>
      </p:sp>
      <p:pic>
        <p:nvPicPr>
          <p:cNvPr id="2" name="图片 1"/>
          <p:cNvPicPr>
            <a:picLocks noChangeAspect="1"/>
          </p:cNvPicPr>
          <p:nvPr/>
        </p:nvPicPr>
        <p:blipFill>
          <a:blip r:embed="rId1"/>
          <a:stretch>
            <a:fillRect/>
          </a:stretch>
        </p:blipFill>
        <p:spPr>
          <a:xfrm>
            <a:off x="8824595" y="1478280"/>
            <a:ext cx="2244725" cy="4594860"/>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574030" cy="441325"/>
          </a:xfrm>
        </p:spPr>
        <p:txBody>
          <a:bodyPr>
            <a:normAutofit fontScale="90000"/>
          </a:bodyPr>
          <a:lstStyle/>
          <a:p>
            <a:r>
              <a:rPr lang="en-US" altLang="zh-CN" dirty="0"/>
              <a:t>5.4.5 </a:t>
            </a:r>
            <a:r>
              <a:rPr lang="zh-CN" altLang="en-US" dirty="0"/>
              <a:t>蒙版、抠像与混合模式的应用</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选中时间轴上添加的倒计时素材，点击</a:t>
            </a:r>
            <a:r>
              <a:rPr lang="en-US" altLang="zh-CN" dirty="0"/>
              <a:t>“</a:t>
            </a:r>
            <a:r>
              <a:rPr lang="zh-CN" altLang="en-US" dirty="0"/>
              <a:t>切画中画</a:t>
            </a:r>
            <a:r>
              <a:rPr lang="en-US" altLang="zh-CN" dirty="0"/>
              <a:t>”</a:t>
            </a:r>
            <a:r>
              <a:rPr lang="zh-CN" altLang="en-US" dirty="0"/>
              <a:t>按钮，如图所示。将素材切换至画中画轨道，效果如图所示。</a:t>
            </a:r>
            <a:endParaRPr lang="zh-CN" altLang="en-US" dirty="0"/>
          </a:p>
        </p:txBody>
      </p:sp>
      <p:grpSp>
        <p:nvGrpSpPr>
          <p:cNvPr id="6" name="组合 5"/>
          <p:cNvGrpSpPr/>
          <p:nvPr/>
        </p:nvGrpSpPr>
        <p:grpSpPr>
          <a:xfrm>
            <a:off x="2806065" y="2451100"/>
            <a:ext cx="6498590" cy="3235325"/>
            <a:chOff x="8097" y="3859"/>
            <a:chExt cx="6191" cy="3082"/>
          </a:xfrm>
        </p:grpSpPr>
        <p:pic>
          <p:nvPicPr>
            <p:cNvPr id="2" name="图片 1"/>
            <p:cNvPicPr>
              <a:picLocks noChangeAspect="1"/>
            </p:cNvPicPr>
            <p:nvPr/>
          </p:nvPicPr>
          <p:blipFill>
            <a:blip r:embed="rId1"/>
            <a:stretch>
              <a:fillRect/>
            </a:stretch>
          </p:blipFill>
          <p:spPr>
            <a:xfrm>
              <a:off x="8097" y="3859"/>
              <a:ext cx="3002" cy="3083"/>
            </a:xfrm>
            <a:prstGeom prst="rect">
              <a:avLst/>
            </a:prstGeom>
          </p:spPr>
        </p:pic>
        <p:pic>
          <p:nvPicPr>
            <p:cNvPr id="3" name="图片 2"/>
            <p:cNvPicPr>
              <a:picLocks noChangeAspect="1"/>
            </p:cNvPicPr>
            <p:nvPr/>
          </p:nvPicPr>
          <p:blipFill>
            <a:blip r:embed="rId2"/>
            <a:stretch>
              <a:fillRect/>
            </a:stretch>
          </p:blipFill>
          <p:spPr>
            <a:xfrm>
              <a:off x="11286" y="3864"/>
              <a:ext cx="3002" cy="3073"/>
            </a:xfrm>
            <a:prstGeom prst="rect">
              <a:avLst/>
            </a:prstGeom>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5.2.1 </a:t>
            </a:r>
            <a:r>
              <a:rPr lang="zh-CN" altLang="en-US" dirty="0"/>
              <a:t>剪映的工作界面</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下面为读者介绍这</a:t>
            </a:r>
            <a:r>
              <a:rPr lang="en-US" altLang="zh-CN" dirty="0"/>
              <a:t>5</a:t>
            </a:r>
            <a:r>
              <a:rPr lang="zh-CN" altLang="en-US" dirty="0"/>
              <a:t>个板块及其功能。</a:t>
            </a:r>
            <a:endParaRPr lang="zh-CN" altLang="en-US" dirty="0"/>
          </a:p>
          <a:p>
            <a:r>
              <a:rPr lang="en-US" altLang="zh-CN" dirty="0"/>
              <a:t>1</a:t>
            </a:r>
            <a:r>
              <a:rPr lang="zh-CN" altLang="en-US" dirty="0"/>
              <a:t>．剪辑</a:t>
            </a:r>
            <a:endParaRPr lang="zh-CN" altLang="en-US" dirty="0"/>
          </a:p>
          <a:p>
            <a:r>
              <a:rPr lang="zh-CN" altLang="en-US" dirty="0"/>
              <a:t>启动剪映，主界面默认显示</a:t>
            </a:r>
            <a:r>
              <a:rPr lang="en-US" altLang="zh-CN" dirty="0"/>
              <a:t>“</a:t>
            </a:r>
            <a:r>
              <a:rPr lang="zh-CN" altLang="en-US" dirty="0"/>
              <a:t>剪辑</a:t>
            </a:r>
            <a:r>
              <a:rPr lang="en-US" altLang="zh-CN" dirty="0"/>
              <a:t>”</a:t>
            </a:r>
            <a:r>
              <a:rPr lang="zh-CN" altLang="en-US" dirty="0"/>
              <a:t>板块的内容，如图所示。</a:t>
            </a:r>
            <a:endParaRPr lang="zh-CN" altLang="en-US" dirty="0"/>
          </a:p>
          <a:p>
            <a:endParaRPr lang="zh-CN" altLang="en-US" dirty="0"/>
          </a:p>
        </p:txBody>
      </p:sp>
      <p:pic>
        <p:nvPicPr>
          <p:cNvPr id="2" name="图片 1"/>
          <p:cNvPicPr>
            <a:picLocks noChangeAspect="1"/>
          </p:cNvPicPr>
          <p:nvPr/>
        </p:nvPicPr>
        <p:blipFill>
          <a:blip r:embed="rId1"/>
          <a:stretch>
            <a:fillRect/>
          </a:stretch>
        </p:blipFill>
        <p:spPr>
          <a:xfrm>
            <a:off x="4858385" y="2733040"/>
            <a:ext cx="2472690" cy="2788285"/>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574030" cy="441325"/>
          </a:xfrm>
        </p:spPr>
        <p:txBody>
          <a:bodyPr>
            <a:normAutofit fontScale="90000"/>
          </a:bodyPr>
          <a:lstStyle/>
          <a:p>
            <a:r>
              <a:rPr lang="en-US" altLang="zh-CN" dirty="0"/>
              <a:t>5.4.5 </a:t>
            </a:r>
            <a:r>
              <a:rPr lang="zh-CN" altLang="en-US" dirty="0"/>
              <a:t>蒙版、抠像与混合模式的应用</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765111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选中画中画轨道上的倒计时素材，点击</a:t>
            </a:r>
            <a:r>
              <a:rPr lang="en-US" altLang="zh-CN" dirty="0"/>
              <a:t>“</a:t>
            </a:r>
            <a:r>
              <a:rPr lang="zh-CN" altLang="en-US" dirty="0"/>
              <a:t>混合模式</a:t>
            </a:r>
            <a:r>
              <a:rPr lang="en-US" altLang="zh-CN" dirty="0"/>
              <a:t>”</a:t>
            </a:r>
            <a:r>
              <a:rPr lang="zh-CN" altLang="en-US" dirty="0"/>
              <a:t>按钮，如图所示。打开</a:t>
            </a:r>
            <a:r>
              <a:rPr lang="en-US" altLang="zh-CN" dirty="0"/>
              <a:t>“</a:t>
            </a:r>
            <a:r>
              <a:rPr lang="zh-CN" altLang="en-US" dirty="0"/>
              <a:t>混合模式</a:t>
            </a:r>
            <a:r>
              <a:rPr lang="en-US" altLang="zh-CN" dirty="0"/>
              <a:t>”</a:t>
            </a:r>
            <a:r>
              <a:rPr lang="zh-CN" altLang="en-US" dirty="0"/>
              <a:t>选项栏，选择</a:t>
            </a:r>
            <a:r>
              <a:rPr lang="en-US" altLang="zh-CN" dirty="0"/>
              <a:t>“</a:t>
            </a:r>
            <a:r>
              <a:rPr lang="zh-CN" altLang="en-US" dirty="0"/>
              <a:t>滤色</a:t>
            </a:r>
            <a:r>
              <a:rPr lang="en-US" altLang="zh-CN" dirty="0"/>
              <a:t>”</a:t>
            </a:r>
            <a:r>
              <a:rPr lang="zh-CN" altLang="en-US" dirty="0"/>
              <a:t>效果，可以看到画面中较暗的部分被去除了，只留下了较亮的部分，如图所示</a:t>
            </a:r>
            <a:endParaRPr lang="zh-CN" altLang="en-US" dirty="0"/>
          </a:p>
        </p:txBody>
      </p:sp>
      <p:pic>
        <p:nvPicPr>
          <p:cNvPr id="2" name="图片 1"/>
          <p:cNvPicPr>
            <a:picLocks noChangeAspect="1"/>
          </p:cNvPicPr>
          <p:nvPr/>
        </p:nvPicPr>
        <p:blipFill>
          <a:blip r:embed="rId1"/>
          <a:stretch>
            <a:fillRect/>
          </a:stretch>
        </p:blipFill>
        <p:spPr>
          <a:xfrm>
            <a:off x="5146675" y="2729865"/>
            <a:ext cx="3301365" cy="3371215"/>
          </a:xfrm>
          <a:prstGeom prst="rect">
            <a:avLst/>
          </a:prstGeom>
        </p:spPr>
      </p:pic>
      <p:pic>
        <p:nvPicPr>
          <p:cNvPr id="3" name="图片 2"/>
          <p:cNvPicPr>
            <a:picLocks noChangeAspect="1"/>
          </p:cNvPicPr>
          <p:nvPr/>
        </p:nvPicPr>
        <p:blipFill>
          <a:blip r:embed="rId2"/>
          <a:stretch>
            <a:fillRect/>
          </a:stretch>
        </p:blipFill>
        <p:spPr>
          <a:xfrm>
            <a:off x="8707755" y="1207135"/>
            <a:ext cx="2390775" cy="4893945"/>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574030" cy="441325"/>
          </a:xfrm>
        </p:spPr>
        <p:txBody>
          <a:bodyPr>
            <a:normAutofit fontScale="90000"/>
          </a:bodyPr>
          <a:lstStyle/>
          <a:p>
            <a:r>
              <a:rPr lang="en-US" altLang="zh-CN" dirty="0"/>
              <a:t>5.4.6 </a:t>
            </a:r>
            <a:r>
              <a:rPr lang="zh-CN" altLang="en-US" dirty="0"/>
              <a:t>实战案例：制作画中画穿越视频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3815080" cy="2336165"/>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本案例制作画中画穿越视频，通过使用</a:t>
            </a:r>
            <a:r>
              <a:rPr lang="en-US" altLang="zh-CN" dirty="0"/>
              <a:t>“</a:t>
            </a:r>
            <a:r>
              <a:rPr lang="zh-CN" altLang="en-US" dirty="0"/>
              <a:t>色度抠图</a:t>
            </a:r>
            <a:r>
              <a:rPr lang="en-US" altLang="zh-CN" dirty="0"/>
              <a:t>”</a:t>
            </a:r>
            <a:r>
              <a:rPr lang="zh-CN" altLang="en-US" dirty="0"/>
              <a:t>功能来实现画中画穿越效果。</a:t>
            </a:r>
            <a:endParaRPr lang="zh-CN" altLang="en-US" dirty="0"/>
          </a:p>
          <a:p>
            <a:r>
              <a:rPr lang="en-US" altLang="zh-CN" dirty="0"/>
              <a:t>01 </a:t>
            </a:r>
            <a:r>
              <a:rPr lang="zh-CN" altLang="en-US" dirty="0"/>
              <a:t>在剪映中导入一段旅游风景视频素材，在剪映素材库中找到一段合适的绿幕素材，如图所示。选中时间轴上的绿幕素材，点击</a:t>
            </a:r>
            <a:r>
              <a:rPr lang="en-US" altLang="zh-CN" dirty="0"/>
              <a:t>“</a:t>
            </a:r>
            <a:r>
              <a:rPr lang="zh-CN" altLang="en-US" dirty="0"/>
              <a:t>切画中画</a:t>
            </a:r>
            <a:r>
              <a:rPr lang="en-US" altLang="zh-CN" dirty="0"/>
              <a:t>”</a:t>
            </a:r>
            <a:r>
              <a:rPr lang="zh-CN" altLang="en-US" dirty="0"/>
              <a:t>按钮，如图所示。将绿幕素材切换至画中画轨道上，效果如图所示。</a:t>
            </a:r>
            <a:endParaRPr lang="zh-CN" altLang="en-US" dirty="0"/>
          </a:p>
        </p:txBody>
      </p:sp>
      <p:grpSp>
        <p:nvGrpSpPr>
          <p:cNvPr id="7" name="组合 6"/>
          <p:cNvGrpSpPr/>
          <p:nvPr/>
        </p:nvGrpSpPr>
        <p:grpSpPr>
          <a:xfrm>
            <a:off x="4697730" y="1255395"/>
            <a:ext cx="6711950" cy="4297680"/>
            <a:chOff x="8097" y="2328"/>
            <a:chExt cx="9596" cy="6144"/>
          </a:xfrm>
        </p:grpSpPr>
        <p:pic>
          <p:nvPicPr>
            <p:cNvPr id="2" name="图片 1"/>
            <p:cNvPicPr>
              <a:picLocks noChangeAspect="1"/>
            </p:cNvPicPr>
            <p:nvPr/>
          </p:nvPicPr>
          <p:blipFill>
            <a:blip r:embed="rId1"/>
            <a:stretch>
              <a:fillRect/>
            </a:stretch>
          </p:blipFill>
          <p:spPr>
            <a:xfrm>
              <a:off x="8097" y="2328"/>
              <a:ext cx="3002" cy="6145"/>
            </a:xfrm>
            <a:prstGeom prst="rect">
              <a:avLst/>
            </a:prstGeom>
          </p:spPr>
        </p:pic>
        <p:pic>
          <p:nvPicPr>
            <p:cNvPr id="3" name="图片 2"/>
            <p:cNvPicPr>
              <a:picLocks noChangeAspect="1"/>
            </p:cNvPicPr>
            <p:nvPr/>
          </p:nvPicPr>
          <p:blipFill>
            <a:blip r:embed="rId2"/>
            <a:stretch>
              <a:fillRect/>
            </a:stretch>
          </p:blipFill>
          <p:spPr>
            <a:xfrm>
              <a:off x="11394" y="2328"/>
              <a:ext cx="3002" cy="6145"/>
            </a:xfrm>
            <a:prstGeom prst="rect">
              <a:avLst/>
            </a:prstGeom>
          </p:spPr>
        </p:pic>
        <p:pic>
          <p:nvPicPr>
            <p:cNvPr id="6" name="图片 5"/>
            <p:cNvPicPr>
              <a:picLocks noChangeAspect="1"/>
            </p:cNvPicPr>
            <p:nvPr/>
          </p:nvPicPr>
          <p:blipFill>
            <a:blip r:embed="rId3"/>
            <a:stretch>
              <a:fillRect/>
            </a:stretch>
          </p:blipFill>
          <p:spPr>
            <a:xfrm>
              <a:off x="14691" y="2328"/>
              <a:ext cx="3002" cy="6145"/>
            </a:xfrm>
            <a:prstGeom prst="rect">
              <a:avLst/>
            </a:prstGeom>
          </p:spPr>
        </p:pic>
      </p:gr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574030" cy="441325"/>
          </a:xfrm>
        </p:spPr>
        <p:txBody>
          <a:bodyPr>
            <a:normAutofit fontScale="90000"/>
          </a:bodyPr>
          <a:lstStyle/>
          <a:p>
            <a:r>
              <a:rPr lang="en-US" altLang="zh-CN" dirty="0"/>
              <a:t>5.4.6 </a:t>
            </a:r>
            <a:r>
              <a:rPr lang="zh-CN" altLang="en-US" dirty="0"/>
              <a:t>实战案例：制作画中画穿越视频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02 </a:t>
            </a:r>
            <a:r>
              <a:rPr lang="zh-CN" altLang="en-US" dirty="0"/>
              <a:t>在预览界面中调节绿幕素材的大小，使其能够完整覆盖主轨道上的素材，调整后如图所示。点击底部工具栏中的</a:t>
            </a:r>
            <a:r>
              <a:rPr lang="en-US" altLang="zh-CN" dirty="0"/>
              <a:t>“</a:t>
            </a:r>
            <a:r>
              <a:rPr lang="zh-CN" altLang="en-US" dirty="0"/>
              <a:t>抠像</a:t>
            </a:r>
            <a:r>
              <a:rPr lang="en-US" altLang="zh-CN" dirty="0"/>
              <a:t>”</a:t>
            </a:r>
            <a:r>
              <a:rPr lang="zh-CN" altLang="en-US" dirty="0"/>
              <a:t>按钮，点击</a:t>
            </a:r>
            <a:r>
              <a:rPr lang="en-US" altLang="zh-CN" dirty="0"/>
              <a:t>“</a:t>
            </a:r>
            <a:r>
              <a:rPr lang="zh-CN" altLang="en-US" dirty="0"/>
              <a:t>色度抠图</a:t>
            </a:r>
            <a:r>
              <a:rPr lang="en-US" altLang="zh-CN" dirty="0"/>
              <a:t>”</a:t>
            </a:r>
            <a:r>
              <a:rPr lang="zh-CN" altLang="en-US" dirty="0"/>
              <a:t>按钮，如图所示。</a:t>
            </a:r>
            <a:endParaRPr lang="zh-CN" altLang="en-US" dirty="0"/>
          </a:p>
        </p:txBody>
      </p:sp>
      <p:grpSp>
        <p:nvGrpSpPr>
          <p:cNvPr id="6" name="组合 5"/>
          <p:cNvGrpSpPr/>
          <p:nvPr/>
        </p:nvGrpSpPr>
        <p:grpSpPr>
          <a:xfrm>
            <a:off x="2810510" y="2496820"/>
            <a:ext cx="6639560" cy="3279140"/>
            <a:chOff x="7753" y="3489"/>
            <a:chExt cx="7739" cy="3822"/>
          </a:xfrm>
        </p:grpSpPr>
        <p:pic>
          <p:nvPicPr>
            <p:cNvPr id="2" name="图片 1"/>
            <p:cNvPicPr>
              <a:picLocks noChangeAspect="1"/>
            </p:cNvPicPr>
            <p:nvPr/>
          </p:nvPicPr>
          <p:blipFill>
            <a:blip r:embed="rId1"/>
            <a:stretch>
              <a:fillRect/>
            </a:stretch>
          </p:blipFill>
          <p:spPr>
            <a:xfrm>
              <a:off x="7753" y="3509"/>
              <a:ext cx="3691" cy="3783"/>
            </a:xfrm>
            <a:prstGeom prst="rect">
              <a:avLst/>
            </a:prstGeom>
          </p:spPr>
        </p:pic>
        <p:pic>
          <p:nvPicPr>
            <p:cNvPr id="3" name="图片 2"/>
            <p:cNvPicPr>
              <a:picLocks noChangeAspect="1"/>
            </p:cNvPicPr>
            <p:nvPr/>
          </p:nvPicPr>
          <p:blipFill>
            <a:blip r:embed="rId2"/>
            <a:stretch>
              <a:fillRect/>
            </a:stretch>
          </p:blipFill>
          <p:spPr>
            <a:xfrm>
              <a:off x="11760" y="3489"/>
              <a:ext cx="3732" cy="3823"/>
            </a:xfrm>
            <a:prstGeom prst="rect">
              <a:avLst/>
            </a:prstGeom>
          </p:spPr>
        </p:pic>
      </p:gr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574030" cy="441325"/>
          </a:xfrm>
        </p:spPr>
        <p:txBody>
          <a:bodyPr>
            <a:normAutofit fontScale="90000"/>
          </a:bodyPr>
          <a:lstStyle/>
          <a:p>
            <a:r>
              <a:rPr lang="en-US" altLang="zh-CN" dirty="0"/>
              <a:t>5.4.6 </a:t>
            </a:r>
            <a:r>
              <a:rPr lang="zh-CN" altLang="en-US" dirty="0"/>
              <a:t>实战案例：制作画中画穿越视频</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03 </a:t>
            </a:r>
            <a:r>
              <a:rPr lang="zh-CN" altLang="en-US" dirty="0"/>
              <a:t>移动取色器选取绿色，如图所示。选取绿色后调整强度数值为</a:t>
            </a:r>
            <a:r>
              <a:rPr lang="en-US" altLang="zh-CN" dirty="0"/>
              <a:t>15</a:t>
            </a:r>
            <a:r>
              <a:rPr lang="zh-CN" altLang="en-US" dirty="0"/>
              <a:t>，如图所示。</a:t>
            </a:r>
            <a:endParaRPr lang="zh-CN" altLang="en-US" dirty="0"/>
          </a:p>
          <a:p>
            <a:r>
              <a:rPr lang="en-US" altLang="zh-CN" dirty="0"/>
              <a:t>04 </a:t>
            </a:r>
            <a:r>
              <a:rPr lang="zh-CN" altLang="en-US" dirty="0"/>
              <a:t>完成上述所有操作后，预览视频效果，如图所示。</a:t>
            </a:r>
            <a:endParaRPr lang="zh-CN" altLang="en-US" dirty="0"/>
          </a:p>
        </p:txBody>
      </p:sp>
      <p:grpSp>
        <p:nvGrpSpPr>
          <p:cNvPr id="7" name="组合 6"/>
          <p:cNvGrpSpPr/>
          <p:nvPr/>
        </p:nvGrpSpPr>
        <p:grpSpPr>
          <a:xfrm>
            <a:off x="2302510" y="2244090"/>
            <a:ext cx="7451090" cy="3902075"/>
            <a:chOff x="8097" y="2328"/>
            <a:chExt cx="11734" cy="6145"/>
          </a:xfrm>
        </p:grpSpPr>
        <p:pic>
          <p:nvPicPr>
            <p:cNvPr id="2" name="图片 1"/>
            <p:cNvPicPr>
              <a:picLocks noChangeAspect="1"/>
            </p:cNvPicPr>
            <p:nvPr/>
          </p:nvPicPr>
          <p:blipFill>
            <a:blip r:embed="rId1"/>
            <a:stretch>
              <a:fillRect/>
            </a:stretch>
          </p:blipFill>
          <p:spPr>
            <a:xfrm>
              <a:off x="8097" y="2328"/>
              <a:ext cx="3002" cy="6145"/>
            </a:xfrm>
            <a:prstGeom prst="rect">
              <a:avLst/>
            </a:prstGeom>
          </p:spPr>
        </p:pic>
        <p:pic>
          <p:nvPicPr>
            <p:cNvPr id="3" name="图片 2"/>
            <p:cNvPicPr>
              <a:picLocks noChangeAspect="1"/>
            </p:cNvPicPr>
            <p:nvPr/>
          </p:nvPicPr>
          <p:blipFill>
            <a:blip r:embed="rId2"/>
            <a:stretch>
              <a:fillRect/>
            </a:stretch>
          </p:blipFill>
          <p:spPr>
            <a:xfrm>
              <a:off x="11409" y="2328"/>
              <a:ext cx="3002" cy="6145"/>
            </a:xfrm>
            <a:prstGeom prst="rect">
              <a:avLst/>
            </a:prstGeom>
          </p:spPr>
        </p:pic>
        <p:pic>
          <p:nvPicPr>
            <p:cNvPr id="6" name="图片 5"/>
            <p:cNvPicPr>
              <a:picLocks noChangeAspect="1"/>
            </p:cNvPicPr>
            <p:nvPr/>
          </p:nvPicPr>
          <p:blipFill>
            <a:blip r:embed="rId3"/>
            <a:stretch>
              <a:fillRect/>
            </a:stretch>
          </p:blipFill>
          <p:spPr>
            <a:xfrm>
              <a:off x="14721" y="5623"/>
              <a:ext cx="5111" cy="2850"/>
            </a:xfrm>
            <a:prstGeom prst="rect">
              <a:avLst/>
            </a:prstGeom>
          </p:spPr>
        </p:pic>
      </p:gr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课堂实训</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制作音乐卡点城市展示视频</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rgbClr val="C00000"/>
                </a:solidFill>
                <a:latin typeface="微软雅黑" panose="020B0503020204020204" pitchFamily="34" charset="-122"/>
                <a:ea typeface="微软雅黑" panose="020B0503020204020204" pitchFamily="34" charset="-122"/>
              </a:rPr>
              <a:t>剪映的特色功能</a:t>
            </a:r>
            <a:endParaRPr lang="en-US" altLang="zh-CN" sz="2400" dirty="0">
              <a:solidFill>
                <a:srgbClr val="C00000"/>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5.6</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accent1"/>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5.5</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2002790"/>
            <a:ext cx="2201545" cy="1905"/>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课后练习</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制作蒙版卡点出场视频</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5.7</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1"/>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2"/>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3"/>
            </p:custDataLst>
          </p:nvPr>
        </p:nvPicPr>
        <p:blipFill>
          <a:blip r:embed="rId24"/>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25"/>
            </p:custDataLst>
          </p:nvPr>
        </p:nvPicPr>
        <p:blipFill>
          <a:blip r:embed="rId26"/>
          <a:stretch>
            <a:fillRect/>
          </a:stretch>
        </p:blipFill>
        <p:spPr>
          <a:xfrm>
            <a:off x="11601450" y="5292090"/>
            <a:ext cx="561975" cy="619125"/>
          </a:xfrm>
          <a:prstGeom prst="round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574030" cy="441325"/>
          </a:xfrm>
        </p:spPr>
        <p:txBody>
          <a:bodyPr>
            <a:normAutofit fontScale="90000"/>
          </a:bodyPr>
          <a:lstStyle/>
          <a:p>
            <a:r>
              <a:rPr lang="en-US" altLang="zh-CN" dirty="0"/>
              <a:t>5.5.1 </a:t>
            </a:r>
            <a:r>
              <a:rPr lang="zh-CN" altLang="en-US" dirty="0"/>
              <a:t>趣味贴纸效果的添加</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剪映中拥有种类丰富的趣味贴纸，用户在剪辑短视频的过程中可以运用其中的贴纸，让视频画面变得更加生动，做出别出心裁的视频效果。剪映和黑罐头合作为用户提供了海量的贴纸，这些贴纸好看又不失实用性。</a:t>
            </a:r>
            <a:endParaRPr lang="zh-CN" altLang="en-US" dirty="0"/>
          </a:p>
          <a:p>
            <a:r>
              <a:rPr lang="zh-CN" altLang="en-US" dirty="0"/>
              <a:t>在剪映中导入素材后，点击底部工具栏中的</a:t>
            </a:r>
            <a:r>
              <a:rPr lang="en-US" altLang="zh-CN" dirty="0"/>
              <a:t>“</a:t>
            </a:r>
            <a:r>
              <a:rPr lang="zh-CN" altLang="en-US" dirty="0"/>
              <a:t>贴纸</a:t>
            </a:r>
            <a:r>
              <a:rPr lang="en-US" altLang="zh-CN" dirty="0"/>
              <a:t>”</a:t>
            </a:r>
            <a:r>
              <a:rPr lang="zh-CN" altLang="en-US" dirty="0"/>
              <a:t>按钮，如图所示，展开</a:t>
            </a:r>
            <a:r>
              <a:rPr lang="en-US" altLang="zh-CN" dirty="0"/>
              <a:t>“</a:t>
            </a:r>
            <a:r>
              <a:rPr lang="zh-CN" altLang="en-US" dirty="0"/>
              <a:t>贴纸</a:t>
            </a:r>
            <a:r>
              <a:rPr lang="en-US" altLang="zh-CN" dirty="0"/>
              <a:t>”</a:t>
            </a:r>
            <a:r>
              <a:rPr lang="zh-CN" altLang="en-US" dirty="0"/>
              <a:t>选项栏，如图所示。</a:t>
            </a:r>
            <a:endParaRPr lang="zh-CN" altLang="en-US" dirty="0"/>
          </a:p>
        </p:txBody>
      </p:sp>
      <p:grpSp>
        <p:nvGrpSpPr>
          <p:cNvPr id="6" name="组合 5"/>
          <p:cNvGrpSpPr/>
          <p:nvPr/>
        </p:nvGrpSpPr>
        <p:grpSpPr>
          <a:xfrm>
            <a:off x="3401695" y="3429635"/>
            <a:ext cx="5546725" cy="2787650"/>
            <a:chOff x="7448" y="3205"/>
            <a:chExt cx="8735" cy="4390"/>
          </a:xfrm>
        </p:grpSpPr>
        <p:pic>
          <p:nvPicPr>
            <p:cNvPr id="2" name="图片 1"/>
            <p:cNvPicPr>
              <a:picLocks noChangeAspect="1"/>
            </p:cNvPicPr>
            <p:nvPr/>
          </p:nvPicPr>
          <p:blipFill>
            <a:blip r:embed="rId1"/>
            <a:stretch>
              <a:fillRect/>
            </a:stretch>
          </p:blipFill>
          <p:spPr>
            <a:xfrm>
              <a:off x="7448" y="3205"/>
              <a:ext cx="4300" cy="4391"/>
            </a:xfrm>
            <a:prstGeom prst="rect">
              <a:avLst/>
            </a:prstGeom>
          </p:spPr>
        </p:pic>
        <p:pic>
          <p:nvPicPr>
            <p:cNvPr id="3" name="图片 2"/>
            <p:cNvPicPr>
              <a:picLocks noChangeAspect="1"/>
            </p:cNvPicPr>
            <p:nvPr/>
          </p:nvPicPr>
          <p:blipFill>
            <a:blip r:embed="rId2"/>
            <a:stretch>
              <a:fillRect/>
            </a:stretch>
          </p:blipFill>
          <p:spPr>
            <a:xfrm>
              <a:off x="11925" y="3205"/>
              <a:ext cx="4259" cy="4391"/>
            </a:xfrm>
            <a:prstGeom prst="rect">
              <a:avLst/>
            </a:prstGeom>
          </p:spPr>
        </p:pic>
      </p:gr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574030" cy="441325"/>
          </a:xfrm>
        </p:spPr>
        <p:txBody>
          <a:bodyPr>
            <a:normAutofit fontScale="90000"/>
          </a:bodyPr>
          <a:lstStyle/>
          <a:p>
            <a:r>
              <a:rPr lang="en-US" altLang="zh-CN" dirty="0"/>
              <a:t>5.5.1 </a:t>
            </a:r>
            <a:r>
              <a:rPr lang="zh-CN" altLang="en-US" dirty="0"/>
              <a:t>趣味贴纸效果的添加</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选择合适的贴纸后，用户可以在预览界面中调整贴纸的大小和位置，让贴纸更贴合视频画面，如图所示。用户可以添加多个贴纸，以追求更好的画面表现，如图所示。</a:t>
            </a:r>
            <a:endParaRPr lang="zh-CN" altLang="en-US" dirty="0"/>
          </a:p>
        </p:txBody>
      </p:sp>
      <p:grpSp>
        <p:nvGrpSpPr>
          <p:cNvPr id="6" name="组合 5"/>
          <p:cNvGrpSpPr/>
          <p:nvPr/>
        </p:nvGrpSpPr>
        <p:grpSpPr>
          <a:xfrm>
            <a:off x="4095750" y="2205355"/>
            <a:ext cx="3973195" cy="3901440"/>
            <a:chOff x="8077" y="2328"/>
            <a:chExt cx="6257" cy="6144"/>
          </a:xfrm>
        </p:grpSpPr>
        <p:pic>
          <p:nvPicPr>
            <p:cNvPr id="2" name="图片 1"/>
            <p:cNvPicPr>
              <a:picLocks noChangeAspect="1"/>
            </p:cNvPicPr>
            <p:nvPr/>
          </p:nvPicPr>
          <p:blipFill>
            <a:blip r:embed="rId1"/>
            <a:stretch>
              <a:fillRect/>
            </a:stretch>
          </p:blipFill>
          <p:spPr>
            <a:xfrm>
              <a:off x="8077" y="2328"/>
              <a:ext cx="3042" cy="6145"/>
            </a:xfrm>
            <a:prstGeom prst="rect">
              <a:avLst/>
            </a:prstGeom>
          </p:spPr>
        </p:pic>
        <p:pic>
          <p:nvPicPr>
            <p:cNvPr id="3" name="图片 2"/>
            <p:cNvPicPr>
              <a:picLocks noChangeAspect="1"/>
            </p:cNvPicPr>
            <p:nvPr/>
          </p:nvPicPr>
          <p:blipFill>
            <a:blip r:embed="rId2"/>
            <a:stretch>
              <a:fillRect/>
            </a:stretch>
          </p:blipFill>
          <p:spPr>
            <a:xfrm>
              <a:off x="11332" y="2328"/>
              <a:ext cx="3002" cy="6145"/>
            </a:xfrm>
            <a:prstGeom prst="rect">
              <a:avLst/>
            </a:prstGeom>
          </p:spPr>
        </p:pic>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574030" cy="441325"/>
          </a:xfrm>
        </p:spPr>
        <p:txBody>
          <a:bodyPr>
            <a:normAutofit fontScale="90000"/>
          </a:bodyPr>
          <a:lstStyle/>
          <a:p>
            <a:r>
              <a:rPr lang="en-US" altLang="zh-CN" dirty="0"/>
              <a:t>5.5.1 </a:t>
            </a:r>
            <a:r>
              <a:rPr lang="zh-CN" altLang="en-US" dirty="0"/>
              <a:t>趣味贴纸效果的添加</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除此之外，用户点击</a:t>
            </a:r>
            <a:r>
              <a:rPr lang="en-US" altLang="zh-CN" dirty="0"/>
              <a:t>“</a:t>
            </a:r>
            <a:r>
              <a:rPr lang="zh-CN" altLang="en-US" dirty="0"/>
              <a:t>添加图片</a:t>
            </a:r>
            <a:r>
              <a:rPr lang="en-US" altLang="zh-CN" dirty="0"/>
              <a:t>”</a:t>
            </a:r>
            <a:r>
              <a:rPr lang="zh-CN" altLang="en-US" dirty="0"/>
              <a:t>按钮，如图所示，可将手机中的图片以贴纸形式添加在素材中，效果如图所示。</a:t>
            </a:r>
            <a:endParaRPr lang="zh-CN" altLang="en-US" dirty="0"/>
          </a:p>
        </p:txBody>
      </p:sp>
      <p:grpSp>
        <p:nvGrpSpPr>
          <p:cNvPr id="6" name="组合 5"/>
          <p:cNvGrpSpPr/>
          <p:nvPr/>
        </p:nvGrpSpPr>
        <p:grpSpPr>
          <a:xfrm>
            <a:off x="4036695" y="2253615"/>
            <a:ext cx="3980180" cy="3901440"/>
            <a:chOff x="8097" y="2328"/>
            <a:chExt cx="6268" cy="6144"/>
          </a:xfrm>
        </p:grpSpPr>
        <p:pic>
          <p:nvPicPr>
            <p:cNvPr id="2" name="图片 1"/>
            <p:cNvPicPr>
              <a:picLocks noChangeAspect="1"/>
            </p:cNvPicPr>
            <p:nvPr/>
          </p:nvPicPr>
          <p:blipFill>
            <a:blip r:embed="rId1"/>
            <a:stretch>
              <a:fillRect/>
            </a:stretch>
          </p:blipFill>
          <p:spPr>
            <a:xfrm>
              <a:off x="8097" y="2328"/>
              <a:ext cx="3002" cy="6145"/>
            </a:xfrm>
            <a:prstGeom prst="rect">
              <a:avLst/>
            </a:prstGeom>
          </p:spPr>
        </p:pic>
        <p:pic>
          <p:nvPicPr>
            <p:cNvPr id="3" name="图片 2"/>
            <p:cNvPicPr>
              <a:picLocks noChangeAspect="1"/>
            </p:cNvPicPr>
            <p:nvPr/>
          </p:nvPicPr>
          <p:blipFill>
            <a:blip r:embed="rId2"/>
            <a:stretch>
              <a:fillRect/>
            </a:stretch>
          </p:blipFill>
          <p:spPr>
            <a:xfrm>
              <a:off x="11363" y="2328"/>
              <a:ext cx="3002" cy="6145"/>
            </a:xfrm>
            <a:prstGeom prst="rect">
              <a:avLst/>
            </a:prstGeom>
          </p:spPr>
        </p:pic>
      </p:gr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574030" cy="441325"/>
          </a:xfrm>
        </p:spPr>
        <p:txBody>
          <a:bodyPr>
            <a:normAutofit fontScale="90000"/>
          </a:bodyPr>
          <a:lstStyle/>
          <a:p>
            <a:r>
              <a:rPr lang="en-US" altLang="zh-CN" dirty="0"/>
              <a:t>5.5.2 </a:t>
            </a:r>
            <a:r>
              <a:rPr lang="zh-CN" altLang="en-US" dirty="0"/>
              <a:t>视频动画特效的添加</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剪映为用户提供了各种酷炫的视频特效，能够帮助他们轻松地做出开幕、闭幕、纹理、氛围、分屏、下雪、炫光等视觉效果。用户可以将这些特效和创意结合，制作出各种夺人眼球的酷炫短视频。</a:t>
            </a:r>
            <a:endParaRPr lang="zh-CN" altLang="en-US" dirty="0"/>
          </a:p>
          <a:p>
            <a:r>
              <a:rPr lang="zh-CN" altLang="en-US" dirty="0"/>
              <a:t>在剪映中导入素材后，点击底部工具栏中的</a:t>
            </a:r>
            <a:r>
              <a:rPr lang="en-US" altLang="zh-CN" dirty="0"/>
              <a:t>“</a:t>
            </a:r>
            <a:r>
              <a:rPr lang="zh-CN" altLang="en-US" dirty="0"/>
              <a:t>特效</a:t>
            </a:r>
            <a:r>
              <a:rPr lang="en-US" altLang="zh-CN" dirty="0"/>
              <a:t>”</a:t>
            </a:r>
            <a:r>
              <a:rPr lang="zh-CN" altLang="en-US" dirty="0"/>
              <a:t>按钮，如图所示，展开功能工具栏，如图所示。</a:t>
            </a:r>
            <a:endParaRPr lang="zh-CN" altLang="en-US" dirty="0"/>
          </a:p>
        </p:txBody>
      </p:sp>
      <p:grpSp>
        <p:nvGrpSpPr>
          <p:cNvPr id="6" name="组合 5"/>
          <p:cNvGrpSpPr/>
          <p:nvPr/>
        </p:nvGrpSpPr>
        <p:grpSpPr>
          <a:xfrm>
            <a:off x="3427730" y="3217545"/>
            <a:ext cx="5556250" cy="2787650"/>
            <a:chOff x="7489" y="3205"/>
            <a:chExt cx="8750" cy="4390"/>
          </a:xfrm>
        </p:grpSpPr>
        <p:pic>
          <p:nvPicPr>
            <p:cNvPr id="2" name="图片 1"/>
            <p:cNvPicPr>
              <a:picLocks noChangeAspect="1"/>
            </p:cNvPicPr>
            <p:nvPr/>
          </p:nvPicPr>
          <p:blipFill>
            <a:blip r:embed="rId1"/>
            <a:stretch>
              <a:fillRect/>
            </a:stretch>
          </p:blipFill>
          <p:spPr>
            <a:xfrm>
              <a:off x="7489" y="3205"/>
              <a:ext cx="4219" cy="4391"/>
            </a:xfrm>
            <a:prstGeom prst="rect">
              <a:avLst/>
            </a:prstGeom>
          </p:spPr>
        </p:pic>
        <p:pic>
          <p:nvPicPr>
            <p:cNvPr id="3" name="图片 2"/>
            <p:cNvPicPr>
              <a:picLocks noChangeAspect="1"/>
            </p:cNvPicPr>
            <p:nvPr/>
          </p:nvPicPr>
          <p:blipFill>
            <a:blip r:embed="rId2"/>
            <a:stretch>
              <a:fillRect/>
            </a:stretch>
          </p:blipFill>
          <p:spPr>
            <a:xfrm>
              <a:off x="12021" y="3205"/>
              <a:ext cx="4219" cy="4391"/>
            </a:xfrm>
            <a:prstGeom prst="rect">
              <a:avLst/>
            </a:prstGeom>
          </p:spPr>
        </p:pic>
      </p:gr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574030" cy="441325"/>
          </a:xfrm>
        </p:spPr>
        <p:txBody>
          <a:bodyPr>
            <a:normAutofit fontScale="90000"/>
          </a:bodyPr>
          <a:lstStyle/>
          <a:p>
            <a:r>
              <a:rPr lang="en-US" altLang="zh-CN" dirty="0"/>
              <a:t>5.5.2 </a:t>
            </a:r>
            <a:r>
              <a:rPr lang="zh-CN" altLang="en-US" dirty="0"/>
              <a:t>视频动画特效的添加</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5093335" cy="193548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以画面特效为例，点击</a:t>
            </a:r>
            <a:r>
              <a:rPr lang="en-US" altLang="zh-CN" dirty="0"/>
              <a:t>“</a:t>
            </a:r>
            <a:r>
              <a:rPr lang="zh-CN" altLang="en-US" dirty="0"/>
              <a:t>画面特效</a:t>
            </a:r>
            <a:r>
              <a:rPr lang="en-US" altLang="zh-CN" dirty="0"/>
              <a:t>”</a:t>
            </a:r>
            <a:r>
              <a:rPr lang="zh-CN" altLang="en-US" dirty="0"/>
              <a:t>按钮，进入</a:t>
            </a:r>
            <a:r>
              <a:rPr lang="en-US" altLang="zh-CN" dirty="0"/>
              <a:t>“</a:t>
            </a:r>
            <a:r>
              <a:rPr lang="zh-CN" altLang="en-US" dirty="0"/>
              <a:t>画面特效</a:t>
            </a:r>
            <a:r>
              <a:rPr lang="en-US" altLang="zh-CN" dirty="0"/>
              <a:t>”</a:t>
            </a:r>
            <a:r>
              <a:rPr lang="zh-CN" altLang="en-US" dirty="0"/>
              <a:t>选项栏，根据自身需要选择合适的画面特效，选择后将画面特效添加至素材中，如图所示。若用户想取消应用特效，则需要点击屏幕左边的</a:t>
            </a:r>
            <a:r>
              <a:rPr lang="en-US" altLang="zh-CN" dirty="0"/>
              <a:t>“</a:t>
            </a:r>
            <a:r>
              <a:rPr lang="zh-CN" altLang="en-US" dirty="0"/>
              <a:t>无</a:t>
            </a:r>
            <a:r>
              <a:rPr lang="en-US" altLang="zh-CN" dirty="0"/>
              <a:t>”</a:t>
            </a:r>
            <a:r>
              <a:rPr lang="zh-CN" altLang="en-US" dirty="0"/>
              <a:t>按钮，如图所示。</a:t>
            </a:r>
            <a:endParaRPr lang="zh-CN" altLang="en-US" dirty="0"/>
          </a:p>
        </p:txBody>
      </p:sp>
      <p:grpSp>
        <p:nvGrpSpPr>
          <p:cNvPr id="6" name="组合 5"/>
          <p:cNvGrpSpPr/>
          <p:nvPr/>
        </p:nvGrpSpPr>
        <p:grpSpPr>
          <a:xfrm>
            <a:off x="6106795" y="1235710"/>
            <a:ext cx="5017135" cy="4802505"/>
            <a:chOff x="8057" y="2328"/>
            <a:chExt cx="6419" cy="6144"/>
          </a:xfrm>
        </p:grpSpPr>
        <p:pic>
          <p:nvPicPr>
            <p:cNvPr id="2" name="图片 1"/>
            <p:cNvPicPr>
              <a:picLocks noChangeAspect="1"/>
            </p:cNvPicPr>
            <p:nvPr/>
          </p:nvPicPr>
          <p:blipFill>
            <a:blip r:embed="rId1"/>
            <a:stretch>
              <a:fillRect/>
            </a:stretch>
          </p:blipFill>
          <p:spPr>
            <a:xfrm>
              <a:off x="8057" y="2328"/>
              <a:ext cx="3083" cy="6145"/>
            </a:xfrm>
            <a:prstGeom prst="rect">
              <a:avLst/>
            </a:prstGeom>
          </p:spPr>
        </p:pic>
        <p:pic>
          <p:nvPicPr>
            <p:cNvPr id="3" name="图片 2"/>
            <p:cNvPicPr>
              <a:picLocks noChangeAspect="1"/>
            </p:cNvPicPr>
            <p:nvPr/>
          </p:nvPicPr>
          <p:blipFill>
            <a:blip r:embed="rId2"/>
            <a:stretch>
              <a:fillRect/>
            </a:stretch>
          </p:blipFill>
          <p:spPr>
            <a:xfrm>
              <a:off x="11434" y="2328"/>
              <a:ext cx="3042" cy="6145"/>
            </a:xfrm>
            <a:prstGeom prst="rect">
              <a:avLst/>
            </a:prstGeom>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5.2.1 </a:t>
            </a:r>
            <a:r>
              <a:rPr lang="zh-CN" altLang="en-US" dirty="0"/>
              <a:t>剪映的工作界面</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sym typeface="+mn-ea"/>
              </a:rPr>
              <a:t>界面主要分为上下两个部分。上半部分为功能区，存放着各个按钮。下面对部分按钮所对应的功能进行简单的说明。</a:t>
            </a:r>
            <a:endParaRPr lang="zh-CN" altLang="en-US" dirty="0"/>
          </a:p>
          <a:p>
            <a:r>
              <a:rPr lang="zh-CN" altLang="en-US" dirty="0">
                <a:sym typeface="+mn-ea"/>
              </a:rPr>
              <a:t>一键成片：点击此按钮，进入素材添加界面，选择素材，即可一键生成视频。</a:t>
            </a:r>
            <a:endParaRPr lang="zh-CN" altLang="en-US" dirty="0"/>
          </a:p>
          <a:p>
            <a:r>
              <a:rPr lang="zh-CN" altLang="en-US" dirty="0">
                <a:sym typeface="+mn-ea"/>
              </a:rPr>
              <a:t>图文成片：点击此按钮，粘贴文章链接或输入文字内容，即可生成与文字内容相关的视频。</a:t>
            </a:r>
            <a:endParaRPr lang="zh-CN" altLang="en-US" dirty="0"/>
          </a:p>
          <a:p>
            <a:r>
              <a:rPr lang="zh-CN" altLang="en-US" dirty="0">
                <a:sym typeface="+mn-ea"/>
              </a:rPr>
              <a:t>拍摄：点击此按钮，即可在剪映中拍照或拍摄视频素材。</a:t>
            </a:r>
            <a:endParaRPr lang="zh-CN" altLang="en-US" dirty="0"/>
          </a:p>
          <a:p>
            <a:r>
              <a:rPr lang="zh-CN" altLang="en-US" dirty="0">
                <a:sym typeface="+mn-ea"/>
              </a:rPr>
              <a:t>创作脚本：点击此按钮，输入或套用视频剪辑脚本，即可依照脚本生成视频。</a:t>
            </a:r>
            <a:endParaRPr lang="zh-CN" altLang="en-US" dirty="0"/>
          </a:p>
          <a:p>
            <a:r>
              <a:rPr lang="zh-CN" altLang="en-US" dirty="0">
                <a:sym typeface="+mn-ea"/>
              </a:rPr>
              <a:t>录屏：点击此按钮，即可开始录屏。</a:t>
            </a:r>
            <a:endParaRPr lang="zh-CN" altLang="en-US" dirty="0"/>
          </a:p>
          <a:p>
            <a:r>
              <a:rPr lang="zh-CN" altLang="en-US" dirty="0">
                <a:sym typeface="+mn-ea"/>
              </a:rPr>
              <a:t>提词器：点击此按钮，即可建立台词文件，开始拍摄时，会根据已建立的台词文件在屏幕上显示台词。</a:t>
            </a:r>
            <a:endParaRPr lang="zh-CN" altLang="en-US" dirty="0"/>
          </a:p>
          <a:p>
            <a:r>
              <a:rPr lang="zh-CN" altLang="en-US" dirty="0">
                <a:sym typeface="+mn-ea"/>
              </a:rPr>
              <a:t>美颜：点击此按钮，进入素材添加界面，选择素材后，即可进入视频编辑界面。</a:t>
            </a:r>
            <a:endParaRPr lang="zh-CN" altLang="en-US"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574030" cy="441325"/>
          </a:xfrm>
        </p:spPr>
        <p:txBody>
          <a:bodyPr>
            <a:normAutofit fontScale="90000"/>
          </a:bodyPr>
          <a:lstStyle/>
          <a:p>
            <a:r>
              <a:rPr lang="en-US" altLang="zh-CN" dirty="0"/>
              <a:t>5.5.3 </a:t>
            </a:r>
            <a:r>
              <a:rPr lang="zh-CN" altLang="en-US" dirty="0"/>
              <a:t>实战案例：制作</a:t>
            </a:r>
            <a:r>
              <a:rPr lang="en-US" altLang="zh-CN" dirty="0"/>
              <a:t>Vlog</a:t>
            </a:r>
            <a:r>
              <a:rPr lang="zh-CN" altLang="en-US" dirty="0"/>
              <a:t>搜索框片头动画</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7865110"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本小节介绍如何运用剪映中的贴纸功能和特效功能制作好看的</a:t>
            </a:r>
            <a:r>
              <a:rPr lang="en-US" altLang="zh-CN" dirty="0"/>
              <a:t>Vlog</a:t>
            </a:r>
            <a:r>
              <a:rPr lang="zh-CN" altLang="en-US" dirty="0"/>
              <a:t>搜索框片头动画。</a:t>
            </a:r>
            <a:endParaRPr lang="zh-CN" altLang="en-US" dirty="0"/>
          </a:p>
          <a:p>
            <a:r>
              <a:rPr lang="en-US" altLang="zh-CN" dirty="0"/>
              <a:t>01 </a:t>
            </a:r>
            <a:r>
              <a:rPr lang="zh-CN" altLang="en-US" dirty="0"/>
              <a:t>在剪映素材库中选择一张纯色背景，如图所示，将其添加至剪辑项目中。</a:t>
            </a:r>
            <a:endParaRPr lang="zh-CN" altLang="en-US" dirty="0"/>
          </a:p>
        </p:txBody>
      </p:sp>
      <p:pic>
        <p:nvPicPr>
          <p:cNvPr id="2" name="图片 1"/>
          <p:cNvPicPr>
            <a:picLocks noChangeAspect="1"/>
          </p:cNvPicPr>
          <p:nvPr/>
        </p:nvPicPr>
        <p:blipFill>
          <a:blip r:embed="rId1"/>
          <a:stretch>
            <a:fillRect/>
          </a:stretch>
        </p:blipFill>
        <p:spPr>
          <a:xfrm>
            <a:off x="8804910" y="1243965"/>
            <a:ext cx="2284095" cy="4614545"/>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574030" cy="441325"/>
          </a:xfrm>
        </p:spPr>
        <p:txBody>
          <a:bodyPr>
            <a:normAutofit fontScale="90000"/>
          </a:bodyPr>
          <a:lstStyle/>
          <a:p>
            <a:r>
              <a:rPr lang="en-US" altLang="zh-CN" dirty="0"/>
              <a:t>5.5.3 </a:t>
            </a:r>
            <a:r>
              <a:rPr lang="zh-CN" altLang="en-US" dirty="0"/>
              <a:t>实战案例：制作</a:t>
            </a:r>
            <a:r>
              <a:rPr lang="en-US" altLang="zh-CN" dirty="0"/>
              <a:t>Vlog</a:t>
            </a:r>
            <a:r>
              <a:rPr lang="zh-CN" altLang="en-US" dirty="0"/>
              <a:t>搜索框片头动画</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02 </a:t>
            </a:r>
            <a:r>
              <a:rPr lang="zh-CN" altLang="en-US" dirty="0"/>
              <a:t>点击底部工具栏中的</a:t>
            </a:r>
            <a:r>
              <a:rPr lang="en-US" altLang="zh-CN" dirty="0"/>
              <a:t>“</a:t>
            </a:r>
            <a:r>
              <a:rPr lang="zh-CN" altLang="en-US" dirty="0"/>
              <a:t>贴纸</a:t>
            </a:r>
            <a:r>
              <a:rPr lang="en-US" altLang="zh-CN" dirty="0"/>
              <a:t>”</a:t>
            </a:r>
            <a:r>
              <a:rPr lang="zh-CN" altLang="en-US" dirty="0"/>
              <a:t>按钮，如图所示。打开</a:t>
            </a:r>
            <a:r>
              <a:rPr lang="en-US" altLang="zh-CN" dirty="0"/>
              <a:t>“</a:t>
            </a:r>
            <a:r>
              <a:rPr lang="zh-CN" altLang="en-US" dirty="0"/>
              <a:t>贴纸</a:t>
            </a:r>
            <a:r>
              <a:rPr lang="en-US" altLang="zh-CN" dirty="0"/>
              <a:t>”</a:t>
            </a:r>
            <a:r>
              <a:rPr lang="zh-CN" altLang="en-US" dirty="0"/>
              <a:t>选项栏，搜索</a:t>
            </a:r>
            <a:r>
              <a:rPr lang="en-US" altLang="zh-CN" dirty="0"/>
              <a:t>“</a:t>
            </a:r>
            <a:r>
              <a:rPr lang="zh-CN" altLang="en-US" dirty="0"/>
              <a:t>搜索框</a:t>
            </a:r>
            <a:r>
              <a:rPr lang="en-US" altLang="zh-CN" dirty="0"/>
              <a:t>”</a:t>
            </a:r>
            <a:r>
              <a:rPr lang="zh-CN" altLang="en-US" dirty="0"/>
              <a:t>，为素材添加合适的贴纸，如图所示。在预览界面中适当调整贴纸的大小和位置，如图所示。</a:t>
            </a:r>
            <a:endParaRPr lang="zh-CN" altLang="en-US" dirty="0"/>
          </a:p>
        </p:txBody>
      </p:sp>
      <p:grpSp>
        <p:nvGrpSpPr>
          <p:cNvPr id="7" name="组合 6"/>
          <p:cNvGrpSpPr/>
          <p:nvPr/>
        </p:nvGrpSpPr>
        <p:grpSpPr>
          <a:xfrm>
            <a:off x="1780540" y="2938780"/>
            <a:ext cx="8506460" cy="2781300"/>
            <a:chOff x="7671" y="3423"/>
            <a:chExt cx="12094" cy="3954"/>
          </a:xfrm>
        </p:grpSpPr>
        <p:pic>
          <p:nvPicPr>
            <p:cNvPr id="2" name="图片 1"/>
            <p:cNvPicPr>
              <a:picLocks noChangeAspect="1"/>
            </p:cNvPicPr>
            <p:nvPr/>
          </p:nvPicPr>
          <p:blipFill>
            <a:blip r:embed="rId1"/>
            <a:stretch>
              <a:fillRect/>
            </a:stretch>
          </p:blipFill>
          <p:spPr>
            <a:xfrm>
              <a:off x="7671" y="3423"/>
              <a:ext cx="3854" cy="3955"/>
            </a:xfrm>
            <a:prstGeom prst="rect">
              <a:avLst/>
            </a:prstGeom>
          </p:spPr>
        </p:pic>
        <p:pic>
          <p:nvPicPr>
            <p:cNvPr id="3" name="图片 2"/>
            <p:cNvPicPr>
              <a:picLocks noChangeAspect="1"/>
            </p:cNvPicPr>
            <p:nvPr/>
          </p:nvPicPr>
          <p:blipFill>
            <a:blip r:embed="rId2"/>
            <a:stretch>
              <a:fillRect/>
            </a:stretch>
          </p:blipFill>
          <p:spPr>
            <a:xfrm>
              <a:off x="11791" y="3423"/>
              <a:ext cx="3854" cy="3955"/>
            </a:xfrm>
            <a:prstGeom prst="rect">
              <a:avLst/>
            </a:prstGeom>
          </p:spPr>
        </p:pic>
        <p:pic>
          <p:nvPicPr>
            <p:cNvPr id="6" name="图片 5"/>
            <p:cNvPicPr>
              <a:picLocks noChangeAspect="1"/>
            </p:cNvPicPr>
            <p:nvPr/>
          </p:nvPicPr>
          <p:blipFill>
            <a:blip r:embed="rId3"/>
            <a:stretch>
              <a:fillRect/>
            </a:stretch>
          </p:blipFill>
          <p:spPr>
            <a:xfrm>
              <a:off x="15911" y="3423"/>
              <a:ext cx="3854" cy="3955"/>
            </a:xfrm>
            <a:prstGeom prst="rect">
              <a:avLst/>
            </a:prstGeom>
          </p:spPr>
        </p:pic>
      </p:gr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574030" cy="441325"/>
          </a:xfrm>
        </p:spPr>
        <p:txBody>
          <a:bodyPr>
            <a:normAutofit fontScale="90000"/>
          </a:bodyPr>
          <a:lstStyle/>
          <a:p>
            <a:r>
              <a:rPr lang="en-US" altLang="zh-CN" dirty="0"/>
              <a:t>5.5.3 </a:t>
            </a:r>
            <a:r>
              <a:rPr lang="zh-CN" altLang="en-US" dirty="0"/>
              <a:t>实战案例：制作</a:t>
            </a:r>
            <a:r>
              <a:rPr lang="en-US" altLang="zh-CN" dirty="0"/>
              <a:t>Vlog</a:t>
            </a:r>
            <a:r>
              <a:rPr lang="zh-CN" altLang="en-US" dirty="0"/>
              <a:t>搜索框片头动画</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5296535" cy="22352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03 </a:t>
            </a:r>
            <a:r>
              <a:rPr lang="zh-CN" altLang="en-US" dirty="0"/>
              <a:t>点击</a:t>
            </a:r>
            <a:r>
              <a:rPr lang="en-US" altLang="zh-CN" dirty="0"/>
              <a:t>“</a:t>
            </a:r>
            <a:r>
              <a:rPr lang="zh-CN" altLang="en-US" dirty="0"/>
              <a:t>保存</a:t>
            </a:r>
            <a:r>
              <a:rPr lang="en-US" altLang="zh-CN" dirty="0"/>
              <a:t>”</a:t>
            </a:r>
            <a:r>
              <a:rPr lang="zh-CN" altLang="en-US" dirty="0"/>
              <a:t>按钮，保存贴纸效果。点击</a:t>
            </a:r>
            <a:r>
              <a:rPr lang="en-US" altLang="zh-CN" dirty="0"/>
              <a:t>“</a:t>
            </a:r>
            <a:r>
              <a:rPr lang="zh-CN" altLang="en-US" dirty="0"/>
              <a:t>新建文本</a:t>
            </a:r>
            <a:r>
              <a:rPr lang="en-US" altLang="zh-CN" dirty="0"/>
              <a:t>”</a:t>
            </a:r>
            <a:r>
              <a:rPr lang="zh-CN" altLang="en-US" dirty="0"/>
              <a:t>按钮，在文本编辑框内输入</a:t>
            </a:r>
            <a:r>
              <a:rPr lang="en-US" altLang="zh-CN" dirty="0"/>
              <a:t>“</a:t>
            </a:r>
            <a:r>
              <a:rPr lang="zh-CN" altLang="en-US" dirty="0"/>
              <a:t>生活记录</a:t>
            </a:r>
            <a:r>
              <a:rPr lang="en-US" altLang="zh-CN" dirty="0"/>
              <a:t>Vlog”</a:t>
            </a:r>
            <a:r>
              <a:rPr lang="zh-CN" altLang="en-US" dirty="0"/>
              <a:t>，并适当调整文字样式，效果如图所示。</a:t>
            </a:r>
            <a:endParaRPr lang="zh-CN" altLang="en-US" dirty="0"/>
          </a:p>
        </p:txBody>
      </p:sp>
      <p:grpSp>
        <p:nvGrpSpPr>
          <p:cNvPr id="6" name="组合 5"/>
          <p:cNvGrpSpPr/>
          <p:nvPr/>
        </p:nvGrpSpPr>
        <p:grpSpPr>
          <a:xfrm>
            <a:off x="6422390" y="1216660"/>
            <a:ext cx="4784725" cy="4627880"/>
            <a:chOff x="8077" y="2328"/>
            <a:chExt cx="6353" cy="6144"/>
          </a:xfrm>
        </p:grpSpPr>
        <p:pic>
          <p:nvPicPr>
            <p:cNvPr id="2" name="图片 1"/>
            <p:cNvPicPr>
              <a:picLocks noChangeAspect="1"/>
            </p:cNvPicPr>
            <p:nvPr/>
          </p:nvPicPr>
          <p:blipFill>
            <a:blip r:embed="rId1"/>
            <a:stretch>
              <a:fillRect/>
            </a:stretch>
          </p:blipFill>
          <p:spPr>
            <a:xfrm>
              <a:off x="8077" y="2328"/>
              <a:ext cx="3042" cy="6145"/>
            </a:xfrm>
            <a:prstGeom prst="rect">
              <a:avLst/>
            </a:prstGeom>
          </p:spPr>
        </p:pic>
        <p:pic>
          <p:nvPicPr>
            <p:cNvPr id="3" name="图片 2"/>
            <p:cNvPicPr>
              <a:picLocks noChangeAspect="1"/>
            </p:cNvPicPr>
            <p:nvPr/>
          </p:nvPicPr>
          <p:blipFill>
            <a:blip r:embed="rId2"/>
            <a:stretch>
              <a:fillRect/>
            </a:stretch>
          </p:blipFill>
          <p:spPr>
            <a:xfrm>
              <a:off x="11388" y="2328"/>
              <a:ext cx="3042" cy="6145"/>
            </a:xfrm>
            <a:prstGeom prst="rect">
              <a:avLst/>
            </a:prstGeom>
          </p:spPr>
        </p:pic>
      </p:gr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574030" cy="441325"/>
          </a:xfrm>
        </p:spPr>
        <p:txBody>
          <a:bodyPr>
            <a:normAutofit fontScale="90000"/>
          </a:bodyPr>
          <a:lstStyle/>
          <a:p>
            <a:r>
              <a:rPr lang="en-US" altLang="zh-CN" dirty="0"/>
              <a:t>5.5.3 </a:t>
            </a:r>
            <a:r>
              <a:rPr lang="zh-CN" altLang="en-US" dirty="0"/>
              <a:t>实战案例：制作</a:t>
            </a:r>
            <a:r>
              <a:rPr lang="en-US" altLang="zh-CN" dirty="0"/>
              <a:t>Vlog</a:t>
            </a:r>
            <a:r>
              <a:rPr lang="zh-CN" altLang="en-US" dirty="0"/>
              <a:t>搜索框片头动画</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04 </a:t>
            </a:r>
            <a:r>
              <a:rPr lang="zh-CN" altLang="en-US" dirty="0"/>
              <a:t>点击</a:t>
            </a:r>
            <a:r>
              <a:rPr lang="en-US" altLang="zh-CN" dirty="0"/>
              <a:t>“</a:t>
            </a:r>
            <a:r>
              <a:rPr lang="zh-CN" altLang="en-US" dirty="0"/>
              <a:t>动画</a:t>
            </a:r>
            <a:r>
              <a:rPr lang="en-US" altLang="zh-CN" dirty="0"/>
              <a:t>”</a:t>
            </a:r>
            <a:r>
              <a:rPr lang="zh-CN" altLang="en-US" dirty="0"/>
              <a:t>选项，为已添加的文本添加合适的动画效果，如图所示。保存后适当调整字幕的持续时间，效果如图所示。</a:t>
            </a:r>
            <a:endParaRPr lang="zh-CN" altLang="en-US" dirty="0"/>
          </a:p>
        </p:txBody>
      </p:sp>
      <p:grpSp>
        <p:nvGrpSpPr>
          <p:cNvPr id="6" name="组合 5"/>
          <p:cNvGrpSpPr/>
          <p:nvPr/>
        </p:nvGrpSpPr>
        <p:grpSpPr>
          <a:xfrm>
            <a:off x="2665730" y="2380615"/>
            <a:ext cx="6875145" cy="3388360"/>
            <a:chOff x="7448" y="3205"/>
            <a:chExt cx="8908" cy="4390"/>
          </a:xfrm>
        </p:grpSpPr>
        <p:pic>
          <p:nvPicPr>
            <p:cNvPr id="2" name="图片 1"/>
            <p:cNvPicPr>
              <a:picLocks noChangeAspect="1"/>
            </p:cNvPicPr>
            <p:nvPr/>
          </p:nvPicPr>
          <p:blipFill>
            <a:blip r:embed="rId1"/>
            <a:stretch>
              <a:fillRect/>
            </a:stretch>
          </p:blipFill>
          <p:spPr>
            <a:xfrm>
              <a:off x="7448" y="3205"/>
              <a:ext cx="4300" cy="4391"/>
            </a:xfrm>
            <a:prstGeom prst="rect">
              <a:avLst/>
            </a:prstGeom>
          </p:spPr>
        </p:pic>
        <p:pic>
          <p:nvPicPr>
            <p:cNvPr id="3" name="图片 2"/>
            <p:cNvPicPr>
              <a:picLocks noChangeAspect="1"/>
            </p:cNvPicPr>
            <p:nvPr/>
          </p:nvPicPr>
          <p:blipFill>
            <a:blip r:embed="rId2"/>
            <a:stretch>
              <a:fillRect/>
            </a:stretch>
          </p:blipFill>
          <p:spPr>
            <a:xfrm>
              <a:off x="12056" y="3205"/>
              <a:ext cx="4300" cy="4391"/>
            </a:xfrm>
            <a:prstGeom prst="rect">
              <a:avLst/>
            </a:prstGeom>
          </p:spPr>
        </p:pic>
      </p:gr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574030" cy="441325"/>
          </a:xfrm>
        </p:spPr>
        <p:txBody>
          <a:bodyPr>
            <a:normAutofit fontScale="90000"/>
          </a:bodyPr>
          <a:lstStyle/>
          <a:p>
            <a:r>
              <a:rPr lang="en-US" altLang="zh-CN" dirty="0"/>
              <a:t>5.5.3 </a:t>
            </a:r>
            <a:r>
              <a:rPr lang="zh-CN" altLang="en-US" dirty="0"/>
              <a:t>实战案例：制作</a:t>
            </a:r>
            <a:r>
              <a:rPr lang="en-US" altLang="zh-CN" dirty="0"/>
              <a:t>Vlog</a:t>
            </a:r>
            <a:r>
              <a:rPr lang="zh-CN" altLang="en-US" dirty="0"/>
              <a:t>搜索框片头动画</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05 </a:t>
            </a:r>
            <a:r>
              <a:rPr lang="zh-CN" altLang="en-US" dirty="0"/>
              <a:t>返回主界面，点击底部工具栏中的</a:t>
            </a:r>
            <a:r>
              <a:rPr lang="en-US" altLang="zh-CN" dirty="0"/>
              <a:t>“</a:t>
            </a:r>
            <a:r>
              <a:rPr lang="zh-CN" altLang="en-US" dirty="0"/>
              <a:t>特效</a:t>
            </a:r>
            <a:r>
              <a:rPr lang="en-US" altLang="zh-CN" dirty="0"/>
              <a:t>”</a:t>
            </a:r>
            <a:r>
              <a:rPr lang="zh-CN" altLang="en-US" dirty="0"/>
              <a:t>按钮，如图所示，点击</a:t>
            </a:r>
            <a:r>
              <a:rPr lang="en-US" altLang="zh-CN" dirty="0"/>
              <a:t>“</a:t>
            </a:r>
            <a:r>
              <a:rPr lang="zh-CN" altLang="en-US" dirty="0"/>
              <a:t>画面特效</a:t>
            </a:r>
            <a:r>
              <a:rPr lang="en-US" altLang="zh-CN" dirty="0"/>
              <a:t>”</a:t>
            </a:r>
            <a:r>
              <a:rPr lang="zh-CN" altLang="en-US" dirty="0"/>
              <a:t>按钮，如图所示</a:t>
            </a:r>
            <a:endParaRPr lang="zh-CN" altLang="en-US" dirty="0"/>
          </a:p>
        </p:txBody>
      </p:sp>
      <p:grpSp>
        <p:nvGrpSpPr>
          <p:cNvPr id="6" name="组合 5"/>
          <p:cNvGrpSpPr/>
          <p:nvPr/>
        </p:nvGrpSpPr>
        <p:grpSpPr>
          <a:xfrm>
            <a:off x="2674620" y="2490470"/>
            <a:ext cx="6914515" cy="3436620"/>
            <a:chOff x="7448" y="3205"/>
            <a:chExt cx="8833" cy="4390"/>
          </a:xfrm>
        </p:grpSpPr>
        <p:pic>
          <p:nvPicPr>
            <p:cNvPr id="2" name="图片 1"/>
            <p:cNvPicPr>
              <a:picLocks noChangeAspect="1"/>
            </p:cNvPicPr>
            <p:nvPr/>
          </p:nvPicPr>
          <p:blipFill>
            <a:blip r:embed="rId1"/>
            <a:stretch>
              <a:fillRect/>
            </a:stretch>
          </p:blipFill>
          <p:spPr>
            <a:xfrm>
              <a:off x="7448" y="3205"/>
              <a:ext cx="4300" cy="4391"/>
            </a:xfrm>
            <a:prstGeom prst="rect">
              <a:avLst/>
            </a:prstGeom>
          </p:spPr>
        </p:pic>
        <p:pic>
          <p:nvPicPr>
            <p:cNvPr id="3" name="图片 2"/>
            <p:cNvPicPr>
              <a:picLocks noChangeAspect="1"/>
            </p:cNvPicPr>
            <p:nvPr/>
          </p:nvPicPr>
          <p:blipFill>
            <a:blip r:embed="rId2"/>
            <a:stretch>
              <a:fillRect/>
            </a:stretch>
          </p:blipFill>
          <p:spPr>
            <a:xfrm>
              <a:off x="11981" y="3205"/>
              <a:ext cx="4300" cy="4391"/>
            </a:xfrm>
            <a:prstGeom prst="rect">
              <a:avLst/>
            </a:prstGeom>
          </p:spPr>
        </p:pic>
      </p:gr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574030" cy="441325"/>
          </a:xfrm>
        </p:spPr>
        <p:txBody>
          <a:bodyPr>
            <a:normAutofit fontScale="90000"/>
          </a:bodyPr>
          <a:lstStyle/>
          <a:p>
            <a:r>
              <a:rPr lang="en-US" altLang="zh-CN" dirty="0"/>
              <a:t>5.5.3 </a:t>
            </a:r>
            <a:r>
              <a:rPr lang="zh-CN" altLang="en-US" dirty="0"/>
              <a:t>实战案例：制作</a:t>
            </a:r>
            <a:r>
              <a:rPr lang="en-US" altLang="zh-CN" dirty="0"/>
              <a:t>Vlog</a:t>
            </a:r>
            <a:r>
              <a:rPr lang="zh-CN" altLang="en-US" dirty="0"/>
              <a:t>搜索框片头动画</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06 </a:t>
            </a:r>
            <a:r>
              <a:rPr lang="zh-CN" altLang="en-US" dirty="0"/>
              <a:t>在</a:t>
            </a:r>
            <a:r>
              <a:rPr lang="en-US" altLang="zh-CN" dirty="0"/>
              <a:t>“</a:t>
            </a:r>
            <a:r>
              <a:rPr lang="zh-CN" altLang="en-US" dirty="0"/>
              <a:t>画面特效</a:t>
            </a:r>
            <a:r>
              <a:rPr lang="en-US" altLang="zh-CN" dirty="0"/>
              <a:t>”</a:t>
            </a:r>
            <a:r>
              <a:rPr lang="zh-CN" altLang="en-US" dirty="0"/>
              <a:t>选项栏中选择合适的画面特效，如图所示。将选择的画面特效保存后，选中时间轴上的贴纸素材，并将贴纸素材时长与字幕的持续时间调整至一致，如图所示。</a:t>
            </a:r>
            <a:endParaRPr lang="zh-CN" altLang="en-US" dirty="0"/>
          </a:p>
          <a:p>
            <a:endParaRPr lang="zh-CN" altLang="en-US" dirty="0"/>
          </a:p>
        </p:txBody>
      </p:sp>
      <p:grpSp>
        <p:nvGrpSpPr>
          <p:cNvPr id="6" name="组合 5"/>
          <p:cNvGrpSpPr/>
          <p:nvPr/>
        </p:nvGrpSpPr>
        <p:grpSpPr>
          <a:xfrm>
            <a:off x="2646045" y="2471420"/>
            <a:ext cx="6892925" cy="3484880"/>
            <a:chOff x="7570" y="3205"/>
            <a:chExt cx="8684" cy="4390"/>
          </a:xfrm>
        </p:grpSpPr>
        <p:pic>
          <p:nvPicPr>
            <p:cNvPr id="2" name="图片 1"/>
            <p:cNvPicPr>
              <a:picLocks noChangeAspect="1"/>
            </p:cNvPicPr>
            <p:nvPr/>
          </p:nvPicPr>
          <p:blipFill>
            <a:blip r:embed="rId1"/>
            <a:stretch>
              <a:fillRect/>
            </a:stretch>
          </p:blipFill>
          <p:spPr>
            <a:xfrm>
              <a:off x="7570" y="3205"/>
              <a:ext cx="4056" cy="4391"/>
            </a:xfrm>
            <a:prstGeom prst="rect">
              <a:avLst/>
            </a:prstGeom>
          </p:spPr>
        </p:pic>
        <p:pic>
          <p:nvPicPr>
            <p:cNvPr id="3" name="图片 2"/>
            <p:cNvPicPr>
              <a:picLocks noChangeAspect="1"/>
            </p:cNvPicPr>
            <p:nvPr/>
          </p:nvPicPr>
          <p:blipFill>
            <a:blip r:embed="rId2"/>
            <a:stretch>
              <a:fillRect/>
            </a:stretch>
          </p:blipFill>
          <p:spPr>
            <a:xfrm>
              <a:off x="12036" y="3205"/>
              <a:ext cx="4219" cy="4391"/>
            </a:xfrm>
            <a:prstGeom prst="rect">
              <a:avLst/>
            </a:prstGeom>
          </p:spPr>
        </p:pic>
      </p:gr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a:xfrm>
            <a:off x="1002665" y="281305"/>
            <a:ext cx="5574030" cy="441325"/>
          </a:xfrm>
        </p:spPr>
        <p:txBody>
          <a:bodyPr>
            <a:normAutofit fontScale="90000"/>
          </a:bodyPr>
          <a:lstStyle/>
          <a:p>
            <a:r>
              <a:rPr lang="en-US" altLang="zh-CN" dirty="0"/>
              <a:t>5.5.3 </a:t>
            </a:r>
            <a:r>
              <a:rPr lang="zh-CN" altLang="en-US" dirty="0"/>
              <a:t>实战案例：制作</a:t>
            </a:r>
            <a:r>
              <a:rPr lang="en-US" altLang="zh-CN" dirty="0"/>
              <a:t>Vlog</a:t>
            </a:r>
            <a:r>
              <a:rPr lang="zh-CN" altLang="en-US" dirty="0"/>
              <a:t>搜索框片头动画</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sym typeface="+mn-ea"/>
              </a:rPr>
              <a:t>07 </a:t>
            </a:r>
            <a:r>
              <a:rPr lang="zh-CN" altLang="en-US" dirty="0">
                <a:sym typeface="+mn-ea"/>
              </a:rPr>
              <a:t>完成上述操作后，预览视频画面效果，如图所示。</a:t>
            </a:r>
            <a:endParaRPr lang="zh-CN" altLang="en-US" dirty="0"/>
          </a:p>
        </p:txBody>
      </p:sp>
      <p:pic>
        <p:nvPicPr>
          <p:cNvPr id="2" name="图片 1"/>
          <p:cNvPicPr>
            <a:picLocks noChangeAspect="1"/>
          </p:cNvPicPr>
          <p:nvPr/>
        </p:nvPicPr>
        <p:blipFill>
          <a:blip r:embed="rId1"/>
          <a:stretch>
            <a:fillRect/>
          </a:stretch>
        </p:blipFill>
        <p:spPr>
          <a:xfrm>
            <a:off x="2917825" y="2380615"/>
            <a:ext cx="6049645" cy="3653155"/>
          </a:xfrm>
          <a:prstGeom prst="rect">
            <a:avLst/>
          </a:prstGeo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课堂实训</a:t>
            </a:r>
            <a:r>
              <a:rPr lang="en-US" altLang="zh-CN" sz="2400" dirty="0">
                <a:solidFill>
                  <a:schemeClr val="accent1"/>
                </a:solidFill>
                <a:latin typeface="微软雅黑" panose="020B0503020204020204" pitchFamily="34" charset="-122"/>
                <a:ea typeface="微软雅黑" panose="020B0503020204020204" pitchFamily="34" charset="-122"/>
              </a:rPr>
              <a:t>——</a:t>
            </a:r>
            <a:r>
              <a:rPr lang="zh-CN" altLang="en-US" sz="2400" dirty="0">
                <a:solidFill>
                  <a:schemeClr val="accent1"/>
                </a:solidFill>
                <a:latin typeface="微软雅黑" panose="020B0503020204020204" pitchFamily="34" charset="-122"/>
                <a:ea typeface="微软雅黑" panose="020B0503020204020204" pitchFamily="34" charset="-122"/>
              </a:rPr>
              <a:t>制作音乐卡点城市展示视频</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剪映的特色功能</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5.6</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5.5</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3306445"/>
            <a:ext cx="3731260" cy="3810"/>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课后练习</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制作蒙版卡点出场视频</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5.7</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1"/>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2"/>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3"/>
            </p:custDataLst>
          </p:nvPr>
        </p:nvPicPr>
        <p:blipFill>
          <a:blip r:embed="rId24"/>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25"/>
            </p:custDataLst>
          </p:nvPr>
        </p:nvPicPr>
        <p:blipFill>
          <a:blip r:embed="rId26"/>
          <a:stretch>
            <a:fillRect/>
          </a:stretch>
        </p:blipFill>
        <p:spPr>
          <a:xfrm>
            <a:off x="11601450" y="5292090"/>
            <a:ext cx="561975" cy="619125"/>
          </a:xfrm>
          <a:prstGeom prst="roundRect">
            <a:avLst/>
          </a:prstGeo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5306060" cy="233553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根据本章介绍的知识点，运用蒙版、特效等功能制作音乐卡点城市展示视频。</a:t>
            </a:r>
            <a:endParaRPr lang="zh-CN" altLang="en-US" dirty="0"/>
          </a:p>
          <a:p>
            <a:r>
              <a:rPr lang="en-US" altLang="zh-CN" dirty="0"/>
              <a:t>01 </a:t>
            </a:r>
            <a:r>
              <a:rPr lang="zh-CN" altLang="en-US" dirty="0"/>
              <a:t>在剪映的素材选择界面中选择名为</a:t>
            </a:r>
            <a:r>
              <a:rPr lang="en-US" altLang="zh-CN" dirty="0"/>
              <a:t>“</a:t>
            </a:r>
            <a:r>
              <a:rPr lang="zh-CN" altLang="en-US" dirty="0"/>
              <a:t>厦门</a:t>
            </a:r>
            <a:r>
              <a:rPr lang="en-US" altLang="zh-CN" dirty="0"/>
              <a:t>1”</a:t>
            </a:r>
            <a:r>
              <a:rPr lang="zh-CN" altLang="en-US" dirty="0"/>
              <a:t>～</a:t>
            </a:r>
            <a:r>
              <a:rPr lang="en-US" altLang="zh-CN" dirty="0"/>
              <a:t>“</a:t>
            </a:r>
            <a:r>
              <a:rPr lang="zh-CN" altLang="en-US" dirty="0"/>
              <a:t>厦门</a:t>
            </a:r>
            <a:r>
              <a:rPr lang="en-US" altLang="zh-CN" dirty="0"/>
              <a:t>7”</a:t>
            </a:r>
            <a:r>
              <a:rPr lang="zh-CN" altLang="en-US" dirty="0"/>
              <a:t>的图片素材，添加至剪辑项目中，进入编辑界面，如图所示。点击屏幕右边的</a:t>
            </a:r>
            <a:r>
              <a:rPr lang="en-US" altLang="zh-CN" dirty="0"/>
              <a:t>“</a:t>
            </a:r>
            <a:r>
              <a:rPr lang="zh-CN" altLang="en-US" dirty="0"/>
              <a:t>添加</a:t>
            </a:r>
            <a:r>
              <a:rPr lang="en-US" altLang="zh-CN" dirty="0"/>
              <a:t>”</a:t>
            </a:r>
            <a:r>
              <a:rPr lang="zh-CN" altLang="en-US" dirty="0"/>
              <a:t>按钮，在剪映素材库中选择一段绿幕素材，如图所示。</a:t>
            </a:r>
            <a:endParaRPr lang="zh-CN" altLang="en-US" dirty="0"/>
          </a:p>
        </p:txBody>
      </p:sp>
      <p:grpSp>
        <p:nvGrpSpPr>
          <p:cNvPr id="7" name="组合 6"/>
          <p:cNvGrpSpPr/>
          <p:nvPr/>
        </p:nvGrpSpPr>
        <p:grpSpPr>
          <a:xfrm>
            <a:off x="6466840" y="1274445"/>
            <a:ext cx="4806315" cy="4665980"/>
            <a:chOff x="8097" y="2328"/>
            <a:chExt cx="6329" cy="6144"/>
          </a:xfrm>
        </p:grpSpPr>
        <p:pic>
          <p:nvPicPr>
            <p:cNvPr id="3" name="图片 2"/>
            <p:cNvPicPr>
              <a:picLocks noChangeAspect="1"/>
            </p:cNvPicPr>
            <p:nvPr/>
          </p:nvPicPr>
          <p:blipFill>
            <a:blip r:embed="rId1"/>
            <a:stretch>
              <a:fillRect/>
            </a:stretch>
          </p:blipFill>
          <p:spPr>
            <a:xfrm>
              <a:off x="8097" y="2328"/>
              <a:ext cx="3002" cy="6145"/>
            </a:xfrm>
            <a:prstGeom prst="rect">
              <a:avLst/>
            </a:prstGeom>
          </p:spPr>
        </p:pic>
        <p:pic>
          <p:nvPicPr>
            <p:cNvPr id="6" name="图片 5"/>
            <p:cNvPicPr>
              <a:picLocks noChangeAspect="1"/>
            </p:cNvPicPr>
            <p:nvPr/>
          </p:nvPicPr>
          <p:blipFill>
            <a:blip r:embed="rId2"/>
            <a:stretch>
              <a:fillRect/>
            </a:stretch>
          </p:blipFill>
          <p:spPr>
            <a:xfrm>
              <a:off x="11424" y="2328"/>
              <a:ext cx="3002" cy="6145"/>
            </a:xfrm>
            <a:prstGeom prst="rect">
              <a:avLst/>
            </a:prstGeom>
          </p:spPr>
        </p:pic>
      </p:gr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02 </a:t>
            </a:r>
            <a:r>
              <a:rPr lang="zh-CN" altLang="en-US" dirty="0"/>
              <a:t>添加素材后，选中时间轴上的绿幕素材，点击底部工具栏中的</a:t>
            </a:r>
            <a:r>
              <a:rPr lang="en-US" altLang="zh-CN" dirty="0"/>
              <a:t>“</a:t>
            </a:r>
            <a:r>
              <a:rPr lang="zh-CN" altLang="en-US" dirty="0"/>
              <a:t>切画中画</a:t>
            </a:r>
            <a:r>
              <a:rPr lang="en-US" altLang="zh-CN" dirty="0"/>
              <a:t>”</a:t>
            </a:r>
            <a:r>
              <a:rPr lang="zh-CN" altLang="en-US" dirty="0"/>
              <a:t>按钮，如图所示。将素材切换至画中画轨道后，在预览界面中调整绿幕素材的大小，使其覆盖主轨道上的素材，如图所示。选中画中画轨道上的绿幕素材，点击底部工具栏中的</a:t>
            </a:r>
            <a:r>
              <a:rPr lang="en-US" altLang="zh-CN" dirty="0"/>
              <a:t>“</a:t>
            </a:r>
            <a:r>
              <a:rPr lang="zh-CN" altLang="en-US" dirty="0"/>
              <a:t>抠像</a:t>
            </a:r>
            <a:r>
              <a:rPr lang="en-US" altLang="zh-CN" dirty="0"/>
              <a:t>”</a:t>
            </a:r>
            <a:r>
              <a:rPr lang="zh-CN" altLang="en-US" dirty="0"/>
              <a:t>按钮，点击</a:t>
            </a:r>
            <a:r>
              <a:rPr lang="en-US" altLang="zh-CN" dirty="0"/>
              <a:t>“</a:t>
            </a:r>
            <a:r>
              <a:rPr lang="zh-CN" altLang="en-US" dirty="0"/>
              <a:t>色度抠图</a:t>
            </a:r>
            <a:r>
              <a:rPr lang="en-US" altLang="zh-CN" dirty="0"/>
              <a:t>”</a:t>
            </a:r>
            <a:r>
              <a:rPr lang="zh-CN" altLang="en-US" dirty="0"/>
              <a:t>按钮，如所示。</a:t>
            </a:r>
            <a:endParaRPr lang="zh-CN" altLang="en-US" dirty="0"/>
          </a:p>
        </p:txBody>
      </p:sp>
      <p:grpSp>
        <p:nvGrpSpPr>
          <p:cNvPr id="6" name="组合 5"/>
          <p:cNvGrpSpPr/>
          <p:nvPr/>
        </p:nvGrpSpPr>
        <p:grpSpPr>
          <a:xfrm>
            <a:off x="1773555" y="3122930"/>
            <a:ext cx="8789035" cy="2849880"/>
            <a:chOff x="7692" y="3423"/>
            <a:chExt cx="12195" cy="3954"/>
          </a:xfrm>
        </p:grpSpPr>
        <p:pic>
          <p:nvPicPr>
            <p:cNvPr id="2" name="图片 1"/>
            <p:cNvPicPr>
              <a:picLocks noChangeAspect="1"/>
            </p:cNvPicPr>
            <p:nvPr/>
          </p:nvPicPr>
          <p:blipFill>
            <a:blip r:embed="rId1"/>
            <a:stretch>
              <a:fillRect/>
            </a:stretch>
          </p:blipFill>
          <p:spPr>
            <a:xfrm>
              <a:off x="7692" y="3423"/>
              <a:ext cx="3813" cy="3955"/>
            </a:xfrm>
            <a:prstGeom prst="rect">
              <a:avLst/>
            </a:prstGeom>
          </p:spPr>
        </p:pic>
        <p:pic>
          <p:nvPicPr>
            <p:cNvPr id="3" name="图片 2"/>
            <p:cNvPicPr>
              <a:picLocks noChangeAspect="1"/>
            </p:cNvPicPr>
            <p:nvPr/>
          </p:nvPicPr>
          <p:blipFill>
            <a:blip r:embed="rId2"/>
            <a:stretch>
              <a:fillRect/>
            </a:stretch>
          </p:blipFill>
          <p:spPr>
            <a:xfrm>
              <a:off x="11832" y="3423"/>
              <a:ext cx="3894" cy="3955"/>
            </a:xfrm>
            <a:prstGeom prst="rect">
              <a:avLst/>
            </a:prstGeom>
          </p:spPr>
        </p:pic>
        <p:pic>
          <p:nvPicPr>
            <p:cNvPr id="5" name="图片 4"/>
            <p:cNvPicPr>
              <a:picLocks noChangeAspect="1"/>
            </p:cNvPicPr>
            <p:nvPr/>
          </p:nvPicPr>
          <p:blipFill>
            <a:blip r:embed="rId3"/>
            <a:stretch>
              <a:fillRect/>
            </a:stretch>
          </p:blipFill>
          <p:spPr>
            <a:xfrm>
              <a:off x="16033" y="3423"/>
              <a:ext cx="3854" cy="3955"/>
            </a:xfrm>
            <a:prstGeom prst="rect">
              <a:avLst/>
            </a:prstGeom>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5.2.1 </a:t>
            </a:r>
            <a:r>
              <a:rPr lang="zh-CN" altLang="en-US" dirty="0"/>
              <a:t>剪映的工作界面</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界面下半部分为</a:t>
            </a:r>
            <a:r>
              <a:rPr lang="en-US" altLang="zh-CN" dirty="0"/>
              <a:t>“</a:t>
            </a:r>
            <a:r>
              <a:rPr lang="zh-CN" altLang="en-US" dirty="0"/>
              <a:t>本地草稿</a:t>
            </a:r>
            <a:r>
              <a:rPr lang="en-US" altLang="zh-CN" dirty="0"/>
              <a:t>”</a:t>
            </a:r>
            <a:r>
              <a:rPr lang="zh-CN" altLang="en-US" dirty="0"/>
              <a:t>，主要分为</a:t>
            </a:r>
            <a:r>
              <a:rPr lang="en-US" altLang="zh-CN" dirty="0"/>
              <a:t>“</a:t>
            </a:r>
            <a:r>
              <a:rPr lang="zh-CN" altLang="en-US" dirty="0"/>
              <a:t>剪辑</a:t>
            </a:r>
            <a:r>
              <a:rPr lang="en-US" altLang="zh-CN" dirty="0"/>
              <a:t>”“</a:t>
            </a:r>
            <a:r>
              <a:rPr lang="zh-CN" altLang="en-US" dirty="0"/>
              <a:t>模板</a:t>
            </a:r>
            <a:r>
              <a:rPr lang="en-US" altLang="zh-CN" dirty="0"/>
              <a:t>”“</a:t>
            </a:r>
            <a:r>
              <a:rPr lang="zh-CN" altLang="en-US" dirty="0"/>
              <a:t>图文</a:t>
            </a:r>
            <a:r>
              <a:rPr lang="en-US" altLang="zh-CN" dirty="0"/>
              <a:t>”“</a:t>
            </a:r>
            <a:r>
              <a:rPr lang="zh-CN" altLang="en-US" dirty="0"/>
              <a:t>脚本</a:t>
            </a:r>
            <a:r>
              <a:rPr lang="en-US" altLang="zh-CN" dirty="0"/>
              <a:t>”4</a:t>
            </a:r>
            <a:r>
              <a:rPr lang="zh-CN" altLang="en-US" dirty="0"/>
              <a:t>种草稿类型，如图所示。使用某一功能制作的视频草稿将会存放至相应的类型中。</a:t>
            </a:r>
            <a:endParaRPr lang="zh-CN" altLang="en-US" dirty="0"/>
          </a:p>
        </p:txBody>
      </p:sp>
      <p:pic>
        <p:nvPicPr>
          <p:cNvPr id="2" name="图片 1"/>
          <p:cNvPicPr>
            <a:picLocks noChangeAspect="1"/>
          </p:cNvPicPr>
          <p:nvPr/>
        </p:nvPicPr>
        <p:blipFill>
          <a:blip r:embed="rId1"/>
          <a:stretch>
            <a:fillRect/>
          </a:stretch>
        </p:blipFill>
        <p:spPr>
          <a:xfrm>
            <a:off x="4796155" y="2353945"/>
            <a:ext cx="2293620" cy="3310890"/>
          </a:xfrm>
          <a:prstGeom prst="rect">
            <a:avLst/>
          </a:prstGeom>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03 </a:t>
            </a:r>
            <a:r>
              <a:rPr lang="zh-CN" altLang="en-US" dirty="0"/>
              <a:t>在预览界面中，移动取色器选择绿色，点击</a:t>
            </a:r>
            <a:r>
              <a:rPr lang="en-US" altLang="zh-CN" dirty="0"/>
              <a:t>“</a:t>
            </a:r>
            <a:r>
              <a:rPr lang="zh-CN" altLang="en-US" dirty="0"/>
              <a:t>色度抠图</a:t>
            </a:r>
            <a:r>
              <a:rPr lang="en-US" altLang="zh-CN" dirty="0"/>
              <a:t>”</a:t>
            </a:r>
            <a:r>
              <a:rPr lang="zh-CN" altLang="en-US" dirty="0"/>
              <a:t>选项栏中的</a:t>
            </a:r>
            <a:r>
              <a:rPr lang="en-US" altLang="zh-CN" dirty="0"/>
              <a:t>“</a:t>
            </a:r>
            <a:r>
              <a:rPr lang="zh-CN" altLang="en-US" dirty="0"/>
              <a:t>强度</a:t>
            </a:r>
            <a:r>
              <a:rPr lang="en-US" altLang="zh-CN" dirty="0"/>
              <a:t>”</a:t>
            </a:r>
            <a:r>
              <a:rPr lang="zh-CN" altLang="en-US" dirty="0"/>
              <a:t>按钮，如图所示。调整强度为</a:t>
            </a:r>
            <a:r>
              <a:rPr lang="en-US" altLang="zh-CN" dirty="0"/>
              <a:t>30</a:t>
            </a:r>
            <a:r>
              <a:rPr lang="zh-CN" altLang="en-US" dirty="0"/>
              <a:t>，使预览界面中绿幕素材的绿色完全消失，如图所示。点击</a:t>
            </a:r>
            <a:r>
              <a:rPr lang="en-US" altLang="zh-CN" dirty="0"/>
              <a:t>“</a:t>
            </a:r>
            <a:r>
              <a:rPr lang="zh-CN" altLang="en-US" dirty="0"/>
              <a:t>阴影</a:t>
            </a:r>
            <a:r>
              <a:rPr lang="en-US" altLang="zh-CN" dirty="0"/>
              <a:t>”</a:t>
            </a:r>
            <a:r>
              <a:rPr lang="zh-CN" altLang="en-US" dirty="0"/>
              <a:t>按钮，调整阴影为</a:t>
            </a:r>
            <a:r>
              <a:rPr lang="en-US" altLang="zh-CN" dirty="0"/>
              <a:t>100</a:t>
            </a:r>
            <a:r>
              <a:rPr lang="zh-CN" altLang="en-US" dirty="0"/>
              <a:t>，使绿幕素材中的画面边缘柔和、清晰，如图所示。</a:t>
            </a:r>
            <a:endParaRPr lang="zh-CN" altLang="en-US" dirty="0"/>
          </a:p>
        </p:txBody>
      </p:sp>
      <p:grpSp>
        <p:nvGrpSpPr>
          <p:cNvPr id="6" name="组合 5"/>
          <p:cNvGrpSpPr/>
          <p:nvPr/>
        </p:nvGrpSpPr>
        <p:grpSpPr>
          <a:xfrm>
            <a:off x="1811020" y="2871470"/>
            <a:ext cx="8688705" cy="2840355"/>
            <a:chOff x="7671" y="3423"/>
            <a:chExt cx="12096" cy="3954"/>
          </a:xfrm>
        </p:grpSpPr>
        <p:pic>
          <p:nvPicPr>
            <p:cNvPr id="2" name="图片 1"/>
            <p:cNvPicPr>
              <a:picLocks noChangeAspect="1"/>
            </p:cNvPicPr>
            <p:nvPr/>
          </p:nvPicPr>
          <p:blipFill>
            <a:blip r:embed="rId1"/>
            <a:stretch>
              <a:fillRect/>
            </a:stretch>
          </p:blipFill>
          <p:spPr>
            <a:xfrm>
              <a:off x="7671" y="3423"/>
              <a:ext cx="3854" cy="3955"/>
            </a:xfrm>
            <a:prstGeom prst="rect">
              <a:avLst/>
            </a:prstGeom>
          </p:spPr>
        </p:pic>
        <p:pic>
          <p:nvPicPr>
            <p:cNvPr id="3" name="图片 2"/>
            <p:cNvPicPr>
              <a:picLocks noChangeAspect="1"/>
            </p:cNvPicPr>
            <p:nvPr/>
          </p:nvPicPr>
          <p:blipFill>
            <a:blip r:embed="rId2"/>
            <a:stretch>
              <a:fillRect/>
            </a:stretch>
          </p:blipFill>
          <p:spPr>
            <a:xfrm>
              <a:off x="11792" y="3423"/>
              <a:ext cx="3854" cy="3955"/>
            </a:xfrm>
            <a:prstGeom prst="rect">
              <a:avLst/>
            </a:prstGeom>
          </p:spPr>
        </p:pic>
        <p:pic>
          <p:nvPicPr>
            <p:cNvPr id="5" name="图片 4"/>
            <p:cNvPicPr>
              <a:picLocks noChangeAspect="1"/>
            </p:cNvPicPr>
            <p:nvPr/>
          </p:nvPicPr>
          <p:blipFill>
            <a:blip r:embed="rId3"/>
            <a:stretch>
              <a:fillRect/>
            </a:stretch>
          </p:blipFill>
          <p:spPr>
            <a:xfrm>
              <a:off x="15913" y="3423"/>
              <a:ext cx="3854" cy="3955"/>
            </a:xfrm>
            <a:prstGeom prst="rect">
              <a:avLst/>
            </a:prstGeom>
          </p:spPr>
        </p:pic>
      </p:gr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04 </a:t>
            </a:r>
            <a:r>
              <a:rPr lang="zh-CN" altLang="en-US" dirty="0"/>
              <a:t>选中画中画轨道上的素材，点击</a:t>
            </a:r>
            <a:r>
              <a:rPr lang="en-US" altLang="zh-CN" dirty="0"/>
              <a:t>“</a:t>
            </a:r>
            <a:r>
              <a:rPr lang="zh-CN" altLang="en-US" dirty="0"/>
              <a:t>音频分离</a:t>
            </a:r>
            <a:r>
              <a:rPr lang="en-US" altLang="zh-CN" dirty="0"/>
              <a:t>”</a:t>
            </a:r>
            <a:r>
              <a:rPr lang="zh-CN" altLang="en-US" dirty="0"/>
              <a:t>按钮，将视频素材与视频原声分离，分离后如图所示。删除分离后的视频原声，效果如图所示。</a:t>
            </a:r>
            <a:endParaRPr lang="zh-CN" altLang="en-US" dirty="0"/>
          </a:p>
        </p:txBody>
      </p:sp>
      <p:grpSp>
        <p:nvGrpSpPr>
          <p:cNvPr id="5" name="组合 4"/>
          <p:cNvGrpSpPr/>
          <p:nvPr/>
        </p:nvGrpSpPr>
        <p:grpSpPr>
          <a:xfrm>
            <a:off x="2543175" y="2380615"/>
            <a:ext cx="7152005" cy="3484880"/>
            <a:chOff x="7408" y="3205"/>
            <a:chExt cx="9010" cy="4390"/>
          </a:xfrm>
        </p:grpSpPr>
        <p:pic>
          <p:nvPicPr>
            <p:cNvPr id="2" name="图片 1"/>
            <p:cNvPicPr>
              <a:picLocks noChangeAspect="1"/>
            </p:cNvPicPr>
            <p:nvPr/>
          </p:nvPicPr>
          <p:blipFill>
            <a:blip r:embed="rId1"/>
            <a:stretch>
              <a:fillRect/>
            </a:stretch>
          </p:blipFill>
          <p:spPr>
            <a:xfrm>
              <a:off x="7408" y="3205"/>
              <a:ext cx="4381" cy="4391"/>
            </a:xfrm>
            <a:prstGeom prst="rect">
              <a:avLst/>
            </a:prstGeom>
          </p:spPr>
        </p:pic>
        <p:pic>
          <p:nvPicPr>
            <p:cNvPr id="3" name="图片 2"/>
            <p:cNvPicPr>
              <a:picLocks noChangeAspect="1"/>
            </p:cNvPicPr>
            <p:nvPr/>
          </p:nvPicPr>
          <p:blipFill>
            <a:blip r:embed="rId2"/>
            <a:stretch>
              <a:fillRect/>
            </a:stretch>
          </p:blipFill>
          <p:spPr>
            <a:xfrm>
              <a:off x="12118" y="3205"/>
              <a:ext cx="4300" cy="4391"/>
            </a:xfrm>
            <a:prstGeom prst="rect">
              <a:avLst/>
            </a:prstGeom>
          </p:spPr>
        </p:pic>
      </p:gr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05 </a:t>
            </a:r>
            <a:r>
              <a:rPr lang="zh-CN" altLang="en-US" dirty="0"/>
              <a:t>点击底部工具栏中的</a:t>
            </a:r>
            <a:r>
              <a:rPr lang="en-US" altLang="zh-CN" dirty="0"/>
              <a:t>“</a:t>
            </a:r>
            <a:r>
              <a:rPr lang="zh-CN" altLang="en-US" dirty="0"/>
              <a:t>音频</a:t>
            </a:r>
            <a:r>
              <a:rPr lang="en-US" altLang="zh-CN" dirty="0"/>
              <a:t>”</a:t>
            </a:r>
            <a:r>
              <a:rPr lang="zh-CN" altLang="en-US" dirty="0"/>
              <a:t>按钮，点击</a:t>
            </a:r>
            <a:r>
              <a:rPr lang="en-US" altLang="zh-CN" dirty="0"/>
              <a:t>“</a:t>
            </a:r>
            <a:r>
              <a:rPr lang="zh-CN" altLang="en-US" dirty="0"/>
              <a:t>音乐</a:t>
            </a:r>
            <a:r>
              <a:rPr lang="en-US" altLang="zh-CN" dirty="0"/>
              <a:t>”</a:t>
            </a:r>
            <a:r>
              <a:rPr lang="zh-CN" altLang="en-US" dirty="0"/>
              <a:t>按钮，添加合适的背景音乐，效果如图所示。选中音乐素材，点击</a:t>
            </a:r>
            <a:r>
              <a:rPr lang="en-US" altLang="zh-CN" dirty="0"/>
              <a:t>“</a:t>
            </a:r>
            <a:r>
              <a:rPr lang="zh-CN" altLang="en-US" dirty="0"/>
              <a:t>节拍</a:t>
            </a:r>
            <a:r>
              <a:rPr lang="en-US" altLang="zh-CN" dirty="0"/>
              <a:t>”</a:t>
            </a:r>
            <a:r>
              <a:rPr lang="zh-CN" altLang="en-US" dirty="0"/>
              <a:t>按钮，开启自动踩点功能，调整节拍快慢，调整后即可为音乐素材添加节拍点，如图所示。</a:t>
            </a:r>
            <a:endParaRPr lang="zh-CN" altLang="en-US" dirty="0"/>
          </a:p>
        </p:txBody>
      </p:sp>
      <p:grpSp>
        <p:nvGrpSpPr>
          <p:cNvPr id="5" name="组合 4"/>
          <p:cNvGrpSpPr/>
          <p:nvPr/>
        </p:nvGrpSpPr>
        <p:grpSpPr>
          <a:xfrm>
            <a:off x="2879090" y="2636520"/>
            <a:ext cx="6660515" cy="3310890"/>
            <a:chOff x="7448" y="3205"/>
            <a:chExt cx="8832" cy="4390"/>
          </a:xfrm>
        </p:grpSpPr>
        <p:pic>
          <p:nvPicPr>
            <p:cNvPr id="2" name="图片 1"/>
            <p:cNvPicPr>
              <a:picLocks noChangeAspect="1"/>
            </p:cNvPicPr>
            <p:nvPr/>
          </p:nvPicPr>
          <p:blipFill>
            <a:blip r:embed="rId1"/>
            <a:stretch>
              <a:fillRect/>
            </a:stretch>
          </p:blipFill>
          <p:spPr>
            <a:xfrm>
              <a:off x="7448" y="3205"/>
              <a:ext cx="4300" cy="4391"/>
            </a:xfrm>
            <a:prstGeom prst="rect">
              <a:avLst/>
            </a:prstGeom>
          </p:spPr>
        </p:pic>
        <p:pic>
          <p:nvPicPr>
            <p:cNvPr id="3" name="图片 2"/>
            <p:cNvPicPr>
              <a:picLocks noChangeAspect="1"/>
            </p:cNvPicPr>
            <p:nvPr/>
          </p:nvPicPr>
          <p:blipFill>
            <a:blip r:embed="rId2"/>
            <a:stretch>
              <a:fillRect/>
            </a:stretch>
          </p:blipFill>
          <p:spPr>
            <a:xfrm>
              <a:off x="11980" y="3205"/>
              <a:ext cx="4300" cy="4391"/>
            </a:xfrm>
            <a:prstGeom prst="rect">
              <a:avLst/>
            </a:prstGeom>
          </p:spPr>
        </p:pic>
      </p:gr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06 </a:t>
            </a:r>
            <a:r>
              <a:rPr lang="zh-CN" altLang="en-US" dirty="0"/>
              <a:t>根据节拍点适当调整素材时长，调整后如图所示。分割音乐素材，并删除分割后多余的素材片段，使素材时长保持一致，效果如图所示。</a:t>
            </a:r>
            <a:endParaRPr lang="zh-CN" altLang="en-US" dirty="0"/>
          </a:p>
        </p:txBody>
      </p:sp>
      <p:grpSp>
        <p:nvGrpSpPr>
          <p:cNvPr id="5" name="组合 4"/>
          <p:cNvGrpSpPr/>
          <p:nvPr/>
        </p:nvGrpSpPr>
        <p:grpSpPr>
          <a:xfrm>
            <a:off x="2388870" y="2380615"/>
            <a:ext cx="7433945" cy="3649345"/>
            <a:chOff x="7469" y="3205"/>
            <a:chExt cx="8943" cy="4390"/>
          </a:xfrm>
        </p:grpSpPr>
        <p:pic>
          <p:nvPicPr>
            <p:cNvPr id="2" name="图片 1"/>
            <p:cNvPicPr>
              <a:picLocks noChangeAspect="1"/>
            </p:cNvPicPr>
            <p:nvPr/>
          </p:nvPicPr>
          <p:blipFill>
            <a:blip r:embed="rId1"/>
            <a:stretch>
              <a:fillRect/>
            </a:stretch>
          </p:blipFill>
          <p:spPr>
            <a:xfrm>
              <a:off x="7469" y="3205"/>
              <a:ext cx="4259" cy="4391"/>
            </a:xfrm>
            <a:prstGeom prst="rect">
              <a:avLst/>
            </a:prstGeom>
          </p:spPr>
        </p:pic>
        <p:pic>
          <p:nvPicPr>
            <p:cNvPr id="3" name="图片 2"/>
            <p:cNvPicPr>
              <a:picLocks noChangeAspect="1"/>
            </p:cNvPicPr>
            <p:nvPr/>
          </p:nvPicPr>
          <p:blipFill>
            <a:blip r:embed="rId2"/>
            <a:stretch>
              <a:fillRect/>
            </a:stretch>
          </p:blipFill>
          <p:spPr>
            <a:xfrm>
              <a:off x="12154" y="3205"/>
              <a:ext cx="4259" cy="4391"/>
            </a:xfrm>
            <a:prstGeom prst="rect">
              <a:avLst/>
            </a:prstGeom>
          </p:spPr>
        </p:pic>
      </p:gr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07 </a:t>
            </a:r>
            <a:r>
              <a:rPr lang="zh-CN" altLang="en-US" dirty="0"/>
              <a:t>将时间线拖曳至开头处，点击</a:t>
            </a:r>
            <a:r>
              <a:rPr lang="en-US" altLang="zh-CN" dirty="0"/>
              <a:t>“</a:t>
            </a:r>
            <a:r>
              <a:rPr lang="zh-CN" altLang="en-US" dirty="0"/>
              <a:t>特效</a:t>
            </a:r>
            <a:r>
              <a:rPr lang="en-US" altLang="zh-CN" dirty="0"/>
              <a:t>”</a:t>
            </a:r>
            <a:r>
              <a:rPr lang="zh-CN" altLang="en-US" dirty="0"/>
              <a:t>按钮，点击</a:t>
            </a:r>
            <a:r>
              <a:rPr lang="en-US" altLang="zh-CN" dirty="0"/>
              <a:t>“</a:t>
            </a:r>
            <a:r>
              <a:rPr lang="zh-CN" altLang="en-US" dirty="0"/>
              <a:t>画面特效</a:t>
            </a:r>
            <a:r>
              <a:rPr lang="en-US" altLang="zh-CN" dirty="0"/>
              <a:t>”</a:t>
            </a:r>
            <a:r>
              <a:rPr lang="zh-CN" altLang="en-US" dirty="0"/>
              <a:t>按钮，选择</a:t>
            </a:r>
            <a:r>
              <a:rPr lang="en-US" altLang="zh-CN" dirty="0"/>
              <a:t>“</a:t>
            </a:r>
            <a:r>
              <a:rPr lang="zh-CN" altLang="en-US" dirty="0"/>
              <a:t>泡泡变焦</a:t>
            </a:r>
            <a:r>
              <a:rPr lang="en-US" altLang="zh-CN" dirty="0"/>
              <a:t>”</a:t>
            </a:r>
            <a:r>
              <a:rPr lang="zh-CN" altLang="en-US" dirty="0"/>
              <a:t>画面特效，如图所示。点击素材与素材之间的白色小方块，在素材衔接处添加</a:t>
            </a:r>
            <a:r>
              <a:rPr lang="en-US" altLang="zh-CN" dirty="0"/>
              <a:t>“</a:t>
            </a:r>
            <a:r>
              <a:rPr lang="zh-CN" altLang="en-US" dirty="0"/>
              <a:t>泛光</a:t>
            </a:r>
            <a:r>
              <a:rPr lang="en-US" altLang="zh-CN" dirty="0"/>
              <a:t>”</a:t>
            </a:r>
            <a:r>
              <a:rPr lang="zh-CN" altLang="en-US" dirty="0"/>
              <a:t>转场效果，并点击</a:t>
            </a:r>
            <a:r>
              <a:rPr lang="en-US" altLang="zh-CN" dirty="0"/>
              <a:t>“</a:t>
            </a:r>
            <a:r>
              <a:rPr lang="zh-CN" altLang="en-US" dirty="0"/>
              <a:t>全局应用</a:t>
            </a:r>
            <a:r>
              <a:rPr lang="en-US" altLang="zh-CN" dirty="0"/>
              <a:t>”</a:t>
            </a:r>
            <a:r>
              <a:rPr lang="zh-CN" altLang="en-US" dirty="0"/>
              <a:t>按钮，如图所示。</a:t>
            </a:r>
            <a:endParaRPr lang="zh-CN" altLang="en-US" dirty="0"/>
          </a:p>
        </p:txBody>
      </p:sp>
      <p:grpSp>
        <p:nvGrpSpPr>
          <p:cNvPr id="5" name="组合 4"/>
          <p:cNvGrpSpPr/>
          <p:nvPr/>
        </p:nvGrpSpPr>
        <p:grpSpPr>
          <a:xfrm>
            <a:off x="2674620" y="2800350"/>
            <a:ext cx="6667500" cy="3319780"/>
            <a:chOff x="7448" y="3205"/>
            <a:chExt cx="8817" cy="4390"/>
          </a:xfrm>
        </p:grpSpPr>
        <p:pic>
          <p:nvPicPr>
            <p:cNvPr id="2" name="图片 1"/>
            <p:cNvPicPr>
              <a:picLocks noChangeAspect="1"/>
            </p:cNvPicPr>
            <p:nvPr/>
          </p:nvPicPr>
          <p:blipFill>
            <a:blip r:embed="rId1"/>
            <a:stretch>
              <a:fillRect/>
            </a:stretch>
          </p:blipFill>
          <p:spPr>
            <a:xfrm>
              <a:off x="7448" y="3205"/>
              <a:ext cx="4300" cy="4391"/>
            </a:xfrm>
            <a:prstGeom prst="rect">
              <a:avLst/>
            </a:prstGeom>
          </p:spPr>
        </p:pic>
        <p:pic>
          <p:nvPicPr>
            <p:cNvPr id="3" name="图片 2"/>
            <p:cNvPicPr>
              <a:picLocks noChangeAspect="1"/>
            </p:cNvPicPr>
            <p:nvPr/>
          </p:nvPicPr>
          <p:blipFill>
            <a:blip r:embed="rId2"/>
            <a:stretch>
              <a:fillRect/>
            </a:stretch>
          </p:blipFill>
          <p:spPr>
            <a:xfrm>
              <a:off x="11965" y="3205"/>
              <a:ext cx="4300" cy="4391"/>
            </a:xfrm>
            <a:prstGeom prst="rect">
              <a:avLst/>
            </a:prstGeom>
          </p:spPr>
        </p:pic>
      </p:gr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08 </a:t>
            </a:r>
            <a:r>
              <a:rPr lang="zh-CN" altLang="en-US" dirty="0"/>
              <a:t>完成上述操作后，预览视频效果，如图所示。</a:t>
            </a:r>
            <a:endParaRPr lang="zh-CN" altLang="en-US" dirty="0"/>
          </a:p>
        </p:txBody>
      </p:sp>
      <p:pic>
        <p:nvPicPr>
          <p:cNvPr id="2" name="图片 1"/>
          <p:cNvPicPr>
            <a:picLocks noChangeAspect="1"/>
          </p:cNvPicPr>
          <p:nvPr/>
        </p:nvPicPr>
        <p:blipFill>
          <a:blip r:embed="rId1"/>
          <a:stretch>
            <a:fillRect/>
          </a:stretch>
        </p:blipFill>
        <p:spPr>
          <a:xfrm>
            <a:off x="3652520" y="2380615"/>
            <a:ext cx="4885055" cy="3231515"/>
          </a:xfrm>
          <a:prstGeom prst="rect">
            <a:avLst/>
          </a:prstGeom>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课堂实训</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制作音乐卡点城市展示视频</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剪映的特色功能</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5.6</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5.5</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a:off x="7546340" y="4422775"/>
            <a:ext cx="3500755" cy="3175"/>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课后练习</a:t>
            </a:r>
            <a:r>
              <a:rPr lang="en-US" altLang="zh-CN" sz="2400" dirty="0">
                <a:solidFill>
                  <a:schemeClr val="accent1"/>
                </a:solidFill>
                <a:latin typeface="微软雅黑" panose="020B0503020204020204" pitchFamily="34" charset="-122"/>
                <a:ea typeface="微软雅黑" panose="020B0503020204020204" pitchFamily="34" charset="-122"/>
              </a:rPr>
              <a:t>——</a:t>
            </a:r>
            <a:r>
              <a:rPr lang="zh-CN" altLang="en-US" sz="2400" dirty="0">
                <a:solidFill>
                  <a:schemeClr val="accent1"/>
                </a:solidFill>
                <a:latin typeface="微软雅黑" panose="020B0503020204020204" pitchFamily="34" charset="-122"/>
                <a:ea typeface="微软雅黑" panose="020B0503020204020204" pitchFamily="34" charset="-122"/>
              </a:rPr>
              <a:t>制作蒙版卡点出场视频</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5.7</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1"/>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2"/>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3"/>
            </p:custDataLst>
          </p:nvPr>
        </p:nvPicPr>
        <p:blipFill>
          <a:blip r:embed="rId24"/>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25"/>
            </p:custDataLst>
          </p:nvPr>
        </p:nvPicPr>
        <p:blipFill>
          <a:blip r:embed="rId26"/>
          <a:stretch>
            <a:fillRect/>
          </a:stretch>
        </p:blipFill>
        <p:spPr>
          <a:xfrm>
            <a:off x="11601450" y="5292090"/>
            <a:ext cx="561975" cy="619125"/>
          </a:xfrm>
          <a:prstGeom prst="roundRect">
            <a:avLst/>
          </a:prstGeom>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a:t>
            </a:r>
            <a:r>
              <a:rPr lang="zh-CN" altLang="en-US" dirty="0"/>
              <a:t>．任务</a:t>
            </a:r>
            <a:endParaRPr lang="zh-CN" altLang="en-US" dirty="0"/>
          </a:p>
          <a:p>
            <a:r>
              <a:rPr lang="zh-CN" altLang="en-US" dirty="0"/>
              <a:t>选择合适的素材进行混剪，制作蒙版卡点出场视频。</a:t>
            </a:r>
            <a:endParaRPr lang="zh-CN" altLang="en-US" dirty="0"/>
          </a:p>
          <a:p>
            <a:r>
              <a:rPr lang="en-US" altLang="zh-CN" dirty="0"/>
              <a:t>2</a:t>
            </a:r>
            <a:r>
              <a:rPr lang="zh-CN" altLang="en-US" dirty="0"/>
              <a:t>．任务要求</a:t>
            </a:r>
            <a:endParaRPr lang="zh-CN" altLang="en-US" dirty="0"/>
          </a:p>
          <a:p>
            <a:r>
              <a:rPr lang="zh-CN" altLang="en-US" dirty="0"/>
              <a:t>时长：</a:t>
            </a:r>
            <a:r>
              <a:rPr lang="en-US" altLang="zh-CN" dirty="0"/>
              <a:t>1min</a:t>
            </a:r>
            <a:r>
              <a:rPr lang="zh-CN" altLang="en-US" dirty="0"/>
              <a:t>。</a:t>
            </a:r>
            <a:endParaRPr lang="zh-CN" altLang="en-US" dirty="0"/>
          </a:p>
          <a:p>
            <a:r>
              <a:rPr lang="zh-CN" altLang="en-US" dirty="0"/>
              <a:t>素材要求：不少于</a:t>
            </a:r>
            <a:r>
              <a:rPr lang="en-US" altLang="zh-CN" dirty="0"/>
              <a:t>15</a:t>
            </a:r>
            <a:r>
              <a:rPr lang="zh-CN" altLang="en-US" dirty="0"/>
              <a:t>个。</a:t>
            </a:r>
            <a:endParaRPr lang="zh-CN" altLang="en-US" dirty="0"/>
          </a:p>
          <a:p>
            <a:r>
              <a:rPr lang="zh-CN" altLang="en-US" dirty="0"/>
              <a:t>音频要求：选择有明显节奏并且节奏感强烈的音频。</a:t>
            </a:r>
            <a:endParaRPr lang="zh-CN" altLang="en-US" dirty="0"/>
          </a:p>
          <a:p>
            <a:r>
              <a:rPr lang="zh-CN" altLang="en-US" dirty="0"/>
              <a:t>制作要求：使用蒙版功能，结合音乐节拍点制作卡点效果。</a:t>
            </a:r>
            <a:endParaRPr lang="zh-CN" altLang="en-US"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646809" y="-1"/>
            <a:ext cx="8573381" cy="563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txBox="1">
            <a:spLocks noChangeArrowheads="1"/>
          </p:cNvSpPr>
          <p:nvPr/>
        </p:nvSpPr>
        <p:spPr bwMode="auto">
          <a:xfrm>
            <a:off x="134796" y="4883960"/>
            <a:ext cx="6552347" cy="678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800" b="1" dirty="0">
                <a:solidFill>
                  <a:srgbClr val="BE0202"/>
                </a:solidFill>
                <a:latin typeface="微软雅黑" panose="020B0503020204020204" pitchFamily="34" charset="-122"/>
                <a:ea typeface="微软雅黑" panose="020B0503020204020204" pitchFamily="34" charset="-122"/>
              </a:rPr>
              <a:t>谢 谢 观 看</a:t>
            </a:r>
            <a:endParaRPr lang="zh-CN" altLang="en-US" sz="4800" b="1" dirty="0">
              <a:solidFill>
                <a:srgbClr val="BE0202"/>
              </a:solidFill>
              <a:latin typeface="微软雅黑" panose="020B0503020204020204" pitchFamily="34" charset="-122"/>
              <a:ea typeface="微软雅黑" panose="020B0503020204020204" pitchFamily="34" charset="-122"/>
            </a:endParaRPr>
          </a:p>
        </p:txBody>
      </p:sp>
      <p:sp>
        <p:nvSpPr>
          <p:cNvPr id="6" name="TextBox 12"/>
          <p:cNvSpPr txBox="1">
            <a:spLocks noChangeArrowheads="1"/>
          </p:cNvSpPr>
          <p:nvPr/>
        </p:nvSpPr>
        <p:spPr bwMode="auto">
          <a:xfrm>
            <a:off x="198048" y="5928011"/>
            <a:ext cx="5872986" cy="45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100" dirty="0">
                <a:solidFill>
                  <a:srgbClr val="4D4948"/>
                </a:solidFill>
                <a:latin typeface="微软雅黑" panose="020B0503020204020204" pitchFamily="34" charset="-122"/>
                <a:ea typeface="微软雅黑" panose="020B0503020204020204" pitchFamily="34" charset="-122"/>
              </a:rPr>
              <a:t>人民邮电出版社</a:t>
            </a:r>
            <a:endParaRPr lang="zh-CN" altLang="en-US" sz="2100" dirty="0">
              <a:solidFill>
                <a:srgbClr val="4D4948"/>
              </a:solidFill>
              <a:latin typeface="微软雅黑" panose="020B0503020204020204" pitchFamily="34" charset="-122"/>
              <a:ea typeface="微软雅黑" panose="020B0503020204020204" pitchFamily="34" charset="-122"/>
            </a:endParaRPr>
          </a:p>
        </p:txBody>
      </p:sp>
      <p:cxnSp>
        <p:nvCxnSpPr>
          <p:cNvPr id="7" name="直接连接符 44"/>
          <p:cNvCxnSpPr>
            <a:cxnSpLocks noChangeShapeType="1"/>
          </p:cNvCxnSpPr>
          <p:nvPr/>
        </p:nvCxnSpPr>
        <p:spPr bwMode="auto">
          <a:xfrm>
            <a:off x="239319" y="5638551"/>
            <a:ext cx="8747575"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Freeform 5"/>
          <p:cNvSpPr/>
          <p:nvPr/>
        </p:nvSpPr>
        <p:spPr bwMode="auto">
          <a:xfrm>
            <a:off x="0" y="0"/>
            <a:ext cx="1404756" cy="568457"/>
          </a:xfrm>
          <a:custGeom>
            <a:avLst/>
            <a:gdLst>
              <a:gd name="T0" fmla="*/ 0 w 2998"/>
              <a:gd name="T1" fmla="*/ 0 h 1197"/>
              <a:gd name="T2" fmla="*/ 2381 w 2998"/>
              <a:gd name="T3" fmla="*/ 0 h 1197"/>
              <a:gd name="T4" fmla="*/ 2998 w 2998"/>
              <a:gd name="T5" fmla="*/ 1197 h 1197"/>
              <a:gd name="T6" fmla="*/ 0 w 2998"/>
              <a:gd name="T7" fmla="*/ 1197 h 1197"/>
              <a:gd name="T8" fmla="*/ 0 w 2998"/>
              <a:gd name="T9" fmla="*/ 0 h 1197"/>
            </a:gdLst>
            <a:ahLst/>
            <a:cxnLst>
              <a:cxn ang="0">
                <a:pos x="T0" y="T1"/>
              </a:cxn>
              <a:cxn ang="0">
                <a:pos x="T2" y="T3"/>
              </a:cxn>
              <a:cxn ang="0">
                <a:pos x="T4" y="T5"/>
              </a:cxn>
              <a:cxn ang="0">
                <a:pos x="T6" y="T7"/>
              </a:cxn>
              <a:cxn ang="0">
                <a:pos x="T8" y="T9"/>
              </a:cxn>
            </a:cxnLst>
            <a:rect l="0" t="0" r="r" b="b"/>
            <a:pathLst>
              <a:path w="2998" h="1197">
                <a:moveTo>
                  <a:pt x="0" y="0"/>
                </a:moveTo>
                <a:lnTo>
                  <a:pt x="2381" y="0"/>
                </a:lnTo>
                <a:lnTo>
                  <a:pt x="2998" y="1197"/>
                </a:lnTo>
                <a:lnTo>
                  <a:pt x="0" y="1197"/>
                </a:lnTo>
                <a:lnTo>
                  <a:pt x="0" y="0"/>
                </a:lnTo>
                <a:close/>
              </a:path>
            </a:pathLst>
          </a:custGeom>
          <a:solidFill>
            <a:srgbClr val="BE0202"/>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p>
            <a:endParaRPr lang="zh-CN" altLang="en-US"/>
          </a:p>
        </p:txBody>
      </p:sp>
      <p:pic>
        <p:nvPicPr>
          <p:cNvPr id="2" name="图片 1"/>
          <p:cNvPicPr>
            <a:picLocks noChangeAspect="1"/>
          </p:cNvPicPr>
          <p:nvPr/>
        </p:nvPicPr>
        <p:blipFill rotWithShape="1">
          <a:blip r:embed="rId2" cstate="print">
            <a:extLst>
              <a:ext uri="{28A0092B-C50C-407E-A947-70E740481C1C}">
                <a14:useLocalDpi xmlns:a14="http://schemas.microsoft.com/office/drawing/2010/main" val="0"/>
              </a:ext>
            </a:extLst>
          </a:blip>
          <a:srcRect r="84125"/>
          <a:stretch>
            <a:fillRect/>
          </a:stretch>
        </p:blipFill>
        <p:spPr>
          <a:xfrm>
            <a:off x="383242" y="65401"/>
            <a:ext cx="333785" cy="437654"/>
          </a:xfrm>
          <a:prstGeom prst="rect">
            <a:avLst/>
          </a:prstGeom>
        </p:spPr>
      </p:pic>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4990" y="3292022"/>
            <a:ext cx="822867" cy="822867"/>
          </a:xfrm>
          <a:prstGeom prst="rect">
            <a:avLst/>
          </a:prstGeom>
        </p:spPr>
      </p:pic>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353448">
            <a:off x="7514030" y="4830352"/>
            <a:ext cx="757656" cy="757656"/>
          </a:xfrm>
          <a:prstGeom prst="rect">
            <a:avLst/>
          </a:prstGeom>
        </p:spPr>
      </p:pic>
      <p:pic>
        <p:nvPicPr>
          <p:cNvPr id="14"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99158" y="2123788"/>
            <a:ext cx="1168234" cy="1168234"/>
          </a:xfrm>
          <a:prstGeom prst="rect">
            <a:avLst/>
          </a:prstGeom>
        </p:spPr>
      </p:pic>
      <p:pic>
        <p:nvPicPr>
          <p:cNvPr id="15" name="图片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816839">
            <a:off x="8370302" y="497152"/>
            <a:ext cx="825947" cy="825947"/>
          </a:xfrm>
          <a:prstGeom prst="rect">
            <a:avLst/>
          </a:prstGeom>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56745" y="4296637"/>
            <a:ext cx="673204" cy="673204"/>
          </a:xfrm>
          <a:prstGeom prst="rect">
            <a:avLst/>
          </a:prstGeom>
        </p:spPr>
      </p:pic>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235225">
            <a:off x="5134526" y="1705826"/>
            <a:ext cx="545267" cy="545267"/>
          </a:xfrm>
          <a:prstGeom prst="rect">
            <a:avLst/>
          </a:prstGeom>
        </p:spPr>
      </p:pic>
      <p:pic>
        <p:nvPicPr>
          <p:cNvPr id="18" name="图片 17"/>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39268" y="1958536"/>
            <a:ext cx="870130" cy="870130"/>
          </a:xfrm>
          <a:prstGeom prst="rect">
            <a:avLst/>
          </a:prstGeom>
        </p:spPr>
      </p:pic>
      <p:grpSp>
        <p:nvGrpSpPr>
          <p:cNvPr id="3" name="组合 18"/>
          <p:cNvGrpSpPr/>
          <p:nvPr/>
        </p:nvGrpSpPr>
        <p:grpSpPr bwMode="auto">
          <a:xfrm>
            <a:off x="171126" y="3829684"/>
            <a:ext cx="5927754" cy="684213"/>
            <a:chOff x="273857" y="3807026"/>
            <a:chExt cx="5797177" cy="683488"/>
          </a:xfrm>
        </p:grpSpPr>
        <p:sp>
          <p:nvSpPr>
            <p:cNvPr id="8" name="矩形 45"/>
            <p:cNvSpPr>
              <a:spLocks noChangeArrowheads="1"/>
            </p:cNvSpPr>
            <p:nvPr/>
          </p:nvSpPr>
          <p:spPr bwMode="auto">
            <a:xfrm>
              <a:off x="298412" y="3807026"/>
              <a:ext cx="1041264" cy="683488"/>
            </a:xfrm>
            <a:prstGeom prst="rect">
              <a:avLst/>
            </a:prstGeom>
            <a:solidFill>
              <a:srgbClr val="BE0202"/>
            </a:solidFill>
            <a:ln w="9525">
              <a:noFill/>
              <a:miter lim="800000"/>
            </a:ln>
          </p:spPr>
          <p:txBody>
            <a:bodyPr lIns="121917" tIns="60958" rIns="121917" bIns="60958"/>
            <a:lstStyle/>
            <a:p>
              <a:endParaRPr lang="zh-CN" altLang="en-US"/>
            </a:p>
          </p:txBody>
        </p:sp>
        <p:sp>
          <p:nvSpPr>
            <p:cNvPr id="9" name="矩形 53"/>
            <p:cNvSpPr>
              <a:spLocks noChangeArrowheads="1"/>
            </p:cNvSpPr>
            <p:nvPr/>
          </p:nvSpPr>
          <p:spPr bwMode="auto">
            <a:xfrm>
              <a:off x="1369943" y="3814004"/>
              <a:ext cx="4318519" cy="676193"/>
            </a:xfrm>
            <a:prstGeom prst="rect">
              <a:avLst/>
            </a:prstGeom>
            <a:solidFill>
              <a:srgbClr val="504B48"/>
            </a:solidFill>
            <a:ln w="9525">
              <a:noFill/>
              <a:miter lim="800000"/>
            </a:ln>
          </p:spPr>
          <p:txBody>
            <a:bodyPr lIns="121917" tIns="60958" rIns="121917" bIns="60958"/>
            <a:lstStyle/>
            <a:p>
              <a:endParaRPr lang="zh-CN" altLang="en-US"/>
            </a:p>
          </p:txBody>
        </p:sp>
        <p:sp>
          <p:nvSpPr>
            <p:cNvPr id="10" name="TextBox 17"/>
            <p:cNvSpPr txBox="1">
              <a:spLocks noChangeArrowheads="1"/>
            </p:cNvSpPr>
            <p:nvPr/>
          </p:nvSpPr>
          <p:spPr bwMode="auto">
            <a:xfrm>
              <a:off x="1339676" y="3906149"/>
              <a:ext cx="4731358" cy="439589"/>
            </a:xfrm>
            <a:prstGeom prst="rect">
              <a:avLst/>
            </a:prstGeom>
            <a:noFill/>
            <a:ln w="9525">
              <a:noFill/>
              <a:miter lim="800000"/>
            </a:ln>
          </p:spPr>
          <p:txBody>
            <a:bodyPr lIns="121917" tIns="60958" rIns="121917" bIns="60958">
              <a:spAutoFit/>
            </a:bodyPr>
            <a:lstStyle/>
            <a:p>
              <a:pPr>
                <a:lnSpc>
                  <a:spcPct val="130000"/>
                </a:lnSpc>
              </a:pPr>
              <a:r>
                <a:rPr lang="zh-CN" altLang="en-US" sz="1600">
                  <a:solidFill>
                    <a:srgbClr val="F8F8F8"/>
                  </a:solidFill>
                  <a:latin typeface="微软雅黑" panose="020B0503020204020204" pitchFamily="34" charset="-122"/>
                  <a:ea typeface="微软雅黑" panose="020B0503020204020204" pitchFamily="34" charset="-122"/>
                  <a:sym typeface="+mn-ea"/>
                </a:rPr>
                <a:t>短视频拍摄与剪辑实战教程（剪映</a:t>
              </a:r>
              <a:r>
                <a:rPr lang="en-US" altLang="zh-CN" sz="1600">
                  <a:solidFill>
                    <a:srgbClr val="F8F8F8"/>
                  </a:solidFill>
                  <a:latin typeface="微软雅黑" panose="020B0503020204020204" pitchFamily="34" charset="-122"/>
                  <a:ea typeface="微软雅黑" panose="020B0503020204020204" pitchFamily="34" charset="-122"/>
                  <a:sym typeface="+mn-ea"/>
                </a:rPr>
                <a:t>+Premiere</a:t>
              </a:r>
              <a:r>
                <a:rPr lang="zh-CN" altLang="en-US" sz="1600">
                  <a:solidFill>
                    <a:srgbClr val="F8F8F8"/>
                  </a:solidFill>
                  <a:latin typeface="微软雅黑" panose="020B0503020204020204" pitchFamily="34" charset="-122"/>
                  <a:ea typeface="微软雅黑" panose="020B0503020204020204" pitchFamily="34" charset="-122"/>
                  <a:sym typeface="+mn-ea"/>
                </a:rPr>
                <a:t>）</a:t>
              </a:r>
              <a:endParaRPr lang="zh-CN" altLang="en-US" sz="1600">
                <a:solidFill>
                  <a:srgbClr val="F8F8F8"/>
                </a:solidFill>
                <a:latin typeface="微软雅黑" panose="020B0503020204020204" pitchFamily="34" charset="-122"/>
                <a:ea typeface="微软雅黑" panose="020B0503020204020204" pitchFamily="34" charset="-122"/>
                <a:sym typeface="+mn-ea"/>
              </a:endParaRPr>
            </a:p>
          </p:txBody>
        </p:sp>
        <p:sp>
          <p:nvSpPr>
            <p:cNvPr id="19" name="矩形 22"/>
            <p:cNvSpPr>
              <a:spLocks noChangeArrowheads="1"/>
            </p:cNvSpPr>
            <p:nvPr/>
          </p:nvSpPr>
          <p:spPr bwMode="auto">
            <a:xfrm>
              <a:off x="273857" y="3868601"/>
              <a:ext cx="1078077" cy="521417"/>
            </a:xfrm>
            <a:prstGeom prst="rect">
              <a:avLst/>
            </a:prstGeom>
            <a:noFill/>
            <a:ln w="9525">
              <a:noFill/>
              <a:miter lim="800000"/>
            </a:ln>
          </p:spPr>
          <p:txBody>
            <a:bodyPr wrap="none">
              <a:spAutoFit/>
            </a:bodyPr>
            <a:lstStyle/>
            <a:p>
              <a:r>
                <a:rPr lang="zh-CN" altLang="en-US" sz="2800">
                  <a:solidFill>
                    <a:srgbClr val="F8F8F8"/>
                  </a:solidFill>
                  <a:latin typeface="微软雅黑" panose="020B0503020204020204" pitchFamily="34" charset="-122"/>
                  <a:ea typeface="微软雅黑" panose="020B0503020204020204" pitchFamily="34" charset="-122"/>
                </a:rPr>
                <a:t>第</a:t>
              </a:r>
              <a:r>
                <a:rPr lang="en-US" altLang="zh-CN" sz="2800">
                  <a:solidFill>
                    <a:srgbClr val="F8F8F8"/>
                  </a:solidFill>
                  <a:latin typeface="微软雅黑" panose="020B0503020204020204" pitchFamily="34" charset="-122"/>
                  <a:ea typeface="微软雅黑" panose="020B0503020204020204" pitchFamily="34" charset="-122"/>
                </a:rPr>
                <a:t>5</a:t>
              </a:r>
              <a:r>
                <a:rPr lang="zh-CN" altLang="en-US" sz="2800">
                  <a:solidFill>
                    <a:srgbClr val="F8F8F8"/>
                  </a:solidFill>
                  <a:latin typeface="微软雅黑" panose="020B0503020204020204" pitchFamily="34" charset="-122"/>
                  <a:ea typeface="微软雅黑" panose="020B0503020204020204" pitchFamily="34" charset="-122"/>
                </a:rPr>
                <a:t>章</a:t>
              </a:r>
              <a:endParaRPr lang="zh-CN" altLang="en-US" sz="2800">
                <a:latin typeface="Times New Roman" panose="02020603050405020304" pitchFamily="18" charset="0"/>
                <a:ea typeface="微软雅黑" panose="020B0503020204020204"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2"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2000"/>
                                        <p:tgtEl>
                                          <p:spTgt spid="7"/>
                                        </p:tgtEl>
                                      </p:cBhvr>
                                    </p:animEffect>
                                  </p:childTnLst>
                                </p:cTn>
                              </p:par>
                            </p:childTnLst>
                          </p:cTn>
                        </p:par>
                        <p:par>
                          <p:cTn id="17" fill="hold">
                            <p:stCondLst>
                              <p:cond delay="2500"/>
                            </p:stCondLst>
                            <p:childTnLst>
                              <p:par>
                                <p:cTn id="18" presetID="2" presetClass="entr" presetSubtype="2"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1+#ppt_w/2"/>
                                          </p:val>
                                        </p:tav>
                                        <p:tav tm="100000">
                                          <p:val>
                                            <p:strVal val="#ppt_x"/>
                                          </p:val>
                                        </p:tav>
                                      </p:tavLst>
                                    </p:anim>
                                    <p:anim calcmode="lin" valueType="num">
                                      <p:cBhvr additive="base">
                                        <p:cTn id="21" dur="500" fill="hold"/>
                                        <p:tgtEl>
                                          <p:spTgt spid="5"/>
                                        </p:tgtEl>
                                        <p:attrNameLst>
                                          <p:attrName>ppt_y</p:attrName>
                                        </p:attrNameLst>
                                      </p:cBhvr>
                                      <p:tavLst>
                                        <p:tav tm="0">
                                          <p:val>
                                            <p:strVal val="#ppt_y"/>
                                          </p:val>
                                        </p:tav>
                                        <p:tav tm="100000">
                                          <p:val>
                                            <p:strVal val="#ppt_y"/>
                                          </p:val>
                                        </p:tav>
                                      </p:tavLst>
                                    </p:anim>
                                  </p:childTnLst>
                                </p:cTn>
                              </p:par>
                            </p:childTnLst>
                          </p:cTn>
                        </p:par>
                        <p:par>
                          <p:cTn id="22" fill="hold">
                            <p:stCondLst>
                              <p:cond delay="3000"/>
                            </p:stCondLst>
                            <p:childTnLst>
                              <p:par>
                                <p:cTn id="23" presetID="41" presetClass="entr" presetSubtype="0" fill="hold" grpId="0" nodeType="afterEffect">
                                  <p:stCondLst>
                                    <p:cond delay="0"/>
                                  </p:stCondLst>
                                  <p:iterate type="lt">
                                    <p:tmPct val="10000"/>
                                  </p:iterate>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6"/>
                                        </p:tgtEl>
                                        <p:attrNameLst>
                                          <p:attrName>ppt_y</p:attrName>
                                        </p:attrNameLst>
                                      </p:cBhvr>
                                      <p:tavLst>
                                        <p:tav tm="0">
                                          <p:val>
                                            <p:strVal val="#ppt_y"/>
                                          </p:val>
                                        </p:tav>
                                        <p:tav tm="100000">
                                          <p:val>
                                            <p:strVal val="#ppt_y"/>
                                          </p:val>
                                        </p:tav>
                                      </p:tavLst>
                                    </p:anim>
                                    <p:anim calcmode="lin" valueType="num">
                                      <p:cBhvr>
                                        <p:cTn id="27"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6"/>
                                        </p:tgtEl>
                                      </p:cBhvr>
                                    </p:animEffect>
                                  </p:childTnLst>
                                </p:cTn>
                              </p:par>
                            </p:childTnLst>
                          </p:cTn>
                        </p:par>
                        <p:par>
                          <p:cTn id="30" fill="hold">
                            <p:stCondLst>
                              <p:cond delay="3799"/>
                            </p:stCondLst>
                            <p:childTnLst>
                              <p:par>
                                <p:cTn id="31" presetID="10" presetClass="entr" presetSubtype="0" fill="hold"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par>
                                <p:cTn id="37" presetID="10"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par>
                                <p:cTn id="43" presetID="10" presetClass="entr" presetSubtype="0"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par>
                                <p:cTn id="46" presetID="10" presetClass="entr" presetSubtype="0"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P spid="11"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5.2.1 </a:t>
            </a:r>
            <a:r>
              <a:rPr lang="zh-CN" altLang="en-US" dirty="0"/>
              <a:t>剪映的工作界面</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．剪同款</a:t>
            </a:r>
            <a:endParaRPr lang="zh-CN" altLang="en-US" dirty="0"/>
          </a:p>
          <a:p>
            <a:r>
              <a:rPr lang="zh-CN" altLang="en-US" dirty="0"/>
              <a:t>在</a:t>
            </a:r>
            <a:r>
              <a:rPr lang="en-US" altLang="zh-CN" dirty="0"/>
              <a:t>“</a:t>
            </a:r>
            <a:r>
              <a:rPr lang="zh-CN" altLang="en-US" dirty="0"/>
              <a:t>剪同款</a:t>
            </a:r>
            <a:r>
              <a:rPr lang="en-US" altLang="zh-CN" dirty="0"/>
              <a:t>”</a:t>
            </a:r>
            <a:r>
              <a:rPr lang="zh-CN" altLang="en-US" dirty="0"/>
              <a:t>对应的功能区中，可以看到剪映为用户提供了大量不同类型的短视频模板，如图所示。用户在该功能区中选择自己喜欢的模板后，导入自己准备的素材，就可以迅速生成同款短视频。</a:t>
            </a:r>
            <a:endParaRPr lang="zh-CN" altLang="en-US" dirty="0"/>
          </a:p>
        </p:txBody>
      </p:sp>
      <p:pic>
        <p:nvPicPr>
          <p:cNvPr id="2" name="图片 1"/>
          <p:cNvPicPr>
            <a:picLocks noChangeAspect="1"/>
          </p:cNvPicPr>
          <p:nvPr/>
        </p:nvPicPr>
        <p:blipFill>
          <a:blip r:embed="rId1"/>
          <a:stretch>
            <a:fillRect/>
          </a:stretch>
        </p:blipFill>
        <p:spPr>
          <a:xfrm>
            <a:off x="5245100" y="2743200"/>
            <a:ext cx="1699895" cy="3348355"/>
          </a:xfrm>
          <a:prstGeom prst="rect">
            <a:avLst/>
          </a:prstGeom>
        </p:spPr>
      </p:pic>
    </p:spTree>
  </p:cSld>
  <p:clrMapOvr>
    <a:masterClrMapping/>
  </p:clrMapOvr>
</p:sld>
</file>

<file path=ppt/tags/tag1.xml><?xml version="1.0" encoding="utf-8"?>
<p:tagLst xmlns:p="http://schemas.openxmlformats.org/presentationml/2006/main">
  <p:tag name="KSO_WM_DIAGRAM_VIRTUALLY_FRAME" val="{&quot;height&quot;:313.6,&quot;left&quot;:527.15,&quot;top&quot;:114.2,&quot;width&quot;:394.9}"/>
</p:tagLst>
</file>

<file path=ppt/tags/tag10.xml><?xml version="1.0" encoding="utf-8"?>
<p:tagLst xmlns:p="http://schemas.openxmlformats.org/presentationml/2006/main">
  <p:tag name="KSO_WM_DIAGRAM_VIRTUALLY_FRAME" val="{&quot;height&quot;:313.6,&quot;left&quot;:527.15,&quot;top&quot;:114.2,&quot;width&quot;:394.9}"/>
</p:tagLst>
</file>

<file path=ppt/tags/tag100.xml><?xml version="1.0" encoding="utf-8"?>
<p:tagLst xmlns:p="http://schemas.openxmlformats.org/presentationml/2006/main">
  <p:tag name="KSO_WM_DIAGRAM_VIRTUALLY_FRAME" val="{&quot;height&quot;:313.6,&quot;left&quot;:527.15,&quot;top&quot;:114.2,&quot;width&quot;:394.9}"/>
</p:tagLst>
</file>

<file path=ppt/tags/tag101.xml><?xml version="1.0" encoding="utf-8"?>
<p:tagLst xmlns:p="http://schemas.openxmlformats.org/presentationml/2006/main">
  <p:tag name="KSO_WM_DIAGRAM_VIRTUALLY_FRAME" val="{&quot;height&quot;:313.6,&quot;left&quot;:527.15,&quot;top&quot;:114.2,&quot;width&quot;:394.9}"/>
</p:tagLst>
</file>

<file path=ppt/tags/tag102.xml><?xml version="1.0" encoding="utf-8"?>
<p:tagLst xmlns:p="http://schemas.openxmlformats.org/presentationml/2006/main">
  <p:tag name="KSO_WM_DIAGRAM_VIRTUALLY_FRAME" val="{&quot;height&quot;:313.6,&quot;left&quot;:527.15,&quot;top&quot;:114.2,&quot;width&quot;:394.9}"/>
</p:tagLst>
</file>

<file path=ppt/tags/tag103.xml><?xml version="1.0" encoding="utf-8"?>
<p:tagLst xmlns:p="http://schemas.openxmlformats.org/presentationml/2006/main">
  <p:tag name="KSO_WM_DIAGRAM_VIRTUALLY_FRAME" val="{&quot;height&quot;:313.6,&quot;left&quot;:527.15,&quot;top&quot;:114.2,&quot;width&quot;:394.9}"/>
</p:tagLst>
</file>

<file path=ppt/tags/tag104.xml><?xml version="1.0" encoding="utf-8"?>
<p:tagLst xmlns:p="http://schemas.openxmlformats.org/presentationml/2006/main">
  <p:tag name="KSO_WM_DIAGRAM_VIRTUALLY_FRAME" val="{&quot;height&quot;:313.6,&quot;left&quot;:527.15,&quot;top&quot;:114.2,&quot;width&quot;:394.9}"/>
</p:tagLst>
</file>

<file path=ppt/tags/tag105.xml><?xml version="1.0" encoding="utf-8"?>
<p:tagLst xmlns:p="http://schemas.openxmlformats.org/presentationml/2006/main">
  <p:tag name="KSO_WM_DIAGRAM_VIRTUALLY_FRAME" val="{&quot;height&quot;:313.6,&quot;left&quot;:527.15,&quot;top&quot;:114.2,&quot;width&quot;:394.9}"/>
</p:tagLst>
</file>

<file path=ppt/tags/tag106.xml><?xml version="1.0" encoding="utf-8"?>
<p:tagLst xmlns:p="http://schemas.openxmlformats.org/presentationml/2006/main">
  <p:tag name="KSO_WM_DIAGRAM_VIRTUALLY_FRAME" val="{&quot;height&quot;:313.6,&quot;left&quot;:527.15,&quot;top&quot;:114.2,&quot;width&quot;:394.9}"/>
</p:tagLst>
</file>

<file path=ppt/tags/tag107.xml><?xml version="1.0" encoding="utf-8"?>
<p:tagLst xmlns:p="http://schemas.openxmlformats.org/presentationml/2006/main">
  <p:tag name="KSO_WM_DIAGRAM_VIRTUALLY_FRAME" val="{&quot;height&quot;:313.6,&quot;left&quot;:527.15,&quot;top&quot;:114.2,&quot;width&quot;:394.9}"/>
</p:tagLst>
</file>

<file path=ppt/tags/tag108.xml><?xml version="1.0" encoding="utf-8"?>
<p:tagLst xmlns:p="http://schemas.openxmlformats.org/presentationml/2006/main">
  <p:tag name="KSO_WM_DIAGRAM_VIRTUALLY_FRAME" val="{&quot;height&quot;:313.6,&quot;left&quot;:527.15,&quot;top&quot;:114.2,&quot;width&quot;:394.9}"/>
</p:tagLst>
</file>

<file path=ppt/tags/tag109.xml><?xml version="1.0" encoding="utf-8"?>
<p:tagLst xmlns:p="http://schemas.openxmlformats.org/presentationml/2006/main">
  <p:tag name="KSO_WM_DIAGRAM_VIRTUALLY_FRAME" val="{&quot;height&quot;:313.6,&quot;left&quot;:527.15,&quot;top&quot;:114.2,&quot;width&quot;:394.9}"/>
</p:tagLst>
</file>

<file path=ppt/tags/tag11.xml><?xml version="1.0" encoding="utf-8"?>
<p:tagLst xmlns:p="http://schemas.openxmlformats.org/presentationml/2006/main">
  <p:tag name="KSO_WM_DIAGRAM_VIRTUALLY_FRAME" val="{&quot;height&quot;:313.6,&quot;left&quot;:527.15,&quot;top&quot;:114.2,&quot;width&quot;:394.9}"/>
</p:tagLst>
</file>

<file path=ppt/tags/tag110.xml><?xml version="1.0" encoding="utf-8"?>
<p:tagLst xmlns:p="http://schemas.openxmlformats.org/presentationml/2006/main">
  <p:tag name="KSO_WM_DIAGRAM_VIRTUALLY_FRAME" val="{&quot;height&quot;:313.6,&quot;left&quot;:527.15,&quot;top&quot;:114.2,&quot;width&quot;:394.9}"/>
</p:tagLst>
</file>

<file path=ppt/tags/tag111.xml><?xml version="1.0" encoding="utf-8"?>
<p:tagLst xmlns:p="http://schemas.openxmlformats.org/presentationml/2006/main">
  <p:tag name="KSO_WM_DIAGRAM_VIRTUALLY_FRAME" val="{&quot;height&quot;:313.6,&quot;left&quot;:527.15,&quot;top&quot;:114.2,&quot;width&quot;:394.9}"/>
</p:tagLst>
</file>

<file path=ppt/tags/tag112.xml><?xml version="1.0" encoding="utf-8"?>
<p:tagLst xmlns:p="http://schemas.openxmlformats.org/presentationml/2006/main">
  <p:tag name="KSO_WM_DIAGRAM_VIRTUALLY_FRAME" val="{&quot;height&quot;:313.6,&quot;left&quot;:527.15,&quot;top&quot;:114.2,&quot;width&quot;:394.9}"/>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DIAGRAM_VIRTUALLY_FRAME" val="{&quot;height&quot;:313.6,&quot;left&quot;:527.15,&quot;top&quot;:114.2,&quot;width&quot;:394.9}"/>
</p:tagLst>
</file>

<file path=ppt/tags/tag118.xml><?xml version="1.0" encoding="utf-8"?>
<p:tagLst xmlns:p="http://schemas.openxmlformats.org/presentationml/2006/main">
  <p:tag name="KSO_WM_DIAGRAM_VIRTUALLY_FRAME" val="{&quot;height&quot;:313.6,&quot;left&quot;:527.15,&quot;top&quot;:114.2,&quot;width&quot;:394.9}"/>
</p:tagLst>
</file>

<file path=ppt/tags/tag119.xml><?xml version="1.0" encoding="utf-8"?>
<p:tagLst xmlns:p="http://schemas.openxmlformats.org/presentationml/2006/main">
  <p:tag name="KSO_WM_DIAGRAM_VIRTUALLY_FRAME" val="{&quot;height&quot;:313.6,&quot;left&quot;:527.15,&quot;top&quot;:114.2,&quot;width&quot;:394.9}"/>
</p:tagLst>
</file>

<file path=ppt/tags/tag12.xml><?xml version="1.0" encoding="utf-8"?>
<p:tagLst xmlns:p="http://schemas.openxmlformats.org/presentationml/2006/main">
  <p:tag name="KSO_WM_DIAGRAM_VIRTUALLY_FRAME" val="{&quot;height&quot;:313.6,&quot;left&quot;:527.15,&quot;top&quot;:114.2,&quot;width&quot;:394.9}"/>
</p:tagLst>
</file>

<file path=ppt/tags/tag120.xml><?xml version="1.0" encoding="utf-8"?>
<p:tagLst xmlns:p="http://schemas.openxmlformats.org/presentationml/2006/main">
  <p:tag name="KSO_WM_DIAGRAM_VIRTUALLY_FRAME" val="{&quot;height&quot;:313.6,&quot;left&quot;:527.15,&quot;top&quot;:114.2,&quot;width&quot;:394.9}"/>
</p:tagLst>
</file>

<file path=ppt/tags/tag121.xml><?xml version="1.0" encoding="utf-8"?>
<p:tagLst xmlns:p="http://schemas.openxmlformats.org/presentationml/2006/main">
  <p:tag name="KSO_WM_DIAGRAM_VIRTUALLY_FRAME" val="{&quot;height&quot;:313.6,&quot;left&quot;:527.15,&quot;top&quot;:114.2,&quot;width&quot;:394.9}"/>
</p:tagLst>
</file>

<file path=ppt/tags/tag122.xml><?xml version="1.0" encoding="utf-8"?>
<p:tagLst xmlns:p="http://schemas.openxmlformats.org/presentationml/2006/main">
  <p:tag name="KSO_WM_DIAGRAM_VIRTUALLY_FRAME" val="{&quot;height&quot;:313.6,&quot;left&quot;:527.15,&quot;top&quot;:114.2,&quot;width&quot;:394.9}"/>
</p:tagLst>
</file>

<file path=ppt/tags/tag123.xml><?xml version="1.0" encoding="utf-8"?>
<p:tagLst xmlns:p="http://schemas.openxmlformats.org/presentationml/2006/main">
  <p:tag name="KSO_WM_DIAGRAM_VIRTUALLY_FRAME" val="{&quot;height&quot;:313.6,&quot;left&quot;:527.15,&quot;top&quot;:114.2,&quot;width&quot;:394.9}"/>
</p:tagLst>
</file>

<file path=ppt/tags/tag124.xml><?xml version="1.0" encoding="utf-8"?>
<p:tagLst xmlns:p="http://schemas.openxmlformats.org/presentationml/2006/main">
  <p:tag name="KSO_WM_DIAGRAM_VIRTUALLY_FRAME" val="{&quot;height&quot;:313.6,&quot;left&quot;:527.15,&quot;top&quot;:114.2,&quot;width&quot;:394.9}"/>
</p:tagLst>
</file>

<file path=ppt/tags/tag125.xml><?xml version="1.0" encoding="utf-8"?>
<p:tagLst xmlns:p="http://schemas.openxmlformats.org/presentationml/2006/main">
  <p:tag name="KSO_WM_DIAGRAM_VIRTUALLY_FRAME" val="{&quot;height&quot;:313.6,&quot;left&quot;:527.15,&quot;top&quot;:114.2,&quot;width&quot;:394.9}"/>
</p:tagLst>
</file>

<file path=ppt/tags/tag126.xml><?xml version="1.0" encoding="utf-8"?>
<p:tagLst xmlns:p="http://schemas.openxmlformats.org/presentationml/2006/main">
  <p:tag name="KSO_WM_DIAGRAM_VIRTUALLY_FRAME" val="{&quot;height&quot;:313.6,&quot;left&quot;:527.15,&quot;top&quot;:114.2,&quot;width&quot;:394.9}"/>
</p:tagLst>
</file>

<file path=ppt/tags/tag127.xml><?xml version="1.0" encoding="utf-8"?>
<p:tagLst xmlns:p="http://schemas.openxmlformats.org/presentationml/2006/main">
  <p:tag name="KSO_WM_DIAGRAM_VIRTUALLY_FRAME" val="{&quot;height&quot;:313.6,&quot;left&quot;:527.15,&quot;top&quot;:114.2,&quot;width&quot;:394.9}"/>
</p:tagLst>
</file>

<file path=ppt/tags/tag128.xml><?xml version="1.0" encoding="utf-8"?>
<p:tagLst xmlns:p="http://schemas.openxmlformats.org/presentationml/2006/main">
  <p:tag name="KSO_WM_DIAGRAM_VIRTUALLY_FRAME" val="{&quot;height&quot;:313.6,&quot;left&quot;:527.15,&quot;top&quot;:114.2,&quot;width&quot;:394.9}"/>
</p:tagLst>
</file>

<file path=ppt/tags/tag129.xml><?xml version="1.0" encoding="utf-8"?>
<p:tagLst xmlns:p="http://schemas.openxmlformats.org/presentationml/2006/main">
  <p:tag name="KSO_WM_DIAGRAM_VIRTUALLY_FRAME" val="{&quot;height&quot;:313.6,&quot;left&quot;:527.15,&quot;top&quot;:114.2,&quot;width&quot;:394.9}"/>
</p:tagLst>
</file>

<file path=ppt/tags/tag13.xml><?xml version="1.0" encoding="utf-8"?>
<p:tagLst xmlns:p="http://schemas.openxmlformats.org/presentationml/2006/main">
  <p:tag name="KSO_WM_DIAGRAM_VIRTUALLY_FRAME" val="{&quot;height&quot;:313.6,&quot;left&quot;:527.15,&quot;top&quot;:114.2,&quot;width&quot;:394.9}"/>
</p:tagLst>
</file>

<file path=ppt/tags/tag130.xml><?xml version="1.0" encoding="utf-8"?>
<p:tagLst xmlns:p="http://schemas.openxmlformats.org/presentationml/2006/main">
  <p:tag name="KSO_WM_DIAGRAM_VIRTUALLY_FRAME" val="{&quot;height&quot;:313.6,&quot;left&quot;:527.15,&quot;top&quot;:114.2,&quot;width&quot;:394.9}"/>
</p:tagLst>
</file>

<file path=ppt/tags/tag131.xml><?xml version="1.0" encoding="utf-8"?>
<p:tagLst xmlns:p="http://schemas.openxmlformats.org/presentationml/2006/main">
  <p:tag name="KSO_WM_DIAGRAM_VIRTUALLY_FRAME" val="{&quot;height&quot;:313.6,&quot;left&quot;:527.15,&quot;top&quot;:114.2,&quot;width&quot;:394.9}"/>
</p:tagLst>
</file>

<file path=ppt/tags/tag132.xml><?xml version="1.0" encoding="utf-8"?>
<p:tagLst xmlns:p="http://schemas.openxmlformats.org/presentationml/2006/main">
  <p:tag name="KSO_WM_DIAGRAM_VIRTUALLY_FRAME" val="{&quot;height&quot;:313.6,&quot;left&quot;:527.15,&quot;top&quot;:114.2,&quot;width&quot;:394.9}"/>
</p:tagLst>
</file>

<file path=ppt/tags/tag133.xml><?xml version="1.0" encoding="utf-8"?>
<p:tagLst xmlns:p="http://schemas.openxmlformats.org/presentationml/2006/main">
  <p:tag name="KSO_WM_DIAGRAM_VIRTUALLY_FRAME" val="{&quot;height&quot;:313.6,&quot;left&quot;:527.15,&quot;top&quot;:114.2,&quot;width&quot;:394.9}"/>
</p:tagLst>
</file>

<file path=ppt/tags/tag134.xml><?xml version="1.0" encoding="utf-8"?>
<p:tagLst xmlns:p="http://schemas.openxmlformats.org/presentationml/2006/main">
  <p:tag name="KSO_WM_DIAGRAM_VIRTUALLY_FRAME" val="{&quot;height&quot;:313.6,&quot;left&quot;:527.15,&quot;top&quot;:114.2,&quot;width&quot;:394.9}"/>
</p:tagLst>
</file>

<file path=ppt/tags/tag135.xml><?xml version="1.0" encoding="utf-8"?>
<p:tagLst xmlns:p="http://schemas.openxmlformats.org/presentationml/2006/main">
  <p:tag name="KSO_WM_DIAGRAM_VIRTUALLY_FRAME" val="{&quot;height&quot;:313.6,&quot;left&quot;:527.15,&quot;top&quot;:114.2,&quot;width&quot;:394.9}"/>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
</p:tagLst>
</file>

<file path=ppt/tags/tag138.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
</p:tagLst>
</file>

<file path=ppt/tags/tag14.xml><?xml version="1.0" encoding="utf-8"?>
<p:tagLst xmlns:p="http://schemas.openxmlformats.org/presentationml/2006/main">
  <p:tag name="KSO_WM_DIAGRAM_VIRTUALLY_FRAME" val="{&quot;height&quot;:313.6,&quot;left&quot;:527.15,&quot;top&quot;:114.2,&quot;width&quot;:394.9}"/>
</p:tagLst>
</file>

<file path=ppt/tags/tag140.xml><?xml version="1.0" encoding="utf-8"?>
<p:tagLst xmlns:p="http://schemas.openxmlformats.org/presentationml/2006/main">
  <p:tag name="KSO_WM_DIAGRAM_VIRTUALLY_FRAME" val="{&quot;height&quot;:313.6,&quot;left&quot;:527.15,&quot;top&quot;:114.2,&quot;width&quot;:394.9}"/>
</p:tagLst>
</file>

<file path=ppt/tags/tag141.xml><?xml version="1.0" encoding="utf-8"?>
<p:tagLst xmlns:p="http://schemas.openxmlformats.org/presentationml/2006/main">
  <p:tag name="KSO_WM_DIAGRAM_VIRTUALLY_FRAME" val="{&quot;height&quot;:313.6,&quot;left&quot;:527.15,&quot;top&quot;:114.2,&quot;width&quot;:394.9}"/>
</p:tagLst>
</file>

<file path=ppt/tags/tag142.xml><?xml version="1.0" encoding="utf-8"?>
<p:tagLst xmlns:p="http://schemas.openxmlformats.org/presentationml/2006/main">
  <p:tag name="KSO_WM_DIAGRAM_VIRTUALLY_FRAME" val="{&quot;height&quot;:313.6,&quot;left&quot;:527.15,&quot;top&quot;:114.2,&quot;width&quot;:394.9}"/>
</p:tagLst>
</file>

<file path=ppt/tags/tag143.xml><?xml version="1.0" encoding="utf-8"?>
<p:tagLst xmlns:p="http://schemas.openxmlformats.org/presentationml/2006/main">
  <p:tag name="KSO_WM_DIAGRAM_VIRTUALLY_FRAME" val="{&quot;height&quot;:313.6,&quot;left&quot;:527.15,&quot;top&quot;:114.2,&quot;width&quot;:394.9}"/>
</p:tagLst>
</file>

<file path=ppt/tags/tag144.xml><?xml version="1.0" encoding="utf-8"?>
<p:tagLst xmlns:p="http://schemas.openxmlformats.org/presentationml/2006/main">
  <p:tag name="KSO_WM_DIAGRAM_VIRTUALLY_FRAME" val="{&quot;height&quot;:313.6,&quot;left&quot;:527.15,&quot;top&quot;:114.2,&quot;width&quot;:394.9}"/>
</p:tagLst>
</file>

<file path=ppt/tags/tag145.xml><?xml version="1.0" encoding="utf-8"?>
<p:tagLst xmlns:p="http://schemas.openxmlformats.org/presentationml/2006/main">
  <p:tag name="KSO_WM_DIAGRAM_VIRTUALLY_FRAME" val="{&quot;height&quot;:313.6,&quot;left&quot;:527.15,&quot;top&quot;:114.2,&quot;width&quot;:394.9}"/>
</p:tagLst>
</file>

<file path=ppt/tags/tag146.xml><?xml version="1.0" encoding="utf-8"?>
<p:tagLst xmlns:p="http://schemas.openxmlformats.org/presentationml/2006/main">
  <p:tag name="KSO_WM_DIAGRAM_VIRTUALLY_FRAME" val="{&quot;height&quot;:313.6,&quot;left&quot;:527.15,&quot;top&quot;:114.2,&quot;width&quot;:394.9}"/>
</p:tagLst>
</file>

<file path=ppt/tags/tag147.xml><?xml version="1.0" encoding="utf-8"?>
<p:tagLst xmlns:p="http://schemas.openxmlformats.org/presentationml/2006/main">
  <p:tag name="KSO_WM_DIAGRAM_VIRTUALLY_FRAME" val="{&quot;height&quot;:313.6,&quot;left&quot;:527.15,&quot;top&quot;:114.2,&quot;width&quot;:394.9}"/>
</p:tagLst>
</file>

<file path=ppt/tags/tag148.xml><?xml version="1.0" encoding="utf-8"?>
<p:tagLst xmlns:p="http://schemas.openxmlformats.org/presentationml/2006/main">
  <p:tag name="KSO_WM_DIAGRAM_VIRTUALLY_FRAME" val="{&quot;height&quot;:313.6,&quot;left&quot;:527.15,&quot;top&quot;:114.2,&quot;width&quot;:394.9}"/>
</p:tagLst>
</file>

<file path=ppt/tags/tag149.xml><?xml version="1.0" encoding="utf-8"?>
<p:tagLst xmlns:p="http://schemas.openxmlformats.org/presentationml/2006/main">
  <p:tag name="KSO_WM_DIAGRAM_VIRTUALLY_FRAME" val="{&quot;height&quot;:313.6,&quot;left&quot;:527.15,&quot;top&quot;:114.2,&quot;width&quot;:394.9}"/>
</p:tagLst>
</file>

<file path=ppt/tags/tag15.xml><?xml version="1.0" encoding="utf-8"?>
<p:tagLst xmlns:p="http://schemas.openxmlformats.org/presentationml/2006/main">
  <p:tag name="KSO_WM_DIAGRAM_VIRTUALLY_FRAME" val="{&quot;height&quot;:313.6,&quot;left&quot;:527.15,&quot;top&quot;:114.2,&quot;width&quot;:394.9}"/>
</p:tagLst>
</file>

<file path=ppt/tags/tag150.xml><?xml version="1.0" encoding="utf-8"?>
<p:tagLst xmlns:p="http://schemas.openxmlformats.org/presentationml/2006/main">
  <p:tag name="KSO_WM_DIAGRAM_VIRTUALLY_FRAME" val="{&quot;height&quot;:313.6,&quot;left&quot;:527.15,&quot;top&quot;:114.2,&quot;width&quot;:394.9}"/>
</p:tagLst>
</file>

<file path=ppt/tags/tag151.xml><?xml version="1.0" encoding="utf-8"?>
<p:tagLst xmlns:p="http://schemas.openxmlformats.org/presentationml/2006/main">
  <p:tag name="KSO_WM_DIAGRAM_VIRTUALLY_FRAME" val="{&quot;height&quot;:313.6,&quot;left&quot;:527.15,&quot;top&quot;:114.2,&quot;width&quot;:394.9}"/>
</p:tagLst>
</file>

<file path=ppt/tags/tag152.xml><?xml version="1.0" encoding="utf-8"?>
<p:tagLst xmlns:p="http://schemas.openxmlformats.org/presentationml/2006/main">
  <p:tag name="KSO_WM_DIAGRAM_VIRTUALLY_FRAME" val="{&quot;height&quot;:313.6,&quot;left&quot;:527.15,&quot;top&quot;:114.2,&quot;width&quot;:394.9}"/>
</p:tagLst>
</file>

<file path=ppt/tags/tag153.xml><?xml version="1.0" encoding="utf-8"?>
<p:tagLst xmlns:p="http://schemas.openxmlformats.org/presentationml/2006/main">
  <p:tag name="KSO_WM_DIAGRAM_VIRTUALLY_FRAME" val="{&quot;height&quot;:313.6,&quot;left&quot;:527.15,&quot;top&quot;:114.2,&quot;width&quot;:394.9}"/>
</p:tagLst>
</file>

<file path=ppt/tags/tag154.xml><?xml version="1.0" encoding="utf-8"?>
<p:tagLst xmlns:p="http://schemas.openxmlformats.org/presentationml/2006/main">
  <p:tag name="KSO_WM_DIAGRAM_VIRTUALLY_FRAME" val="{&quot;height&quot;:313.6,&quot;left&quot;:527.15,&quot;top&quot;:114.2,&quot;width&quot;:394.9}"/>
</p:tagLst>
</file>

<file path=ppt/tags/tag155.xml><?xml version="1.0" encoding="utf-8"?>
<p:tagLst xmlns:p="http://schemas.openxmlformats.org/presentationml/2006/main">
  <p:tag name="KSO_WM_DIAGRAM_VIRTUALLY_FRAME" val="{&quot;height&quot;:313.6,&quot;left&quot;:527.15,&quot;top&quot;:114.2,&quot;width&quot;:394.9}"/>
</p:tagLst>
</file>

<file path=ppt/tags/tag156.xml><?xml version="1.0" encoding="utf-8"?>
<p:tagLst xmlns:p="http://schemas.openxmlformats.org/presentationml/2006/main">
  <p:tag name="KSO_WM_DIAGRAM_VIRTUALLY_FRAME" val="{&quot;height&quot;:313.6,&quot;left&quot;:527.15,&quot;top&quot;:114.2,&quot;width&quot;:394.9}"/>
</p:tagLst>
</file>

<file path=ppt/tags/tag157.xml><?xml version="1.0" encoding="utf-8"?>
<p:tagLst xmlns:p="http://schemas.openxmlformats.org/presentationml/2006/main">
  <p:tag name="KSO_WM_DIAGRAM_VIRTUALLY_FRAME" val="{&quot;height&quot;:313.6,&quot;left&quot;:527.15,&quot;top&quot;:114.2,&quot;width&quot;:394.9}"/>
</p:tagLst>
</file>

<file path=ppt/tags/tag158.xml><?xml version="1.0" encoding="utf-8"?>
<p:tagLst xmlns:p="http://schemas.openxmlformats.org/presentationml/2006/main">
  <p:tag name="KSO_WM_DIAGRAM_VIRTUALLY_FRAME" val="{&quot;height&quot;:313.6,&quot;left&quot;:527.15,&quot;top&quot;:114.2,&quot;width&quot;:394.9}"/>
</p:tagLst>
</file>

<file path=ppt/tags/tag159.xml><?xml version="1.0" encoding="utf-8"?>
<p:tagLst xmlns:p="http://schemas.openxmlformats.org/presentationml/2006/main">
  <p:tag name="KSO_WM_BEAUTIFY_FLAG" val=""/>
</p:tagLst>
</file>

<file path=ppt/tags/tag16.xml><?xml version="1.0" encoding="utf-8"?>
<p:tagLst xmlns:p="http://schemas.openxmlformats.org/presentationml/2006/main">
  <p:tag name="KSO_WM_DIAGRAM_VIRTUALLY_FRAME" val="{&quot;height&quot;:313.6,&quot;left&quot;:527.15,&quot;top&quot;:114.2,&quot;width&quot;:394.9}"/>
</p:tagLst>
</file>

<file path=ppt/tags/tag160.xml><?xml version="1.0" encoding="utf-8"?>
<p:tagLst xmlns:p="http://schemas.openxmlformats.org/presentationml/2006/main">
  <p:tag name="KSO_WM_BEAUTIFY_FLAG" val=""/>
</p:tagLst>
</file>

<file path=ppt/tags/tag161.xml><?xml version="1.0" encoding="utf-8"?>
<p:tagLst xmlns:p="http://schemas.openxmlformats.org/presentationml/2006/main">
  <p:tag name="KSO_WM_BEAUTIFY_FLAG" val=""/>
</p:tagLst>
</file>

<file path=ppt/tags/tag162.xml><?xml version="1.0" encoding="utf-8"?>
<p:tagLst xmlns:p="http://schemas.openxmlformats.org/presentationml/2006/main">
  <p:tag name="KSO_WM_BEAUTIFY_FLAG" val=""/>
</p:tagLst>
</file>

<file path=ppt/tags/tag163.xml><?xml version="1.0" encoding="utf-8"?>
<p:tagLst xmlns:p="http://schemas.openxmlformats.org/presentationml/2006/main">
  <p:tag name="KSO_WM_DIAGRAM_VIRTUALLY_FRAME" val="{&quot;height&quot;:313.6,&quot;left&quot;:527.15,&quot;top&quot;:114.2,&quot;width&quot;:394.9}"/>
</p:tagLst>
</file>

<file path=ppt/tags/tag164.xml><?xml version="1.0" encoding="utf-8"?>
<p:tagLst xmlns:p="http://schemas.openxmlformats.org/presentationml/2006/main">
  <p:tag name="KSO_WM_DIAGRAM_VIRTUALLY_FRAME" val="{&quot;height&quot;:313.6,&quot;left&quot;:527.15,&quot;top&quot;:114.2,&quot;width&quot;:394.9}"/>
</p:tagLst>
</file>

<file path=ppt/tags/tag165.xml><?xml version="1.0" encoding="utf-8"?>
<p:tagLst xmlns:p="http://schemas.openxmlformats.org/presentationml/2006/main">
  <p:tag name="KSO_WM_DIAGRAM_VIRTUALLY_FRAME" val="{&quot;height&quot;:313.6,&quot;left&quot;:527.15,&quot;top&quot;:114.2,&quot;width&quot;:394.9}"/>
</p:tagLst>
</file>

<file path=ppt/tags/tag166.xml><?xml version="1.0" encoding="utf-8"?>
<p:tagLst xmlns:p="http://schemas.openxmlformats.org/presentationml/2006/main">
  <p:tag name="KSO_WM_DIAGRAM_VIRTUALLY_FRAME" val="{&quot;height&quot;:313.6,&quot;left&quot;:527.15,&quot;top&quot;:114.2,&quot;width&quot;:394.9}"/>
</p:tagLst>
</file>

<file path=ppt/tags/tag167.xml><?xml version="1.0" encoding="utf-8"?>
<p:tagLst xmlns:p="http://schemas.openxmlformats.org/presentationml/2006/main">
  <p:tag name="KSO_WM_DIAGRAM_VIRTUALLY_FRAME" val="{&quot;height&quot;:313.6,&quot;left&quot;:527.15,&quot;top&quot;:114.2,&quot;width&quot;:394.9}"/>
</p:tagLst>
</file>

<file path=ppt/tags/tag168.xml><?xml version="1.0" encoding="utf-8"?>
<p:tagLst xmlns:p="http://schemas.openxmlformats.org/presentationml/2006/main">
  <p:tag name="KSO_WM_DIAGRAM_VIRTUALLY_FRAME" val="{&quot;height&quot;:313.6,&quot;left&quot;:527.15,&quot;top&quot;:114.2,&quot;width&quot;:394.9}"/>
</p:tagLst>
</file>

<file path=ppt/tags/tag169.xml><?xml version="1.0" encoding="utf-8"?>
<p:tagLst xmlns:p="http://schemas.openxmlformats.org/presentationml/2006/main">
  <p:tag name="KSO_WM_DIAGRAM_VIRTUALLY_FRAME" val="{&quot;height&quot;:313.6,&quot;left&quot;:527.15,&quot;top&quot;:114.2,&quot;width&quot;:394.9}"/>
</p:tagLst>
</file>

<file path=ppt/tags/tag17.xml><?xml version="1.0" encoding="utf-8"?>
<p:tagLst xmlns:p="http://schemas.openxmlformats.org/presentationml/2006/main">
  <p:tag name="KSO_WM_DIAGRAM_VIRTUALLY_FRAME" val="{&quot;height&quot;:313.6,&quot;left&quot;:527.15,&quot;top&quot;:114.2,&quot;width&quot;:394.9}"/>
</p:tagLst>
</file>

<file path=ppt/tags/tag170.xml><?xml version="1.0" encoding="utf-8"?>
<p:tagLst xmlns:p="http://schemas.openxmlformats.org/presentationml/2006/main">
  <p:tag name="KSO_WM_DIAGRAM_VIRTUALLY_FRAME" val="{&quot;height&quot;:313.6,&quot;left&quot;:527.15,&quot;top&quot;:114.2,&quot;width&quot;:394.9}"/>
</p:tagLst>
</file>

<file path=ppt/tags/tag171.xml><?xml version="1.0" encoding="utf-8"?>
<p:tagLst xmlns:p="http://schemas.openxmlformats.org/presentationml/2006/main">
  <p:tag name="KSO_WM_DIAGRAM_VIRTUALLY_FRAME" val="{&quot;height&quot;:313.6,&quot;left&quot;:527.15,&quot;top&quot;:114.2,&quot;width&quot;:394.9}"/>
</p:tagLst>
</file>

<file path=ppt/tags/tag172.xml><?xml version="1.0" encoding="utf-8"?>
<p:tagLst xmlns:p="http://schemas.openxmlformats.org/presentationml/2006/main">
  <p:tag name="KSO_WM_DIAGRAM_VIRTUALLY_FRAME" val="{&quot;height&quot;:313.6,&quot;left&quot;:527.15,&quot;top&quot;:114.2,&quot;width&quot;:394.9}"/>
</p:tagLst>
</file>

<file path=ppt/tags/tag173.xml><?xml version="1.0" encoding="utf-8"?>
<p:tagLst xmlns:p="http://schemas.openxmlformats.org/presentationml/2006/main">
  <p:tag name="KSO_WM_DIAGRAM_VIRTUALLY_FRAME" val="{&quot;height&quot;:313.6,&quot;left&quot;:527.15,&quot;top&quot;:114.2,&quot;width&quot;:394.9}"/>
</p:tagLst>
</file>

<file path=ppt/tags/tag174.xml><?xml version="1.0" encoding="utf-8"?>
<p:tagLst xmlns:p="http://schemas.openxmlformats.org/presentationml/2006/main">
  <p:tag name="KSO_WM_DIAGRAM_VIRTUALLY_FRAME" val="{&quot;height&quot;:313.6,&quot;left&quot;:527.15,&quot;top&quot;:114.2,&quot;width&quot;:394.9}"/>
</p:tagLst>
</file>

<file path=ppt/tags/tag175.xml><?xml version="1.0" encoding="utf-8"?>
<p:tagLst xmlns:p="http://schemas.openxmlformats.org/presentationml/2006/main">
  <p:tag name="KSO_WM_DIAGRAM_VIRTUALLY_FRAME" val="{&quot;height&quot;:313.6,&quot;left&quot;:527.15,&quot;top&quot;:114.2,&quot;width&quot;:394.9}"/>
</p:tagLst>
</file>

<file path=ppt/tags/tag176.xml><?xml version="1.0" encoding="utf-8"?>
<p:tagLst xmlns:p="http://schemas.openxmlformats.org/presentationml/2006/main">
  <p:tag name="KSO_WM_DIAGRAM_VIRTUALLY_FRAME" val="{&quot;height&quot;:313.6,&quot;left&quot;:527.15,&quot;top&quot;:114.2,&quot;width&quot;:394.9}"/>
</p:tagLst>
</file>

<file path=ppt/tags/tag177.xml><?xml version="1.0" encoding="utf-8"?>
<p:tagLst xmlns:p="http://schemas.openxmlformats.org/presentationml/2006/main">
  <p:tag name="KSO_WM_DIAGRAM_VIRTUALLY_FRAME" val="{&quot;height&quot;:313.6,&quot;left&quot;:527.15,&quot;top&quot;:114.2,&quot;width&quot;:394.9}"/>
</p:tagLst>
</file>

<file path=ppt/tags/tag178.xml><?xml version="1.0" encoding="utf-8"?>
<p:tagLst xmlns:p="http://schemas.openxmlformats.org/presentationml/2006/main">
  <p:tag name="KSO_WM_DIAGRAM_VIRTUALLY_FRAME" val="{&quot;height&quot;:313.6,&quot;left&quot;:527.15,&quot;top&quot;:114.2,&quot;width&quot;:394.9}"/>
</p:tagLst>
</file>

<file path=ppt/tags/tag179.xml><?xml version="1.0" encoding="utf-8"?>
<p:tagLst xmlns:p="http://schemas.openxmlformats.org/presentationml/2006/main">
  <p:tag name="KSO_WM_DIAGRAM_VIRTUALLY_FRAME" val="{&quot;height&quot;:313.6,&quot;left&quot;:527.15,&quot;top&quot;:114.2,&quot;width&quot;:394.9}"/>
</p:tagLst>
</file>

<file path=ppt/tags/tag18.xml><?xml version="1.0" encoding="utf-8"?>
<p:tagLst xmlns:p="http://schemas.openxmlformats.org/presentationml/2006/main">
  <p:tag name="KSO_WM_DIAGRAM_VIRTUALLY_FRAME" val="{&quot;height&quot;:313.6,&quot;left&quot;:527.15,&quot;top&quot;:114.2,&quot;width&quot;:394.9}"/>
</p:tagLst>
</file>

<file path=ppt/tags/tag180.xml><?xml version="1.0" encoding="utf-8"?>
<p:tagLst xmlns:p="http://schemas.openxmlformats.org/presentationml/2006/main">
  <p:tag name="KSO_WM_DIAGRAM_VIRTUALLY_FRAME" val="{&quot;height&quot;:313.6,&quot;left&quot;:527.15,&quot;top&quot;:114.2,&quot;width&quot;:394.9}"/>
</p:tagLst>
</file>

<file path=ppt/tags/tag181.xml><?xml version="1.0" encoding="utf-8"?>
<p:tagLst xmlns:p="http://schemas.openxmlformats.org/presentationml/2006/main">
  <p:tag name="KSO_WM_DIAGRAM_VIRTUALLY_FRAME" val="{&quot;height&quot;:313.6,&quot;left&quot;:527.15,&quot;top&quot;:114.2,&quot;width&quot;:394.9}"/>
</p:tagLst>
</file>

<file path=ppt/tags/tag182.xml><?xml version="1.0" encoding="utf-8"?>
<p:tagLst xmlns:p="http://schemas.openxmlformats.org/presentationml/2006/main">
  <p:tag name="KSO_WM_BEAUTIFY_FLAG" val=""/>
</p:tagLst>
</file>

<file path=ppt/tags/tag183.xml><?xml version="1.0" encoding="utf-8"?>
<p:tagLst xmlns:p="http://schemas.openxmlformats.org/presentationml/2006/main">
  <p:tag name="KSO_WM_BEAUTIFY_FLAG" val=""/>
</p:tagLst>
</file>

<file path=ppt/tags/tag184.xml><?xml version="1.0" encoding="utf-8"?>
<p:tagLst xmlns:p="http://schemas.openxmlformats.org/presentationml/2006/main">
  <p:tag name="KSO_WM_BEAUTIFY_FLAG" val=""/>
</p:tagLst>
</file>

<file path=ppt/tags/tag185.xml><?xml version="1.0" encoding="utf-8"?>
<p:tagLst xmlns:p="http://schemas.openxmlformats.org/presentationml/2006/main">
  <p:tag name="KSO_WM_BEAUTIFY_FLAG" val=""/>
</p:tagLst>
</file>

<file path=ppt/tags/tag186.xml><?xml version="1.0" encoding="utf-8"?>
<p:tagLst xmlns:p="http://schemas.openxmlformats.org/presentationml/2006/main">
  <p:tag name="KSO_WPP_MARK_KEY" val="24f52fed-0f4a-41cf-893a-d82469f19cea"/>
  <p:tag name="COMMONDATA" val="eyJoZGlkIjoiNDYyMzA4NDNlYzUwNWI0YTA0YjUwM2I5YWFhMmNlZDkifQ=="/>
</p:tagLst>
</file>

<file path=ppt/tags/tag19.xml><?xml version="1.0" encoding="utf-8"?>
<p:tagLst xmlns:p="http://schemas.openxmlformats.org/presentationml/2006/main">
  <p:tag name="KSO_WM_DIAGRAM_VIRTUALLY_FRAME" val="{&quot;height&quot;:313.6,&quot;left&quot;:527.15,&quot;top&quot;:114.2,&quot;width&quot;:394.9}"/>
</p:tagLst>
</file>

<file path=ppt/tags/tag2.xml><?xml version="1.0" encoding="utf-8"?>
<p:tagLst xmlns:p="http://schemas.openxmlformats.org/presentationml/2006/main">
  <p:tag name="KSO_WM_DIAGRAM_VIRTUALLY_FRAME" val="{&quot;height&quot;:313.6,&quot;left&quot;:527.15,&quot;top&quot;:114.2,&quot;width&quot;:394.9}"/>
</p:tagLst>
</file>

<file path=ppt/tags/tag20.xml><?xml version="1.0" encoding="utf-8"?>
<p:tagLst xmlns:p="http://schemas.openxmlformats.org/presentationml/2006/main">
  <p:tag name="KSO_WM_DIAGRAM_VIRTUALLY_FRAME" val="{&quot;height&quot;:313.6,&quot;left&quot;:527.15,&quot;top&quot;:114.2,&quot;width&quot;:394.9}"/>
</p:tagLst>
</file>

<file path=ppt/tags/tag21.xml><?xml version="1.0" encoding="utf-8"?>
<p:tagLst xmlns:p="http://schemas.openxmlformats.org/presentationml/2006/main">
  <p:tag name="KSO_WM_DIAGRAM_VIRTUALLY_FRAME" val="{&quot;height&quot;:313.6,&quot;left&quot;:527.15,&quot;top&quot;:114.2,&quot;width&quot;:394.9}"/>
</p:tagLst>
</file>

<file path=ppt/tags/tag22.xml><?xml version="1.0" encoding="utf-8"?>
<p:tagLst xmlns:p="http://schemas.openxmlformats.org/presentationml/2006/main">
  <p:tag name="KSO_WM_DIAGRAM_VIRTUALLY_FRAME" val="{&quot;height&quot;:313.6,&quot;left&quot;:527.15,&quot;top&quot;:114.2,&quot;width&quot;:394.9}"/>
</p:tagLst>
</file>

<file path=ppt/tags/tag23.xml><?xml version="1.0" encoding="utf-8"?>
<p:tagLst xmlns:p="http://schemas.openxmlformats.org/presentationml/2006/main">
  <p:tag name="KSO_WM_DIAGRAM_VIRTUALLY_FRAME" val="{&quot;height&quot;:313.6,&quot;left&quot;:527.15,&quot;top&quot;:114.2,&quot;width&quot;:394.9}"/>
</p:tagLst>
</file>

<file path=ppt/tags/tag24.xml><?xml version="1.0" encoding="utf-8"?>
<p:tagLst xmlns:p="http://schemas.openxmlformats.org/presentationml/2006/main">
  <p:tag name="KSO_WM_DIAGRAM_VIRTUALLY_FRAME" val="{&quot;height&quot;:313.6,&quot;left&quot;:527.15,&quot;top&quot;:114.2,&quot;width&quot;:394.9}"/>
</p:tagLst>
</file>

<file path=ppt/tags/tag25.xml><?xml version="1.0" encoding="utf-8"?>
<p:tagLst xmlns:p="http://schemas.openxmlformats.org/presentationml/2006/main">
  <p:tag name="KSO_WM_DIAGRAM_VIRTUALLY_FRAME" val="{&quot;height&quot;:313.6,&quot;left&quot;:527.15,&quot;top&quot;:114.2,&quot;width&quot;:394.9}"/>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DIAGRAM_VIRTUALLY_FRAME" val="{&quot;height&quot;:313.6,&quot;left&quot;:527.15,&quot;top&quot;:114.2,&quot;width&quot;:394.9}"/>
</p:tagLst>
</file>

<file path=ppt/tags/tag30.xml><?xml version="1.0" encoding="utf-8"?>
<p:tagLst xmlns:p="http://schemas.openxmlformats.org/presentationml/2006/main">
  <p:tag name="KSO_WM_DIAGRAM_VIRTUALLY_FRAME" val="{&quot;height&quot;:313.6,&quot;left&quot;:527.15,&quot;top&quot;:114.2,&quot;width&quot;:394.9}"/>
</p:tagLst>
</file>

<file path=ppt/tags/tag31.xml><?xml version="1.0" encoding="utf-8"?>
<p:tagLst xmlns:p="http://schemas.openxmlformats.org/presentationml/2006/main">
  <p:tag name="KSO_WM_DIAGRAM_VIRTUALLY_FRAME" val="{&quot;height&quot;:313.6,&quot;left&quot;:527.15,&quot;top&quot;:114.2,&quot;width&quot;:394.9}"/>
</p:tagLst>
</file>

<file path=ppt/tags/tag32.xml><?xml version="1.0" encoding="utf-8"?>
<p:tagLst xmlns:p="http://schemas.openxmlformats.org/presentationml/2006/main">
  <p:tag name="KSO_WM_DIAGRAM_VIRTUALLY_FRAME" val="{&quot;height&quot;:313.6,&quot;left&quot;:527.15,&quot;top&quot;:114.2,&quot;width&quot;:394.9}"/>
</p:tagLst>
</file>

<file path=ppt/tags/tag33.xml><?xml version="1.0" encoding="utf-8"?>
<p:tagLst xmlns:p="http://schemas.openxmlformats.org/presentationml/2006/main">
  <p:tag name="KSO_WM_DIAGRAM_VIRTUALLY_FRAME" val="{&quot;height&quot;:313.6,&quot;left&quot;:527.15,&quot;top&quot;:114.2,&quot;width&quot;:394.9}"/>
</p:tagLst>
</file>

<file path=ppt/tags/tag34.xml><?xml version="1.0" encoding="utf-8"?>
<p:tagLst xmlns:p="http://schemas.openxmlformats.org/presentationml/2006/main">
  <p:tag name="KSO_WM_DIAGRAM_VIRTUALLY_FRAME" val="{&quot;height&quot;:313.6,&quot;left&quot;:527.15,&quot;top&quot;:114.2,&quot;width&quot;:394.9}"/>
</p:tagLst>
</file>

<file path=ppt/tags/tag35.xml><?xml version="1.0" encoding="utf-8"?>
<p:tagLst xmlns:p="http://schemas.openxmlformats.org/presentationml/2006/main">
  <p:tag name="KSO_WM_DIAGRAM_VIRTUALLY_FRAME" val="{&quot;height&quot;:313.6,&quot;left&quot;:527.15,&quot;top&quot;:114.2,&quot;width&quot;:394.9}"/>
</p:tagLst>
</file>

<file path=ppt/tags/tag36.xml><?xml version="1.0" encoding="utf-8"?>
<p:tagLst xmlns:p="http://schemas.openxmlformats.org/presentationml/2006/main">
  <p:tag name="KSO_WM_DIAGRAM_VIRTUALLY_FRAME" val="{&quot;height&quot;:313.6,&quot;left&quot;:527.15,&quot;top&quot;:114.2,&quot;width&quot;:394.9}"/>
</p:tagLst>
</file>

<file path=ppt/tags/tag37.xml><?xml version="1.0" encoding="utf-8"?>
<p:tagLst xmlns:p="http://schemas.openxmlformats.org/presentationml/2006/main">
  <p:tag name="KSO_WM_DIAGRAM_VIRTUALLY_FRAME" val="{&quot;height&quot;:313.6,&quot;left&quot;:527.15,&quot;top&quot;:114.2,&quot;width&quot;:394.9}"/>
</p:tagLst>
</file>

<file path=ppt/tags/tag38.xml><?xml version="1.0" encoding="utf-8"?>
<p:tagLst xmlns:p="http://schemas.openxmlformats.org/presentationml/2006/main">
  <p:tag name="KSO_WM_DIAGRAM_VIRTUALLY_FRAME" val="{&quot;height&quot;:313.6,&quot;left&quot;:527.15,&quot;top&quot;:114.2,&quot;width&quot;:394.9}"/>
</p:tagLst>
</file>

<file path=ppt/tags/tag39.xml><?xml version="1.0" encoding="utf-8"?>
<p:tagLst xmlns:p="http://schemas.openxmlformats.org/presentationml/2006/main">
  <p:tag name="KSO_WM_DIAGRAM_VIRTUALLY_FRAME" val="{&quot;height&quot;:313.6,&quot;left&quot;:527.15,&quot;top&quot;:114.2,&quot;width&quot;:394.9}"/>
</p:tagLst>
</file>

<file path=ppt/tags/tag4.xml><?xml version="1.0" encoding="utf-8"?>
<p:tagLst xmlns:p="http://schemas.openxmlformats.org/presentationml/2006/main">
  <p:tag name="KSO_WM_DIAGRAM_VIRTUALLY_FRAME" val="{&quot;height&quot;:313.6,&quot;left&quot;:527.15,&quot;top&quot;:114.2,&quot;width&quot;:394.9}"/>
</p:tagLst>
</file>

<file path=ppt/tags/tag40.xml><?xml version="1.0" encoding="utf-8"?>
<p:tagLst xmlns:p="http://schemas.openxmlformats.org/presentationml/2006/main">
  <p:tag name="KSO_WM_DIAGRAM_VIRTUALLY_FRAME" val="{&quot;height&quot;:313.6,&quot;left&quot;:527.15,&quot;top&quot;:114.2,&quot;width&quot;:394.9}"/>
</p:tagLst>
</file>

<file path=ppt/tags/tag41.xml><?xml version="1.0" encoding="utf-8"?>
<p:tagLst xmlns:p="http://schemas.openxmlformats.org/presentationml/2006/main">
  <p:tag name="KSO_WM_DIAGRAM_VIRTUALLY_FRAME" val="{&quot;height&quot;:313.6,&quot;left&quot;:527.15,&quot;top&quot;:114.2,&quot;width&quot;:394.9}"/>
</p:tagLst>
</file>

<file path=ppt/tags/tag42.xml><?xml version="1.0" encoding="utf-8"?>
<p:tagLst xmlns:p="http://schemas.openxmlformats.org/presentationml/2006/main">
  <p:tag name="KSO_WM_DIAGRAM_VIRTUALLY_FRAME" val="{&quot;height&quot;:313.6,&quot;left&quot;:527.15,&quot;top&quot;:114.2,&quot;width&quot;:394.9}"/>
</p:tagLst>
</file>

<file path=ppt/tags/tag43.xml><?xml version="1.0" encoding="utf-8"?>
<p:tagLst xmlns:p="http://schemas.openxmlformats.org/presentationml/2006/main">
  <p:tag name="KSO_WM_DIAGRAM_VIRTUALLY_FRAME" val="{&quot;height&quot;:313.6,&quot;left&quot;:527.15,&quot;top&quot;:114.2,&quot;width&quot;:394.9}"/>
</p:tagLst>
</file>

<file path=ppt/tags/tag44.xml><?xml version="1.0" encoding="utf-8"?>
<p:tagLst xmlns:p="http://schemas.openxmlformats.org/presentationml/2006/main">
  <p:tag name="KSO_WM_DIAGRAM_VIRTUALLY_FRAME" val="{&quot;height&quot;:313.6,&quot;left&quot;:527.15,&quot;top&quot;:114.2,&quot;width&quot;:394.9}"/>
</p:tagLst>
</file>

<file path=ppt/tags/tag45.xml><?xml version="1.0" encoding="utf-8"?>
<p:tagLst xmlns:p="http://schemas.openxmlformats.org/presentationml/2006/main">
  <p:tag name="KSO_WM_DIAGRAM_VIRTUALLY_FRAME" val="{&quot;height&quot;:313.6,&quot;left&quot;:527.15,&quot;top&quot;:114.2,&quot;width&quot;:394.9}"/>
</p:tagLst>
</file>

<file path=ppt/tags/tag46.xml><?xml version="1.0" encoding="utf-8"?>
<p:tagLst xmlns:p="http://schemas.openxmlformats.org/presentationml/2006/main">
  <p:tag name="KSO_WM_DIAGRAM_VIRTUALLY_FRAME" val="{&quot;height&quot;:313.6,&quot;left&quot;:527.15,&quot;top&quot;:114.2,&quot;width&quot;:394.9}"/>
</p:tagLst>
</file>

<file path=ppt/tags/tag47.xml><?xml version="1.0" encoding="utf-8"?>
<p:tagLst xmlns:p="http://schemas.openxmlformats.org/presentationml/2006/main">
  <p:tag name="KSO_WM_DIAGRAM_VIRTUALLY_FRAME" val="{&quot;height&quot;:313.6,&quot;left&quot;:527.15,&quot;top&quot;:114.2,&quot;width&quot;:394.9}"/>
</p:tagLst>
</file>

<file path=ppt/tags/tag48.xml><?xml version="1.0" encoding="utf-8"?>
<p:tagLst xmlns:p="http://schemas.openxmlformats.org/presentationml/2006/main">
  <p:tag name="KSO_WM_DIAGRAM_VIRTUALLY_FRAME" val="{&quot;height&quot;:313.6,&quot;left&quot;:527.15,&quot;top&quot;:114.2,&quot;width&quot;:394.9}"/>
</p:tagLst>
</file>

<file path=ppt/tags/tag49.xml><?xml version="1.0" encoding="utf-8"?>
<p:tagLst xmlns:p="http://schemas.openxmlformats.org/presentationml/2006/main">
  <p:tag name="KSO_WM_DIAGRAM_VIRTUALLY_FRAME" val="{&quot;height&quot;:313.6,&quot;left&quot;:527.15,&quot;top&quot;:114.2,&quot;width&quot;:394.9}"/>
</p:tagLst>
</file>

<file path=ppt/tags/tag5.xml><?xml version="1.0" encoding="utf-8"?>
<p:tagLst xmlns:p="http://schemas.openxmlformats.org/presentationml/2006/main">
  <p:tag name="KSO_WM_DIAGRAM_VIRTUALLY_FRAME" val="{&quot;height&quot;:313.6,&quot;left&quot;:527.15,&quot;top&quot;:114.2,&quot;width&quot;:394.9}"/>
</p:tagLst>
</file>

<file path=ppt/tags/tag50.xml><?xml version="1.0" encoding="utf-8"?>
<p:tagLst xmlns:p="http://schemas.openxmlformats.org/presentationml/2006/main">
  <p:tag name="KSO_WM_DIAGRAM_VIRTUALLY_FRAME" val="{&quot;height&quot;:313.6,&quot;left&quot;:527.15,&quot;top&quot;:114.2,&quot;width&quot;:394.9}"/>
</p:tagLst>
</file>

<file path=ppt/tags/tag51.xml><?xml version="1.0" encoding="utf-8"?>
<p:tagLst xmlns:p="http://schemas.openxmlformats.org/presentationml/2006/main">
  <p:tag name="KSO_WM_DIAGRAM_VIRTUALLY_FRAME" val="{&quot;height&quot;:313.6,&quot;left&quot;:527.15,&quot;top&quot;:114.2,&quot;width&quot;:394.9}"/>
</p:tagLst>
</file>

<file path=ppt/tags/tag52.xml><?xml version="1.0" encoding="utf-8"?>
<p:tagLst xmlns:p="http://schemas.openxmlformats.org/presentationml/2006/main">
  <p:tag name="KSO_WM_DIAGRAM_VIRTUALLY_FRAME" val="{&quot;height&quot;:313.6,&quot;left&quot;:527.15,&quot;top&quot;:114.2,&quot;width&quot;:394.9}"/>
</p:tagLst>
</file>

<file path=ppt/tags/tag53.xml><?xml version="1.0" encoding="utf-8"?>
<p:tagLst xmlns:p="http://schemas.openxmlformats.org/presentationml/2006/main">
  <p:tag name="KSO_WM_DIAGRAM_VIRTUALLY_FRAME" val="{&quot;height&quot;:313.6,&quot;left&quot;:527.15,&quot;top&quot;:114.2,&quot;width&quot;:394.9}"/>
</p:tagLst>
</file>

<file path=ppt/tags/tag54.xml><?xml version="1.0" encoding="utf-8"?>
<p:tagLst xmlns:p="http://schemas.openxmlformats.org/presentationml/2006/main">
  <p:tag name="KSO_WM_DIAGRAM_VIRTUALLY_FRAME" val="{&quot;height&quot;:313.6,&quot;left&quot;:527.15,&quot;top&quot;:114.2,&quot;width&quot;:394.9}"/>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DIAGRAM_VIRTUALLY_FRAME" val="{&quot;height&quot;:313.6,&quot;left&quot;:527.15,&quot;top&quot;:114.2,&quot;width&quot;:394.9}"/>
</p:tagLst>
</file>

<file path=ppt/tags/tag6.xml><?xml version="1.0" encoding="utf-8"?>
<p:tagLst xmlns:p="http://schemas.openxmlformats.org/presentationml/2006/main">
  <p:tag name="KSO_WM_DIAGRAM_VIRTUALLY_FRAME" val="{&quot;height&quot;:313.6,&quot;left&quot;:527.15,&quot;top&quot;:114.2,&quot;width&quot;:394.9}"/>
</p:tagLst>
</file>

<file path=ppt/tags/tag60.xml><?xml version="1.0" encoding="utf-8"?>
<p:tagLst xmlns:p="http://schemas.openxmlformats.org/presentationml/2006/main">
  <p:tag name="KSO_WM_DIAGRAM_VIRTUALLY_FRAME" val="{&quot;height&quot;:313.6,&quot;left&quot;:527.15,&quot;top&quot;:114.2,&quot;width&quot;:394.9}"/>
</p:tagLst>
</file>

<file path=ppt/tags/tag61.xml><?xml version="1.0" encoding="utf-8"?>
<p:tagLst xmlns:p="http://schemas.openxmlformats.org/presentationml/2006/main">
  <p:tag name="KSO_WM_DIAGRAM_VIRTUALLY_FRAME" val="{&quot;height&quot;:313.6,&quot;left&quot;:527.15,&quot;top&quot;:114.2,&quot;width&quot;:394.9}"/>
</p:tagLst>
</file>

<file path=ppt/tags/tag62.xml><?xml version="1.0" encoding="utf-8"?>
<p:tagLst xmlns:p="http://schemas.openxmlformats.org/presentationml/2006/main">
  <p:tag name="KSO_WM_DIAGRAM_VIRTUALLY_FRAME" val="{&quot;height&quot;:313.6,&quot;left&quot;:527.15,&quot;top&quot;:114.2,&quot;width&quot;:394.9}"/>
</p:tagLst>
</file>

<file path=ppt/tags/tag63.xml><?xml version="1.0" encoding="utf-8"?>
<p:tagLst xmlns:p="http://schemas.openxmlformats.org/presentationml/2006/main">
  <p:tag name="KSO_WM_DIAGRAM_VIRTUALLY_FRAME" val="{&quot;height&quot;:313.6,&quot;left&quot;:527.15,&quot;top&quot;:114.2,&quot;width&quot;:394.9}"/>
</p:tagLst>
</file>

<file path=ppt/tags/tag64.xml><?xml version="1.0" encoding="utf-8"?>
<p:tagLst xmlns:p="http://schemas.openxmlformats.org/presentationml/2006/main">
  <p:tag name="KSO_WM_DIAGRAM_VIRTUALLY_FRAME" val="{&quot;height&quot;:313.6,&quot;left&quot;:527.15,&quot;top&quot;:114.2,&quot;width&quot;:394.9}"/>
</p:tagLst>
</file>

<file path=ppt/tags/tag65.xml><?xml version="1.0" encoding="utf-8"?>
<p:tagLst xmlns:p="http://schemas.openxmlformats.org/presentationml/2006/main">
  <p:tag name="KSO_WM_DIAGRAM_VIRTUALLY_FRAME" val="{&quot;height&quot;:313.6,&quot;left&quot;:527.15,&quot;top&quot;:114.2,&quot;width&quot;:394.9}"/>
</p:tagLst>
</file>

<file path=ppt/tags/tag66.xml><?xml version="1.0" encoding="utf-8"?>
<p:tagLst xmlns:p="http://schemas.openxmlformats.org/presentationml/2006/main">
  <p:tag name="KSO_WM_DIAGRAM_VIRTUALLY_FRAME" val="{&quot;height&quot;:313.6,&quot;left&quot;:527.15,&quot;top&quot;:114.2,&quot;width&quot;:394.9}"/>
</p:tagLst>
</file>

<file path=ppt/tags/tag67.xml><?xml version="1.0" encoding="utf-8"?>
<p:tagLst xmlns:p="http://schemas.openxmlformats.org/presentationml/2006/main">
  <p:tag name="KSO_WM_DIAGRAM_VIRTUALLY_FRAME" val="{&quot;height&quot;:313.6,&quot;left&quot;:527.15,&quot;top&quot;:114.2,&quot;width&quot;:394.9}"/>
</p:tagLst>
</file>

<file path=ppt/tags/tag68.xml><?xml version="1.0" encoding="utf-8"?>
<p:tagLst xmlns:p="http://schemas.openxmlformats.org/presentationml/2006/main">
  <p:tag name="KSO_WM_DIAGRAM_VIRTUALLY_FRAME" val="{&quot;height&quot;:313.6,&quot;left&quot;:527.15,&quot;top&quot;:114.2,&quot;width&quot;:394.9}"/>
</p:tagLst>
</file>

<file path=ppt/tags/tag69.xml><?xml version="1.0" encoding="utf-8"?>
<p:tagLst xmlns:p="http://schemas.openxmlformats.org/presentationml/2006/main">
  <p:tag name="KSO_WM_DIAGRAM_VIRTUALLY_FRAME" val="{&quot;height&quot;:313.6,&quot;left&quot;:527.15,&quot;top&quot;:114.2,&quot;width&quot;:394.9}"/>
</p:tagLst>
</file>

<file path=ppt/tags/tag7.xml><?xml version="1.0" encoding="utf-8"?>
<p:tagLst xmlns:p="http://schemas.openxmlformats.org/presentationml/2006/main">
  <p:tag name="KSO_WM_DIAGRAM_VIRTUALLY_FRAME" val="{&quot;height&quot;:313.6,&quot;left&quot;:527.15,&quot;top&quot;:114.2,&quot;width&quot;:394.9}"/>
</p:tagLst>
</file>

<file path=ppt/tags/tag70.xml><?xml version="1.0" encoding="utf-8"?>
<p:tagLst xmlns:p="http://schemas.openxmlformats.org/presentationml/2006/main">
  <p:tag name="KSO_WM_DIAGRAM_VIRTUALLY_FRAME" val="{&quot;height&quot;:313.6,&quot;left&quot;:527.15,&quot;top&quot;:114.2,&quot;width&quot;:394.9}"/>
</p:tagLst>
</file>

<file path=ppt/tags/tag71.xml><?xml version="1.0" encoding="utf-8"?>
<p:tagLst xmlns:p="http://schemas.openxmlformats.org/presentationml/2006/main">
  <p:tag name="KSO_WM_DIAGRAM_VIRTUALLY_FRAME" val="{&quot;height&quot;:313.6,&quot;left&quot;:527.15,&quot;top&quot;:114.2,&quot;width&quot;:394.9}"/>
</p:tagLst>
</file>

<file path=ppt/tags/tag72.xml><?xml version="1.0" encoding="utf-8"?>
<p:tagLst xmlns:p="http://schemas.openxmlformats.org/presentationml/2006/main">
  <p:tag name="KSO_WM_DIAGRAM_VIRTUALLY_FRAME" val="{&quot;height&quot;:313.6,&quot;left&quot;:527.15,&quot;top&quot;:114.2,&quot;width&quot;:394.9}"/>
</p:tagLst>
</file>

<file path=ppt/tags/tag73.xml><?xml version="1.0" encoding="utf-8"?>
<p:tagLst xmlns:p="http://schemas.openxmlformats.org/presentationml/2006/main">
  <p:tag name="KSO_WM_DIAGRAM_VIRTUALLY_FRAME" val="{&quot;height&quot;:313.6,&quot;left&quot;:527.15,&quot;top&quot;:114.2,&quot;width&quot;:394.9}"/>
</p:tagLst>
</file>

<file path=ppt/tags/tag74.xml><?xml version="1.0" encoding="utf-8"?>
<p:tagLst xmlns:p="http://schemas.openxmlformats.org/presentationml/2006/main">
  <p:tag name="KSO_WM_DIAGRAM_VIRTUALLY_FRAME" val="{&quot;height&quot;:313.6,&quot;left&quot;:527.15,&quot;top&quot;:114.2,&quot;width&quot;:394.9}"/>
</p:tagLst>
</file>

<file path=ppt/tags/tag75.xml><?xml version="1.0" encoding="utf-8"?>
<p:tagLst xmlns:p="http://schemas.openxmlformats.org/presentationml/2006/main">
  <p:tag name="KSO_WM_DIAGRAM_VIRTUALLY_FRAME" val="{&quot;height&quot;:313.6,&quot;left&quot;:527.15,&quot;top&quot;:114.2,&quot;width&quot;:394.9}"/>
</p:tagLst>
</file>

<file path=ppt/tags/tag76.xml><?xml version="1.0" encoding="utf-8"?>
<p:tagLst xmlns:p="http://schemas.openxmlformats.org/presentationml/2006/main">
  <p:tag name="KSO_WM_DIAGRAM_VIRTUALLY_FRAME" val="{&quot;height&quot;:313.6,&quot;left&quot;:527.15,&quot;top&quot;:114.2,&quot;width&quot;:394.9}"/>
</p:tagLst>
</file>

<file path=ppt/tags/tag77.xml><?xml version="1.0" encoding="utf-8"?>
<p:tagLst xmlns:p="http://schemas.openxmlformats.org/presentationml/2006/main">
  <p:tag name="KSO_WM_DIAGRAM_VIRTUALLY_FRAME" val="{&quot;height&quot;:313.6,&quot;left&quot;:527.15,&quot;top&quot;:114.2,&quot;width&quot;:394.9}"/>
</p:tagLst>
</file>

<file path=ppt/tags/tag78.xml><?xml version="1.0" encoding="utf-8"?>
<p:tagLst xmlns:p="http://schemas.openxmlformats.org/presentationml/2006/main">
  <p:tag name="KSO_WM_DIAGRAM_VIRTUALLY_FRAME" val="{&quot;height&quot;:313.6,&quot;left&quot;:527.15,&quot;top&quot;:114.2,&quot;width&quot;:394.9}"/>
</p:tagLst>
</file>

<file path=ppt/tags/tag79.xml><?xml version="1.0" encoding="utf-8"?>
<p:tagLst xmlns:p="http://schemas.openxmlformats.org/presentationml/2006/main">
  <p:tag name="KSO_WM_DIAGRAM_VIRTUALLY_FRAME" val="{&quot;height&quot;:313.6,&quot;left&quot;:527.15,&quot;top&quot;:114.2,&quot;width&quot;:394.9}"/>
</p:tagLst>
</file>

<file path=ppt/tags/tag8.xml><?xml version="1.0" encoding="utf-8"?>
<p:tagLst xmlns:p="http://schemas.openxmlformats.org/presentationml/2006/main">
  <p:tag name="KSO_WM_DIAGRAM_VIRTUALLY_FRAME" val="{&quot;height&quot;:313.6,&quot;left&quot;:527.15,&quot;top&quot;:114.2,&quot;width&quot;:394.9}"/>
</p:tagLst>
</file>

<file path=ppt/tags/tag80.xml><?xml version="1.0" encoding="utf-8"?>
<p:tagLst xmlns:p="http://schemas.openxmlformats.org/presentationml/2006/main">
  <p:tag name="KSO_WM_DIAGRAM_VIRTUALLY_FRAME" val="{&quot;height&quot;:313.6,&quot;left&quot;:527.15,&quot;top&quot;:114.2,&quot;width&quot;:394.9}"/>
</p:tagLst>
</file>

<file path=ppt/tags/tag81.xml><?xml version="1.0" encoding="utf-8"?>
<p:tagLst xmlns:p="http://schemas.openxmlformats.org/presentationml/2006/main">
  <p:tag name="KSO_WM_DIAGRAM_VIRTUALLY_FRAME" val="{&quot;height&quot;:313.6,&quot;left&quot;:527.15,&quot;top&quot;:114.2,&quot;width&quot;:394.9}"/>
</p:tagLst>
</file>

<file path=ppt/tags/tag82.xml><?xml version="1.0" encoding="utf-8"?>
<p:tagLst xmlns:p="http://schemas.openxmlformats.org/presentationml/2006/main">
  <p:tag name="KSO_WM_DIAGRAM_VIRTUALLY_FRAME" val="{&quot;height&quot;:313.6,&quot;left&quot;:527.15,&quot;top&quot;:114.2,&quot;width&quot;:394.9}"/>
</p:tagLst>
</file>

<file path=ppt/tags/tag83.xml><?xml version="1.0" encoding="utf-8"?>
<p:tagLst xmlns:p="http://schemas.openxmlformats.org/presentationml/2006/main">
  <p:tag name="KSO_WM_DIAGRAM_VIRTUALLY_FRAME" val="{&quot;height&quot;:313.6,&quot;left&quot;:527.15,&quot;top&quot;:114.2,&quot;width&quot;:394.9}"/>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DIAGRAM_VIRTUALLY_FRAME" val="{&quot;height&quot;:313.6,&quot;left&quot;:527.15,&quot;top&quot;:114.2,&quot;width&quot;:394.9}"/>
</p:tagLst>
</file>

<file path=ppt/tags/tag89.xml><?xml version="1.0" encoding="utf-8"?>
<p:tagLst xmlns:p="http://schemas.openxmlformats.org/presentationml/2006/main">
  <p:tag name="KSO_WM_DIAGRAM_VIRTUALLY_FRAME" val="{&quot;height&quot;:313.6,&quot;left&quot;:527.15,&quot;top&quot;:114.2,&quot;width&quot;:394.9}"/>
</p:tagLst>
</file>

<file path=ppt/tags/tag9.xml><?xml version="1.0" encoding="utf-8"?>
<p:tagLst xmlns:p="http://schemas.openxmlformats.org/presentationml/2006/main">
  <p:tag name="KSO_WM_DIAGRAM_VIRTUALLY_FRAME" val="{&quot;height&quot;:313.6,&quot;left&quot;:527.15,&quot;top&quot;:114.2,&quot;width&quot;:394.9}"/>
</p:tagLst>
</file>

<file path=ppt/tags/tag90.xml><?xml version="1.0" encoding="utf-8"?>
<p:tagLst xmlns:p="http://schemas.openxmlformats.org/presentationml/2006/main">
  <p:tag name="KSO_WM_DIAGRAM_VIRTUALLY_FRAME" val="{&quot;height&quot;:313.6,&quot;left&quot;:527.15,&quot;top&quot;:114.2,&quot;width&quot;:394.9}"/>
</p:tagLst>
</file>

<file path=ppt/tags/tag91.xml><?xml version="1.0" encoding="utf-8"?>
<p:tagLst xmlns:p="http://schemas.openxmlformats.org/presentationml/2006/main">
  <p:tag name="KSO_WM_DIAGRAM_VIRTUALLY_FRAME" val="{&quot;height&quot;:313.6,&quot;left&quot;:527.15,&quot;top&quot;:114.2,&quot;width&quot;:394.9}"/>
</p:tagLst>
</file>

<file path=ppt/tags/tag92.xml><?xml version="1.0" encoding="utf-8"?>
<p:tagLst xmlns:p="http://schemas.openxmlformats.org/presentationml/2006/main">
  <p:tag name="KSO_WM_DIAGRAM_VIRTUALLY_FRAME" val="{&quot;height&quot;:313.6,&quot;left&quot;:527.15,&quot;top&quot;:114.2,&quot;width&quot;:394.9}"/>
</p:tagLst>
</file>

<file path=ppt/tags/tag93.xml><?xml version="1.0" encoding="utf-8"?>
<p:tagLst xmlns:p="http://schemas.openxmlformats.org/presentationml/2006/main">
  <p:tag name="KSO_WM_DIAGRAM_VIRTUALLY_FRAME" val="{&quot;height&quot;:313.6,&quot;left&quot;:527.15,&quot;top&quot;:114.2,&quot;width&quot;:394.9}"/>
</p:tagLst>
</file>

<file path=ppt/tags/tag94.xml><?xml version="1.0" encoding="utf-8"?>
<p:tagLst xmlns:p="http://schemas.openxmlformats.org/presentationml/2006/main">
  <p:tag name="KSO_WM_DIAGRAM_VIRTUALLY_FRAME" val="{&quot;height&quot;:313.6,&quot;left&quot;:527.15,&quot;top&quot;:114.2,&quot;width&quot;:394.9}"/>
</p:tagLst>
</file>

<file path=ppt/tags/tag95.xml><?xml version="1.0" encoding="utf-8"?>
<p:tagLst xmlns:p="http://schemas.openxmlformats.org/presentationml/2006/main">
  <p:tag name="KSO_WM_DIAGRAM_VIRTUALLY_FRAME" val="{&quot;height&quot;:313.6,&quot;left&quot;:527.15,&quot;top&quot;:114.2,&quot;width&quot;:394.9}"/>
</p:tagLst>
</file>

<file path=ppt/tags/tag96.xml><?xml version="1.0" encoding="utf-8"?>
<p:tagLst xmlns:p="http://schemas.openxmlformats.org/presentationml/2006/main">
  <p:tag name="KSO_WM_DIAGRAM_VIRTUALLY_FRAME" val="{&quot;height&quot;:313.6,&quot;left&quot;:527.15,&quot;top&quot;:114.2,&quot;width&quot;:394.9}"/>
</p:tagLst>
</file>

<file path=ppt/tags/tag97.xml><?xml version="1.0" encoding="utf-8"?>
<p:tagLst xmlns:p="http://schemas.openxmlformats.org/presentationml/2006/main">
  <p:tag name="KSO_WM_DIAGRAM_VIRTUALLY_FRAME" val="{&quot;height&quot;:313.6,&quot;left&quot;:527.15,&quot;top&quot;:114.2,&quot;width&quot;:394.9}"/>
</p:tagLst>
</file>

<file path=ppt/tags/tag98.xml><?xml version="1.0" encoding="utf-8"?>
<p:tagLst xmlns:p="http://schemas.openxmlformats.org/presentationml/2006/main">
  <p:tag name="KSO_WM_DIAGRAM_VIRTUALLY_FRAME" val="{&quot;height&quot;:313.6,&quot;left&quot;:527.15,&quot;top&quot;:114.2,&quot;width&quot;:394.9}"/>
</p:tagLst>
</file>

<file path=ppt/tags/tag99.xml><?xml version="1.0" encoding="utf-8"?>
<p:tagLst xmlns:p="http://schemas.openxmlformats.org/presentationml/2006/main">
  <p:tag name="KSO_WM_DIAGRAM_VIRTUALLY_FRAME" val="{&quot;height&quot;:313.6,&quot;left&quot;:527.15,&quot;top&quot;:114.2,&quot;width&quot;:394.9}"/>
</p:tagLst>
</file>

<file path=ppt/theme/theme1.xml><?xml version="1.0" encoding="utf-8"?>
<a:theme xmlns:a="http://schemas.openxmlformats.org/drawingml/2006/main" name="Office 主题">
  <a:themeElements>
    <a:clrScheme name="自定义 1">
      <a:dk1>
        <a:sysClr val="windowText" lastClr="000000"/>
      </a:dk1>
      <a:lt1>
        <a:sysClr val="window" lastClr="FFFFFF"/>
      </a:lt1>
      <a:dk2>
        <a:srgbClr val="44546A"/>
      </a:dk2>
      <a:lt2>
        <a:srgbClr val="E7E6E6"/>
      </a:lt2>
      <a:accent1>
        <a:srgbClr val="C00000"/>
      </a:accent1>
      <a:accent2>
        <a:srgbClr val="ED7D31"/>
      </a:accent2>
      <a:accent3>
        <a:srgbClr val="A5A5A5"/>
      </a:accent3>
      <a:accent4>
        <a:srgbClr val="FFC000"/>
      </a:accent4>
      <a:accent5>
        <a:srgbClr val="C00000"/>
      </a:accent5>
      <a:accent6>
        <a:srgbClr val="70AD47"/>
      </a:accent6>
      <a:hlink>
        <a:srgbClr val="C00000"/>
      </a:hlink>
      <a:folHlink>
        <a:srgbClr val="954F72"/>
      </a:folHlink>
    </a:clrScheme>
    <a:fontScheme name="常用">
      <a:majorFont>
        <a:latin typeface="Arial"/>
        <a:ea typeface="微软雅黑"/>
        <a:cs typeface=""/>
      </a:majorFont>
      <a:minorFont>
        <a:latin typeface="Times New Roman"/>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10347</Words>
  <Application>WPS 演示</Application>
  <PresentationFormat>自定义</PresentationFormat>
  <Paragraphs>667</Paragraphs>
  <Slides>88</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88</vt:i4>
      </vt:variant>
    </vt:vector>
  </HeadingPairs>
  <TitlesOfParts>
    <vt:vector size="96" baseType="lpstr">
      <vt:lpstr>Arial</vt:lpstr>
      <vt:lpstr>宋体</vt:lpstr>
      <vt:lpstr>Wingdings</vt:lpstr>
      <vt:lpstr>微软雅黑</vt:lpstr>
      <vt:lpstr>Times New Roman</vt:lpstr>
      <vt:lpstr>Arial Unicode MS</vt:lpstr>
      <vt:lpstr>Calibri</vt:lpstr>
      <vt:lpstr>Office 主题</vt:lpstr>
      <vt:lpstr>PowerPoint 演示文稿</vt:lpstr>
      <vt:lpstr>PowerPoint 演示文稿</vt:lpstr>
      <vt:lpstr>3.1.1 使用视频滤镜</vt:lpstr>
      <vt:lpstr>PowerPoint 演示文稿</vt:lpstr>
      <vt:lpstr>3.1.1 使用视频滤镜</vt:lpstr>
      <vt:lpstr>5.2.1 剪映的工作界面</vt:lpstr>
      <vt:lpstr>5.2.1 剪映的工作界面</vt:lpstr>
      <vt:lpstr>5.2.1 剪映的工作界面</vt:lpstr>
      <vt:lpstr>5.2.1 剪映的工作界面</vt:lpstr>
      <vt:lpstr>3.1.1 使用视频滤镜</vt:lpstr>
      <vt:lpstr>3.1.1 使用视频滤镜</vt:lpstr>
      <vt:lpstr>3.1.1 使用视频滤镜</vt:lpstr>
      <vt:lpstr>3.1.1 使用视频滤镜</vt:lpstr>
      <vt:lpstr>5.2.2 剪映的编辑界面</vt:lpstr>
      <vt:lpstr>PowerPoint 演示文稿</vt:lpstr>
      <vt:lpstr>5.2.2 剪映的编辑界面</vt:lpstr>
      <vt:lpstr>5.3.1 素材的添加与处理</vt:lpstr>
      <vt:lpstr>5.3.1 素材的添加与处理</vt:lpstr>
      <vt:lpstr>5.3.1 素材的添加与处理</vt:lpstr>
      <vt:lpstr>5.3.2 实战案例：制作时光相册视频</vt:lpstr>
      <vt:lpstr>5.3.2 实战案例：制作时光相册视频</vt:lpstr>
      <vt:lpstr>5.3.2 实战案例：制作时光相册视频</vt:lpstr>
      <vt:lpstr>5.3.2 实战案例：制作时光相册视频</vt:lpstr>
      <vt:lpstr>5.3.2 实战案例：制作时光相册视频</vt:lpstr>
      <vt:lpstr>5.3.2 实战案例：制作时光相册视频</vt:lpstr>
      <vt:lpstr>5.3.2 实战案例：制作时光相册视频</vt:lpstr>
      <vt:lpstr>5.3.2 实战案例：制作时光相册视频</vt:lpstr>
      <vt:lpstr>5.3.3 字幕的创建及调整</vt:lpstr>
      <vt:lpstr>5.3.3 字幕的创建及调整</vt:lpstr>
      <vt:lpstr>5.3.4 实战案例：制作粒子消散文字视频</vt:lpstr>
      <vt:lpstr>5.3.4 实战案例：制作粒子消散文字视频</vt:lpstr>
      <vt:lpstr>5.3.4 实战案例：制作粒子消散文字视频</vt:lpstr>
      <vt:lpstr>PowerPoint 演示文稿</vt:lpstr>
      <vt:lpstr>5.3.4 实战案例：制作粒子消散文字视频</vt:lpstr>
      <vt:lpstr>5.4.1 转场效果的应用</vt:lpstr>
      <vt:lpstr>5.4.1 转场效果的应用</vt:lpstr>
      <vt:lpstr>5.4.2 实战案例：制作美食展示视频</vt:lpstr>
      <vt:lpstr>5.4.2 实战案例：制作美食展示视频</vt:lpstr>
      <vt:lpstr>5.4.2 实战案例：制作美食展示视频</vt:lpstr>
      <vt:lpstr>5.4.2 实战案例：制作美食展示视频</vt:lpstr>
      <vt:lpstr>5.4.2 实战案例：制作美食展示视频</vt:lpstr>
      <vt:lpstr>5.4.3 视频素材的调色</vt:lpstr>
      <vt:lpstr>5.4.3 视频素材的调色</vt:lpstr>
      <vt:lpstr>5.4.3 视频素材的调色</vt:lpstr>
      <vt:lpstr>5.4.3 视频素材的调色</vt:lpstr>
      <vt:lpstr>5.4.3 视频素材的调色</vt:lpstr>
      <vt:lpstr>5.4.4 实战案例：制作夏日小清新色调视频</vt:lpstr>
      <vt:lpstr>5.4.4 实战案例：制作夏日小清新色调视频</vt:lpstr>
      <vt:lpstr>5.4.4 实战案例：制作夏日小清新色调视频</vt:lpstr>
      <vt:lpstr>5.4.4 实战案例：制作夏日小清新色调视频</vt:lpstr>
      <vt:lpstr>5.4.5 蒙版、抠像与混合模式的应用</vt:lpstr>
      <vt:lpstr>5.4.5 蒙版、抠像与混合模式的应用</vt:lpstr>
      <vt:lpstr>5.4.5 蒙版、抠像与混合模式的应用</vt:lpstr>
      <vt:lpstr>5.4.5 蒙版、抠像与混合模式的应用</vt:lpstr>
      <vt:lpstr>5.4.5 蒙版、抠像与混合模式的应用</vt:lpstr>
      <vt:lpstr>5.4.5 蒙版、抠像与混合模式的应用</vt:lpstr>
      <vt:lpstr>5.4.5 蒙版、抠像与混合模式的应用</vt:lpstr>
      <vt:lpstr>5.4.5 蒙版、抠像与混合模式的应用</vt:lpstr>
      <vt:lpstr>5.4.5 蒙版、抠像与混合模式的应用</vt:lpstr>
      <vt:lpstr>5.4.5 蒙版、抠像与混合模式的应用</vt:lpstr>
      <vt:lpstr>5.4.5 蒙版、抠像与混合模式的应用</vt:lpstr>
      <vt:lpstr>5.4.6 实战案例：制作画中画穿越视频</vt:lpstr>
      <vt:lpstr>5.4.6 实战案例：制作画中画穿越视频</vt:lpstr>
      <vt:lpstr>PowerPoint 演示文稿</vt:lpstr>
      <vt:lpstr>5.4.6 实战案例：制作画中画穿越视频</vt:lpstr>
      <vt:lpstr>5.5.1 趣味贴纸效果的添加</vt:lpstr>
      <vt:lpstr>5.5.1 趣味贴纸效果的添加</vt:lpstr>
      <vt:lpstr>5.5.1 趣味贴纸效果的添加</vt:lpstr>
      <vt:lpstr>5.5.2 视频动画特效的添加</vt:lpstr>
      <vt:lpstr>5.5.2 视频动画特效的添加</vt:lpstr>
      <vt:lpstr>5.5.3 实战案例：制作Vlog搜索框片头动画</vt:lpstr>
      <vt:lpstr>5.5.3 实战案例：制作Vlog搜索框片头动画</vt:lpstr>
      <vt:lpstr>5.5.3 实战案例：制作Vlog搜索框片头动画</vt:lpstr>
      <vt:lpstr>5.5.3 实战案例：制作Vlog搜索框片头动画</vt:lpstr>
      <vt:lpstr>5.5.3 实战案例：制作Vlog搜索框片头动画</vt:lpstr>
      <vt:lpstr>5.5.3 实战案例：制作Vlog搜索框片头动画</vt:lpstr>
      <vt:lpstr>PowerPoint 演示文稿</vt:lpstr>
      <vt:lpstr>5.5.3 实战案例：制作Vlog搜索框片头动画</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kk</dc:creator>
  <cp:lastModifiedBy>呆呆熊</cp:lastModifiedBy>
  <cp:revision>170</cp:revision>
  <dcterms:created xsi:type="dcterms:W3CDTF">2016-10-23T10:12:00Z</dcterms:created>
  <dcterms:modified xsi:type="dcterms:W3CDTF">2025-06-04T08:19:15Z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2052-12.1.0.19770</vt:lpwstr>
  </property>
  <property fmtid="{D5CDD505-2E9C-101B-9397-08002B2CF9AE}" pid="3" name="ICV">
    <vt:lpwstr>EF8EEF18AD1D4D9BB696FBD045A40109</vt:lpwstr>
  </property>
</Properties>
</file>