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23"/>
  </p:notesMasterIdLst>
  <p:sldIdLst>
    <p:sldId id="256" r:id="rId3"/>
    <p:sldId id="366" r:id="rId4"/>
    <p:sldId id="367" r:id="rId5"/>
    <p:sldId id="368" r:id="rId6"/>
    <p:sldId id="369" r:id="rId7"/>
    <p:sldId id="370" r:id="rId8"/>
    <p:sldId id="373" r:id="rId9"/>
    <p:sldId id="374" r:id="rId10"/>
    <p:sldId id="371" r:id="rId11"/>
    <p:sldId id="375" r:id="rId12"/>
    <p:sldId id="376" r:id="rId13"/>
    <p:sldId id="377" r:id="rId14"/>
    <p:sldId id="372" r:id="rId15"/>
    <p:sldId id="379" r:id="rId16"/>
    <p:sldId id="380" r:id="rId17"/>
    <p:sldId id="378" r:id="rId18"/>
    <p:sldId id="381" r:id="rId19"/>
    <p:sldId id="382" r:id="rId20"/>
    <p:sldId id="274" r:id="rId21"/>
    <p:sldId id="275" r:id="rId22"/>
  </p:sldIdLst>
  <p:sldSz cx="9144000" cy="5143500" type="screen16x9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 varScale="1">
        <p:scale>
          <a:sx n="105" d="100"/>
          <a:sy n="105" d="100"/>
        </p:scale>
        <p:origin x="1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9775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1663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59531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54259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62235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11562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073605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01403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71414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3758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7067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6723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0366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1535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2395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6214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"/>
            <a:ext cx="9143888" cy="514338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32494" y="550498"/>
            <a:ext cx="486155" cy="42896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95828" y="918972"/>
            <a:ext cx="2759201" cy="117271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5676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16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30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2" y="236412"/>
            <a:ext cx="1820704" cy="311624"/>
          </a:xfrm>
        </p:spPr>
        <p:txBody>
          <a:bodyPr lIns="0" tIns="0" rIns="0" bIns="0"/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34368" y="1563328"/>
            <a:ext cx="4114324" cy="207749"/>
          </a:xfrm>
        </p:spPr>
        <p:txBody>
          <a:bodyPr lIns="0" tIns="0" rIns="0" bIns="0"/>
          <a:lstStyle>
            <a:lvl1pPr>
              <a:defRPr sz="135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180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2" y="236412"/>
            <a:ext cx="1820704" cy="311624"/>
          </a:xfrm>
        </p:spPr>
        <p:txBody>
          <a:bodyPr lIns="0" tIns="0" rIns="0" bIns="0"/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4193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2" y="236412"/>
            <a:ext cx="1820704" cy="311624"/>
          </a:xfrm>
        </p:spPr>
        <p:txBody>
          <a:bodyPr lIns="0" tIns="0" rIns="0" bIns="0"/>
          <a:lstStyle>
            <a:lvl1pPr>
              <a:defRPr sz="2025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427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851" y="6857851"/>
                </a:moveTo>
                <a:lnTo>
                  <a:pt x="0" y="6857851"/>
                </a:lnTo>
                <a:lnTo>
                  <a:pt x="0" y="0"/>
                </a:lnTo>
                <a:lnTo>
                  <a:pt x="12191851" y="0"/>
                </a:lnTo>
                <a:lnTo>
                  <a:pt x="12191851" y="6857851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2422" y="236412"/>
            <a:ext cx="1820704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34368" y="1563328"/>
            <a:ext cx="411432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F2937"/>
                </a:solidFill>
                <a:latin typeface="微软雅黑"/>
                <a:cs typeface="微软雅黑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3956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4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1.png"/><Relationship Id="rId25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0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24" Type="http://schemas.openxmlformats.org/officeDocument/2006/relationships/image" Target="../media/image6.png"/><Relationship Id="rId5" Type="http://schemas.openxmlformats.org/officeDocument/2006/relationships/image" Target="../media/image30.png"/><Relationship Id="rId15" Type="http://schemas.openxmlformats.org/officeDocument/2006/relationships/image" Target="../media/image39.png"/><Relationship Id="rId23" Type="http://schemas.openxmlformats.org/officeDocument/2006/relationships/image" Target="../media/image5.png"/><Relationship Id="rId10" Type="http://schemas.openxmlformats.org/officeDocument/2006/relationships/image" Target="../media/image35.png"/><Relationship Id="rId19" Type="http://schemas.openxmlformats.org/officeDocument/2006/relationships/image" Target="../media/image42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8.png"/><Relationship Id="rId22" Type="http://schemas.openxmlformats.org/officeDocument/2006/relationships/image" Target="../media/image4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99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7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Relationship Id="rId9" Type="http://schemas.openxmlformats.org/officeDocument/2006/relationships/image" Target="../media/image1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2.png"/><Relationship Id="rId7" Type="http://schemas.openxmlformats.org/officeDocument/2006/relationships/image" Target="../media/image1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10" Type="http://schemas.openxmlformats.org/officeDocument/2006/relationships/image" Target="../media/image128.png"/><Relationship Id="rId4" Type="http://schemas.openxmlformats.org/officeDocument/2006/relationships/image" Target="../media/image100.png"/><Relationship Id="rId9" Type="http://schemas.openxmlformats.org/officeDocument/2006/relationships/image" Target="../media/image1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5" Type="http://schemas.openxmlformats.org/officeDocument/2006/relationships/image" Target="../media/image131.png"/><Relationship Id="rId10" Type="http://schemas.openxmlformats.org/officeDocument/2006/relationships/image" Target="../media/image136.png"/><Relationship Id="rId4" Type="http://schemas.openxmlformats.org/officeDocument/2006/relationships/image" Target="../media/image130.png"/><Relationship Id="rId9" Type="http://schemas.openxmlformats.org/officeDocument/2006/relationships/image" Target="../media/image1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1.png"/><Relationship Id="rId5" Type="http://schemas.openxmlformats.org/officeDocument/2006/relationships/image" Target="../media/image140.png"/><Relationship Id="rId10" Type="http://schemas.openxmlformats.org/officeDocument/2006/relationships/image" Target="../media/image145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146.png"/><Relationship Id="rId7" Type="http://schemas.openxmlformats.org/officeDocument/2006/relationships/image" Target="../media/image150.png"/><Relationship Id="rId12" Type="http://schemas.openxmlformats.org/officeDocument/2006/relationships/image" Target="../media/image1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9.png"/><Relationship Id="rId11" Type="http://schemas.openxmlformats.org/officeDocument/2006/relationships/image" Target="../media/image109.png"/><Relationship Id="rId5" Type="http://schemas.openxmlformats.org/officeDocument/2006/relationships/image" Target="../media/image148.png"/><Relationship Id="rId10" Type="http://schemas.openxmlformats.org/officeDocument/2006/relationships/image" Target="../media/image108.png"/><Relationship Id="rId4" Type="http://schemas.openxmlformats.org/officeDocument/2006/relationships/image" Target="../media/image147.png"/><Relationship Id="rId9" Type="http://schemas.openxmlformats.org/officeDocument/2006/relationships/image" Target="../media/image10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6.png"/><Relationship Id="rId5" Type="http://schemas.openxmlformats.org/officeDocument/2006/relationships/image" Target="../media/image155.png"/><Relationship Id="rId4" Type="http://schemas.openxmlformats.org/officeDocument/2006/relationships/image" Target="../media/image1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0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40.png"/><Relationship Id="rId18" Type="http://schemas.openxmlformats.org/officeDocument/2006/relationships/image" Target="../media/image44.png"/><Relationship Id="rId3" Type="http://schemas.openxmlformats.org/officeDocument/2006/relationships/image" Target="../media/image163.png"/><Relationship Id="rId21" Type="http://schemas.openxmlformats.org/officeDocument/2006/relationships/image" Target="../media/image166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openxmlformats.org/officeDocument/2006/relationships/image" Target="../media/image1.png"/><Relationship Id="rId16" Type="http://schemas.openxmlformats.org/officeDocument/2006/relationships/image" Target="../media/image42.png"/><Relationship Id="rId20" Type="http://schemas.openxmlformats.org/officeDocument/2006/relationships/image" Target="../media/image1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164.png"/><Relationship Id="rId5" Type="http://schemas.openxmlformats.org/officeDocument/2006/relationships/image" Target="../media/image31.png"/><Relationship Id="rId15" Type="http://schemas.openxmlformats.org/officeDocument/2006/relationships/image" Target="../media/image4.png"/><Relationship Id="rId23" Type="http://schemas.openxmlformats.org/officeDocument/2006/relationships/image" Target="../media/image46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1.png"/><Relationship Id="rId22" Type="http://schemas.openxmlformats.org/officeDocument/2006/relationships/image" Target="../media/image16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3998480" y="1406670"/>
            <a:ext cx="4572333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marL="0" marR="0" lvl="0" indent="0" algn="l" defTabSz="914400" rtl="0" eaLnBrk="1" fontAlgn="auto" latinLnBrk="0" hangingPunct="1">
              <a:lnSpc>
                <a:spcPct val="11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3800" cap="none" spc="115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rPr>
              <a:t>互联网产品交互设计与开发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6-3 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高保真原型开发实践</a:t>
            </a:r>
            <a:endParaRPr sz="2000" kern="3800" spc="115" dirty="0">
              <a:solidFill>
                <a:schemeClr val="tx1">
                  <a:lumMod val="95000"/>
                  <a:lumOff val="5000"/>
                </a:scheme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跑马灯循环动画制作</a:t>
            </a:r>
          </a:p>
        </p:txBody>
      </p:sp>
      <p:grpSp>
        <p:nvGrpSpPr>
          <p:cNvPr id="3" name="object 4">
            <a:extLst>
              <a:ext uri="{FF2B5EF4-FFF2-40B4-BE49-F238E27FC236}">
                <a16:creationId xmlns:a16="http://schemas.microsoft.com/office/drawing/2014/main" id="{D76FC01A-E440-47B9-A5B0-BD7F67944437}"/>
              </a:ext>
            </a:extLst>
          </p:cNvPr>
          <p:cNvGrpSpPr/>
          <p:nvPr/>
        </p:nvGrpSpPr>
        <p:grpSpPr>
          <a:xfrm>
            <a:off x="972309" y="1201088"/>
            <a:ext cx="4168140" cy="786765"/>
            <a:chOff x="1296412" y="1601450"/>
            <a:chExt cx="5557520" cy="1049020"/>
          </a:xfrm>
        </p:grpSpPr>
        <p:sp>
          <p:nvSpPr>
            <p:cNvPr id="4" name="object 5">
              <a:extLst>
                <a:ext uri="{FF2B5EF4-FFF2-40B4-BE49-F238E27FC236}">
                  <a16:creationId xmlns:a16="http://schemas.microsoft.com/office/drawing/2014/main" id="{83E82A91-0D07-4909-B9D5-0900FFCA6E2B}"/>
                </a:ext>
              </a:extLst>
            </p:cNvPr>
            <p:cNvSpPr/>
            <p:nvPr/>
          </p:nvSpPr>
          <p:spPr>
            <a:xfrm>
              <a:off x="1315476" y="1601450"/>
              <a:ext cx="5538470" cy="1049020"/>
            </a:xfrm>
            <a:custGeom>
              <a:avLst/>
              <a:gdLst/>
              <a:ahLst/>
              <a:cxnLst/>
              <a:rect l="l" t="t" r="r" b="b"/>
              <a:pathLst>
                <a:path w="5538470" h="1049020">
                  <a:moveTo>
                    <a:pt x="5467096" y="1048568"/>
                  </a:moveTo>
                  <a:lnTo>
                    <a:pt x="53439" y="1048568"/>
                  </a:lnTo>
                  <a:lnTo>
                    <a:pt x="49719" y="1048080"/>
                  </a:lnTo>
                  <a:lnTo>
                    <a:pt x="14096" y="1022691"/>
                  </a:lnTo>
                  <a:lnTo>
                    <a:pt x="366" y="982275"/>
                  </a:lnTo>
                  <a:lnTo>
                    <a:pt x="0" y="977316"/>
                  </a:lnTo>
                  <a:lnTo>
                    <a:pt x="0" y="972309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5467096" y="0"/>
                  </a:lnTo>
                  <a:lnTo>
                    <a:pt x="5508619" y="15633"/>
                  </a:lnTo>
                  <a:lnTo>
                    <a:pt x="5534458" y="51702"/>
                  </a:lnTo>
                  <a:lnTo>
                    <a:pt x="5538348" y="71252"/>
                  </a:lnTo>
                  <a:lnTo>
                    <a:pt x="5538348" y="977316"/>
                  </a:lnTo>
                  <a:lnTo>
                    <a:pt x="5522714" y="1018839"/>
                  </a:lnTo>
                  <a:lnTo>
                    <a:pt x="5486645" y="1044679"/>
                  </a:lnTo>
                  <a:lnTo>
                    <a:pt x="5472055" y="1048080"/>
                  </a:lnTo>
                  <a:lnTo>
                    <a:pt x="5467096" y="10485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6">
              <a:extLst>
                <a:ext uri="{FF2B5EF4-FFF2-40B4-BE49-F238E27FC236}">
                  <a16:creationId xmlns:a16="http://schemas.microsoft.com/office/drawing/2014/main" id="{6D705702-275A-49A4-9C8E-D1E59A5BC6C5}"/>
                </a:ext>
              </a:extLst>
            </p:cNvPr>
            <p:cNvSpPr/>
            <p:nvPr/>
          </p:nvSpPr>
          <p:spPr>
            <a:xfrm>
              <a:off x="1296412" y="1601728"/>
              <a:ext cx="71120" cy="1048385"/>
            </a:xfrm>
            <a:custGeom>
              <a:avLst/>
              <a:gdLst/>
              <a:ahLst/>
              <a:cxnLst/>
              <a:rect l="l" t="t" r="r" b="b"/>
              <a:pathLst>
                <a:path w="71119" h="1048385">
                  <a:moveTo>
                    <a:pt x="70504" y="1048012"/>
                  </a:moveTo>
                  <a:lnTo>
                    <a:pt x="33883" y="1035450"/>
                  </a:lnTo>
                  <a:lnTo>
                    <a:pt x="5804" y="1001214"/>
                  </a:lnTo>
                  <a:lnTo>
                    <a:pt x="0" y="972031"/>
                  </a:lnTo>
                  <a:lnTo>
                    <a:pt x="0" y="75981"/>
                  </a:lnTo>
                  <a:lnTo>
                    <a:pt x="12839" y="33605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6"/>
                  </a:lnTo>
                  <a:lnTo>
                    <a:pt x="56996" y="9396"/>
                  </a:lnTo>
                  <a:lnTo>
                    <a:pt x="41032" y="46798"/>
                  </a:lnTo>
                  <a:lnTo>
                    <a:pt x="38129" y="75981"/>
                  </a:lnTo>
                  <a:lnTo>
                    <a:pt x="38129" y="972031"/>
                  </a:lnTo>
                  <a:lnTo>
                    <a:pt x="44549" y="1014406"/>
                  </a:lnTo>
                  <a:lnTo>
                    <a:pt x="66339" y="1046355"/>
                  </a:lnTo>
                  <a:lnTo>
                    <a:pt x="70504" y="1048012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" name="object 7">
              <a:extLst>
                <a:ext uri="{FF2B5EF4-FFF2-40B4-BE49-F238E27FC236}">
                  <a16:creationId xmlns:a16="http://schemas.microsoft.com/office/drawing/2014/main" id="{6DE9DAFB-B3BA-4451-9C45-20DF2EB2C6D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7060" y="1792099"/>
              <a:ext cx="219246" cy="190648"/>
            </a:xfrm>
            <a:prstGeom prst="rect">
              <a:avLst/>
            </a:prstGeom>
          </p:spPr>
        </p:pic>
      </p:grpSp>
      <p:sp>
        <p:nvSpPr>
          <p:cNvPr id="7" name="object 8">
            <a:extLst>
              <a:ext uri="{FF2B5EF4-FFF2-40B4-BE49-F238E27FC236}">
                <a16:creationId xmlns:a16="http://schemas.microsoft.com/office/drawing/2014/main" id="{4A83CDF9-ED1C-40CD-B9B7-A536E5336FBE}"/>
              </a:ext>
            </a:extLst>
          </p:cNvPr>
          <p:cNvSpPr txBox="1"/>
          <p:nvPr/>
        </p:nvSpPr>
        <p:spPr>
          <a:xfrm>
            <a:off x="1105771" y="1221181"/>
            <a:ext cx="3922871" cy="424123"/>
          </a:xfrm>
          <a:prstGeom prst="rect">
            <a:avLst/>
          </a:prstGeom>
        </p:spPr>
        <p:txBody>
          <a:bodyPr vert="horz" wrap="square" lIns="0" tIns="101441" rIns="0" bIns="0" rtlCol="0">
            <a:spAutoFit/>
          </a:bodyPr>
          <a:lstStyle/>
          <a:p>
            <a:pPr marL="227171" defTabSz="685800">
              <a:spcBef>
                <a:spcPts val="799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转换动态面板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000"/>
              </a:lnSpc>
              <a:spcBef>
                <a:spcPts val="158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将文本标签与背景组合转换为“内容动态面板”，设置初始位置在可视区域右侧，为滚动</a:t>
            </a:r>
            <a:r>
              <a:rPr sz="7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做准备。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6184A881-83FE-4B7C-AA7B-43A33B7F15DB}"/>
              </a:ext>
            </a:extLst>
          </p:cNvPr>
          <p:cNvSpPr/>
          <p:nvPr/>
        </p:nvSpPr>
        <p:spPr>
          <a:xfrm>
            <a:off x="457557" y="1201087"/>
            <a:ext cx="343376" cy="343376"/>
          </a:xfrm>
          <a:custGeom>
            <a:avLst/>
            <a:gdLst/>
            <a:ahLst/>
            <a:cxnLst/>
            <a:rect l="l" t="t" r="r" b="b"/>
            <a:pathLst>
              <a:path w="457834" h="457835">
                <a:moveTo>
                  <a:pt x="236271" y="457557"/>
                </a:moveTo>
                <a:lnTo>
                  <a:pt x="221285" y="457557"/>
                </a:lnTo>
                <a:lnTo>
                  <a:pt x="213811" y="457189"/>
                </a:lnTo>
                <a:lnTo>
                  <a:pt x="169537" y="449881"/>
                </a:lnTo>
                <a:lnTo>
                  <a:pt x="127541" y="434075"/>
                </a:lnTo>
                <a:lnTo>
                  <a:pt x="89434" y="410380"/>
                </a:lnTo>
                <a:lnTo>
                  <a:pt x="56683" y="379706"/>
                </a:lnTo>
                <a:lnTo>
                  <a:pt x="30545" y="343232"/>
                </a:lnTo>
                <a:lnTo>
                  <a:pt x="12026" y="302359"/>
                </a:lnTo>
                <a:lnTo>
                  <a:pt x="1836" y="258659"/>
                </a:lnTo>
                <a:lnTo>
                  <a:pt x="0" y="236271"/>
                </a:lnTo>
                <a:lnTo>
                  <a:pt x="0" y="221285"/>
                </a:lnTo>
                <a:lnTo>
                  <a:pt x="5857" y="176797"/>
                </a:lnTo>
                <a:lnTo>
                  <a:pt x="20282" y="134306"/>
                </a:lnTo>
                <a:lnTo>
                  <a:pt x="42718" y="95445"/>
                </a:lnTo>
                <a:lnTo>
                  <a:pt x="72305" y="61709"/>
                </a:lnTo>
                <a:lnTo>
                  <a:pt x="107906" y="34393"/>
                </a:lnTo>
                <a:lnTo>
                  <a:pt x="148151" y="14547"/>
                </a:lnTo>
                <a:lnTo>
                  <a:pt x="191494" y="2934"/>
                </a:lnTo>
                <a:lnTo>
                  <a:pt x="221285" y="0"/>
                </a:lnTo>
                <a:lnTo>
                  <a:pt x="236271" y="0"/>
                </a:lnTo>
                <a:lnTo>
                  <a:pt x="280759" y="5857"/>
                </a:lnTo>
                <a:lnTo>
                  <a:pt x="323250" y="20282"/>
                </a:lnTo>
                <a:lnTo>
                  <a:pt x="362111" y="42718"/>
                </a:lnTo>
                <a:lnTo>
                  <a:pt x="395847" y="72305"/>
                </a:lnTo>
                <a:lnTo>
                  <a:pt x="423163" y="107906"/>
                </a:lnTo>
                <a:lnTo>
                  <a:pt x="443009" y="148151"/>
                </a:lnTo>
                <a:lnTo>
                  <a:pt x="454623" y="191494"/>
                </a:lnTo>
                <a:lnTo>
                  <a:pt x="457557" y="221285"/>
                </a:lnTo>
                <a:lnTo>
                  <a:pt x="457557" y="228778"/>
                </a:lnTo>
                <a:lnTo>
                  <a:pt x="457557" y="236271"/>
                </a:lnTo>
                <a:lnTo>
                  <a:pt x="451699" y="280759"/>
                </a:lnTo>
                <a:lnTo>
                  <a:pt x="437275" y="323250"/>
                </a:lnTo>
                <a:lnTo>
                  <a:pt x="414838" y="362111"/>
                </a:lnTo>
                <a:lnTo>
                  <a:pt x="385251" y="395847"/>
                </a:lnTo>
                <a:lnTo>
                  <a:pt x="349651" y="423163"/>
                </a:lnTo>
                <a:lnTo>
                  <a:pt x="309405" y="443009"/>
                </a:lnTo>
                <a:lnTo>
                  <a:pt x="266062" y="454623"/>
                </a:lnTo>
                <a:lnTo>
                  <a:pt x="243746" y="457190"/>
                </a:lnTo>
                <a:lnTo>
                  <a:pt x="236271" y="457557"/>
                </a:lnTo>
                <a:close/>
              </a:path>
            </a:pathLst>
          </a:custGeom>
          <a:solidFill>
            <a:srgbClr val="DAE9FE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EA826D6B-0795-4B79-8922-5F0F3C59B405}"/>
              </a:ext>
            </a:extLst>
          </p:cNvPr>
          <p:cNvSpPr txBox="1"/>
          <p:nvPr/>
        </p:nvSpPr>
        <p:spPr>
          <a:xfrm>
            <a:off x="575491" y="1270206"/>
            <a:ext cx="10763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38" dirty="0">
                <a:solidFill>
                  <a:srgbClr val="2562EB"/>
                </a:solidFill>
                <a:latin typeface="微软雅黑"/>
                <a:cs typeface="微软雅黑"/>
              </a:rPr>
              <a:t>1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1" name="object 11">
            <a:extLst>
              <a:ext uri="{FF2B5EF4-FFF2-40B4-BE49-F238E27FC236}">
                <a16:creationId xmlns:a16="http://schemas.microsoft.com/office/drawing/2014/main" id="{CE21B6DB-A549-4929-BFFF-E187374BF1B8}"/>
              </a:ext>
            </a:extLst>
          </p:cNvPr>
          <p:cNvGrpSpPr/>
          <p:nvPr/>
        </p:nvGrpSpPr>
        <p:grpSpPr>
          <a:xfrm>
            <a:off x="972309" y="2087604"/>
            <a:ext cx="4168140" cy="779621"/>
            <a:chOff x="1296412" y="2783472"/>
            <a:chExt cx="5557520" cy="1039494"/>
          </a:xfrm>
        </p:grpSpPr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DB3FF309-3BAA-4079-ADBD-749A75454BA0}"/>
                </a:ext>
              </a:extLst>
            </p:cNvPr>
            <p:cNvSpPr/>
            <p:nvPr/>
          </p:nvSpPr>
          <p:spPr>
            <a:xfrm>
              <a:off x="1315476" y="2783472"/>
              <a:ext cx="5538470" cy="1039494"/>
            </a:xfrm>
            <a:custGeom>
              <a:avLst/>
              <a:gdLst/>
              <a:ahLst/>
              <a:cxnLst/>
              <a:rect l="l" t="t" r="r" b="b"/>
              <a:pathLst>
                <a:path w="5538470" h="1039495">
                  <a:moveTo>
                    <a:pt x="5467096" y="1039036"/>
                  </a:moveTo>
                  <a:lnTo>
                    <a:pt x="53439" y="1039036"/>
                  </a:lnTo>
                  <a:lnTo>
                    <a:pt x="49719" y="1038547"/>
                  </a:lnTo>
                  <a:lnTo>
                    <a:pt x="14096" y="1013159"/>
                  </a:lnTo>
                  <a:lnTo>
                    <a:pt x="366" y="972743"/>
                  </a:lnTo>
                  <a:lnTo>
                    <a:pt x="0" y="967783"/>
                  </a:lnTo>
                  <a:lnTo>
                    <a:pt x="0" y="962776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5467096" y="0"/>
                  </a:lnTo>
                  <a:lnTo>
                    <a:pt x="5508619" y="15633"/>
                  </a:lnTo>
                  <a:lnTo>
                    <a:pt x="5534458" y="51702"/>
                  </a:lnTo>
                  <a:lnTo>
                    <a:pt x="5538348" y="71252"/>
                  </a:lnTo>
                  <a:lnTo>
                    <a:pt x="5538348" y="967783"/>
                  </a:lnTo>
                  <a:lnTo>
                    <a:pt x="5522714" y="1009307"/>
                  </a:lnTo>
                  <a:lnTo>
                    <a:pt x="5486645" y="1035147"/>
                  </a:lnTo>
                  <a:lnTo>
                    <a:pt x="5472055" y="1038547"/>
                  </a:lnTo>
                  <a:lnTo>
                    <a:pt x="5467096" y="10390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5BAC1F4B-27A9-43CD-81EF-5AFEECF00EDD}"/>
                </a:ext>
              </a:extLst>
            </p:cNvPr>
            <p:cNvSpPr/>
            <p:nvPr/>
          </p:nvSpPr>
          <p:spPr>
            <a:xfrm>
              <a:off x="1296412" y="2783750"/>
              <a:ext cx="71120" cy="1038860"/>
            </a:xfrm>
            <a:custGeom>
              <a:avLst/>
              <a:gdLst/>
              <a:ahLst/>
              <a:cxnLst/>
              <a:rect l="l" t="t" r="r" b="b"/>
              <a:pathLst>
                <a:path w="71119" h="1038860">
                  <a:moveTo>
                    <a:pt x="70505" y="1038480"/>
                  </a:moveTo>
                  <a:lnTo>
                    <a:pt x="33883" y="1025917"/>
                  </a:lnTo>
                  <a:lnTo>
                    <a:pt x="5804" y="991681"/>
                  </a:lnTo>
                  <a:lnTo>
                    <a:pt x="0" y="962498"/>
                  </a:lnTo>
                  <a:lnTo>
                    <a:pt x="0" y="75981"/>
                  </a:lnTo>
                  <a:lnTo>
                    <a:pt x="12839" y="33605"/>
                  </a:lnTo>
                  <a:lnTo>
                    <a:pt x="47075" y="5526"/>
                  </a:lnTo>
                  <a:lnTo>
                    <a:pt x="70504" y="0"/>
                  </a:lnTo>
                  <a:lnTo>
                    <a:pt x="66339" y="1657"/>
                  </a:lnTo>
                  <a:lnTo>
                    <a:pt x="56996" y="9396"/>
                  </a:lnTo>
                  <a:lnTo>
                    <a:pt x="41032" y="46798"/>
                  </a:lnTo>
                  <a:lnTo>
                    <a:pt x="38129" y="75981"/>
                  </a:lnTo>
                  <a:lnTo>
                    <a:pt x="38129" y="962498"/>
                  </a:lnTo>
                  <a:lnTo>
                    <a:pt x="44549" y="1004874"/>
                  </a:lnTo>
                  <a:lnTo>
                    <a:pt x="66339" y="1036822"/>
                  </a:lnTo>
                  <a:lnTo>
                    <a:pt x="70505" y="1038480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4">
              <a:extLst>
                <a:ext uri="{FF2B5EF4-FFF2-40B4-BE49-F238E27FC236}">
                  <a16:creationId xmlns:a16="http://schemas.microsoft.com/office/drawing/2014/main" id="{89A1D4DA-917C-4849-B67F-A611772D42C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87060" y="2974121"/>
              <a:ext cx="190648" cy="190648"/>
            </a:xfrm>
            <a:prstGeom prst="rect">
              <a:avLst/>
            </a:prstGeom>
          </p:spPr>
        </p:pic>
      </p:grpSp>
      <p:sp>
        <p:nvSpPr>
          <p:cNvPr id="15" name="object 15">
            <a:extLst>
              <a:ext uri="{FF2B5EF4-FFF2-40B4-BE49-F238E27FC236}">
                <a16:creationId xmlns:a16="http://schemas.microsoft.com/office/drawing/2014/main" id="{BAA28071-DE3F-4290-B0D4-709942E1C586}"/>
              </a:ext>
            </a:extLst>
          </p:cNvPr>
          <p:cNvSpPr txBox="1"/>
          <p:nvPr/>
        </p:nvSpPr>
        <p:spPr>
          <a:xfrm>
            <a:off x="1105770" y="2107698"/>
            <a:ext cx="3781425" cy="562879"/>
          </a:xfrm>
          <a:prstGeom prst="rect">
            <a:avLst/>
          </a:prstGeom>
        </p:spPr>
        <p:txBody>
          <a:bodyPr vert="horz" wrap="square" lIns="0" tIns="101441" rIns="0" bIns="0" rtlCol="0">
            <a:spAutoFit/>
          </a:bodyPr>
          <a:lstStyle/>
          <a:p>
            <a:pPr marL="209550" defTabSz="685800">
              <a:spcBef>
                <a:spcPts val="799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配置循环引擎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1100"/>
              </a:lnSpc>
              <a:spcBef>
                <a:spcPts val="214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新建空白“循环面板”并设置2个状态，利用“页面载入时”触发状态循环切换（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间隔</a:t>
            </a:r>
            <a:r>
              <a:rPr sz="713" kern="0" spc="-3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1000ms）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作为计时器。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8F966371-F5B6-4274-B709-59A928D818AB}"/>
              </a:ext>
            </a:extLst>
          </p:cNvPr>
          <p:cNvSpPr/>
          <p:nvPr/>
        </p:nvSpPr>
        <p:spPr>
          <a:xfrm>
            <a:off x="457557" y="2087604"/>
            <a:ext cx="343376" cy="343376"/>
          </a:xfrm>
          <a:custGeom>
            <a:avLst/>
            <a:gdLst/>
            <a:ahLst/>
            <a:cxnLst/>
            <a:rect l="l" t="t" r="r" b="b"/>
            <a:pathLst>
              <a:path w="457834" h="457835">
                <a:moveTo>
                  <a:pt x="236271" y="457557"/>
                </a:moveTo>
                <a:lnTo>
                  <a:pt x="221285" y="457557"/>
                </a:lnTo>
                <a:lnTo>
                  <a:pt x="213811" y="457189"/>
                </a:lnTo>
                <a:lnTo>
                  <a:pt x="169537" y="449881"/>
                </a:lnTo>
                <a:lnTo>
                  <a:pt x="127541" y="434075"/>
                </a:lnTo>
                <a:lnTo>
                  <a:pt x="89434" y="410380"/>
                </a:lnTo>
                <a:lnTo>
                  <a:pt x="56683" y="379706"/>
                </a:lnTo>
                <a:lnTo>
                  <a:pt x="30545" y="343232"/>
                </a:lnTo>
                <a:lnTo>
                  <a:pt x="12026" y="302359"/>
                </a:lnTo>
                <a:lnTo>
                  <a:pt x="1836" y="258659"/>
                </a:lnTo>
                <a:lnTo>
                  <a:pt x="0" y="236271"/>
                </a:lnTo>
                <a:lnTo>
                  <a:pt x="0" y="221285"/>
                </a:lnTo>
                <a:lnTo>
                  <a:pt x="5857" y="176797"/>
                </a:lnTo>
                <a:lnTo>
                  <a:pt x="20282" y="134306"/>
                </a:lnTo>
                <a:lnTo>
                  <a:pt x="42718" y="95445"/>
                </a:lnTo>
                <a:lnTo>
                  <a:pt x="72305" y="61709"/>
                </a:lnTo>
                <a:lnTo>
                  <a:pt x="107906" y="34393"/>
                </a:lnTo>
                <a:lnTo>
                  <a:pt x="148151" y="14547"/>
                </a:lnTo>
                <a:lnTo>
                  <a:pt x="191494" y="2934"/>
                </a:lnTo>
                <a:lnTo>
                  <a:pt x="221285" y="0"/>
                </a:lnTo>
                <a:lnTo>
                  <a:pt x="236271" y="0"/>
                </a:lnTo>
                <a:lnTo>
                  <a:pt x="280759" y="5857"/>
                </a:lnTo>
                <a:lnTo>
                  <a:pt x="323250" y="20282"/>
                </a:lnTo>
                <a:lnTo>
                  <a:pt x="362111" y="42718"/>
                </a:lnTo>
                <a:lnTo>
                  <a:pt x="395847" y="72305"/>
                </a:lnTo>
                <a:lnTo>
                  <a:pt x="423163" y="107906"/>
                </a:lnTo>
                <a:lnTo>
                  <a:pt x="443009" y="148151"/>
                </a:lnTo>
                <a:lnTo>
                  <a:pt x="454623" y="191494"/>
                </a:lnTo>
                <a:lnTo>
                  <a:pt x="457557" y="221285"/>
                </a:lnTo>
                <a:lnTo>
                  <a:pt x="457557" y="228778"/>
                </a:lnTo>
                <a:lnTo>
                  <a:pt x="457557" y="236271"/>
                </a:lnTo>
                <a:lnTo>
                  <a:pt x="451699" y="280759"/>
                </a:lnTo>
                <a:lnTo>
                  <a:pt x="437275" y="323250"/>
                </a:lnTo>
                <a:lnTo>
                  <a:pt x="414838" y="362111"/>
                </a:lnTo>
                <a:lnTo>
                  <a:pt x="385251" y="395847"/>
                </a:lnTo>
                <a:lnTo>
                  <a:pt x="349651" y="423163"/>
                </a:lnTo>
                <a:lnTo>
                  <a:pt x="309405" y="443009"/>
                </a:lnTo>
                <a:lnTo>
                  <a:pt x="266062" y="454623"/>
                </a:lnTo>
                <a:lnTo>
                  <a:pt x="243746" y="457190"/>
                </a:lnTo>
                <a:lnTo>
                  <a:pt x="236271" y="457557"/>
                </a:lnTo>
                <a:close/>
              </a:path>
            </a:pathLst>
          </a:custGeom>
          <a:solidFill>
            <a:srgbClr val="DFE7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EDBB4C60-96AD-4710-BDA9-8A047168F6F0}"/>
              </a:ext>
            </a:extLst>
          </p:cNvPr>
          <p:cNvSpPr txBox="1"/>
          <p:nvPr/>
        </p:nvSpPr>
        <p:spPr>
          <a:xfrm>
            <a:off x="575491" y="2156722"/>
            <a:ext cx="10763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38" dirty="0">
                <a:solidFill>
                  <a:srgbClr val="4E45E4"/>
                </a:solidFill>
                <a:latin typeface="微软雅黑"/>
                <a:cs typeface="微软雅黑"/>
              </a:rPr>
              <a:t>2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8">
            <a:extLst>
              <a:ext uri="{FF2B5EF4-FFF2-40B4-BE49-F238E27FC236}">
                <a16:creationId xmlns:a16="http://schemas.microsoft.com/office/drawing/2014/main" id="{E9CB9A8E-58F3-4A3A-9E9F-70C80E8B7B1D}"/>
              </a:ext>
            </a:extLst>
          </p:cNvPr>
          <p:cNvGrpSpPr/>
          <p:nvPr/>
        </p:nvGrpSpPr>
        <p:grpSpPr>
          <a:xfrm>
            <a:off x="972309" y="2966972"/>
            <a:ext cx="4168140" cy="786765"/>
            <a:chOff x="1296412" y="3955963"/>
            <a:chExt cx="5557520" cy="1049020"/>
          </a:xfrm>
        </p:grpSpPr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4CB1E126-AB0D-4C71-A18A-D5C771AE3237}"/>
                </a:ext>
              </a:extLst>
            </p:cNvPr>
            <p:cNvSpPr/>
            <p:nvPr/>
          </p:nvSpPr>
          <p:spPr>
            <a:xfrm>
              <a:off x="1315476" y="3955963"/>
              <a:ext cx="5538470" cy="1049020"/>
            </a:xfrm>
            <a:custGeom>
              <a:avLst/>
              <a:gdLst/>
              <a:ahLst/>
              <a:cxnLst/>
              <a:rect l="l" t="t" r="r" b="b"/>
              <a:pathLst>
                <a:path w="5538470" h="1049020">
                  <a:moveTo>
                    <a:pt x="5467096" y="1048568"/>
                  </a:moveTo>
                  <a:lnTo>
                    <a:pt x="53439" y="1048568"/>
                  </a:lnTo>
                  <a:lnTo>
                    <a:pt x="49719" y="1048080"/>
                  </a:lnTo>
                  <a:lnTo>
                    <a:pt x="14096" y="1022691"/>
                  </a:lnTo>
                  <a:lnTo>
                    <a:pt x="366" y="982275"/>
                  </a:lnTo>
                  <a:lnTo>
                    <a:pt x="0" y="977316"/>
                  </a:lnTo>
                  <a:lnTo>
                    <a:pt x="0" y="972309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5467096" y="0"/>
                  </a:lnTo>
                  <a:lnTo>
                    <a:pt x="5508619" y="15633"/>
                  </a:lnTo>
                  <a:lnTo>
                    <a:pt x="5534458" y="51702"/>
                  </a:lnTo>
                  <a:lnTo>
                    <a:pt x="5538348" y="71252"/>
                  </a:lnTo>
                  <a:lnTo>
                    <a:pt x="5538348" y="977316"/>
                  </a:lnTo>
                  <a:lnTo>
                    <a:pt x="5522714" y="1018839"/>
                  </a:lnTo>
                  <a:lnTo>
                    <a:pt x="5486645" y="1044679"/>
                  </a:lnTo>
                  <a:lnTo>
                    <a:pt x="5472055" y="1048080"/>
                  </a:lnTo>
                  <a:lnTo>
                    <a:pt x="5467096" y="104856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61C02EA0-3445-4C7B-AF25-691CEFA9A9A8}"/>
                </a:ext>
              </a:extLst>
            </p:cNvPr>
            <p:cNvSpPr/>
            <p:nvPr/>
          </p:nvSpPr>
          <p:spPr>
            <a:xfrm>
              <a:off x="1296412" y="3956241"/>
              <a:ext cx="71120" cy="1048385"/>
            </a:xfrm>
            <a:custGeom>
              <a:avLst/>
              <a:gdLst/>
              <a:ahLst/>
              <a:cxnLst/>
              <a:rect l="l" t="t" r="r" b="b"/>
              <a:pathLst>
                <a:path w="71119" h="1048385">
                  <a:moveTo>
                    <a:pt x="70505" y="1048012"/>
                  </a:moveTo>
                  <a:lnTo>
                    <a:pt x="33883" y="1035449"/>
                  </a:lnTo>
                  <a:lnTo>
                    <a:pt x="5804" y="1001213"/>
                  </a:lnTo>
                  <a:lnTo>
                    <a:pt x="0" y="972031"/>
                  </a:lnTo>
                  <a:lnTo>
                    <a:pt x="0" y="75981"/>
                  </a:lnTo>
                  <a:lnTo>
                    <a:pt x="12839" y="33605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6"/>
                  </a:lnTo>
                  <a:lnTo>
                    <a:pt x="56996" y="9396"/>
                  </a:lnTo>
                  <a:lnTo>
                    <a:pt x="41032" y="46797"/>
                  </a:lnTo>
                  <a:lnTo>
                    <a:pt x="38129" y="75981"/>
                  </a:lnTo>
                  <a:lnTo>
                    <a:pt x="38129" y="972031"/>
                  </a:lnTo>
                  <a:lnTo>
                    <a:pt x="44549" y="1014405"/>
                  </a:lnTo>
                  <a:lnTo>
                    <a:pt x="66339" y="1046354"/>
                  </a:lnTo>
                  <a:lnTo>
                    <a:pt x="70505" y="1048012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21">
              <a:extLst>
                <a:ext uri="{FF2B5EF4-FFF2-40B4-BE49-F238E27FC236}">
                  <a16:creationId xmlns:a16="http://schemas.microsoft.com/office/drawing/2014/main" id="{56A21DD3-3158-4B0A-B2A9-D91226BFF19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87060" y="4146612"/>
              <a:ext cx="171583" cy="190648"/>
            </a:xfrm>
            <a:prstGeom prst="rect">
              <a:avLst/>
            </a:prstGeom>
          </p:spPr>
        </p:pic>
      </p:grpSp>
      <p:sp>
        <p:nvSpPr>
          <p:cNvPr id="22" name="object 22">
            <a:extLst>
              <a:ext uri="{FF2B5EF4-FFF2-40B4-BE49-F238E27FC236}">
                <a16:creationId xmlns:a16="http://schemas.microsoft.com/office/drawing/2014/main" id="{E7C747C8-C7FF-499E-B474-1E6586E7A771}"/>
              </a:ext>
            </a:extLst>
          </p:cNvPr>
          <p:cNvSpPr txBox="1"/>
          <p:nvPr/>
        </p:nvSpPr>
        <p:spPr>
          <a:xfrm>
            <a:off x="1105770" y="2987066"/>
            <a:ext cx="3906679" cy="574420"/>
          </a:xfrm>
          <a:prstGeom prst="rect">
            <a:avLst/>
          </a:prstGeom>
        </p:spPr>
        <p:txBody>
          <a:bodyPr vert="horz" wrap="square" lIns="0" tIns="101441" rIns="0" bIns="0" rtlCol="0">
            <a:spAutoFit/>
          </a:bodyPr>
          <a:lstStyle/>
          <a:p>
            <a:pPr marL="191453" defTabSz="685800">
              <a:spcBef>
                <a:spcPts val="799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添加滚动交互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000"/>
              </a:lnSpc>
              <a:spcBef>
                <a:spcPts val="158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在状态改变时添加“移动”动作，设置文本面板沿X轴向左移动（如移至-366），</a:t>
            </a: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使用线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性动画（10000ms）</a:t>
            </a:r>
            <a:r>
              <a:rPr sz="713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F763F2F7-551B-4BA9-93A1-9B504EBA2F04}"/>
              </a:ext>
            </a:extLst>
          </p:cNvPr>
          <p:cNvSpPr/>
          <p:nvPr/>
        </p:nvSpPr>
        <p:spPr>
          <a:xfrm>
            <a:off x="457557" y="2966972"/>
            <a:ext cx="343376" cy="343376"/>
          </a:xfrm>
          <a:custGeom>
            <a:avLst/>
            <a:gdLst/>
            <a:ahLst/>
            <a:cxnLst/>
            <a:rect l="l" t="t" r="r" b="b"/>
            <a:pathLst>
              <a:path w="457834" h="457835">
                <a:moveTo>
                  <a:pt x="236271" y="457557"/>
                </a:moveTo>
                <a:lnTo>
                  <a:pt x="221285" y="457557"/>
                </a:lnTo>
                <a:lnTo>
                  <a:pt x="213811" y="457189"/>
                </a:lnTo>
                <a:lnTo>
                  <a:pt x="169537" y="449881"/>
                </a:lnTo>
                <a:lnTo>
                  <a:pt x="127541" y="434075"/>
                </a:lnTo>
                <a:lnTo>
                  <a:pt x="89434" y="410380"/>
                </a:lnTo>
                <a:lnTo>
                  <a:pt x="56683" y="379706"/>
                </a:lnTo>
                <a:lnTo>
                  <a:pt x="30545" y="343232"/>
                </a:lnTo>
                <a:lnTo>
                  <a:pt x="12026" y="302359"/>
                </a:lnTo>
                <a:lnTo>
                  <a:pt x="1836" y="258659"/>
                </a:lnTo>
                <a:lnTo>
                  <a:pt x="0" y="236271"/>
                </a:lnTo>
                <a:lnTo>
                  <a:pt x="0" y="221285"/>
                </a:lnTo>
                <a:lnTo>
                  <a:pt x="5857" y="176797"/>
                </a:lnTo>
                <a:lnTo>
                  <a:pt x="20282" y="134306"/>
                </a:lnTo>
                <a:lnTo>
                  <a:pt x="42718" y="95445"/>
                </a:lnTo>
                <a:lnTo>
                  <a:pt x="72305" y="61709"/>
                </a:lnTo>
                <a:lnTo>
                  <a:pt x="107906" y="34393"/>
                </a:lnTo>
                <a:lnTo>
                  <a:pt x="148151" y="14547"/>
                </a:lnTo>
                <a:lnTo>
                  <a:pt x="191494" y="2934"/>
                </a:lnTo>
                <a:lnTo>
                  <a:pt x="221285" y="0"/>
                </a:lnTo>
                <a:lnTo>
                  <a:pt x="236271" y="0"/>
                </a:lnTo>
                <a:lnTo>
                  <a:pt x="280759" y="5857"/>
                </a:lnTo>
                <a:lnTo>
                  <a:pt x="323250" y="20282"/>
                </a:lnTo>
                <a:lnTo>
                  <a:pt x="362111" y="42718"/>
                </a:lnTo>
                <a:lnTo>
                  <a:pt x="395847" y="72305"/>
                </a:lnTo>
                <a:lnTo>
                  <a:pt x="423163" y="107906"/>
                </a:lnTo>
                <a:lnTo>
                  <a:pt x="443009" y="148151"/>
                </a:lnTo>
                <a:lnTo>
                  <a:pt x="454623" y="191494"/>
                </a:lnTo>
                <a:lnTo>
                  <a:pt x="457557" y="221285"/>
                </a:lnTo>
                <a:lnTo>
                  <a:pt x="457557" y="228778"/>
                </a:lnTo>
                <a:lnTo>
                  <a:pt x="457557" y="236271"/>
                </a:lnTo>
                <a:lnTo>
                  <a:pt x="451699" y="280759"/>
                </a:lnTo>
                <a:lnTo>
                  <a:pt x="437275" y="323250"/>
                </a:lnTo>
                <a:lnTo>
                  <a:pt x="414838" y="362111"/>
                </a:lnTo>
                <a:lnTo>
                  <a:pt x="385251" y="395847"/>
                </a:lnTo>
                <a:lnTo>
                  <a:pt x="349651" y="423163"/>
                </a:lnTo>
                <a:lnTo>
                  <a:pt x="309405" y="443009"/>
                </a:lnTo>
                <a:lnTo>
                  <a:pt x="266062" y="454623"/>
                </a:lnTo>
                <a:lnTo>
                  <a:pt x="243746" y="457190"/>
                </a:lnTo>
                <a:lnTo>
                  <a:pt x="236271" y="457557"/>
                </a:lnTo>
                <a:close/>
              </a:path>
            </a:pathLst>
          </a:custGeom>
          <a:solidFill>
            <a:srgbClr val="F2E7FF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CAB7F08B-F0B6-40ED-8D63-64FCDC79246F}"/>
              </a:ext>
            </a:extLst>
          </p:cNvPr>
          <p:cNvSpPr txBox="1"/>
          <p:nvPr/>
        </p:nvSpPr>
        <p:spPr>
          <a:xfrm>
            <a:off x="575491" y="3036091"/>
            <a:ext cx="10763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38" dirty="0">
                <a:solidFill>
                  <a:srgbClr val="9333E9"/>
                </a:solidFill>
                <a:latin typeface="微软雅黑"/>
                <a:cs typeface="微软雅黑"/>
              </a:rPr>
              <a:t>3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5" name="object 25">
            <a:extLst>
              <a:ext uri="{FF2B5EF4-FFF2-40B4-BE49-F238E27FC236}">
                <a16:creationId xmlns:a16="http://schemas.microsoft.com/office/drawing/2014/main" id="{2838EAFA-A724-4C0B-8674-BFFAC8348585}"/>
              </a:ext>
            </a:extLst>
          </p:cNvPr>
          <p:cNvGrpSpPr/>
          <p:nvPr/>
        </p:nvGrpSpPr>
        <p:grpSpPr>
          <a:xfrm>
            <a:off x="972309" y="3853489"/>
            <a:ext cx="4168140" cy="779621"/>
            <a:chOff x="1296412" y="5137985"/>
            <a:chExt cx="5557520" cy="1039494"/>
          </a:xfrm>
        </p:grpSpPr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03BAD5C3-74D9-4067-8216-B1819F55023F}"/>
                </a:ext>
              </a:extLst>
            </p:cNvPr>
            <p:cNvSpPr/>
            <p:nvPr/>
          </p:nvSpPr>
          <p:spPr>
            <a:xfrm>
              <a:off x="1315476" y="5137985"/>
              <a:ext cx="5538470" cy="1039494"/>
            </a:xfrm>
            <a:custGeom>
              <a:avLst/>
              <a:gdLst/>
              <a:ahLst/>
              <a:cxnLst/>
              <a:rect l="l" t="t" r="r" b="b"/>
              <a:pathLst>
                <a:path w="5538470" h="1039495">
                  <a:moveTo>
                    <a:pt x="5467096" y="1039036"/>
                  </a:moveTo>
                  <a:lnTo>
                    <a:pt x="53439" y="1039036"/>
                  </a:lnTo>
                  <a:lnTo>
                    <a:pt x="49719" y="1038547"/>
                  </a:lnTo>
                  <a:lnTo>
                    <a:pt x="14096" y="1013159"/>
                  </a:lnTo>
                  <a:lnTo>
                    <a:pt x="366" y="972743"/>
                  </a:lnTo>
                  <a:lnTo>
                    <a:pt x="0" y="967783"/>
                  </a:lnTo>
                  <a:lnTo>
                    <a:pt x="0" y="962776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5467096" y="0"/>
                  </a:lnTo>
                  <a:lnTo>
                    <a:pt x="5508619" y="15633"/>
                  </a:lnTo>
                  <a:lnTo>
                    <a:pt x="5534458" y="51702"/>
                  </a:lnTo>
                  <a:lnTo>
                    <a:pt x="5538348" y="71252"/>
                  </a:lnTo>
                  <a:lnTo>
                    <a:pt x="5538348" y="967783"/>
                  </a:lnTo>
                  <a:lnTo>
                    <a:pt x="5522714" y="1009307"/>
                  </a:lnTo>
                  <a:lnTo>
                    <a:pt x="5486645" y="1035147"/>
                  </a:lnTo>
                  <a:lnTo>
                    <a:pt x="5472055" y="1038547"/>
                  </a:lnTo>
                  <a:lnTo>
                    <a:pt x="5467096" y="10390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93C9944C-2EBE-44EF-8E9D-B871D404E72C}"/>
                </a:ext>
              </a:extLst>
            </p:cNvPr>
            <p:cNvSpPr/>
            <p:nvPr/>
          </p:nvSpPr>
          <p:spPr>
            <a:xfrm>
              <a:off x="1296412" y="5138263"/>
              <a:ext cx="71120" cy="1038860"/>
            </a:xfrm>
            <a:custGeom>
              <a:avLst/>
              <a:gdLst/>
              <a:ahLst/>
              <a:cxnLst/>
              <a:rect l="l" t="t" r="r" b="b"/>
              <a:pathLst>
                <a:path w="71119" h="1038860">
                  <a:moveTo>
                    <a:pt x="70505" y="1038480"/>
                  </a:moveTo>
                  <a:lnTo>
                    <a:pt x="33883" y="1025917"/>
                  </a:lnTo>
                  <a:lnTo>
                    <a:pt x="5804" y="991681"/>
                  </a:lnTo>
                  <a:lnTo>
                    <a:pt x="0" y="962498"/>
                  </a:lnTo>
                  <a:lnTo>
                    <a:pt x="0" y="75981"/>
                  </a:lnTo>
                  <a:lnTo>
                    <a:pt x="12839" y="33605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6"/>
                  </a:lnTo>
                  <a:lnTo>
                    <a:pt x="56996" y="9396"/>
                  </a:lnTo>
                  <a:lnTo>
                    <a:pt x="41032" y="46798"/>
                  </a:lnTo>
                  <a:lnTo>
                    <a:pt x="38129" y="75981"/>
                  </a:lnTo>
                  <a:lnTo>
                    <a:pt x="38129" y="962498"/>
                  </a:lnTo>
                  <a:lnTo>
                    <a:pt x="44549" y="1004873"/>
                  </a:lnTo>
                  <a:lnTo>
                    <a:pt x="66339" y="1036822"/>
                  </a:lnTo>
                  <a:lnTo>
                    <a:pt x="70505" y="1038480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8">
              <a:extLst>
                <a:ext uri="{FF2B5EF4-FFF2-40B4-BE49-F238E27FC236}">
                  <a16:creationId xmlns:a16="http://schemas.microsoft.com/office/drawing/2014/main" id="{0C09E61E-C2D4-425F-BA31-9477E58920A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87060" y="5328634"/>
              <a:ext cx="190648" cy="190648"/>
            </a:xfrm>
            <a:prstGeom prst="rect">
              <a:avLst/>
            </a:prstGeom>
          </p:spPr>
        </p:pic>
      </p:grpSp>
      <p:sp>
        <p:nvSpPr>
          <p:cNvPr id="29" name="object 29">
            <a:extLst>
              <a:ext uri="{FF2B5EF4-FFF2-40B4-BE49-F238E27FC236}">
                <a16:creationId xmlns:a16="http://schemas.microsoft.com/office/drawing/2014/main" id="{6CBE13FF-0D5B-4615-829D-961314D512C7}"/>
              </a:ext>
            </a:extLst>
          </p:cNvPr>
          <p:cNvSpPr txBox="1"/>
          <p:nvPr/>
        </p:nvSpPr>
        <p:spPr>
          <a:xfrm>
            <a:off x="1105770" y="3873583"/>
            <a:ext cx="3898583" cy="419185"/>
          </a:xfrm>
          <a:prstGeom prst="rect">
            <a:avLst/>
          </a:prstGeom>
        </p:spPr>
        <p:txBody>
          <a:bodyPr vert="horz" wrap="square" lIns="0" tIns="101441" rIns="0" bIns="0" rtlCol="0">
            <a:spAutoFit/>
          </a:bodyPr>
          <a:lstStyle/>
          <a:p>
            <a:pPr marL="209550" defTabSz="685800">
              <a:spcBef>
                <a:spcPts val="799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实现边界复位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1100"/>
              </a:lnSpc>
              <a:spcBef>
                <a:spcPts val="214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当文本移出左侧边界后，设置立即复位至右侧起始点（如坐标328），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实现无缝循环播放</a:t>
            </a: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效果。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1ED86D46-8E77-4883-9DEC-143312A36EA0}"/>
              </a:ext>
            </a:extLst>
          </p:cNvPr>
          <p:cNvSpPr/>
          <p:nvPr/>
        </p:nvSpPr>
        <p:spPr>
          <a:xfrm>
            <a:off x="457557" y="3853489"/>
            <a:ext cx="343376" cy="343376"/>
          </a:xfrm>
          <a:custGeom>
            <a:avLst/>
            <a:gdLst/>
            <a:ahLst/>
            <a:cxnLst/>
            <a:rect l="l" t="t" r="r" b="b"/>
            <a:pathLst>
              <a:path w="457834" h="457835">
                <a:moveTo>
                  <a:pt x="236271" y="457557"/>
                </a:moveTo>
                <a:lnTo>
                  <a:pt x="221285" y="457557"/>
                </a:lnTo>
                <a:lnTo>
                  <a:pt x="213811" y="457189"/>
                </a:lnTo>
                <a:lnTo>
                  <a:pt x="169537" y="449881"/>
                </a:lnTo>
                <a:lnTo>
                  <a:pt x="127541" y="434075"/>
                </a:lnTo>
                <a:lnTo>
                  <a:pt x="89434" y="410380"/>
                </a:lnTo>
                <a:lnTo>
                  <a:pt x="56683" y="379706"/>
                </a:lnTo>
                <a:lnTo>
                  <a:pt x="30545" y="343232"/>
                </a:lnTo>
                <a:lnTo>
                  <a:pt x="12026" y="302359"/>
                </a:lnTo>
                <a:lnTo>
                  <a:pt x="1836" y="258659"/>
                </a:lnTo>
                <a:lnTo>
                  <a:pt x="0" y="236271"/>
                </a:lnTo>
                <a:lnTo>
                  <a:pt x="0" y="221285"/>
                </a:lnTo>
                <a:lnTo>
                  <a:pt x="5857" y="176797"/>
                </a:lnTo>
                <a:lnTo>
                  <a:pt x="20282" y="134306"/>
                </a:lnTo>
                <a:lnTo>
                  <a:pt x="42718" y="95445"/>
                </a:lnTo>
                <a:lnTo>
                  <a:pt x="72305" y="61709"/>
                </a:lnTo>
                <a:lnTo>
                  <a:pt x="107906" y="34393"/>
                </a:lnTo>
                <a:lnTo>
                  <a:pt x="148151" y="14547"/>
                </a:lnTo>
                <a:lnTo>
                  <a:pt x="191494" y="2934"/>
                </a:lnTo>
                <a:lnTo>
                  <a:pt x="221285" y="0"/>
                </a:lnTo>
                <a:lnTo>
                  <a:pt x="236271" y="0"/>
                </a:lnTo>
                <a:lnTo>
                  <a:pt x="280759" y="5857"/>
                </a:lnTo>
                <a:lnTo>
                  <a:pt x="323250" y="20282"/>
                </a:lnTo>
                <a:lnTo>
                  <a:pt x="362111" y="42718"/>
                </a:lnTo>
                <a:lnTo>
                  <a:pt x="395847" y="72305"/>
                </a:lnTo>
                <a:lnTo>
                  <a:pt x="423163" y="107906"/>
                </a:lnTo>
                <a:lnTo>
                  <a:pt x="443009" y="148151"/>
                </a:lnTo>
                <a:lnTo>
                  <a:pt x="454623" y="191494"/>
                </a:lnTo>
                <a:lnTo>
                  <a:pt x="457557" y="221285"/>
                </a:lnTo>
                <a:lnTo>
                  <a:pt x="457557" y="228778"/>
                </a:lnTo>
                <a:lnTo>
                  <a:pt x="457557" y="236271"/>
                </a:lnTo>
                <a:lnTo>
                  <a:pt x="451699" y="280759"/>
                </a:lnTo>
                <a:lnTo>
                  <a:pt x="437275" y="323250"/>
                </a:lnTo>
                <a:lnTo>
                  <a:pt x="414838" y="362111"/>
                </a:lnTo>
                <a:lnTo>
                  <a:pt x="385251" y="395847"/>
                </a:lnTo>
                <a:lnTo>
                  <a:pt x="349651" y="423163"/>
                </a:lnTo>
                <a:lnTo>
                  <a:pt x="309405" y="443009"/>
                </a:lnTo>
                <a:lnTo>
                  <a:pt x="266062" y="454623"/>
                </a:lnTo>
                <a:lnTo>
                  <a:pt x="243746" y="457190"/>
                </a:lnTo>
                <a:lnTo>
                  <a:pt x="236271" y="457557"/>
                </a:lnTo>
                <a:close/>
              </a:path>
            </a:pathLst>
          </a:custGeom>
          <a:solidFill>
            <a:srgbClr val="CCFAF1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1F716D3E-879C-4443-9286-3F523F0C0826}"/>
              </a:ext>
            </a:extLst>
          </p:cNvPr>
          <p:cNvSpPr txBox="1"/>
          <p:nvPr/>
        </p:nvSpPr>
        <p:spPr>
          <a:xfrm>
            <a:off x="575491" y="3922607"/>
            <a:ext cx="10763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i="1" kern="0" spc="-38" dirty="0">
                <a:solidFill>
                  <a:srgbClr val="0D9487"/>
                </a:solidFill>
                <a:latin typeface="微软雅黑"/>
                <a:cs typeface="微软雅黑"/>
              </a:rPr>
              <a:t>4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2" name="object 32">
            <a:extLst>
              <a:ext uri="{FF2B5EF4-FFF2-40B4-BE49-F238E27FC236}">
                <a16:creationId xmlns:a16="http://schemas.microsoft.com/office/drawing/2014/main" id="{C60881E5-019F-412E-8157-C0C7693FFBDB}"/>
              </a:ext>
            </a:extLst>
          </p:cNvPr>
          <p:cNvGrpSpPr/>
          <p:nvPr/>
        </p:nvGrpSpPr>
        <p:grpSpPr>
          <a:xfrm>
            <a:off x="5311953" y="1200852"/>
            <a:ext cx="3382328" cy="3489484"/>
            <a:chOff x="7082604" y="1601136"/>
            <a:chExt cx="4509770" cy="4652645"/>
          </a:xfrm>
        </p:grpSpPr>
        <p:sp>
          <p:nvSpPr>
            <p:cNvPr id="33" name="object 33">
              <a:extLst>
                <a:ext uri="{FF2B5EF4-FFF2-40B4-BE49-F238E27FC236}">
                  <a16:creationId xmlns:a16="http://schemas.microsoft.com/office/drawing/2014/main" id="{9D950EDF-F431-463E-8EDB-E45D020D5377}"/>
                </a:ext>
              </a:extLst>
            </p:cNvPr>
            <p:cNvSpPr/>
            <p:nvPr/>
          </p:nvSpPr>
          <p:spPr>
            <a:xfrm>
              <a:off x="7082604" y="1753969"/>
              <a:ext cx="4356735" cy="4499610"/>
            </a:xfrm>
            <a:custGeom>
              <a:avLst/>
              <a:gdLst/>
              <a:ahLst/>
              <a:cxnLst/>
              <a:rect l="l" t="t" r="r" b="b"/>
              <a:pathLst>
                <a:path w="4356734" h="4499610">
                  <a:moveTo>
                    <a:pt x="4335846" y="4499313"/>
                  </a:moveTo>
                  <a:lnTo>
                    <a:pt x="20479" y="4499313"/>
                  </a:lnTo>
                  <a:lnTo>
                    <a:pt x="18007" y="4494950"/>
                  </a:lnTo>
                  <a:lnTo>
                    <a:pt x="2930" y="4452807"/>
                  </a:lnTo>
                  <a:lnTo>
                    <a:pt x="0" y="4423053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3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203806" y="0"/>
                  </a:lnTo>
                  <a:lnTo>
                    <a:pt x="4248080" y="6565"/>
                  </a:lnTo>
                  <a:lnTo>
                    <a:pt x="4288541" y="25704"/>
                  </a:lnTo>
                  <a:lnTo>
                    <a:pt x="4321706" y="55760"/>
                  </a:lnTo>
                  <a:lnTo>
                    <a:pt x="4344715" y="94152"/>
                  </a:lnTo>
                  <a:lnTo>
                    <a:pt x="4355593" y="137569"/>
                  </a:lnTo>
                  <a:lnTo>
                    <a:pt x="4356325" y="152519"/>
                  </a:lnTo>
                  <a:lnTo>
                    <a:pt x="4356325" y="4423053"/>
                  </a:lnTo>
                  <a:lnTo>
                    <a:pt x="4349759" y="4467327"/>
                  </a:lnTo>
                  <a:lnTo>
                    <a:pt x="4335846" y="4499313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4">
              <a:extLst>
                <a:ext uri="{FF2B5EF4-FFF2-40B4-BE49-F238E27FC236}">
                  <a16:creationId xmlns:a16="http://schemas.microsoft.com/office/drawing/2014/main" id="{7FD7CE88-1DFD-412E-990F-72BD65415491}"/>
                </a:ext>
              </a:extLst>
            </p:cNvPr>
            <p:cNvSpPr/>
            <p:nvPr/>
          </p:nvSpPr>
          <p:spPr>
            <a:xfrm>
              <a:off x="7239890" y="1606216"/>
              <a:ext cx="4347210" cy="4566285"/>
            </a:xfrm>
            <a:custGeom>
              <a:avLst/>
              <a:gdLst/>
              <a:ahLst/>
              <a:cxnLst/>
              <a:rect l="l" t="t" r="r" b="b"/>
              <a:pathLst>
                <a:path w="4347209" h="4566285">
                  <a:moveTo>
                    <a:pt x="4244368" y="4566039"/>
                  </a:moveTo>
                  <a:lnTo>
                    <a:pt x="102425" y="4566039"/>
                  </a:lnTo>
                  <a:lnTo>
                    <a:pt x="95296" y="4565337"/>
                  </a:lnTo>
                  <a:lnTo>
                    <a:pt x="54704" y="4551562"/>
                  </a:lnTo>
                  <a:lnTo>
                    <a:pt x="22473" y="4523304"/>
                  </a:lnTo>
                  <a:lnTo>
                    <a:pt x="3510" y="4484861"/>
                  </a:lnTo>
                  <a:lnTo>
                    <a:pt x="0" y="4463614"/>
                  </a:lnTo>
                  <a:lnTo>
                    <a:pt x="0" y="4456416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4244368" y="0"/>
                  </a:lnTo>
                  <a:lnTo>
                    <a:pt x="4285770" y="11099"/>
                  </a:lnTo>
                  <a:lnTo>
                    <a:pt x="4319775" y="37197"/>
                  </a:lnTo>
                  <a:lnTo>
                    <a:pt x="4341203" y="74322"/>
                  </a:lnTo>
                  <a:lnTo>
                    <a:pt x="4346793" y="102425"/>
                  </a:lnTo>
                  <a:lnTo>
                    <a:pt x="4346793" y="4463614"/>
                  </a:lnTo>
                  <a:lnTo>
                    <a:pt x="4335693" y="4505016"/>
                  </a:lnTo>
                  <a:lnTo>
                    <a:pt x="4309595" y="4539021"/>
                  </a:lnTo>
                  <a:lnTo>
                    <a:pt x="4272471" y="4560448"/>
                  </a:lnTo>
                  <a:lnTo>
                    <a:pt x="4251497" y="4565337"/>
                  </a:lnTo>
                  <a:lnTo>
                    <a:pt x="4244368" y="45660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5">
              <a:extLst>
                <a:ext uri="{FF2B5EF4-FFF2-40B4-BE49-F238E27FC236}">
                  <a16:creationId xmlns:a16="http://schemas.microsoft.com/office/drawing/2014/main" id="{626F8B01-946A-4FAC-8C6F-35EC817203BB}"/>
                </a:ext>
              </a:extLst>
            </p:cNvPr>
            <p:cNvSpPr/>
            <p:nvPr/>
          </p:nvSpPr>
          <p:spPr>
            <a:xfrm>
              <a:off x="7239890" y="1606216"/>
              <a:ext cx="4347210" cy="4566285"/>
            </a:xfrm>
            <a:custGeom>
              <a:avLst/>
              <a:gdLst/>
              <a:ahLst/>
              <a:cxnLst/>
              <a:rect l="l" t="t" r="r" b="b"/>
              <a:pathLst>
                <a:path w="4347209" h="4566285">
                  <a:moveTo>
                    <a:pt x="0" y="4456416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7"/>
                  </a:lnTo>
                  <a:lnTo>
                    <a:pt x="5590" y="74322"/>
                  </a:lnTo>
                  <a:lnTo>
                    <a:pt x="8344" y="67672"/>
                  </a:lnTo>
                  <a:lnTo>
                    <a:pt x="11099" y="61022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4237170" y="0"/>
                  </a:lnTo>
                  <a:lnTo>
                    <a:pt x="4244368" y="0"/>
                  </a:lnTo>
                  <a:lnTo>
                    <a:pt x="4251497" y="702"/>
                  </a:lnTo>
                  <a:lnTo>
                    <a:pt x="4258556" y="2106"/>
                  </a:lnTo>
                  <a:lnTo>
                    <a:pt x="4265615" y="3510"/>
                  </a:lnTo>
                  <a:lnTo>
                    <a:pt x="4272470" y="5590"/>
                  </a:lnTo>
                  <a:lnTo>
                    <a:pt x="4279120" y="8344"/>
                  </a:lnTo>
                  <a:lnTo>
                    <a:pt x="4285770" y="11099"/>
                  </a:lnTo>
                  <a:lnTo>
                    <a:pt x="4292088" y="14475"/>
                  </a:lnTo>
                  <a:lnTo>
                    <a:pt x="4298073" y="18474"/>
                  </a:lnTo>
                  <a:lnTo>
                    <a:pt x="4304058" y="22473"/>
                  </a:lnTo>
                  <a:lnTo>
                    <a:pt x="4309595" y="27018"/>
                  </a:lnTo>
                  <a:lnTo>
                    <a:pt x="4314685" y="32107"/>
                  </a:lnTo>
                  <a:lnTo>
                    <a:pt x="4319775" y="37197"/>
                  </a:lnTo>
                  <a:lnTo>
                    <a:pt x="4324319" y="42734"/>
                  </a:lnTo>
                  <a:lnTo>
                    <a:pt x="4328317" y="48719"/>
                  </a:lnTo>
                  <a:lnTo>
                    <a:pt x="4332317" y="54704"/>
                  </a:lnTo>
                  <a:lnTo>
                    <a:pt x="4335693" y="61022"/>
                  </a:lnTo>
                  <a:lnTo>
                    <a:pt x="4338448" y="67672"/>
                  </a:lnTo>
                  <a:lnTo>
                    <a:pt x="4341203" y="74322"/>
                  </a:lnTo>
                  <a:lnTo>
                    <a:pt x="4346793" y="109623"/>
                  </a:lnTo>
                  <a:lnTo>
                    <a:pt x="4346793" y="4456416"/>
                  </a:lnTo>
                  <a:lnTo>
                    <a:pt x="4346793" y="4463614"/>
                  </a:lnTo>
                  <a:lnTo>
                    <a:pt x="4346090" y="4470742"/>
                  </a:lnTo>
                  <a:lnTo>
                    <a:pt x="4344686" y="4477802"/>
                  </a:lnTo>
                  <a:lnTo>
                    <a:pt x="4343282" y="4484861"/>
                  </a:lnTo>
                  <a:lnTo>
                    <a:pt x="4328318" y="4517319"/>
                  </a:lnTo>
                  <a:lnTo>
                    <a:pt x="4324319" y="4523304"/>
                  </a:lnTo>
                  <a:lnTo>
                    <a:pt x="4319775" y="4528841"/>
                  </a:lnTo>
                  <a:lnTo>
                    <a:pt x="4314685" y="4533931"/>
                  </a:lnTo>
                  <a:lnTo>
                    <a:pt x="4309595" y="4539021"/>
                  </a:lnTo>
                  <a:lnTo>
                    <a:pt x="4304058" y="4543565"/>
                  </a:lnTo>
                  <a:lnTo>
                    <a:pt x="4298073" y="4547564"/>
                  </a:lnTo>
                  <a:lnTo>
                    <a:pt x="4292088" y="4551562"/>
                  </a:lnTo>
                  <a:lnTo>
                    <a:pt x="4251497" y="4565337"/>
                  </a:lnTo>
                  <a:lnTo>
                    <a:pt x="4237170" y="4566039"/>
                  </a:lnTo>
                  <a:lnTo>
                    <a:pt x="109623" y="4566039"/>
                  </a:lnTo>
                  <a:lnTo>
                    <a:pt x="67672" y="4557694"/>
                  </a:lnTo>
                  <a:lnTo>
                    <a:pt x="32107" y="4533931"/>
                  </a:lnTo>
                  <a:lnTo>
                    <a:pt x="27018" y="4528841"/>
                  </a:lnTo>
                  <a:lnTo>
                    <a:pt x="22473" y="4523304"/>
                  </a:lnTo>
                  <a:lnTo>
                    <a:pt x="18474" y="4517319"/>
                  </a:lnTo>
                  <a:lnTo>
                    <a:pt x="14475" y="4511334"/>
                  </a:lnTo>
                  <a:lnTo>
                    <a:pt x="702" y="4470742"/>
                  </a:lnTo>
                  <a:lnTo>
                    <a:pt x="0" y="4463614"/>
                  </a:lnTo>
                  <a:lnTo>
                    <a:pt x="0" y="4456416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8D242B3A-2EA5-4C9E-ABAF-1D6088DEF1A7}"/>
                </a:ext>
              </a:extLst>
            </p:cNvPr>
            <p:cNvSpPr/>
            <p:nvPr/>
          </p:nvSpPr>
          <p:spPr>
            <a:xfrm>
              <a:off x="7244656" y="1610982"/>
              <a:ext cx="4337685" cy="314960"/>
            </a:xfrm>
            <a:custGeom>
              <a:avLst/>
              <a:gdLst/>
              <a:ahLst/>
              <a:cxnLst/>
              <a:rect l="l" t="t" r="r" b="b"/>
              <a:pathLst>
                <a:path w="4337684" h="314960">
                  <a:moveTo>
                    <a:pt x="4337261" y="314570"/>
                  </a:moveTo>
                  <a:lnTo>
                    <a:pt x="0" y="314570"/>
                  </a:lnTo>
                  <a:lnTo>
                    <a:pt x="0" y="104856"/>
                  </a:lnTo>
                  <a:lnTo>
                    <a:pt x="7980" y="64729"/>
                  </a:lnTo>
                  <a:lnTo>
                    <a:pt x="30711" y="30711"/>
                  </a:lnTo>
                  <a:lnTo>
                    <a:pt x="64728" y="7981"/>
                  </a:lnTo>
                  <a:lnTo>
                    <a:pt x="104857" y="0"/>
                  </a:lnTo>
                  <a:lnTo>
                    <a:pt x="4232404" y="0"/>
                  </a:lnTo>
                  <a:lnTo>
                    <a:pt x="4272530" y="7981"/>
                  </a:lnTo>
                  <a:lnTo>
                    <a:pt x="4306548" y="30711"/>
                  </a:lnTo>
                  <a:lnTo>
                    <a:pt x="4329278" y="64729"/>
                  </a:lnTo>
                  <a:lnTo>
                    <a:pt x="4337261" y="104856"/>
                  </a:lnTo>
                  <a:lnTo>
                    <a:pt x="4337261" y="314570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7">
              <a:extLst>
                <a:ext uri="{FF2B5EF4-FFF2-40B4-BE49-F238E27FC236}">
                  <a16:creationId xmlns:a16="http://schemas.microsoft.com/office/drawing/2014/main" id="{0BE65C68-F02F-4436-8F1B-E0F0354AF640}"/>
                </a:ext>
              </a:extLst>
            </p:cNvPr>
            <p:cNvSpPr/>
            <p:nvPr/>
          </p:nvSpPr>
          <p:spPr>
            <a:xfrm>
              <a:off x="7244656" y="1916021"/>
              <a:ext cx="4337685" cy="10160"/>
            </a:xfrm>
            <a:custGeom>
              <a:avLst/>
              <a:gdLst/>
              <a:ahLst/>
              <a:cxnLst/>
              <a:rect l="l" t="t" r="r" b="b"/>
              <a:pathLst>
                <a:path w="4337684" h="10160">
                  <a:moveTo>
                    <a:pt x="4337261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4337261" y="0"/>
                  </a:lnTo>
                  <a:lnTo>
                    <a:pt x="4337261" y="9532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id="{B65B5623-3CBE-411F-BFB7-E98D7C559C4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97175" y="1706307"/>
              <a:ext cx="114389" cy="11438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id="{B172F2A1-5B6A-41A1-BDEF-CFE479C93A4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87824" y="1706307"/>
              <a:ext cx="114389" cy="114389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id="{F5A21921-A556-43DD-AE1F-996DBCDFC96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778473" y="1706307"/>
              <a:ext cx="114389" cy="114389"/>
            </a:xfrm>
            <a:prstGeom prst="rect">
              <a:avLst/>
            </a:prstGeom>
          </p:spPr>
        </p:pic>
      </p:grpSp>
      <p:sp>
        <p:nvSpPr>
          <p:cNvPr id="41" name="object 41">
            <a:extLst>
              <a:ext uri="{FF2B5EF4-FFF2-40B4-BE49-F238E27FC236}">
                <a16:creationId xmlns:a16="http://schemas.microsoft.com/office/drawing/2014/main" id="{B4505ED7-2D7C-4615-8339-97840A8BFE2F}"/>
              </a:ext>
            </a:extLst>
          </p:cNvPr>
          <p:cNvSpPr txBox="1"/>
          <p:nvPr/>
        </p:nvSpPr>
        <p:spPr>
          <a:xfrm>
            <a:off x="5969662" y="1255907"/>
            <a:ext cx="1313021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6A7280"/>
                </a:solidFill>
                <a:latin typeface="微软雅黑"/>
                <a:cs typeface="微软雅黑"/>
              </a:rPr>
              <a:t>Axure</a:t>
            </a:r>
            <a:r>
              <a:rPr sz="600" kern="0" spc="-11" dirty="0">
                <a:solidFill>
                  <a:srgbClr val="6A7280"/>
                </a:solidFill>
                <a:latin typeface="微软雅黑"/>
                <a:cs typeface="微软雅黑"/>
              </a:rPr>
              <a:t> 交互编辑器 - 循环逻辑设置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2" name="object 42">
            <a:extLst>
              <a:ext uri="{FF2B5EF4-FFF2-40B4-BE49-F238E27FC236}">
                <a16:creationId xmlns:a16="http://schemas.microsoft.com/office/drawing/2014/main" id="{755AC182-7409-4837-A88C-D59586909065}"/>
              </a:ext>
            </a:extLst>
          </p:cNvPr>
          <p:cNvGrpSpPr/>
          <p:nvPr/>
        </p:nvGrpSpPr>
        <p:grpSpPr>
          <a:xfrm>
            <a:off x="5433492" y="4332495"/>
            <a:ext cx="3253264" cy="293370"/>
            <a:chOff x="7244656" y="5776660"/>
            <a:chExt cx="4337685" cy="391160"/>
          </a:xfrm>
        </p:grpSpPr>
        <p:sp>
          <p:nvSpPr>
            <p:cNvPr id="43" name="object 43">
              <a:extLst>
                <a:ext uri="{FF2B5EF4-FFF2-40B4-BE49-F238E27FC236}">
                  <a16:creationId xmlns:a16="http://schemas.microsoft.com/office/drawing/2014/main" id="{497C4D71-24D1-4DE1-B664-138FE36A3B92}"/>
                </a:ext>
              </a:extLst>
            </p:cNvPr>
            <p:cNvSpPr/>
            <p:nvPr/>
          </p:nvSpPr>
          <p:spPr>
            <a:xfrm>
              <a:off x="7244656" y="5776660"/>
              <a:ext cx="4337685" cy="391160"/>
            </a:xfrm>
            <a:custGeom>
              <a:avLst/>
              <a:gdLst/>
              <a:ahLst/>
              <a:cxnLst/>
              <a:rect l="l" t="t" r="r" b="b"/>
              <a:pathLst>
                <a:path w="4337684" h="391160">
                  <a:moveTo>
                    <a:pt x="4232404" y="390830"/>
                  </a:moveTo>
                  <a:lnTo>
                    <a:pt x="104857" y="390830"/>
                  </a:lnTo>
                  <a:lnTo>
                    <a:pt x="94526" y="390331"/>
                  </a:lnTo>
                  <a:lnTo>
                    <a:pt x="55377" y="378433"/>
                  </a:lnTo>
                  <a:lnTo>
                    <a:pt x="23760" y="352460"/>
                  </a:lnTo>
                  <a:lnTo>
                    <a:pt x="4488" y="316365"/>
                  </a:lnTo>
                  <a:lnTo>
                    <a:pt x="0" y="285973"/>
                  </a:lnTo>
                  <a:lnTo>
                    <a:pt x="0" y="0"/>
                  </a:lnTo>
                  <a:lnTo>
                    <a:pt x="4337261" y="0"/>
                  </a:lnTo>
                  <a:lnTo>
                    <a:pt x="4337261" y="285973"/>
                  </a:lnTo>
                  <a:lnTo>
                    <a:pt x="4329278" y="326099"/>
                  </a:lnTo>
                  <a:lnTo>
                    <a:pt x="4306547" y="360117"/>
                  </a:lnTo>
                  <a:lnTo>
                    <a:pt x="4272529" y="382847"/>
                  </a:lnTo>
                  <a:lnTo>
                    <a:pt x="4232404" y="3908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44">
              <a:extLst>
                <a:ext uri="{FF2B5EF4-FFF2-40B4-BE49-F238E27FC236}">
                  <a16:creationId xmlns:a16="http://schemas.microsoft.com/office/drawing/2014/main" id="{A59E2E85-8E2C-4E3C-A280-343D948BA3A7}"/>
                </a:ext>
              </a:extLst>
            </p:cNvPr>
            <p:cNvSpPr/>
            <p:nvPr/>
          </p:nvSpPr>
          <p:spPr>
            <a:xfrm>
              <a:off x="7244656" y="5776660"/>
              <a:ext cx="4337685" cy="10160"/>
            </a:xfrm>
            <a:custGeom>
              <a:avLst/>
              <a:gdLst/>
              <a:ahLst/>
              <a:cxnLst/>
              <a:rect l="l" t="t" r="r" b="b"/>
              <a:pathLst>
                <a:path w="4337685" h="10160">
                  <a:moveTo>
                    <a:pt x="4337261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4337261" y="0"/>
                  </a:lnTo>
                  <a:lnTo>
                    <a:pt x="4337261" y="9532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5" name="object 45">
              <a:extLst>
                <a:ext uri="{FF2B5EF4-FFF2-40B4-BE49-F238E27FC236}">
                  <a16:creationId xmlns:a16="http://schemas.microsoft.com/office/drawing/2014/main" id="{09FFE524-5E41-4998-A291-A45CFF2F93AF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78835" y="5919646"/>
              <a:ext cx="114389" cy="114389"/>
            </a:xfrm>
            <a:prstGeom prst="rect">
              <a:avLst/>
            </a:prstGeom>
          </p:spPr>
        </p:pic>
      </p:grpSp>
      <p:sp>
        <p:nvSpPr>
          <p:cNvPr id="46" name="object 46">
            <a:extLst>
              <a:ext uri="{FF2B5EF4-FFF2-40B4-BE49-F238E27FC236}">
                <a16:creationId xmlns:a16="http://schemas.microsoft.com/office/drawing/2014/main" id="{F7BE3CD2-AD8E-4C85-A30B-2299B60691A6}"/>
              </a:ext>
            </a:extLst>
          </p:cNvPr>
          <p:cNvSpPr txBox="1"/>
          <p:nvPr/>
        </p:nvSpPr>
        <p:spPr>
          <a:xfrm>
            <a:off x="6263483" y="4415911"/>
            <a:ext cx="1734979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4" dirty="0">
                <a:solidFill>
                  <a:srgbClr val="6A7280"/>
                </a:solidFill>
                <a:latin typeface="微软雅黑"/>
                <a:cs typeface="微软雅黑"/>
              </a:rPr>
              <a:t>图示：设置文本向左滚动的循环效果参数配置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7" name="object 47">
            <a:extLst>
              <a:ext uri="{FF2B5EF4-FFF2-40B4-BE49-F238E27FC236}">
                <a16:creationId xmlns:a16="http://schemas.microsoft.com/office/drawing/2014/main" id="{84445221-F652-4048-A171-CF0007FDD300}"/>
              </a:ext>
            </a:extLst>
          </p:cNvPr>
          <p:cNvGrpSpPr/>
          <p:nvPr/>
        </p:nvGrpSpPr>
        <p:grpSpPr>
          <a:xfrm>
            <a:off x="5433492" y="1444165"/>
            <a:ext cx="3253264" cy="2888456"/>
            <a:chOff x="7244656" y="1925553"/>
            <a:chExt cx="4337685" cy="3851275"/>
          </a:xfrm>
        </p:grpSpPr>
        <p:sp>
          <p:nvSpPr>
            <p:cNvPr id="48" name="object 48">
              <a:extLst>
                <a:ext uri="{FF2B5EF4-FFF2-40B4-BE49-F238E27FC236}">
                  <a16:creationId xmlns:a16="http://schemas.microsoft.com/office/drawing/2014/main" id="{4E296D5E-52A4-45E5-A33C-1DA4D902AC50}"/>
                </a:ext>
              </a:extLst>
            </p:cNvPr>
            <p:cNvSpPr/>
            <p:nvPr/>
          </p:nvSpPr>
          <p:spPr>
            <a:xfrm>
              <a:off x="7244656" y="1925553"/>
              <a:ext cx="4337685" cy="3851275"/>
            </a:xfrm>
            <a:custGeom>
              <a:avLst/>
              <a:gdLst/>
              <a:ahLst/>
              <a:cxnLst/>
              <a:rect l="l" t="t" r="r" b="b"/>
              <a:pathLst>
                <a:path w="4337684" h="3851275">
                  <a:moveTo>
                    <a:pt x="4337261" y="3851106"/>
                  </a:moveTo>
                  <a:lnTo>
                    <a:pt x="0" y="3851106"/>
                  </a:lnTo>
                  <a:lnTo>
                    <a:pt x="0" y="0"/>
                  </a:lnTo>
                  <a:lnTo>
                    <a:pt x="4337261" y="0"/>
                  </a:lnTo>
                  <a:lnTo>
                    <a:pt x="4337261" y="3851106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id="{19A08899-5C71-4326-9AA9-9917C66F708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320915" y="2459370"/>
              <a:ext cx="4184741" cy="27834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8014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底部菜单交互配置</a:t>
            </a:r>
          </a:p>
        </p:txBody>
      </p:sp>
      <p:grpSp>
        <p:nvGrpSpPr>
          <p:cNvPr id="3" name="object 5">
            <a:extLst>
              <a:ext uri="{FF2B5EF4-FFF2-40B4-BE49-F238E27FC236}">
                <a16:creationId xmlns:a16="http://schemas.microsoft.com/office/drawing/2014/main" id="{446C5727-625C-46C7-A78E-CE35C6E8642C}"/>
              </a:ext>
            </a:extLst>
          </p:cNvPr>
          <p:cNvGrpSpPr/>
          <p:nvPr/>
        </p:nvGrpSpPr>
        <p:grpSpPr>
          <a:xfrm>
            <a:off x="492999" y="1080097"/>
            <a:ext cx="4568666" cy="1101090"/>
            <a:chOff x="610076" y="1525190"/>
            <a:chExt cx="6091555" cy="1468120"/>
          </a:xfrm>
        </p:grpSpPr>
        <p:sp>
          <p:nvSpPr>
            <p:cNvPr id="4" name="object 6">
              <a:extLst>
                <a:ext uri="{FF2B5EF4-FFF2-40B4-BE49-F238E27FC236}">
                  <a16:creationId xmlns:a16="http://schemas.microsoft.com/office/drawing/2014/main" id="{2E1C2161-4595-4733-ABA2-A8B2BDD7B2BE}"/>
                </a:ext>
              </a:extLst>
            </p:cNvPr>
            <p:cNvSpPr/>
            <p:nvPr/>
          </p:nvSpPr>
          <p:spPr>
            <a:xfrm>
              <a:off x="629141" y="1525190"/>
              <a:ext cx="6072505" cy="1468120"/>
            </a:xfrm>
            <a:custGeom>
              <a:avLst/>
              <a:gdLst/>
              <a:ahLst/>
              <a:cxnLst/>
              <a:rect l="l" t="t" r="r" b="b"/>
              <a:pathLst>
                <a:path w="6072505" h="1468120">
                  <a:moveTo>
                    <a:pt x="5965286" y="1467996"/>
                  </a:moveTo>
                  <a:lnTo>
                    <a:pt x="89065" y="1467996"/>
                  </a:lnTo>
                  <a:lnTo>
                    <a:pt x="82866" y="1467263"/>
                  </a:lnTo>
                  <a:lnTo>
                    <a:pt x="47569" y="1452890"/>
                  </a:lnTo>
                  <a:lnTo>
                    <a:pt x="19542" y="1423402"/>
                  </a:lnTo>
                  <a:lnTo>
                    <a:pt x="3052" y="1383289"/>
                  </a:lnTo>
                  <a:lnTo>
                    <a:pt x="0" y="1361117"/>
                  </a:lnTo>
                  <a:lnTo>
                    <a:pt x="0" y="1353606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965286" y="0"/>
                  </a:lnTo>
                  <a:lnTo>
                    <a:pt x="6008489" y="11581"/>
                  </a:lnTo>
                  <a:lnTo>
                    <a:pt x="6043971" y="38814"/>
                  </a:lnTo>
                  <a:lnTo>
                    <a:pt x="6066331" y="77553"/>
                  </a:lnTo>
                  <a:lnTo>
                    <a:pt x="6072164" y="106878"/>
                  </a:lnTo>
                  <a:lnTo>
                    <a:pt x="6072164" y="1361117"/>
                  </a:lnTo>
                  <a:lnTo>
                    <a:pt x="6060582" y="1404320"/>
                  </a:lnTo>
                  <a:lnTo>
                    <a:pt x="6033349" y="1439803"/>
                  </a:lnTo>
                  <a:lnTo>
                    <a:pt x="5994610" y="1462162"/>
                  </a:lnTo>
                  <a:lnTo>
                    <a:pt x="5972725" y="1467263"/>
                  </a:lnTo>
                  <a:lnTo>
                    <a:pt x="5965286" y="1467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7">
              <a:extLst>
                <a:ext uri="{FF2B5EF4-FFF2-40B4-BE49-F238E27FC236}">
                  <a16:creationId xmlns:a16="http://schemas.microsoft.com/office/drawing/2014/main" id="{D9BD8106-61E2-4275-9FB0-8B7F20E2C6A6}"/>
                </a:ext>
              </a:extLst>
            </p:cNvPr>
            <p:cNvSpPr/>
            <p:nvPr/>
          </p:nvSpPr>
          <p:spPr>
            <a:xfrm>
              <a:off x="610076" y="1525190"/>
              <a:ext cx="114935" cy="1468120"/>
            </a:xfrm>
            <a:custGeom>
              <a:avLst/>
              <a:gdLst/>
              <a:ahLst/>
              <a:cxnLst/>
              <a:rect l="l" t="t" r="r" b="b"/>
              <a:pathLst>
                <a:path w="114934" h="1468120">
                  <a:moveTo>
                    <a:pt x="114389" y="1467996"/>
                  </a:moveTo>
                  <a:lnTo>
                    <a:pt x="70614" y="1459288"/>
                  </a:lnTo>
                  <a:lnTo>
                    <a:pt x="33503" y="1434491"/>
                  </a:lnTo>
                  <a:lnTo>
                    <a:pt x="8707" y="1397381"/>
                  </a:lnTo>
                  <a:lnTo>
                    <a:pt x="0" y="1353606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353606"/>
                  </a:lnTo>
                  <a:lnTo>
                    <a:pt x="43934" y="1397381"/>
                  </a:lnTo>
                  <a:lnTo>
                    <a:pt x="60465" y="1434491"/>
                  </a:lnTo>
                  <a:lnTo>
                    <a:pt x="92285" y="1463097"/>
                  </a:lnTo>
                  <a:lnTo>
                    <a:pt x="106876" y="1467451"/>
                  </a:lnTo>
                  <a:lnTo>
                    <a:pt x="114389" y="1467996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8">
              <a:extLst>
                <a:ext uri="{FF2B5EF4-FFF2-40B4-BE49-F238E27FC236}">
                  <a16:creationId xmlns:a16="http://schemas.microsoft.com/office/drawing/2014/main" id="{C7C676AC-EFE8-4618-8F2C-AF5A04EE3808}"/>
                </a:ext>
              </a:extLst>
            </p:cNvPr>
            <p:cNvSpPr/>
            <p:nvPr/>
          </p:nvSpPr>
          <p:spPr>
            <a:xfrm>
              <a:off x="838854" y="1715839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" name="object 9">
              <a:extLst>
                <a:ext uri="{FF2B5EF4-FFF2-40B4-BE49-F238E27FC236}">
                  <a16:creationId xmlns:a16="http://schemas.microsoft.com/office/drawing/2014/main" id="{4746D9A8-4224-4155-AA70-41EB60E5B51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1841" y="1830228"/>
              <a:ext cx="257375" cy="305038"/>
            </a:xfrm>
            <a:prstGeom prst="rect">
              <a:avLst/>
            </a:prstGeom>
          </p:spPr>
        </p:pic>
      </p:grpSp>
      <p:sp>
        <p:nvSpPr>
          <p:cNvPr id="9" name="object 10">
            <a:extLst>
              <a:ext uri="{FF2B5EF4-FFF2-40B4-BE49-F238E27FC236}">
                <a16:creationId xmlns:a16="http://schemas.microsoft.com/office/drawing/2014/main" id="{71C536A5-883E-4CF7-9390-3D32DA759CCC}"/>
              </a:ext>
            </a:extLst>
          </p:cNvPr>
          <p:cNvSpPr txBox="1"/>
          <p:nvPr/>
        </p:nvSpPr>
        <p:spPr>
          <a:xfrm>
            <a:off x="1198407" y="1220707"/>
            <a:ext cx="3732371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菜单转动态面板配置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349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将底部菜单转换为动态面板，为其设置</a:t>
            </a:r>
            <a:r>
              <a:rPr sz="825" b="1" i="1" kern="0" dirty="0">
                <a:solidFill>
                  <a:srgbClr val="4A5462"/>
                </a:solidFill>
                <a:latin typeface="微软雅黑"/>
                <a:cs typeface="微软雅黑"/>
              </a:rPr>
              <a:t>“初始”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与</a:t>
            </a:r>
            <a:r>
              <a:rPr sz="825" b="1" i="1" kern="0" dirty="0">
                <a:solidFill>
                  <a:srgbClr val="4A5462"/>
                </a:solidFill>
                <a:latin typeface="微软雅黑"/>
                <a:cs typeface="微软雅黑"/>
              </a:rPr>
              <a:t>“选中”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两个状态。分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别导入对应的图标与文字素材，构建基础交互结构，为后续的状态切换做</a:t>
            </a:r>
            <a:r>
              <a:rPr sz="825" kern="0" spc="-11" dirty="0">
                <a:solidFill>
                  <a:srgbClr val="4A5462"/>
                </a:solidFill>
                <a:latin typeface="微软雅黑"/>
                <a:cs typeface="微软雅黑"/>
              </a:rPr>
              <a:t>好准备。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0" name="object 11">
            <a:extLst>
              <a:ext uri="{FF2B5EF4-FFF2-40B4-BE49-F238E27FC236}">
                <a16:creationId xmlns:a16="http://schemas.microsoft.com/office/drawing/2014/main" id="{84857FAF-A7A7-422A-92A9-7A5A4079C484}"/>
              </a:ext>
            </a:extLst>
          </p:cNvPr>
          <p:cNvGrpSpPr/>
          <p:nvPr/>
        </p:nvGrpSpPr>
        <p:grpSpPr>
          <a:xfrm>
            <a:off x="492999" y="2409873"/>
            <a:ext cx="4568666" cy="1101090"/>
            <a:chOff x="610076" y="3298225"/>
            <a:chExt cx="6091555" cy="1468120"/>
          </a:xfrm>
        </p:grpSpPr>
        <p:sp>
          <p:nvSpPr>
            <p:cNvPr id="11" name="object 12">
              <a:extLst>
                <a:ext uri="{FF2B5EF4-FFF2-40B4-BE49-F238E27FC236}">
                  <a16:creationId xmlns:a16="http://schemas.microsoft.com/office/drawing/2014/main" id="{837B68FF-D309-44CF-8E35-4A8BB1006221}"/>
                </a:ext>
              </a:extLst>
            </p:cNvPr>
            <p:cNvSpPr/>
            <p:nvPr/>
          </p:nvSpPr>
          <p:spPr>
            <a:xfrm>
              <a:off x="629141" y="3298225"/>
              <a:ext cx="6072505" cy="1468120"/>
            </a:xfrm>
            <a:custGeom>
              <a:avLst/>
              <a:gdLst/>
              <a:ahLst/>
              <a:cxnLst/>
              <a:rect l="l" t="t" r="r" b="b"/>
              <a:pathLst>
                <a:path w="6072505" h="1468120">
                  <a:moveTo>
                    <a:pt x="5965286" y="1467996"/>
                  </a:moveTo>
                  <a:lnTo>
                    <a:pt x="89065" y="1467996"/>
                  </a:lnTo>
                  <a:lnTo>
                    <a:pt x="82866" y="1467263"/>
                  </a:lnTo>
                  <a:lnTo>
                    <a:pt x="47569" y="1452890"/>
                  </a:lnTo>
                  <a:lnTo>
                    <a:pt x="19542" y="1423402"/>
                  </a:lnTo>
                  <a:lnTo>
                    <a:pt x="3052" y="1383289"/>
                  </a:lnTo>
                  <a:lnTo>
                    <a:pt x="0" y="1361117"/>
                  </a:lnTo>
                  <a:lnTo>
                    <a:pt x="0" y="1353606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965286" y="0"/>
                  </a:lnTo>
                  <a:lnTo>
                    <a:pt x="6008489" y="11581"/>
                  </a:lnTo>
                  <a:lnTo>
                    <a:pt x="6043971" y="38814"/>
                  </a:lnTo>
                  <a:lnTo>
                    <a:pt x="6066331" y="77553"/>
                  </a:lnTo>
                  <a:lnTo>
                    <a:pt x="6072164" y="106878"/>
                  </a:lnTo>
                  <a:lnTo>
                    <a:pt x="6072164" y="1361117"/>
                  </a:lnTo>
                  <a:lnTo>
                    <a:pt x="6060582" y="1404320"/>
                  </a:lnTo>
                  <a:lnTo>
                    <a:pt x="6033349" y="1439803"/>
                  </a:lnTo>
                  <a:lnTo>
                    <a:pt x="5994610" y="1462162"/>
                  </a:lnTo>
                  <a:lnTo>
                    <a:pt x="5972725" y="1467263"/>
                  </a:lnTo>
                  <a:lnTo>
                    <a:pt x="5965286" y="14679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0ECAD940-47D6-4D73-8430-6A4B798CA099}"/>
                </a:ext>
              </a:extLst>
            </p:cNvPr>
            <p:cNvSpPr/>
            <p:nvPr/>
          </p:nvSpPr>
          <p:spPr>
            <a:xfrm>
              <a:off x="610076" y="3298225"/>
              <a:ext cx="114935" cy="1468120"/>
            </a:xfrm>
            <a:custGeom>
              <a:avLst/>
              <a:gdLst/>
              <a:ahLst/>
              <a:cxnLst/>
              <a:rect l="l" t="t" r="r" b="b"/>
              <a:pathLst>
                <a:path w="114934" h="1468120">
                  <a:moveTo>
                    <a:pt x="114389" y="1467996"/>
                  </a:moveTo>
                  <a:lnTo>
                    <a:pt x="70614" y="1459288"/>
                  </a:lnTo>
                  <a:lnTo>
                    <a:pt x="33503" y="1434491"/>
                  </a:lnTo>
                  <a:lnTo>
                    <a:pt x="8707" y="1397380"/>
                  </a:lnTo>
                  <a:lnTo>
                    <a:pt x="0" y="1353606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353606"/>
                  </a:lnTo>
                  <a:lnTo>
                    <a:pt x="43934" y="1397380"/>
                  </a:lnTo>
                  <a:lnTo>
                    <a:pt x="60465" y="1434491"/>
                  </a:lnTo>
                  <a:lnTo>
                    <a:pt x="92285" y="1463097"/>
                  </a:lnTo>
                  <a:lnTo>
                    <a:pt x="106876" y="1467451"/>
                  </a:lnTo>
                  <a:lnTo>
                    <a:pt x="114389" y="1467996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C2AD039F-CC3D-4EFB-B59C-3B2355DD7AF5}"/>
                </a:ext>
              </a:extLst>
            </p:cNvPr>
            <p:cNvSpPr/>
            <p:nvPr/>
          </p:nvSpPr>
          <p:spPr>
            <a:xfrm>
              <a:off x="838854" y="348887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5">
              <a:extLst>
                <a:ext uri="{FF2B5EF4-FFF2-40B4-BE49-F238E27FC236}">
                  <a16:creationId xmlns:a16="http://schemas.microsoft.com/office/drawing/2014/main" id="{A59E5F5B-216B-458A-94B3-6FA117F5B04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1841" y="3603263"/>
              <a:ext cx="257375" cy="305038"/>
            </a:xfrm>
            <a:prstGeom prst="rect">
              <a:avLst/>
            </a:prstGeom>
          </p:spPr>
        </p:pic>
      </p:grpSp>
      <p:sp>
        <p:nvSpPr>
          <p:cNvPr id="15" name="object 16">
            <a:extLst>
              <a:ext uri="{FF2B5EF4-FFF2-40B4-BE49-F238E27FC236}">
                <a16:creationId xmlns:a16="http://schemas.microsoft.com/office/drawing/2014/main" id="{75F9B0B1-4B16-43B5-9932-A264D0595773}"/>
              </a:ext>
            </a:extLst>
          </p:cNvPr>
          <p:cNvSpPr txBox="1"/>
          <p:nvPr/>
        </p:nvSpPr>
        <p:spPr>
          <a:xfrm>
            <a:off x="1198407" y="2550484"/>
            <a:ext cx="3732371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页面载入默认选中逻辑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349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在</a:t>
            </a:r>
            <a:r>
              <a:rPr sz="825" b="1" i="1" kern="0" dirty="0">
                <a:solidFill>
                  <a:srgbClr val="4A5462"/>
                </a:solidFill>
                <a:latin typeface="微软雅黑"/>
                <a:cs typeface="微软雅黑"/>
              </a:rPr>
              <a:t>“页面载入时”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交互事件中，强制设置首页菜单的动态面板状态为“选中”，其余菜单保持“初始”状态，确保用户进入小程序时视觉焦点默认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定位在首页。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7">
            <a:extLst>
              <a:ext uri="{FF2B5EF4-FFF2-40B4-BE49-F238E27FC236}">
                <a16:creationId xmlns:a16="http://schemas.microsoft.com/office/drawing/2014/main" id="{D36536B7-3F11-45B0-A7D4-84DD80E0EA4C}"/>
              </a:ext>
            </a:extLst>
          </p:cNvPr>
          <p:cNvGrpSpPr/>
          <p:nvPr/>
        </p:nvGrpSpPr>
        <p:grpSpPr>
          <a:xfrm>
            <a:off x="492999" y="3739648"/>
            <a:ext cx="4568666" cy="886778"/>
            <a:chOff x="610076" y="5071259"/>
            <a:chExt cx="6091555" cy="1182370"/>
          </a:xfrm>
        </p:grpSpPr>
        <p:sp>
          <p:nvSpPr>
            <p:cNvPr id="17" name="object 18">
              <a:extLst>
                <a:ext uri="{FF2B5EF4-FFF2-40B4-BE49-F238E27FC236}">
                  <a16:creationId xmlns:a16="http://schemas.microsoft.com/office/drawing/2014/main" id="{80D6147F-08F5-46DA-B9AB-E473FD00FCFE}"/>
                </a:ext>
              </a:extLst>
            </p:cNvPr>
            <p:cNvSpPr/>
            <p:nvPr/>
          </p:nvSpPr>
          <p:spPr>
            <a:xfrm>
              <a:off x="629141" y="5071259"/>
              <a:ext cx="6072505" cy="1182370"/>
            </a:xfrm>
            <a:custGeom>
              <a:avLst/>
              <a:gdLst/>
              <a:ahLst/>
              <a:cxnLst/>
              <a:rect l="l" t="t" r="r" b="b"/>
              <a:pathLst>
                <a:path w="6072505" h="1182370">
                  <a:moveTo>
                    <a:pt x="6072165" y="1182023"/>
                  </a:moveTo>
                  <a:lnTo>
                    <a:pt x="0" y="1182023"/>
                  </a:lnTo>
                  <a:lnTo>
                    <a:pt x="0" y="106878"/>
                  </a:lnTo>
                  <a:lnTo>
                    <a:pt x="610" y="99439"/>
                  </a:lnTo>
                  <a:lnTo>
                    <a:pt x="12587" y="57083"/>
                  </a:lnTo>
                  <a:lnTo>
                    <a:pt x="37160" y="23450"/>
                  </a:lnTo>
                  <a:lnTo>
                    <a:pt x="70588" y="3663"/>
                  </a:lnTo>
                  <a:lnTo>
                    <a:pt x="89065" y="0"/>
                  </a:lnTo>
                  <a:lnTo>
                    <a:pt x="5965286" y="0"/>
                  </a:lnTo>
                  <a:lnTo>
                    <a:pt x="6008489" y="11581"/>
                  </a:lnTo>
                  <a:lnTo>
                    <a:pt x="6043972" y="38814"/>
                  </a:lnTo>
                  <a:lnTo>
                    <a:pt x="6066331" y="77553"/>
                  </a:lnTo>
                  <a:lnTo>
                    <a:pt x="6072165" y="11820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9">
              <a:extLst>
                <a:ext uri="{FF2B5EF4-FFF2-40B4-BE49-F238E27FC236}">
                  <a16:creationId xmlns:a16="http://schemas.microsoft.com/office/drawing/2014/main" id="{9CB99011-3645-4C82-9DAC-323640E9BDD8}"/>
                </a:ext>
              </a:extLst>
            </p:cNvPr>
            <p:cNvSpPr/>
            <p:nvPr/>
          </p:nvSpPr>
          <p:spPr>
            <a:xfrm>
              <a:off x="610076" y="5071259"/>
              <a:ext cx="114935" cy="1182370"/>
            </a:xfrm>
            <a:custGeom>
              <a:avLst/>
              <a:gdLst/>
              <a:ahLst/>
              <a:cxnLst/>
              <a:rect l="l" t="t" r="r" b="b"/>
              <a:pathLst>
                <a:path w="114934" h="1182370">
                  <a:moveTo>
                    <a:pt x="38129" y="1182023"/>
                  </a:moveTo>
                  <a:lnTo>
                    <a:pt x="0" y="1182023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6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182023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20">
              <a:extLst>
                <a:ext uri="{FF2B5EF4-FFF2-40B4-BE49-F238E27FC236}">
                  <a16:creationId xmlns:a16="http://schemas.microsoft.com/office/drawing/2014/main" id="{99FC0690-6C63-4E13-A6C8-990F16E109D9}"/>
                </a:ext>
              </a:extLst>
            </p:cNvPr>
            <p:cNvSpPr/>
            <p:nvPr/>
          </p:nvSpPr>
          <p:spPr>
            <a:xfrm>
              <a:off x="838854" y="526190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21">
              <a:extLst>
                <a:ext uri="{FF2B5EF4-FFF2-40B4-BE49-F238E27FC236}">
                  <a16:creationId xmlns:a16="http://schemas.microsoft.com/office/drawing/2014/main" id="{8EB26DC0-365F-4CCD-9437-72E283CB6A9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9036" y="5376297"/>
              <a:ext cx="142986" cy="305038"/>
            </a:xfrm>
            <a:prstGeom prst="rect">
              <a:avLst/>
            </a:prstGeom>
          </p:spPr>
        </p:pic>
      </p:grpSp>
      <p:sp>
        <p:nvSpPr>
          <p:cNvPr id="21" name="object 22">
            <a:extLst>
              <a:ext uri="{FF2B5EF4-FFF2-40B4-BE49-F238E27FC236}">
                <a16:creationId xmlns:a16="http://schemas.microsoft.com/office/drawing/2014/main" id="{6C3199A0-4886-48D0-B318-CE1ECEF507F7}"/>
              </a:ext>
            </a:extLst>
          </p:cNvPr>
          <p:cNvSpPr txBox="1"/>
          <p:nvPr/>
        </p:nvSpPr>
        <p:spPr>
          <a:xfrm>
            <a:off x="1198407" y="3880259"/>
            <a:ext cx="3732371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单击切换状态与页面跳转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349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配置</a:t>
            </a:r>
            <a:r>
              <a:rPr sz="825" b="1" i="1" kern="0" dirty="0">
                <a:solidFill>
                  <a:srgbClr val="4A5462"/>
                </a:solidFill>
                <a:latin typeface="微软雅黑"/>
                <a:cs typeface="微软雅黑"/>
              </a:rPr>
              <a:t>“鼠标单击时”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事件：当前点击菜单切换至选中状态，其余复位。同时设置页面跳转逻辑，连接马术、会员等不同功能板块，实现完整的导航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功能。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23">
            <a:extLst>
              <a:ext uri="{FF2B5EF4-FFF2-40B4-BE49-F238E27FC236}">
                <a16:creationId xmlns:a16="http://schemas.microsoft.com/office/drawing/2014/main" id="{0506AB94-8569-4BA7-BBE7-E98CC313E83E}"/>
              </a:ext>
            </a:extLst>
          </p:cNvPr>
          <p:cNvGrpSpPr/>
          <p:nvPr/>
        </p:nvGrpSpPr>
        <p:grpSpPr>
          <a:xfrm>
            <a:off x="5461548" y="1135539"/>
            <a:ext cx="3269933" cy="3494723"/>
            <a:chOff x="7234809" y="1599113"/>
            <a:chExt cx="4359910" cy="4659630"/>
          </a:xfrm>
        </p:grpSpPr>
        <p:sp>
          <p:nvSpPr>
            <p:cNvPr id="23" name="object 24">
              <a:extLst>
                <a:ext uri="{FF2B5EF4-FFF2-40B4-BE49-F238E27FC236}">
                  <a16:creationId xmlns:a16="http://schemas.microsoft.com/office/drawing/2014/main" id="{4A5C2ABB-1743-49B8-9695-3A828666CE89}"/>
                </a:ext>
              </a:extLst>
            </p:cNvPr>
            <p:cNvSpPr/>
            <p:nvPr/>
          </p:nvSpPr>
          <p:spPr>
            <a:xfrm>
              <a:off x="7277272" y="1631171"/>
              <a:ext cx="4281805" cy="4622165"/>
            </a:xfrm>
            <a:custGeom>
              <a:avLst/>
              <a:gdLst/>
              <a:ahLst/>
              <a:cxnLst/>
              <a:rect l="l" t="t" r="r" b="b"/>
              <a:pathLst>
                <a:path w="4281805" h="4622165">
                  <a:moveTo>
                    <a:pt x="4134245" y="4506176"/>
                  </a:moveTo>
                  <a:lnTo>
                    <a:pt x="814312" y="4622110"/>
                  </a:lnTo>
                  <a:lnTo>
                    <a:pt x="227617" y="4622110"/>
                  </a:lnTo>
                  <a:lnTo>
                    <a:pt x="218957" y="4617180"/>
                  </a:lnTo>
                  <a:lnTo>
                    <a:pt x="184763" y="4588299"/>
                  </a:lnTo>
                  <a:lnTo>
                    <a:pt x="160428" y="4550734"/>
                  </a:lnTo>
                  <a:lnTo>
                    <a:pt x="148043" y="4507724"/>
                  </a:lnTo>
                  <a:lnTo>
                    <a:pt x="78" y="291563"/>
                  </a:lnTo>
                  <a:lnTo>
                    <a:pt x="0" y="284069"/>
                  </a:lnTo>
                  <a:lnTo>
                    <a:pt x="288" y="276597"/>
                  </a:lnTo>
                  <a:lnTo>
                    <a:pt x="9644" y="232827"/>
                  </a:lnTo>
                  <a:lnTo>
                    <a:pt x="31299" y="193656"/>
                  </a:lnTo>
                  <a:lnTo>
                    <a:pt x="63395" y="162460"/>
                  </a:lnTo>
                  <a:lnTo>
                    <a:pt x="103163" y="141921"/>
                  </a:lnTo>
                  <a:lnTo>
                    <a:pt x="147181" y="133814"/>
                  </a:lnTo>
                  <a:lnTo>
                    <a:pt x="3976888" y="78"/>
                  </a:lnTo>
                  <a:lnTo>
                    <a:pt x="3984383" y="0"/>
                  </a:lnTo>
                  <a:lnTo>
                    <a:pt x="3991854" y="288"/>
                  </a:lnTo>
                  <a:lnTo>
                    <a:pt x="4035624" y="9644"/>
                  </a:lnTo>
                  <a:lnTo>
                    <a:pt x="4074795" y="31299"/>
                  </a:lnTo>
                  <a:lnTo>
                    <a:pt x="4105991" y="63395"/>
                  </a:lnTo>
                  <a:lnTo>
                    <a:pt x="4126530" y="103163"/>
                  </a:lnTo>
                  <a:lnTo>
                    <a:pt x="4134637" y="147181"/>
                  </a:lnTo>
                  <a:lnTo>
                    <a:pt x="4281348" y="4348427"/>
                  </a:lnTo>
                  <a:lnTo>
                    <a:pt x="4281426" y="4355921"/>
                  </a:lnTo>
                  <a:lnTo>
                    <a:pt x="4281137" y="4363393"/>
                  </a:lnTo>
                  <a:lnTo>
                    <a:pt x="4271782" y="4407162"/>
                  </a:lnTo>
                  <a:lnTo>
                    <a:pt x="4250127" y="4446334"/>
                  </a:lnTo>
                  <a:lnTo>
                    <a:pt x="4218030" y="4477529"/>
                  </a:lnTo>
                  <a:lnTo>
                    <a:pt x="4178262" y="4498068"/>
                  </a:lnTo>
                  <a:lnTo>
                    <a:pt x="4134245" y="4506176"/>
                  </a:lnTo>
                  <a:close/>
                </a:path>
              </a:pathLst>
            </a:custGeom>
            <a:solidFill>
              <a:srgbClr val="FFFFFF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5">
              <a:extLst>
                <a:ext uri="{FF2B5EF4-FFF2-40B4-BE49-F238E27FC236}">
                  <a16:creationId xmlns:a16="http://schemas.microsoft.com/office/drawing/2014/main" id="{C3C4188A-EC5E-4DB0-BA8E-C3C7CAED504E}"/>
                </a:ext>
              </a:extLst>
            </p:cNvPr>
            <p:cNvSpPr/>
            <p:nvPr/>
          </p:nvSpPr>
          <p:spPr>
            <a:xfrm>
              <a:off x="7246995" y="1604193"/>
              <a:ext cx="4342765" cy="4649470"/>
            </a:xfrm>
            <a:custGeom>
              <a:avLst/>
              <a:gdLst/>
              <a:ahLst/>
              <a:cxnLst/>
              <a:rect l="l" t="t" r="r" b="b"/>
              <a:pathLst>
                <a:path w="4342765" h="4649470">
                  <a:moveTo>
                    <a:pt x="3111708" y="4649088"/>
                  </a:moveTo>
                  <a:lnTo>
                    <a:pt x="140020" y="4493349"/>
                  </a:lnTo>
                  <a:lnTo>
                    <a:pt x="97521" y="4484752"/>
                  </a:lnTo>
                  <a:lnTo>
                    <a:pt x="59348" y="4464185"/>
                  </a:lnTo>
                  <a:lnTo>
                    <a:pt x="28788" y="4433426"/>
                  </a:lnTo>
                  <a:lnTo>
                    <a:pt x="8475" y="4395119"/>
                  </a:lnTo>
                  <a:lnTo>
                    <a:pt x="153" y="4352565"/>
                  </a:lnTo>
                  <a:lnTo>
                    <a:pt x="0" y="4345324"/>
                  </a:lnTo>
                  <a:lnTo>
                    <a:pt x="202" y="4338066"/>
                  </a:lnTo>
                  <a:lnTo>
                    <a:pt x="220212" y="140020"/>
                  </a:lnTo>
                  <a:lnTo>
                    <a:pt x="228809" y="97521"/>
                  </a:lnTo>
                  <a:lnTo>
                    <a:pt x="249375" y="59348"/>
                  </a:lnTo>
                  <a:lnTo>
                    <a:pt x="280134" y="28788"/>
                  </a:lnTo>
                  <a:lnTo>
                    <a:pt x="318442" y="8475"/>
                  </a:lnTo>
                  <a:lnTo>
                    <a:pt x="360996" y="153"/>
                  </a:lnTo>
                  <a:lnTo>
                    <a:pt x="368238" y="0"/>
                  </a:lnTo>
                  <a:lnTo>
                    <a:pt x="375496" y="202"/>
                  </a:lnTo>
                  <a:lnTo>
                    <a:pt x="4202286" y="200756"/>
                  </a:lnTo>
                  <a:lnTo>
                    <a:pt x="4244784" y="209352"/>
                  </a:lnTo>
                  <a:lnTo>
                    <a:pt x="4282956" y="229919"/>
                  </a:lnTo>
                  <a:lnTo>
                    <a:pt x="4313517" y="260678"/>
                  </a:lnTo>
                  <a:lnTo>
                    <a:pt x="4333830" y="298985"/>
                  </a:lnTo>
                  <a:lnTo>
                    <a:pt x="4342152" y="341539"/>
                  </a:lnTo>
                  <a:lnTo>
                    <a:pt x="4342306" y="348781"/>
                  </a:lnTo>
                  <a:lnTo>
                    <a:pt x="4342103" y="356039"/>
                  </a:lnTo>
                  <a:lnTo>
                    <a:pt x="4122093" y="4554085"/>
                  </a:lnTo>
                  <a:lnTo>
                    <a:pt x="4113496" y="4596583"/>
                  </a:lnTo>
                  <a:lnTo>
                    <a:pt x="4092929" y="4634755"/>
                  </a:lnTo>
                  <a:lnTo>
                    <a:pt x="4080673" y="4649088"/>
                  </a:lnTo>
                </a:path>
              </a:pathLst>
            </a:custGeom>
            <a:ln w="9532">
              <a:solidFill>
                <a:srgbClr val="BEDA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6">
              <a:extLst>
                <a:ext uri="{FF2B5EF4-FFF2-40B4-BE49-F238E27FC236}">
                  <a16:creationId xmlns:a16="http://schemas.microsoft.com/office/drawing/2014/main" id="{336616A4-350C-4220-BF1B-7AD797354A10}"/>
                </a:ext>
              </a:extLst>
            </p:cNvPr>
            <p:cNvSpPr/>
            <p:nvPr/>
          </p:nvSpPr>
          <p:spPr>
            <a:xfrm>
              <a:off x="7239889" y="1958916"/>
              <a:ext cx="4347210" cy="3994150"/>
            </a:xfrm>
            <a:custGeom>
              <a:avLst/>
              <a:gdLst/>
              <a:ahLst/>
              <a:cxnLst/>
              <a:rect l="l" t="t" r="r" b="b"/>
              <a:pathLst>
                <a:path w="4347209" h="3994150">
                  <a:moveTo>
                    <a:pt x="4244368" y="3994092"/>
                  </a:moveTo>
                  <a:lnTo>
                    <a:pt x="102425" y="3994092"/>
                  </a:lnTo>
                  <a:lnTo>
                    <a:pt x="95296" y="3993390"/>
                  </a:lnTo>
                  <a:lnTo>
                    <a:pt x="54704" y="3979616"/>
                  </a:lnTo>
                  <a:lnTo>
                    <a:pt x="22473" y="3951357"/>
                  </a:lnTo>
                  <a:lnTo>
                    <a:pt x="3510" y="3912915"/>
                  </a:lnTo>
                  <a:lnTo>
                    <a:pt x="0" y="3891667"/>
                  </a:lnTo>
                  <a:lnTo>
                    <a:pt x="0" y="388447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4244368" y="0"/>
                  </a:lnTo>
                  <a:lnTo>
                    <a:pt x="4285770" y="11099"/>
                  </a:lnTo>
                  <a:lnTo>
                    <a:pt x="4319775" y="37197"/>
                  </a:lnTo>
                  <a:lnTo>
                    <a:pt x="4341203" y="74322"/>
                  </a:lnTo>
                  <a:lnTo>
                    <a:pt x="4346793" y="102425"/>
                  </a:lnTo>
                  <a:lnTo>
                    <a:pt x="4346793" y="3891667"/>
                  </a:lnTo>
                  <a:lnTo>
                    <a:pt x="4335693" y="3933070"/>
                  </a:lnTo>
                  <a:lnTo>
                    <a:pt x="4309595" y="3967074"/>
                  </a:lnTo>
                  <a:lnTo>
                    <a:pt x="4272471" y="3988502"/>
                  </a:lnTo>
                  <a:lnTo>
                    <a:pt x="4251497" y="3993390"/>
                  </a:lnTo>
                  <a:lnTo>
                    <a:pt x="4244368" y="3994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7">
              <a:extLst>
                <a:ext uri="{FF2B5EF4-FFF2-40B4-BE49-F238E27FC236}">
                  <a16:creationId xmlns:a16="http://schemas.microsoft.com/office/drawing/2014/main" id="{4E279DF1-505D-48B6-8CA6-B8DF041FD796}"/>
                </a:ext>
              </a:extLst>
            </p:cNvPr>
            <p:cNvSpPr/>
            <p:nvPr/>
          </p:nvSpPr>
          <p:spPr>
            <a:xfrm>
              <a:off x="7239889" y="1958916"/>
              <a:ext cx="4347210" cy="3994150"/>
            </a:xfrm>
            <a:custGeom>
              <a:avLst/>
              <a:gdLst/>
              <a:ahLst/>
              <a:cxnLst/>
              <a:rect l="l" t="t" r="r" b="b"/>
              <a:pathLst>
                <a:path w="4347209" h="3994150">
                  <a:moveTo>
                    <a:pt x="0" y="388447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6"/>
                  </a:lnTo>
                  <a:lnTo>
                    <a:pt x="5590" y="74322"/>
                  </a:lnTo>
                  <a:lnTo>
                    <a:pt x="8344" y="67672"/>
                  </a:lnTo>
                  <a:lnTo>
                    <a:pt x="11099" y="61022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7"/>
                  </a:lnTo>
                  <a:lnTo>
                    <a:pt x="32107" y="32107"/>
                  </a:lnTo>
                  <a:lnTo>
                    <a:pt x="37197" y="27018"/>
                  </a:lnTo>
                  <a:lnTo>
                    <a:pt x="67672" y="8344"/>
                  </a:lnTo>
                  <a:lnTo>
                    <a:pt x="74322" y="5589"/>
                  </a:lnTo>
                  <a:lnTo>
                    <a:pt x="81177" y="3510"/>
                  </a:lnTo>
                  <a:lnTo>
                    <a:pt x="88236" y="2106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4237170" y="0"/>
                  </a:lnTo>
                  <a:lnTo>
                    <a:pt x="4244368" y="0"/>
                  </a:lnTo>
                  <a:lnTo>
                    <a:pt x="4251497" y="702"/>
                  </a:lnTo>
                  <a:lnTo>
                    <a:pt x="4258556" y="2106"/>
                  </a:lnTo>
                  <a:lnTo>
                    <a:pt x="4265615" y="3510"/>
                  </a:lnTo>
                  <a:lnTo>
                    <a:pt x="4272470" y="5589"/>
                  </a:lnTo>
                  <a:lnTo>
                    <a:pt x="4279120" y="8344"/>
                  </a:lnTo>
                  <a:lnTo>
                    <a:pt x="4285770" y="11099"/>
                  </a:lnTo>
                  <a:lnTo>
                    <a:pt x="4292088" y="14475"/>
                  </a:lnTo>
                  <a:lnTo>
                    <a:pt x="4298073" y="18474"/>
                  </a:lnTo>
                  <a:lnTo>
                    <a:pt x="4304058" y="22473"/>
                  </a:lnTo>
                  <a:lnTo>
                    <a:pt x="4309595" y="27018"/>
                  </a:lnTo>
                  <a:lnTo>
                    <a:pt x="4314685" y="32107"/>
                  </a:lnTo>
                  <a:lnTo>
                    <a:pt x="4319775" y="37197"/>
                  </a:lnTo>
                  <a:lnTo>
                    <a:pt x="4324319" y="42734"/>
                  </a:lnTo>
                  <a:lnTo>
                    <a:pt x="4328317" y="48719"/>
                  </a:lnTo>
                  <a:lnTo>
                    <a:pt x="4332317" y="54704"/>
                  </a:lnTo>
                  <a:lnTo>
                    <a:pt x="4335693" y="61022"/>
                  </a:lnTo>
                  <a:lnTo>
                    <a:pt x="4338448" y="67672"/>
                  </a:lnTo>
                  <a:lnTo>
                    <a:pt x="4341203" y="74322"/>
                  </a:lnTo>
                  <a:lnTo>
                    <a:pt x="4346793" y="109623"/>
                  </a:lnTo>
                  <a:lnTo>
                    <a:pt x="4346793" y="3884470"/>
                  </a:lnTo>
                  <a:lnTo>
                    <a:pt x="4346793" y="3891667"/>
                  </a:lnTo>
                  <a:lnTo>
                    <a:pt x="4346090" y="3898796"/>
                  </a:lnTo>
                  <a:lnTo>
                    <a:pt x="4344686" y="3905855"/>
                  </a:lnTo>
                  <a:lnTo>
                    <a:pt x="4343282" y="3912915"/>
                  </a:lnTo>
                  <a:lnTo>
                    <a:pt x="4324319" y="3951357"/>
                  </a:lnTo>
                  <a:lnTo>
                    <a:pt x="4298073" y="3975617"/>
                  </a:lnTo>
                  <a:lnTo>
                    <a:pt x="4292088" y="3979616"/>
                  </a:lnTo>
                  <a:lnTo>
                    <a:pt x="4258556" y="3991986"/>
                  </a:lnTo>
                  <a:lnTo>
                    <a:pt x="4251497" y="3993390"/>
                  </a:lnTo>
                  <a:lnTo>
                    <a:pt x="4244368" y="3994092"/>
                  </a:lnTo>
                  <a:lnTo>
                    <a:pt x="4237170" y="3994093"/>
                  </a:lnTo>
                  <a:lnTo>
                    <a:pt x="109623" y="3994093"/>
                  </a:lnTo>
                  <a:lnTo>
                    <a:pt x="102425" y="3994092"/>
                  </a:lnTo>
                  <a:lnTo>
                    <a:pt x="95296" y="3993390"/>
                  </a:lnTo>
                  <a:lnTo>
                    <a:pt x="88236" y="3991986"/>
                  </a:lnTo>
                  <a:lnTo>
                    <a:pt x="81177" y="3990581"/>
                  </a:lnTo>
                  <a:lnTo>
                    <a:pt x="42734" y="3971618"/>
                  </a:lnTo>
                  <a:lnTo>
                    <a:pt x="18474" y="3945372"/>
                  </a:lnTo>
                  <a:lnTo>
                    <a:pt x="14475" y="3939387"/>
                  </a:lnTo>
                  <a:lnTo>
                    <a:pt x="702" y="3898796"/>
                  </a:lnTo>
                  <a:lnTo>
                    <a:pt x="0" y="3891667"/>
                  </a:lnTo>
                  <a:lnTo>
                    <a:pt x="0" y="388447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8">
              <a:extLst>
                <a:ext uri="{FF2B5EF4-FFF2-40B4-BE49-F238E27FC236}">
                  <a16:creationId xmlns:a16="http://schemas.microsoft.com/office/drawing/2014/main" id="{06011DC8-3183-455C-ABBB-8C6ABCCB2FF1}"/>
                </a:ext>
              </a:extLst>
            </p:cNvPr>
            <p:cNvSpPr/>
            <p:nvPr/>
          </p:nvSpPr>
          <p:spPr>
            <a:xfrm>
              <a:off x="7244655" y="1963683"/>
              <a:ext cx="4337685" cy="305435"/>
            </a:xfrm>
            <a:custGeom>
              <a:avLst/>
              <a:gdLst/>
              <a:ahLst/>
              <a:cxnLst/>
              <a:rect l="l" t="t" r="r" b="b"/>
              <a:pathLst>
                <a:path w="4337684" h="305435">
                  <a:moveTo>
                    <a:pt x="4337261" y="305038"/>
                  </a:moveTo>
                  <a:lnTo>
                    <a:pt x="0" y="305038"/>
                  </a:lnTo>
                  <a:lnTo>
                    <a:pt x="0" y="104856"/>
                  </a:lnTo>
                  <a:lnTo>
                    <a:pt x="7980" y="64729"/>
                  </a:lnTo>
                  <a:lnTo>
                    <a:pt x="30711" y="30711"/>
                  </a:lnTo>
                  <a:lnTo>
                    <a:pt x="64729" y="7981"/>
                  </a:lnTo>
                  <a:lnTo>
                    <a:pt x="104857" y="0"/>
                  </a:lnTo>
                  <a:lnTo>
                    <a:pt x="4232404" y="0"/>
                  </a:lnTo>
                  <a:lnTo>
                    <a:pt x="4272530" y="7981"/>
                  </a:lnTo>
                  <a:lnTo>
                    <a:pt x="4306548" y="30711"/>
                  </a:lnTo>
                  <a:lnTo>
                    <a:pt x="4329278" y="64729"/>
                  </a:lnTo>
                  <a:lnTo>
                    <a:pt x="4337261" y="104856"/>
                  </a:lnTo>
                  <a:lnTo>
                    <a:pt x="4337261" y="305038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9">
              <a:extLst>
                <a:ext uri="{FF2B5EF4-FFF2-40B4-BE49-F238E27FC236}">
                  <a16:creationId xmlns:a16="http://schemas.microsoft.com/office/drawing/2014/main" id="{D74F93E0-86CA-4B8E-938E-54196692D54C}"/>
                </a:ext>
              </a:extLst>
            </p:cNvPr>
            <p:cNvSpPr/>
            <p:nvPr/>
          </p:nvSpPr>
          <p:spPr>
            <a:xfrm>
              <a:off x="7244655" y="2259188"/>
              <a:ext cx="4337685" cy="10160"/>
            </a:xfrm>
            <a:custGeom>
              <a:avLst/>
              <a:gdLst/>
              <a:ahLst/>
              <a:cxnLst/>
              <a:rect l="l" t="t" r="r" b="b"/>
              <a:pathLst>
                <a:path w="4337684" h="10160">
                  <a:moveTo>
                    <a:pt x="4337261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4337261" y="0"/>
                  </a:lnTo>
                  <a:lnTo>
                    <a:pt x="4337261" y="9532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30">
              <a:extLst>
                <a:ext uri="{FF2B5EF4-FFF2-40B4-BE49-F238E27FC236}">
                  <a16:creationId xmlns:a16="http://schemas.microsoft.com/office/drawing/2014/main" id="{DBC83739-293B-425B-A16B-5E3FB81C310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59045" y="2059007"/>
              <a:ext cx="114389" cy="114389"/>
            </a:xfrm>
            <a:prstGeom prst="rect">
              <a:avLst/>
            </a:prstGeom>
          </p:spPr>
        </p:pic>
        <p:pic>
          <p:nvPicPr>
            <p:cNvPr id="30" name="object 31">
              <a:extLst>
                <a:ext uri="{FF2B5EF4-FFF2-40B4-BE49-F238E27FC236}">
                  <a16:creationId xmlns:a16="http://schemas.microsoft.com/office/drawing/2014/main" id="{1D4F04AF-38B2-41E4-AF38-62177C4AE86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49694" y="2059007"/>
              <a:ext cx="114389" cy="114389"/>
            </a:xfrm>
            <a:prstGeom prst="rect">
              <a:avLst/>
            </a:prstGeom>
          </p:spPr>
        </p:pic>
        <p:pic>
          <p:nvPicPr>
            <p:cNvPr id="31" name="object 32">
              <a:extLst>
                <a:ext uri="{FF2B5EF4-FFF2-40B4-BE49-F238E27FC236}">
                  <a16:creationId xmlns:a16="http://schemas.microsoft.com/office/drawing/2014/main" id="{9B4DBA4A-430B-4000-8341-449885A2554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40342" y="2059007"/>
              <a:ext cx="114389" cy="114389"/>
            </a:xfrm>
            <a:prstGeom prst="rect">
              <a:avLst/>
            </a:prstGeom>
          </p:spPr>
        </p:pic>
      </p:grpSp>
      <p:sp>
        <p:nvSpPr>
          <p:cNvPr id="32" name="object 33">
            <a:extLst>
              <a:ext uri="{FF2B5EF4-FFF2-40B4-BE49-F238E27FC236}">
                <a16:creationId xmlns:a16="http://schemas.microsoft.com/office/drawing/2014/main" id="{46F79203-962C-4A4E-9DA2-07BDC5F402F9}"/>
              </a:ext>
            </a:extLst>
          </p:cNvPr>
          <p:cNvSpPr txBox="1"/>
          <p:nvPr/>
        </p:nvSpPr>
        <p:spPr>
          <a:xfrm>
            <a:off x="5976506" y="1456636"/>
            <a:ext cx="993934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Axure</a:t>
            </a:r>
            <a:r>
              <a:rPr sz="600" kern="0" spc="-15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Interaction</a:t>
            </a:r>
            <a:r>
              <a:rPr sz="600" kern="0" spc="-11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Editor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3" name="object 34">
            <a:extLst>
              <a:ext uri="{FF2B5EF4-FFF2-40B4-BE49-F238E27FC236}">
                <a16:creationId xmlns:a16="http://schemas.microsoft.com/office/drawing/2014/main" id="{1D0AA604-EA0A-4AD0-BB1E-35AD975E047B}"/>
              </a:ext>
            </a:extLst>
          </p:cNvPr>
          <p:cNvGrpSpPr/>
          <p:nvPr/>
        </p:nvGrpSpPr>
        <p:grpSpPr>
          <a:xfrm>
            <a:off x="5468933" y="1637745"/>
            <a:ext cx="3253264" cy="2759869"/>
            <a:chOff x="7244656" y="2268721"/>
            <a:chExt cx="4337685" cy="3679825"/>
          </a:xfrm>
        </p:grpSpPr>
        <p:sp>
          <p:nvSpPr>
            <p:cNvPr id="34" name="object 35">
              <a:extLst>
                <a:ext uri="{FF2B5EF4-FFF2-40B4-BE49-F238E27FC236}">
                  <a16:creationId xmlns:a16="http://schemas.microsoft.com/office/drawing/2014/main" id="{950EFEB7-5601-4447-AC00-ECD2E59324C4}"/>
                </a:ext>
              </a:extLst>
            </p:cNvPr>
            <p:cNvSpPr/>
            <p:nvPr/>
          </p:nvSpPr>
          <p:spPr>
            <a:xfrm>
              <a:off x="7244656" y="2268721"/>
              <a:ext cx="4337685" cy="3679825"/>
            </a:xfrm>
            <a:custGeom>
              <a:avLst/>
              <a:gdLst/>
              <a:ahLst/>
              <a:cxnLst/>
              <a:rect l="l" t="t" r="r" b="b"/>
              <a:pathLst>
                <a:path w="4337684" h="3679825">
                  <a:moveTo>
                    <a:pt x="4232404" y="3679522"/>
                  </a:moveTo>
                  <a:lnTo>
                    <a:pt x="104857" y="3679522"/>
                  </a:lnTo>
                  <a:lnTo>
                    <a:pt x="94526" y="3679023"/>
                  </a:lnTo>
                  <a:lnTo>
                    <a:pt x="55377" y="3667126"/>
                  </a:lnTo>
                  <a:lnTo>
                    <a:pt x="23760" y="3641153"/>
                  </a:lnTo>
                  <a:lnTo>
                    <a:pt x="4488" y="3605058"/>
                  </a:lnTo>
                  <a:lnTo>
                    <a:pt x="0" y="3574665"/>
                  </a:lnTo>
                  <a:lnTo>
                    <a:pt x="0" y="0"/>
                  </a:lnTo>
                  <a:lnTo>
                    <a:pt x="4337261" y="0"/>
                  </a:lnTo>
                  <a:lnTo>
                    <a:pt x="4337261" y="3574665"/>
                  </a:lnTo>
                  <a:lnTo>
                    <a:pt x="4329278" y="3614792"/>
                  </a:lnTo>
                  <a:lnTo>
                    <a:pt x="4306547" y="3648810"/>
                  </a:lnTo>
                  <a:lnTo>
                    <a:pt x="4272529" y="3671540"/>
                  </a:lnTo>
                  <a:lnTo>
                    <a:pt x="4232404" y="3679522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36">
              <a:extLst>
                <a:ext uri="{FF2B5EF4-FFF2-40B4-BE49-F238E27FC236}">
                  <a16:creationId xmlns:a16="http://schemas.microsoft.com/office/drawing/2014/main" id="{2A54B9C0-C82A-4CD4-B682-6EE58FAC8DA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20915" y="2697681"/>
              <a:ext cx="4184741" cy="28216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406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马术页与会员意向页绘制</a:t>
            </a: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FB6F2D19-0616-428E-85F4-327E41A2DCA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" y="1943100"/>
            <a:ext cx="3204971" cy="3200288"/>
          </a:xfrm>
          <a:prstGeom prst="rect">
            <a:avLst/>
          </a:prstGeom>
        </p:spPr>
      </p:pic>
      <p:grpSp>
        <p:nvGrpSpPr>
          <p:cNvPr id="4" name="object 6">
            <a:extLst>
              <a:ext uri="{FF2B5EF4-FFF2-40B4-BE49-F238E27FC236}">
                <a16:creationId xmlns:a16="http://schemas.microsoft.com/office/drawing/2014/main" id="{938514A0-D4FD-4095-9B5E-172333F1DFFF}"/>
              </a:ext>
            </a:extLst>
          </p:cNvPr>
          <p:cNvGrpSpPr/>
          <p:nvPr/>
        </p:nvGrpSpPr>
        <p:grpSpPr>
          <a:xfrm>
            <a:off x="571711" y="1143657"/>
            <a:ext cx="3775710" cy="3718560"/>
            <a:chOff x="762281" y="1524876"/>
            <a:chExt cx="5034280" cy="4958080"/>
          </a:xfrm>
        </p:grpSpPr>
        <p:sp>
          <p:nvSpPr>
            <p:cNvPr id="5" name="object 7">
              <a:extLst>
                <a:ext uri="{FF2B5EF4-FFF2-40B4-BE49-F238E27FC236}">
                  <a16:creationId xmlns:a16="http://schemas.microsoft.com/office/drawing/2014/main" id="{D650BB1C-D5C4-43AF-828D-912AB4A31E8B}"/>
                </a:ext>
              </a:extLst>
            </p:cNvPr>
            <p:cNvSpPr/>
            <p:nvPr/>
          </p:nvSpPr>
          <p:spPr>
            <a:xfrm>
              <a:off x="767361" y="1529956"/>
              <a:ext cx="5024120" cy="4947920"/>
            </a:xfrm>
            <a:custGeom>
              <a:avLst/>
              <a:gdLst/>
              <a:ahLst/>
              <a:cxnLst/>
              <a:rect l="l" t="t" r="r" b="b"/>
              <a:pathLst>
                <a:path w="5024120" h="4947920">
                  <a:moveTo>
                    <a:pt x="4875844" y="4947337"/>
                  </a:moveTo>
                  <a:lnTo>
                    <a:pt x="147752" y="4947337"/>
                  </a:lnTo>
                  <a:lnTo>
                    <a:pt x="140494" y="4947159"/>
                  </a:lnTo>
                  <a:lnTo>
                    <a:pt x="97984" y="4938704"/>
                  </a:lnTo>
                  <a:lnTo>
                    <a:pt x="59728" y="4918256"/>
                  </a:lnTo>
                  <a:lnTo>
                    <a:pt x="29081" y="4887607"/>
                  </a:lnTo>
                  <a:lnTo>
                    <a:pt x="8633" y="4849352"/>
                  </a:lnTo>
                  <a:lnTo>
                    <a:pt x="177" y="4806843"/>
                  </a:lnTo>
                  <a:lnTo>
                    <a:pt x="0" y="4799584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7"/>
                  </a:lnTo>
                  <a:lnTo>
                    <a:pt x="91210" y="11247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4875844" y="0"/>
                  </a:lnTo>
                  <a:lnTo>
                    <a:pt x="4918734" y="6360"/>
                  </a:lnTo>
                  <a:lnTo>
                    <a:pt x="4957931" y="24900"/>
                  </a:lnTo>
                  <a:lnTo>
                    <a:pt x="4990059" y="54018"/>
                  </a:lnTo>
                  <a:lnTo>
                    <a:pt x="5012348" y="91210"/>
                  </a:lnTo>
                  <a:lnTo>
                    <a:pt x="5022886" y="133270"/>
                  </a:lnTo>
                  <a:lnTo>
                    <a:pt x="5023596" y="147752"/>
                  </a:lnTo>
                  <a:lnTo>
                    <a:pt x="5023596" y="4799584"/>
                  </a:lnTo>
                  <a:lnTo>
                    <a:pt x="5017235" y="4842475"/>
                  </a:lnTo>
                  <a:lnTo>
                    <a:pt x="4998695" y="4881670"/>
                  </a:lnTo>
                  <a:lnTo>
                    <a:pt x="4969577" y="4913800"/>
                  </a:lnTo>
                  <a:lnTo>
                    <a:pt x="4932385" y="4936090"/>
                  </a:lnTo>
                  <a:lnTo>
                    <a:pt x="4890326" y="4946627"/>
                  </a:lnTo>
                  <a:lnTo>
                    <a:pt x="4875844" y="49473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8">
              <a:extLst>
                <a:ext uri="{FF2B5EF4-FFF2-40B4-BE49-F238E27FC236}">
                  <a16:creationId xmlns:a16="http://schemas.microsoft.com/office/drawing/2014/main" id="{435371AE-A90F-4C70-B8BB-696960961BAF}"/>
                </a:ext>
              </a:extLst>
            </p:cNvPr>
            <p:cNvSpPr/>
            <p:nvPr/>
          </p:nvSpPr>
          <p:spPr>
            <a:xfrm>
              <a:off x="767361" y="1529956"/>
              <a:ext cx="5024120" cy="4947920"/>
            </a:xfrm>
            <a:custGeom>
              <a:avLst/>
              <a:gdLst/>
              <a:ahLst/>
              <a:cxnLst/>
              <a:rect l="l" t="t" r="r" b="b"/>
              <a:pathLst>
                <a:path w="5024120" h="4947920">
                  <a:moveTo>
                    <a:pt x="0" y="4799584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4875844" y="0"/>
                  </a:lnTo>
                  <a:lnTo>
                    <a:pt x="4918734" y="6360"/>
                  </a:lnTo>
                  <a:lnTo>
                    <a:pt x="4957931" y="24900"/>
                  </a:lnTo>
                  <a:lnTo>
                    <a:pt x="4990059" y="54018"/>
                  </a:lnTo>
                  <a:lnTo>
                    <a:pt x="5012348" y="91210"/>
                  </a:lnTo>
                  <a:lnTo>
                    <a:pt x="5022886" y="133270"/>
                  </a:lnTo>
                  <a:lnTo>
                    <a:pt x="5023596" y="147752"/>
                  </a:lnTo>
                  <a:lnTo>
                    <a:pt x="5023596" y="4799584"/>
                  </a:lnTo>
                  <a:lnTo>
                    <a:pt x="5017235" y="4842475"/>
                  </a:lnTo>
                  <a:lnTo>
                    <a:pt x="4998695" y="4881670"/>
                  </a:lnTo>
                  <a:lnTo>
                    <a:pt x="4969577" y="4913800"/>
                  </a:lnTo>
                  <a:lnTo>
                    <a:pt x="4932385" y="4936090"/>
                  </a:lnTo>
                  <a:lnTo>
                    <a:pt x="4890326" y="4946627"/>
                  </a:lnTo>
                  <a:lnTo>
                    <a:pt x="4875844" y="4947337"/>
                  </a:lnTo>
                  <a:lnTo>
                    <a:pt x="147752" y="4947337"/>
                  </a:lnTo>
                  <a:lnTo>
                    <a:pt x="104861" y="4940976"/>
                  </a:lnTo>
                  <a:lnTo>
                    <a:pt x="65665" y="4922436"/>
                  </a:lnTo>
                  <a:lnTo>
                    <a:pt x="33537" y="4893318"/>
                  </a:lnTo>
                  <a:lnTo>
                    <a:pt x="11247" y="4856126"/>
                  </a:lnTo>
                  <a:lnTo>
                    <a:pt x="709" y="4814066"/>
                  </a:lnTo>
                  <a:lnTo>
                    <a:pt x="0" y="479958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9">
              <a:extLst>
                <a:ext uri="{FF2B5EF4-FFF2-40B4-BE49-F238E27FC236}">
                  <a16:creationId xmlns:a16="http://schemas.microsoft.com/office/drawing/2014/main" id="{53EAA311-BD83-4BF2-921A-609F64233344}"/>
                </a:ext>
              </a:extLst>
            </p:cNvPr>
            <p:cNvSpPr/>
            <p:nvPr/>
          </p:nvSpPr>
          <p:spPr>
            <a:xfrm>
              <a:off x="1000906" y="5023596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8"/>
                  </a:lnTo>
                  <a:lnTo>
                    <a:pt x="29728" y="365663"/>
                  </a:lnTo>
                  <a:lnTo>
                    <a:pt x="3888" y="329594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1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8"/>
                  </a:lnTo>
                  <a:lnTo>
                    <a:pt x="329595" y="377408"/>
                  </a:lnTo>
                  <a:lnTo>
                    <a:pt x="315004" y="380808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" name="object 10">
              <a:extLst>
                <a:ext uri="{FF2B5EF4-FFF2-40B4-BE49-F238E27FC236}">
                  <a16:creationId xmlns:a16="http://schemas.microsoft.com/office/drawing/2014/main" id="{A0CAAFC3-A09A-444D-9A2B-59740ADE945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7165" y="5080791"/>
              <a:ext cx="238311" cy="266908"/>
            </a:xfrm>
            <a:prstGeom prst="rect">
              <a:avLst/>
            </a:prstGeom>
          </p:spPr>
        </p:pic>
      </p:grpSp>
      <p:sp>
        <p:nvSpPr>
          <p:cNvPr id="10" name="object 11">
            <a:extLst>
              <a:ext uri="{FF2B5EF4-FFF2-40B4-BE49-F238E27FC236}">
                <a16:creationId xmlns:a16="http://schemas.microsoft.com/office/drawing/2014/main" id="{9EBEADF0-2E47-4020-BB77-49ACF50CBE1D}"/>
              </a:ext>
            </a:extLst>
          </p:cNvPr>
          <p:cNvSpPr txBox="1"/>
          <p:nvPr/>
        </p:nvSpPr>
        <p:spPr>
          <a:xfrm>
            <a:off x="1141518" y="3786770"/>
            <a:ext cx="3036094" cy="6358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马术页面视觉呈现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810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页面核心展示高清马匹轮播图，中间区域配置品牌标识与欢迎语，底部集成标准导航栏，通过视觉元素构建沉浸式马术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氛围。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1" name="object 12">
            <a:extLst>
              <a:ext uri="{FF2B5EF4-FFF2-40B4-BE49-F238E27FC236}">
                <a16:creationId xmlns:a16="http://schemas.microsoft.com/office/drawing/2014/main" id="{58CCD7E7-6A33-4E52-B843-5BCFB5F5A892}"/>
              </a:ext>
            </a:extLst>
          </p:cNvPr>
          <p:cNvGrpSpPr/>
          <p:nvPr/>
        </p:nvGrpSpPr>
        <p:grpSpPr>
          <a:xfrm>
            <a:off x="750680" y="1322626"/>
            <a:ext cx="3417570" cy="2302193"/>
            <a:chOff x="1000906" y="1763501"/>
            <a:chExt cx="4556760" cy="3069590"/>
          </a:xfrm>
        </p:grpSpPr>
        <p:pic>
          <p:nvPicPr>
            <p:cNvPr id="12" name="object 13">
              <a:extLst>
                <a:ext uri="{FF2B5EF4-FFF2-40B4-BE49-F238E27FC236}">
                  <a16:creationId xmlns:a16="http://schemas.microsoft.com/office/drawing/2014/main" id="{A6F2FE07-C7FF-4A47-8B28-64195C6FBAA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00906" y="1763501"/>
              <a:ext cx="4556507" cy="3069446"/>
            </a:xfrm>
            <a:prstGeom prst="rect">
              <a:avLst/>
            </a:prstGeom>
          </p:spPr>
        </p:pic>
        <p:pic>
          <p:nvPicPr>
            <p:cNvPr id="13" name="object 14">
              <a:extLst>
                <a:ext uri="{FF2B5EF4-FFF2-40B4-BE49-F238E27FC236}">
                  <a16:creationId xmlns:a16="http://schemas.microsoft.com/office/drawing/2014/main" id="{83C4DC95-5748-4950-9E16-44323380A99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97499" y="1773034"/>
              <a:ext cx="1563320" cy="3050381"/>
            </a:xfrm>
            <a:prstGeom prst="rect">
              <a:avLst/>
            </a:prstGeom>
          </p:spPr>
        </p:pic>
      </p:grpSp>
      <p:grpSp>
        <p:nvGrpSpPr>
          <p:cNvPr id="14" name="object 15">
            <a:extLst>
              <a:ext uri="{FF2B5EF4-FFF2-40B4-BE49-F238E27FC236}">
                <a16:creationId xmlns:a16="http://schemas.microsoft.com/office/drawing/2014/main" id="{07717899-90E8-41D1-B1B8-2DEDDAB1C24F}"/>
              </a:ext>
            </a:extLst>
          </p:cNvPr>
          <p:cNvGrpSpPr/>
          <p:nvPr/>
        </p:nvGrpSpPr>
        <p:grpSpPr>
          <a:xfrm>
            <a:off x="4804115" y="1143657"/>
            <a:ext cx="3775710" cy="3718560"/>
            <a:chOff x="6405487" y="1524876"/>
            <a:chExt cx="5034280" cy="4958080"/>
          </a:xfrm>
        </p:grpSpPr>
        <p:sp>
          <p:nvSpPr>
            <p:cNvPr id="15" name="object 16">
              <a:extLst>
                <a:ext uri="{FF2B5EF4-FFF2-40B4-BE49-F238E27FC236}">
                  <a16:creationId xmlns:a16="http://schemas.microsoft.com/office/drawing/2014/main" id="{1DFA3C58-0D1F-49C1-8E82-77F5BEF167B0}"/>
                </a:ext>
              </a:extLst>
            </p:cNvPr>
            <p:cNvSpPr/>
            <p:nvPr/>
          </p:nvSpPr>
          <p:spPr>
            <a:xfrm>
              <a:off x="6410567" y="1529956"/>
              <a:ext cx="5024120" cy="4947920"/>
            </a:xfrm>
            <a:custGeom>
              <a:avLst/>
              <a:gdLst/>
              <a:ahLst/>
              <a:cxnLst/>
              <a:rect l="l" t="t" r="r" b="b"/>
              <a:pathLst>
                <a:path w="5024120" h="4947920">
                  <a:moveTo>
                    <a:pt x="4875844" y="4947337"/>
                  </a:moveTo>
                  <a:lnTo>
                    <a:pt x="147752" y="4947337"/>
                  </a:lnTo>
                  <a:lnTo>
                    <a:pt x="140494" y="4947159"/>
                  </a:lnTo>
                  <a:lnTo>
                    <a:pt x="97984" y="4938704"/>
                  </a:lnTo>
                  <a:lnTo>
                    <a:pt x="59728" y="4918256"/>
                  </a:lnTo>
                  <a:lnTo>
                    <a:pt x="29081" y="4887607"/>
                  </a:lnTo>
                  <a:lnTo>
                    <a:pt x="8633" y="4849352"/>
                  </a:lnTo>
                  <a:lnTo>
                    <a:pt x="177" y="4806843"/>
                  </a:lnTo>
                  <a:lnTo>
                    <a:pt x="0" y="4799584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7"/>
                  </a:lnTo>
                  <a:lnTo>
                    <a:pt x="91210" y="11247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4875844" y="0"/>
                  </a:lnTo>
                  <a:lnTo>
                    <a:pt x="4918734" y="6360"/>
                  </a:lnTo>
                  <a:lnTo>
                    <a:pt x="4957931" y="24900"/>
                  </a:lnTo>
                  <a:lnTo>
                    <a:pt x="4990059" y="54018"/>
                  </a:lnTo>
                  <a:lnTo>
                    <a:pt x="5012348" y="91210"/>
                  </a:lnTo>
                  <a:lnTo>
                    <a:pt x="5022886" y="133270"/>
                  </a:lnTo>
                  <a:lnTo>
                    <a:pt x="5023596" y="147752"/>
                  </a:lnTo>
                  <a:lnTo>
                    <a:pt x="5023596" y="4799584"/>
                  </a:lnTo>
                  <a:lnTo>
                    <a:pt x="5017235" y="4842475"/>
                  </a:lnTo>
                  <a:lnTo>
                    <a:pt x="4998695" y="4881670"/>
                  </a:lnTo>
                  <a:lnTo>
                    <a:pt x="4969577" y="4913800"/>
                  </a:lnTo>
                  <a:lnTo>
                    <a:pt x="4932385" y="4936090"/>
                  </a:lnTo>
                  <a:lnTo>
                    <a:pt x="4890326" y="4946627"/>
                  </a:lnTo>
                  <a:lnTo>
                    <a:pt x="4875844" y="494733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7">
              <a:extLst>
                <a:ext uri="{FF2B5EF4-FFF2-40B4-BE49-F238E27FC236}">
                  <a16:creationId xmlns:a16="http://schemas.microsoft.com/office/drawing/2014/main" id="{27B9BF1A-64D3-47FC-A667-8D3D2BBCA613}"/>
                </a:ext>
              </a:extLst>
            </p:cNvPr>
            <p:cNvSpPr/>
            <p:nvPr/>
          </p:nvSpPr>
          <p:spPr>
            <a:xfrm>
              <a:off x="6410567" y="1529956"/>
              <a:ext cx="5024120" cy="4947920"/>
            </a:xfrm>
            <a:custGeom>
              <a:avLst/>
              <a:gdLst/>
              <a:ahLst/>
              <a:cxnLst/>
              <a:rect l="l" t="t" r="r" b="b"/>
              <a:pathLst>
                <a:path w="5024120" h="4947920">
                  <a:moveTo>
                    <a:pt x="0" y="4799584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4875844" y="0"/>
                  </a:lnTo>
                  <a:lnTo>
                    <a:pt x="4918734" y="6360"/>
                  </a:lnTo>
                  <a:lnTo>
                    <a:pt x="4957931" y="24900"/>
                  </a:lnTo>
                  <a:lnTo>
                    <a:pt x="4990059" y="54018"/>
                  </a:lnTo>
                  <a:lnTo>
                    <a:pt x="5012348" y="91210"/>
                  </a:lnTo>
                  <a:lnTo>
                    <a:pt x="5022886" y="133270"/>
                  </a:lnTo>
                  <a:lnTo>
                    <a:pt x="5023596" y="147752"/>
                  </a:lnTo>
                  <a:lnTo>
                    <a:pt x="5023596" y="4799584"/>
                  </a:lnTo>
                  <a:lnTo>
                    <a:pt x="5017235" y="4842475"/>
                  </a:lnTo>
                  <a:lnTo>
                    <a:pt x="4998695" y="4881670"/>
                  </a:lnTo>
                  <a:lnTo>
                    <a:pt x="4969577" y="4913800"/>
                  </a:lnTo>
                  <a:lnTo>
                    <a:pt x="4932385" y="4936090"/>
                  </a:lnTo>
                  <a:lnTo>
                    <a:pt x="4890326" y="4946627"/>
                  </a:lnTo>
                  <a:lnTo>
                    <a:pt x="4875844" y="4947337"/>
                  </a:lnTo>
                  <a:lnTo>
                    <a:pt x="147752" y="4947337"/>
                  </a:lnTo>
                  <a:lnTo>
                    <a:pt x="104861" y="4940976"/>
                  </a:lnTo>
                  <a:lnTo>
                    <a:pt x="65665" y="4922436"/>
                  </a:lnTo>
                  <a:lnTo>
                    <a:pt x="33537" y="4893318"/>
                  </a:lnTo>
                  <a:lnTo>
                    <a:pt x="11247" y="4856126"/>
                  </a:lnTo>
                  <a:lnTo>
                    <a:pt x="709" y="4814066"/>
                  </a:lnTo>
                  <a:lnTo>
                    <a:pt x="0" y="479958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8">
              <a:extLst>
                <a:ext uri="{FF2B5EF4-FFF2-40B4-BE49-F238E27FC236}">
                  <a16:creationId xmlns:a16="http://schemas.microsoft.com/office/drawing/2014/main" id="{72269888-E8AF-45AD-8024-E660DA68805C}"/>
                </a:ext>
              </a:extLst>
            </p:cNvPr>
            <p:cNvSpPr/>
            <p:nvPr/>
          </p:nvSpPr>
          <p:spPr>
            <a:xfrm>
              <a:off x="6644112" y="5023596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8"/>
                  </a:lnTo>
                  <a:lnTo>
                    <a:pt x="29728" y="365663"/>
                  </a:lnTo>
                  <a:lnTo>
                    <a:pt x="3888" y="329594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1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8"/>
                  </a:lnTo>
                  <a:lnTo>
                    <a:pt x="329595" y="377408"/>
                  </a:lnTo>
                  <a:lnTo>
                    <a:pt x="315004" y="380808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9">
              <a:extLst>
                <a:ext uri="{FF2B5EF4-FFF2-40B4-BE49-F238E27FC236}">
                  <a16:creationId xmlns:a16="http://schemas.microsoft.com/office/drawing/2014/main" id="{FE3B2937-F99C-406B-A1B0-A680DD1AA3D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68033" y="5080791"/>
              <a:ext cx="142986" cy="266908"/>
            </a:xfrm>
            <a:prstGeom prst="rect">
              <a:avLst/>
            </a:prstGeom>
          </p:spPr>
        </p:pic>
      </p:grpSp>
      <p:sp>
        <p:nvSpPr>
          <p:cNvPr id="19" name="object 20">
            <a:extLst>
              <a:ext uri="{FF2B5EF4-FFF2-40B4-BE49-F238E27FC236}">
                <a16:creationId xmlns:a16="http://schemas.microsoft.com/office/drawing/2014/main" id="{4038A5D2-8B06-499A-AD52-ECBBC24A259D}"/>
              </a:ext>
            </a:extLst>
          </p:cNvPr>
          <p:cNvSpPr txBox="1"/>
          <p:nvPr/>
        </p:nvSpPr>
        <p:spPr>
          <a:xfrm>
            <a:off x="5373922" y="3786770"/>
            <a:ext cx="3036094" cy="6358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会员意向登记功能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810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设计简洁清晰的表单结构，包含姓名与手机号输入框，底部设置醒目的提交按钮，背景融入低透明度马术元素，提升填</a:t>
            </a:r>
            <a:r>
              <a:rPr sz="825" kern="0" spc="-11" dirty="0">
                <a:solidFill>
                  <a:srgbClr val="4A5462"/>
                </a:solidFill>
                <a:latin typeface="微软雅黑"/>
                <a:cs typeface="微软雅黑"/>
              </a:rPr>
              <a:t>写体验。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21">
            <a:extLst>
              <a:ext uri="{FF2B5EF4-FFF2-40B4-BE49-F238E27FC236}">
                <a16:creationId xmlns:a16="http://schemas.microsoft.com/office/drawing/2014/main" id="{31CD16DA-522A-4648-A042-3C3B163C92DA}"/>
              </a:ext>
            </a:extLst>
          </p:cNvPr>
          <p:cNvGrpSpPr/>
          <p:nvPr/>
        </p:nvGrpSpPr>
        <p:grpSpPr>
          <a:xfrm>
            <a:off x="4983084" y="1322626"/>
            <a:ext cx="3417570" cy="2302193"/>
            <a:chOff x="6644112" y="1763501"/>
            <a:chExt cx="4556760" cy="3069590"/>
          </a:xfrm>
        </p:grpSpPr>
        <p:pic>
          <p:nvPicPr>
            <p:cNvPr id="21" name="object 22">
              <a:extLst>
                <a:ext uri="{FF2B5EF4-FFF2-40B4-BE49-F238E27FC236}">
                  <a16:creationId xmlns:a16="http://schemas.microsoft.com/office/drawing/2014/main" id="{3C777A68-7E45-4AE5-873B-A9B0A534954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44112" y="1763501"/>
              <a:ext cx="4556507" cy="3069446"/>
            </a:xfrm>
            <a:prstGeom prst="rect">
              <a:avLst/>
            </a:prstGeom>
          </p:spPr>
        </p:pic>
        <p:pic>
          <p:nvPicPr>
            <p:cNvPr id="22" name="object 23">
              <a:extLst>
                <a:ext uri="{FF2B5EF4-FFF2-40B4-BE49-F238E27FC236}">
                  <a16:creationId xmlns:a16="http://schemas.microsoft.com/office/drawing/2014/main" id="{B133C1B1-4B94-46D6-9DFC-AA9DF26F6A7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1173" y="1773034"/>
              <a:ext cx="1582385" cy="30503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3345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小程序高保真原型最终效果</a:t>
            </a:r>
          </a:p>
        </p:txBody>
      </p:sp>
      <p:grpSp>
        <p:nvGrpSpPr>
          <p:cNvPr id="6" name="object 2">
            <a:extLst>
              <a:ext uri="{FF2B5EF4-FFF2-40B4-BE49-F238E27FC236}">
                <a16:creationId xmlns:a16="http://schemas.microsoft.com/office/drawing/2014/main" id="{EC03966F-BB11-4E37-8C1F-91BF8F7F5E62}"/>
              </a:ext>
            </a:extLst>
          </p:cNvPr>
          <p:cNvGrpSpPr/>
          <p:nvPr/>
        </p:nvGrpSpPr>
        <p:grpSpPr>
          <a:xfrm>
            <a:off x="571947" y="1458464"/>
            <a:ext cx="400526" cy="400526"/>
            <a:chOff x="762595" y="1944618"/>
            <a:chExt cx="534035" cy="534035"/>
          </a:xfrm>
        </p:grpSpPr>
        <p:sp>
          <p:nvSpPr>
            <p:cNvPr id="7" name="object 3">
              <a:extLst>
                <a:ext uri="{FF2B5EF4-FFF2-40B4-BE49-F238E27FC236}">
                  <a16:creationId xmlns:a16="http://schemas.microsoft.com/office/drawing/2014/main" id="{11E54C08-150F-43F6-A385-E0AAAB331B9C}"/>
                </a:ext>
              </a:extLst>
            </p:cNvPr>
            <p:cNvSpPr/>
            <p:nvPr/>
          </p:nvSpPr>
          <p:spPr>
            <a:xfrm>
              <a:off x="762595" y="1944618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4">
              <a:extLst>
                <a:ext uri="{FF2B5EF4-FFF2-40B4-BE49-F238E27FC236}">
                  <a16:creationId xmlns:a16="http://schemas.microsoft.com/office/drawing/2014/main" id="{626CE38F-5C48-4410-B500-70710A43249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5581" y="2059007"/>
              <a:ext cx="257375" cy="305038"/>
            </a:xfrm>
            <a:prstGeom prst="rect">
              <a:avLst/>
            </a:prstGeom>
          </p:spPr>
        </p:pic>
      </p:grpSp>
      <p:grpSp>
        <p:nvGrpSpPr>
          <p:cNvPr id="13" name="object 5">
            <a:extLst>
              <a:ext uri="{FF2B5EF4-FFF2-40B4-BE49-F238E27FC236}">
                <a16:creationId xmlns:a16="http://schemas.microsoft.com/office/drawing/2014/main" id="{753720EE-E4DC-4A01-AB5A-B3ABC6AFCB9F}"/>
              </a:ext>
            </a:extLst>
          </p:cNvPr>
          <p:cNvGrpSpPr/>
          <p:nvPr/>
        </p:nvGrpSpPr>
        <p:grpSpPr>
          <a:xfrm>
            <a:off x="547771" y="2495117"/>
            <a:ext cx="400526" cy="400526"/>
            <a:chOff x="762595" y="3183835"/>
            <a:chExt cx="534035" cy="534035"/>
          </a:xfrm>
        </p:grpSpPr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51300CB2-0397-47D5-91AB-0B447AB3FC81}"/>
                </a:ext>
              </a:extLst>
            </p:cNvPr>
            <p:cNvSpPr/>
            <p:nvPr/>
          </p:nvSpPr>
          <p:spPr>
            <a:xfrm>
              <a:off x="762595" y="3183835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7">
              <a:extLst>
                <a:ext uri="{FF2B5EF4-FFF2-40B4-BE49-F238E27FC236}">
                  <a16:creationId xmlns:a16="http://schemas.microsoft.com/office/drawing/2014/main" id="{29A09997-003E-496F-B456-183C4FDB6F8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2776" y="3298224"/>
              <a:ext cx="142986" cy="305038"/>
            </a:xfrm>
            <a:prstGeom prst="rect">
              <a:avLst/>
            </a:prstGeom>
          </p:spPr>
        </p:pic>
      </p:grpSp>
      <p:grpSp>
        <p:nvGrpSpPr>
          <p:cNvPr id="16" name="object 8">
            <a:extLst>
              <a:ext uri="{FF2B5EF4-FFF2-40B4-BE49-F238E27FC236}">
                <a16:creationId xmlns:a16="http://schemas.microsoft.com/office/drawing/2014/main" id="{FE57E95A-FC0E-42B7-9492-1625D58604ED}"/>
              </a:ext>
            </a:extLst>
          </p:cNvPr>
          <p:cNvGrpSpPr/>
          <p:nvPr/>
        </p:nvGrpSpPr>
        <p:grpSpPr>
          <a:xfrm>
            <a:off x="571947" y="3595813"/>
            <a:ext cx="400526" cy="400526"/>
            <a:chOff x="762595" y="4709026"/>
            <a:chExt cx="534035" cy="534035"/>
          </a:xfrm>
        </p:grpSpPr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BB750DF3-2195-419F-BE66-048F62B03794}"/>
                </a:ext>
              </a:extLst>
            </p:cNvPr>
            <p:cNvSpPr/>
            <p:nvPr/>
          </p:nvSpPr>
          <p:spPr>
            <a:xfrm>
              <a:off x="762595" y="470902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26938" y="533816"/>
                  </a:moveTo>
                  <a:lnTo>
                    <a:pt x="106878" y="533816"/>
                  </a:lnTo>
                  <a:lnTo>
                    <a:pt x="99439" y="533084"/>
                  </a:lnTo>
                  <a:lnTo>
                    <a:pt x="57083" y="518711"/>
                  </a:lnTo>
                  <a:lnTo>
                    <a:pt x="23450" y="489223"/>
                  </a:lnTo>
                  <a:lnTo>
                    <a:pt x="3663" y="449110"/>
                  </a:lnTo>
                  <a:lnTo>
                    <a:pt x="0" y="426938"/>
                  </a:lnTo>
                  <a:lnTo>
                    <a:pt x="0" y="419427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426938" y="0"/>
                  </a:lnTo>
                  <a:lnTo>
                    <a:pt x="470141" y="11581"/>
                  </a:lnTo>
                  <a:lnTo>
                    <a:pt x="505623" y="38814"/>
                  </a:lnTo>
                  <a:lnTo>
                    <a:pt x="527983" y="77553"/>
                  </a:lnTo>
                  <a:lnTo>
                    <a:pt x="533816" y="106878"/>
                  </a:lnTo>
                  <a:lnTo>
                    <a:pt x="533816" y="426938"/>
                  </a:lnTo>
                  <a:lnTo>
                    <a:pt x="522235" y="470141"/>
                  </a:lnTo>
                  <a:lnTo>
                    <a:pt x="495001" y="505623"/>
                  </a:lnTo>
                  <a:lnTo>
                    <a:pt x="456263" y="527983"/>
                  </a:lnTo>
                  <a:lnTo>
                    <a:pt x="434377" y="533084"/>
                  </a:lnTo>
                  <a:lnTo>
                    <a:pt x="42693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0">
              <a:extLst>
                <a:ext uri="{FF2B5EF4-FFF2-40B4-BE49-F238E27FC236}">
                  <a16:creationId xmlns:a16="http://schemas.microsoft.com/office/drawing/2014/main" id="{FA70A467-9ACF-498A-9F94-E003CCFA19C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5581" y="4823415"/>
              <a:ext cx="257375" cy="305038"/>
            </a:xfrm>
            <a:prstGeom prst="rect">
              <a:avLst/>
            </a:prstGeom>
          </p:spPr>
        </p:pic>
      </p:grpSp>
      <p:sp>
        <p:nvSpPr>
          <p:cNvPr id="19" name="object 11">
            <a:extLst>
              <a:ext uri="{FF2B5EF4-FFF2-40B4-BE49-F238E27FC236}">
                <a16:creationId xmlns:a16="http://schemas.microsoft.com/office/drawing/2014/main" id="{243DAEFA-FE92-433B-B042-AD99CE65C18D}"/>
              </a:ext>
            </a:extLst>
          </p:cNvPr>
          <p:cNvSpPr txBox="1"/>
          <p:nvPr/>
        </p:nvSpPr>
        <p:spPr>
          <a:xfrm>
            <a:off x="1134368" y="1448939"/>
            <a:ext cx="3884771" cy="28151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UI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界面高度还原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-4" dirty="0" err="1">
                <a:solidFill>
                  <a:srgbClr val="4A5462"/>
                </a:solidFill>
                <a:latin typeface="微软雅黑"/>
                <a:cs typeface="微软雅黑"/>
              </a:rPr>
              <a:t>成功构建了海澜飞马体育公园小程序的首页界面，整合了轮播图、跑马灯公告、功能入口及底部导航，视觉风格统一，色彩搭配和谐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lang="en-US" sz="938" kern="0" spc="-4" dirty="0">
              <a:solidFill>
                <a:srgbClr val="4A5462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311"/>
              </a:spcBef>
            </a:pP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交互逻辑闭环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6700"/>
              </a:lnSpc>
              <a:spcBef>
                <a:spcPts val="356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实现了页面间的顺畅跳转与状态切换。底部菜单点击反馈精准，动态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面板根据用户操作实时响应，垂直滑屏效果流畅自然，模拟真实</a:t>
            </a:r>
            <a:r>
              <a:rPr sz="938" kern="0" spc="-19" dirty="0">
                <a:solidFill>
                  <a:srgbClr val="4A5462"/>
                </a:solidFill>
                <a:latin typeface="微软雅黑"/>
                <a:cs typeface="微软雅黑"/>
              </a:rPr>
              <a:t>APP</a:t>
            </a: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体验。</a:t>
            </a:r>
            <a:endParaRPr lang="en-US" sz="938" kern="0" spc="-15" dirty="0">
              <a:solidFill>
                <a:srgbClr val="4A5462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6700"/>
              </a:lnSpc>
              <a:spcBef>
                <a:spcPts val="356"/>
              </a:spcBef>
            </a:pP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311"/>
              </a:spcBef>
            </a:pP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核心功能模块落地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赛事活动报名、场地在线预约、休闲乐园展示等核心业务流程路径清晰。通过高保真原型，直观验证了功能布局的合理性与易用性。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12">
            <a:extLst>
              <a:ext uri="{FF2B5EF4-FFF2-40B4-BE49-F238E27FC236}">
                <a16:creationId xmlns:a16="http://schemas.microsoft.com/office/drawing/2014/main" id="{789AF4DF-92A3-4EB3-BDBE-114B4FA2D6C3}"/>
              </a:ext>
            </a:extLst>
          </p:cNvPr>
          <p:cNvGrpSpPr/>
          <p:nvPr/>
        </p:nvGrpSpPr>
        <p:grpSpPr>
          <a:xfrm>
            <a:off x="571947" y="0"/>
            <a:ext cx="8572024" cy="5143500"/>
            <a:chOff x="762595" y="0"/>
            <a:chExt cx="11429365" cy="6858000"/>
          </a:xfrm>
        </p:grpSpPr>
        <p:pic>
          <p:nvPicPr>
            <p:cNvPr id="21" name="object 13">
              <a:extLst>
                <a:ext uri="{FF2B5EF4-FFF2-40B4-BE49-F238E27FC236}">
                  <a16:creationId xmlns:a16="http://schemas.microsoft.com/office/drawing/2014/main" id="{9E9B1977-4510-4073-8F75-B4873991988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84847" y="0"/>
              <a:ext cx="5407003" cy="5967983"/>
            </a:xfrm>
            <a:prstGeom prst="rect">
              <a:avLst/>
            </a:prstGeom>
          </p:spPr>
        </p:pic>
        <p:pic>
          <p:nvPicPr>
            <p:cNvPr id="22" name="object 14">
              <a:extLst>
                <a:ext uri="{FF2B5EF4-FFF2-40B4-BE49-F238E27FC236}">
                  <a16:creationId xmlns:a16="http://schemas.microsoft.com/office/drawing/2014/main" id="{0F970BDA-D362-4B67-B202-CD08D97E60B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54623" y="1618487"/>
              <a:ext cx="6114287" cy="5239363"/>
            </a:xfrm>
            <a:prstGeom prst="rect">
              <a:avLst/>
            </a:prstGeom>
          </p:spPr>
        </p:pic>
        <p:pic>
          <p:nvPicPr>
            <p:cNvPr id="23" name="object 15">
              <a:extLst>
                <a:ext uri="{FF2B5EF4-FFF2-40B4-BE49-F238E27FC236}">
                  <a16:creationId xmlns:a16="http://schemas.microsoft.com/office/drawing/2014/main" id="{CFCBCECB-B6DD-4EA6-981E-C88BD51A386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657270" y="2554694"/>
              <a:ext cx="934179" cy="381297"/>
            </a:xfrm>
            <a:prstGeom prst="rect">
              <a:avLst/>
            </a:prstGeom>
          </p:spPr>
        </p:pic>
        <p:sp>
          <p:nvSpPr>
            <p:cNvPr id="24" name="object 16">
              <a:extLst>
                <a:ext uri="{FF2B5EF4-FFF2-40B4-BE49-F238E27FC236}">
                  <a16:creationId xmlns:a16="http://schemas.microsoft.com/office/drawing/2014/main" id="{90A201B4-17F2-4A60-A63A-7D0393DF2EB5}"/>
                </a:ext>
              </a:extLst>
            </p:cNvPr>
            <p:cNvSpPr/>
            <p:nvPr/>
          </p:nvSpPr>
          <p:spPr>
            <a:xfrm>
              <a:off x="10638205" y="2554972"/>
              <a:ext cx="71120" cy="381000"/>
            </a:xfrm>
            <a:custGeom>
              <a:avLst/>
              <a:gdLst/>
              <a:ahLst/>
              <a:cxnLst/>
              <a:rect l="l" t="t" r="r" b="b"/>
              <a:pathLst>
                <a:path w="71120" h="381000">
                  <a:moveTo>
                    <a:pt x="70504" y="380741"/>
                  </a:moveTo>
                  <a:lnTo>
                    <a:pt x="33884" y="368179"/>
                  </a:lnTo>
                  <a:lnTo>
                    <a:pt x="5804" y="333943"/>
                  </a:lnTo>
                  <a:lnTo>
                    <a:pt x="0" y="304760"/>
                  </a:lnTo>
                  <a:lnTo>
                    <a:pt x="0" y="75981"/>
                  </a:lnTo>
                  <a:lnTo>
                    <a:pt x="12840" y="33606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7"/>
                  </a:lnTo>
                  <a:lnTo>
                    <a:pt x="56996" y="9396"/>
                  </a:lnTo>
                  <a:lnTo>
                    <a:pt x="41032" y="46798"/>
                  </a:lnTo>
                  <a:lnTo>
                    <a:pt x="38129" y="75981"/>
                  </a:lnTo>
                  <a:lnTo>
                    <a:pt x="38129" y="304760"/>
                  </a:lnTo>
                  <a:lnTo>
                    <a:pt x="44549" y="347135"/>
                  </a:lnTo>
                  <a:lnTo>
                    <a:pt x="66339" y="379084"/>
                  </a:lnTo>
                  <a:lnTo>
                    <a:pt x="70504" y="380741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17">
              <a:extLst>
                <a:ext uri="{FF2B5EF4-FFF2-40B4-BE49-F238E27FC236}">
                  <a16:creationId xmlns:a16="http://schemas.microsoft.com/office/drawing/2014/main" id="{F920E20E-DD76-43E4-9E1A-18B016784C7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63539" y="4651831"/>
              <a:ext cx="934179" cy="381297"/>
            </a:xfrm>
            <a:prstGeom prst="rect">
              <a:avLst/>
            </a:prstGeom>
          </p:spPr>
        </p:pic>
        <p:sp>
          <p:nvSpPr>
            <p:cNvPr id="26" name="object 18">
              <a:extLst>
                <a:ext uri="{FF2B5EF4-FFF2-40B4-BE49-F238E27FC236}">
                  <a16:creationId xmlns:a16="http://schemas.microsoft.com/office/drawing/2014/main" id="{743F43DD-3F4B-44CD-BA1B-5AF7DCBA8F10}"/>
                </a:ext>
              </a:extLst>
            </p:cNvPr>
            <p:cNvSpPr/>
            <p:nvPr/>
          </p:nvSpPr>
          <p:spPr>
            <a:xfrm>
              <a:off x="7946279" y="4652109"/>
              <a:ext cx="71120" cy="381000"/>
            </a:xfrm>
            <a:custGeom>
              <a:avLst/>
              <a:gdLst/>
              <a:ahLst/>
              <a:cxnLst/>
              <a:rect l="l" t="t" r="r" b="b"/>
              <a:pathLst>
                <a:path w="71120" h="381000">
                  <a:moveTo>
                    <a:pt x="1757" y="380656"/>
                  </a:moveTo>
                  <a:lnTo>
                    <a:pt x="0" y="380741"/>
                  </a:lnTo>
                  <a:lnTo>
                    <a:pt x="4165" y="379084"/>
                  </a:lnTo>
                  <a:lnTo>
                    <a:pt x="13508" y="371344"/>
                  </a:lnTo>
                  <a:lnTo>
                    <a:pt x="29472" y="333943"/>
                  </a:lnTo>
                  <a:lnTo>
                    <a:pt x="32374" y="304760"/>
                  </a:lnTo>
                  <a:lnTo>
                    <a:pt x="32374" y="75981"/>
                  </a:lnTo>
                  <a:lnTo>
                    <a:pt x="25954" y="33606"/>
                  </a:lnTo>
                  <a:lnTo>
                    <a:pt x="4165" y="1657"/>
                  </a:lnTo>
                  <a:lnTo>
                    <a:pt x="0" y="0"/>
                  </a:lnTo>
                  <a:lnTo>
                    <a:pt x="1757" y="84"/>
                  </a:lnTo>
                  <a:lnTo>
                    <a:pt x="42600" y="17002"/>
                  </a:lnTo>
                  <a:lnTo>
                    <a:pt x="67239" y="53877"/>
                  </a:lnTo>
                  <a:lnTo>
                    <a:pt x="70504" y="75981"/>
                  </a:lnTo>
                  <a:lnTo>
                    <a:pt x="70504" y="304760"/>
                  </a:lnTo>
                  <a:lnTo>
                    <a:pt x="57664" y="347135"/>
                  </a:lnTo>
                  <a:lnTo>
                    <a:pt x="23428" y="375214"/>
                  </a:lnTo>
                  <a:lnTo>
                    <a:pt x="9125" y="379568"/>
                  </a:lnTo>
                  <a:lnTo>
                    <a:pt x="1757" y="380656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19">
              <a:extLst>
                <a:ext uri="{FF2B5EF4-FFF2-40B4-BE49-F238E27FC236}">
                  <a16:creationId xmlns:a16="http://schemas.microsoft.com/office/drawing/2014/main" id="{AAAA7DDF-9493-49F7-9F77-3F5A4A30AA56}"/>
                </a:ext>
              </a:extLst>
            </p:cNvPr>
            <p:cNvSpPr/>
            <p:nvPr/>
          </p:nvSpPr>
          <p:spPr>
            <a:xfrm>
              <a:off x="8026316" y="1353606"/>
              <a:ext cx="2593340" cy="4880610"/>
            </a:xfrm>
            <a:custGeom>
              <a:avLst/>
              <a:gdLst/>
              <a:ahLst/>
              <a:cxnLst/>
              <a:rect l="l" t="t" r="r" b="b"/>
              <a:pathLst>
                <a:path w="2593340" h="4880610">
                  <a:moveTo>
                    <a:pt x="2249656" y="4880610"/>
                  </a:moveTo>
                  <a:lnTo>
                    <a:pt x="343167" y="4880610"/>
                  </a:lnTo>
                  <a:lnTo>
                    <a:pt x="334743" y="4880506"/>
                  </a:lnTo>
                  <a:lnTo>
                    <a:pt x="292814" y="4876896"/>
                  </a:lnTo>
                  <a:lnTo>
                    <a:pt x="251643" y="4868179"/>
                  </a:lnTo>
                  <a:lnTo>
                    <a:pt x="211843" y="4854487"/>
                  </a:lnTo>
                  <a:lnTo>
                    <a:pt x="174018" y="4836026"/>
                  </a:lnTo>
                  <a:lnTo>
                    <a:pt x="138742" y="4813077"/>
                  </a:lnTo>
                  <a:lnTo>
                    <a:pt x="106541" y="4785982"/>
                  </a:lnTo>
                  <a:lnTo>
                    <a:pt x="77895" y="4755145"/>
                  </a:lnTo>
                  <a:lnTo>
                    <a:pt x="53239" y="4721033"/>
                  </a:lnTo>
                  <a:lnTo>
                    <a:pt x="32947" y="4684165"/>
                  </a:lnTo>
                  <a:lnTo>
                    <a:pt x="17320" y="4645089"/>
                  </a:lnTo>
                  <a:lnTo>
                    <a:pt x="6593" y="4604390"/>
                  </a:lnTo>
                  <a:lnTo>
                    <a:pt x="929" y="4562684"/>
                  </a:lnTo>
                  <a:lnTo>
                    <a:pt x="0" y="4537442"/>
                  </a:lnTo>
                  <a:lnTo>
                    <a:pt x="0" y="343167"/>
                  </a:lnTo>
                  <a:lnTo>
                    <a:pt x="2580" y="301157"/>
                  </a:lnTo>
                  <a:lnTo>
                    <a:pt x="10284" y="259784"/>
                  </a:lnTo>
                  <a:lnTo>
                    <a:pt x="22993" y="219665"/>
                  </a:lnTo>
                  <a:lnTo>
                    <a:pt x="40520" y="181399"/>
                  </a:lnTo>
                  <a:lnTo>
                    <a:pt x="62600" y="145566"/>
                  </a:lnTo>
                  <a:lnTo>
                    <a:pt x="88897" y="112710"/>
                  </a:lnTo>
                  <a:lnTo>
                    <a:pt x="119017" y="83319"/>
                  </a:lnTo>
                  <a:lnTo>
                    <a:pt x="152514" y="57834"/>
                  </a:lnTo>
                  <a:lnTo>
                    <a:pt x="188877" y="36640"/>
                  </a:lnTo>
                  <a:lnTo>
                    <a:pt x="227558" y="20059"/>
                  </a:lnTo>
                  <a:lnTo>
                    <a:pt x="267976" y="8338"/>
                  </a:lnTo>
                  <a:lnTo>
                    <a:pt x="309531" y="1652"/>
                  </a:lnTo>
                  <a:lnTo>
                    <a:pt x="343167" y="0"/>
                  </a:lnTo>
                  <a:lnTo>
                    <a:pt x="2249656" y="0"/>
                  </a:lnTo>
                  <a:lnTo>
                    <a:pt x="2291666" y="2580"/>
                  </a:lnTo>
                  <a:lnTo>
                    <a:pt x="2333039" y="10284"/>
                  </a:lnTo>
                  <a:lnTo>
                    <a:pt x="2373158" y="22993"/>
                  </a:lnTo>
                  <a:lnTo>
                    <a:pt x="2411424" y="40520"/>
                  </a:lnTo>
                  <a:lnTo>
                    <a:pt x="2447257" y="62600"/>
                  </a:lnTo>
                  <a:lnTo>
                    <a:pt x="2480113" y="88897"/>
                  </a:lnTo>
                  <a:lnTo>
                    <a:pt x="2509504" y="119017"/>
                  </a:lnTo>
                  <a:lnTo>
                    <a:pt x="2534989" y="152514"/>
                  </a:lnTo>
                  <a:lnTo>
                    <a:pt x="2556183" y="188877"/>
                  </a:lnTo>
                  <a:lnTo>
                    <a:pt x="2572763" y="227558"/>
                  </a:lnTo>
                  <a:lnTo>
                    <a:pt x="2584485" y="267976"/>
                  </a:lnTo>
                  <a:lnTo>
                    <a:pt x="2591171" y="309531"/>
                  </a:lnTo>
                  <a:lnTo>
                    <a:pt x="2592824" y="343167"/>
                  </a:lnTo>
                  <a:lnTo>
                    <a:pt x="2592824" y="4537442"/>
                  </a:lnTo>
                  <a:lnTo>
                    <a:pt x="2590243" y="4579452"/>
                  </a:lnTo>
                  <a:lnTo>
                    <a:pt x="2582539" y="4620825"/>
                  </a:lnTo>
                  <a:lnTo>
                    <a:pt x="2569830" y="4660944"/>
                  </a:lnTo>
                  <a:lnTo>
                    <a:pt x="2552303" y="4699210"/>
                  </a:lnTo>
                  <a:lnTo>
                    <a:pt x="2530223" y="4735043"/>
                  </a:lnTo>
                  <a:lnTo>
                    <a:pt x="2503927" y="4767899"/>
                  </a:lnTo>
                  <a:lnTo>
                    <a:pt x="2473806" y="4797290"/>
                  </a:lnTo>
                  <a:lnTo>
                    <a:pt x="2440310" y="4822775"/>
                  </a:lnTo>
                  <a:lnTo>
                    <a:pt x="2403946" y="4843969"/>
                  </a:lnTo>
                  <a:lnTo>
                    <a:pt x="2365265" y="4860549"/>
                  </a:lnTo>
                  <a:lnTo>
                    <a:pt x="2324847" y="4872271"/>
                  </a:lnTo>
                  <a:lnTo>
                    <a:pt x="2283292" y="4878957"/>
                  </a:lnTo>
                  <a:lnTo>
                    <a:pt x="2249656" y="48806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0">
              <a:extLst>
                <a:ext uri="{FF2B5EF4-FFF2-40B4-BE49-F238E27FC236}">
                  <a16:creationId xmlns:a16="http://schemas.microsoft.com/office/drawing/2014/main" id="{F272B6E7-E728-4FC1-BDE9-3A5AD2E3B556}"/>
                </a:ext>
              </a:extLst>
            </p:cNvPr>
            <p:cNvSpPr/>
            <p:nvPr/>
          </p:nvSpPr>
          <p:spPr>
            <a:xfrm>
              <a:off x="8026316" y="1353606"/>
              <a:ext cx="2593340" cy="4880610"/>
            </a:xfrm>
            <a:custGeom>
              <a:avLst/>
              <a:gdLst/>
              <a:ahLst/>
              <a:cxnLst/>
              <a:rect l="l" t="t" r="r" b="b"/>
              <a:pathLst>
                <a:path w="2593340" h="4880610">
                  <a:moveTo>
                    <a:pt x="0" y="4537442"/>
                  </a:moveTo>
                  <a:lnTo>
                    <a:pt x="0" y="343167"/>
                  </a:lnTo>
                  <a:lnTo>
                    <a:pt x="103" y="334743"/>
                  </a:lnTo>
                  <a:lnTo>
                    <a:pt x="3714" y="292814"/>
                  </a:lnTo>
                  <a:lnTo>
                    <a:pt x="12430" y="251643"/>
                  </a:lnTo>
                  <a:lnTo>
                    <a:pt x="26122" y="211843"/>
                  </a:lnTo>
                  <a:lnTo>
                    <a:pt x="44583" y="174018"/>
                  </a:lnTo>
                  <a:lnTo>
                    <a:pt x="67532" y="138742"/>
                  </a:lnTo>
                  <a:lnTo>
                    <a:pt x="94627" y="106541"/>
                  </a:lnTo>
                  <a:lnTo>
                    <a:pt x="125464" y="77895"/>
                  </a:lnTo>
                  <a:lnTo>
                    <a:pt x="159575" y="53239"/>
                  </a:lnTo>
                  <a:lnTo>
                    <a:pt x="196444" y="32947"/>
                  </a:lnTo>
                  <a:lnTo>
                    <a:pt x="235519" y="17320"/>
                  </a:lnTo>
                  <a:lnTo>
                    <a:pt x="276219" y="6593"/>
                  </a:lnTo>
                  <a:lnTo>
                    <a:pt x="317925" y="929"/>
                  </a:lnTo>
                  <a:lnTo>
                    <a:pt x="343167" y="0"/>
                  </a:lnTo>
                  <a:lnTo>
                    <a:pt x="2249656" y="0"/>
                  </a:lnTo>
                  <a:lnTo>
                    <a:pt x="2291666" y="2580"/>
                  </a:lnTo>
                  <a:lnTo>
                    <a:pt x="2333039" y="10284"/>
                  </a:lnTo>
                  <a:lnTo>
                    <a:pt x="2373158" y="22993"/>
                  </a:lnTo>
                  <a:lnTo>
                    <a:pt x="2411424" y="40520"/>
                  </a:lnTo>
                  <a:lnTo>
                    <a:pt x="2447257" y="62600"/>
                  </a:lnTo>
                  <a:lnTo>
                    <a:pt x="2480113" y="88897"/>
                  </a:lnTo>
                  <a:lnTo>
                    <a:pt x="2509504" y="119017"/>
                  </a:lnTo>
                  <a:lnTo>
                    <a:pt x="2534989" y="152514"/>
                  </a:lnTo>
                  <a:lnTo>
                    <a:pt x="2556183" y="188877"/>
                  </a:lnTo>
                  <a:lnTo>
                    <a:pt x="2572763" y="227558"/>
                  </a:lnTo>
                  <a:lnTo>
                    <a:pt x="2584485" y="267976"/>
                  </a:lnTo>
                  <a:lnTo>
                    <a:pt x="2591171" y="309531"/>
                  </a:lnTo>
                  <a:lnTo>
                    <a:pt x="2592824" y="343167"/>
                  </a:lnTo>
                  <a:lnTo>
                    <a:pt x="2592824" y="4537442"/>
                  </a:lnTo>
                  <a:lnTo>
                    <a:pt x="2590243" y="4579452"/>
                  </a:lnTo>
                  <a:lnTo>
                    <a:pt x="2582539" y="4620825"/>
                  </a:lnTo>
                  <a:lnTo>
                    <a:pt x="2569830" y="4660944"/>
                  </a:lnTo>
                  <a:lnTo>
                    <a:pt x="2552303" y="4699210"/>
                  </a:lnTo>
                  <a:lnTo>
                    <a:pt x="2530223" y="4735043"/>
                  </a:lnTo>
                  <a:lnTo>
                    <a:pt x="2503927" y="4767899"/>
                  </a:lnTo>
                  <a:lnTo>
                    <a:pt x="2473806" y="4797290"/>
                  </a:lnTo>
                  <a:lnTo>
                    <a:pt x="2440310" y="4822775"/>
                  </a:lnTo>
                  <a:lnTo>
                    <a:pt x="2403946" y="4843969"/>
                  </a:lnTo>
                  <a:lnTo>
                    <a:pt x="2365265" y="4860549"/>
                  </a:lnTo>
                  <a:lnTo>
                    <a:pt x="2324847" y="4872271"/>
                  </a:lnTo>
                  <a:lnTo>
                    <a:pt x="2283292" y="4878957"/>
                  </a:lnTo>
                  <a:lnTo>
                    <a:pt x="2249656" y="4880610"/>
                  </a:lnTo>
                  <a:lnTo>
                    <a:pt x="343167" y="4880610"/>
                  </a:lnTo>
                  <a:lnTo>
                    <a:pt x="301157" y="4878029"/>
                  </a:lnTo>
                  <a:lnTo>
                    <a:pt x="259784" y="4870325"/>
                  </a:lnTo>
                  <a:lnTo>
                    <a:pt x="219665" y="4857615"/>
                  </a:lnTo>
                  <a:lnTo>
                    <a:pt x="181399" y="4840088"/>
                  </a:lnTo>
                  <a:lnTo>
                    <a:pt x="145566" y="4818009"/>
                  </a:lnTo>
                  <a:lnTo>
                    <a:pt x="112710" y="4791712"/>
                  </a:lnTo>
                  <a:lnTo>
                    <a:pt x="83319" y="4761592"/>
                  </a:lnTo>
                  <a:lnTo>
                    <a:pt x="57834" y="4728095"/>
                  </a:lnTo>
                  <a:lnTo>
                    <a:pt x="36640" y="4691731"/>
                  </a:lnTo>
                  <a:lnTo>
                    <a:pt x="20059" y="4653051"/>
                  </a:lnTo>
                  <a:lnTo>
                    <a:pt x="8338" y="4612632"/>
                  </a:lnTo>
                  <a:lnTo>
                    <a:pt x="1652" y="4571078"/>
                  </a:lnTo>
                  <a:lnTo>
                    <a:pt x="0" y="4537442"/>
                  </a:lnTo>
                  <a:close/>
                </a:path>
              </a:pathLst>
            </a:custGeom>
            <a:ln w="76259">
              <a:solidFill>
                <a:srgbClr val="1F2937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1">
              <a:extLst>
                <a:ext uri="{FF2B5EF4-FFF2-40B4-BE49-F238E27FC236}">
                  <a16:creationId xmlns:a16="http://schemas.microsoft.com/office/drawing/2014/main" id="{6722A912-1298-42E8-9F88-28AAC0E4E47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64445" y="1391736"/>
              <a:ext cx="2516564" cy="4804350"/>
            </a:xfrm>
            <a:prstGeom prst="rect">
              <a:avLst/>
            </a:prstGeom>
          </p:spPr>
        </p:pic>
        <p:sp>
          <p:nvSpPr>
            <p:cNvPr id="30" name="object 22">
              <a:extLst>
                <a:ext uri="{FF2B5EF4-FFF2-40B4-BE49-F238E27FC236}">
                  <a16:creationId xmlns:a16="http://schemas.microsoft.com/office/drawing/2014/main" id="{7571F7EC-72C6-4FFE-893A-F83B9AD7437B}"/>
                </a:ext>
              </a:extLst>
            </p:cNvPr>
            <p:cNvSpPr/>
            <p:nvPr/>
          </p:nvSpPr>
          <p:spPr>
            <a:xfrm>
              <a:off x="8712651" y="6043567"/>
              <a:ext cx="1220470" cy="38735"/>
            </a:xfrm>
            <a:custGeom>
              <a:avLst/>
              <a:gdLst/>
              <a:ahLst/>
              <a:cxnLst/>
              <a:rect l="l" t="t" r="r" b="b"/>
              <a:pathLst>
                <a:path w="1220470" h="38735">
                  <a:moveTo>
                    <a:pt x="1203615" y="38129"/>
                  </a:moveTo>
                  <a:lnTo>
                    <a:pt x="16536" y="38129"/>
                  </a:lnTo>
                  <a:lnTo>
                    <a:pt x="14104" y="37646"/>
                  </a:lnTo>
                  <a:lnTo>
                    <a:pt x="0" y="21593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1203615" y="0"/>
                  </a:lnTo>
                  <a:lnTo>
                    <a:pt x="1220152" y="16536"/>
                  </a:lnTo>
                  <a:lnTo>
                    <a:pt x="1220152" y="21593"/>
                  </a:lnTo>
                  <a:lnTo>
                    <a:pt x="1206047" y="37646"/>
                  </a:lnTo>
                  <a:lnTo>
                    <a:pt x="1203615" y="38129"/>
                  </a:lnTo>
                  <a:close/>
                </a:path>
              </a:pathLst>
            </a:custGeom>
            <a:solidFill>
              <a:srgbClr val="D0D5DA">
                <a:alpha val="50000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3">
              <a:extLst>
                <a:ext uri="{FF2B5EF4-FFF2-40B4-BE49-F238E27FC236}">
                  <a16:creationId xmlns:a16="http://schemas.microsoft.com/office/drawing/2014/main" id="{F376ED1F-6B8E-41F7-AB54-95D213AD45CF}"/>
                </a:ext>
              </a:extLst>
            </p:cNvPr>
            <p:cNvSpPr/>
            <p:nvPr/>
          </p:nvSpPr>
          <p:spPr>
            <a:xfrm>
              <a:off x="8074176" y="1391736"/>
              <a:ext cx="2497455" cy="229235"/>
            </a:xfrm>
            <a:custGeom>
              <a:avLst/>
              <a:gdLst/>
              <a:ahLst/>
              <a:cxnLst/>
              <a:rect l="l" t="t" r="r" b="b"/>
              <a:pathLst>
                <a:path w="2497454" h="229234">
                  <a:moveTo>
                    <a:pt x="2497101" y="228778"/>
                  </a:moveTo>
                  <a:lnTo>
                    <a:pt x="0" y="228778"/>
                  </a:lnTo>
                  <a:lnTo>
                    <a:pt x="3399" y="216489"/>
                  </a:lnTo>
                  <a:lnTo>
                    <a:pt x="19561" y="174600"/>
                  </a:lnTo>
                  <a:lnTo>
                    <a:pt x="41676" y="135568"/>
                  </a:lnTo>
                  <a:lnTo>
                    <a:pt x="69274" y="100199"/>
                  </a:lnTo>
                  <a:lnTo>
                    <a:pt x="101789" y="69237"/>
                  </a:lnTo>
                  <a:lnTo>
                    <a:pt x="138499" y="43387"/>
                  </a:lnTo>
                  <a:lnTo>
                    <a:pt x="178573" y="23219"/>
                  </a:lnTo>
                  <a:lnTo>
                    <a:pt x="221170" y="9144"/>
                  </a:lnTo>
                  <a:lnTo>
                    <a:pt x="265407" y="1465"/>
                  </a:lnTo>
                  <a:lnTo>
                    <a:pt x="295306" y="0"/>
                  </a:lnTo>
                  <a:lnTo>
                    <a:pt x="2201795" y="0"/>
                  </a:lnTo>
                  <a:lnTo>
                    <a:pt x="2246535" y="3296"/>
                  </a:lnTo>
                  <a:lnTo>
                    <a:pt x="2290343" y="13131"/>
                  </a:lnTo>
                  <a:lnTo>
                    <a:pt x="2332232" y="29292"/>
                  </a:lnTo>
                  <a:lnTo>
                    <a:pt x="2371264" y="51408"/>
                  </a:lnTo>
                  <a:lnTo>
                    <a:pt x="2406633" y="79006"/>
                  </a:lnTo>
                  <a:lnTo>
                    <a:pt x="2437595" y="111521"/>
                  </a:lnTo>
                  <a:lnTo>
                    <a:pt x="2463445" y="148231"/>
                  </a:lnTo>
                  <a:lnTo>
                    <a:pt x="2483613" y="188305"/>
                  </a:lnTo>
                  <a:lnTo>
                    <a:pt x="2497101" y="228778"/>
                  </a:lnTo>
                  <a:close/>
                </a:path>
              </a:pathLst>
            </a:custGeom>
            <a:solidFill>
              <a:srgbClr val="1F293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24">
              <a:extLst>
                <a:ext uri="{FF2B5EF4-FFF2-40B4-BE49-F238E27FC236}">
                  <a16:creationId xmlns:a16="http://schemas.microsoft.com/office/drawing/2014/main" id="{BD902E7A-642F-476E-A8D9-274DB61878AB}"/>
                </a:ext>
              </a:extLst>
            </p:cNvPr>
            <p:cNvSpPr/>
            <p:nvPr/>
          </p:nvSpPr>
          <p:spPr>
            <a:xfrm>
              <a:off x="8941430" y="1391736"/>
              <a:ext cx="762635" cy="153035"/>
            </a:xfrm>
            <a:custGeom>
              <a:avLst/>
              <a:gdLst/>
              <a:ahLst/>
              <a:cxnLst/>
              <a:rect l="l" t="t" r="r" b="b"/>
              <a:pathLst>
                <a:path w="762634" h="153034">
                  <a:moveTo>
                    <a:pt x="655716" y="152519"/>
                  </a:moveTo>
                  <a:lnTo>
                    <a:pt x="106878" y="152519"/>
                  </a:lnTo>
                  <a:lnTo>
                    <a:pt x="99439" y="151786"/>
                  </a:lnTo>
                  <a:lnTo>
                    <a:pt x="57083" y="137413"/>
                  </a:lnTo>
                  <a:lnTo>
                    <a:pt x="23450" y="107926"/>
                  </a:lnTo>
                  <a:lnTo>
                    <a:pt x="3663" y="67812"/>
                  </a:lnTo>
                  <a:lnTo>
                    <a:pt x="0" y="45640"/>
                  </a:lnTo>
                  <a:lnTo>
                    <a:pt x="0" y="38129"/>
                  </a:lnTo>
                  <a:lnTo>
                    <a:pt x="0" y="0"/>
                  </a:lnTo>
                  <a:lnTo>
                    <a:pt x="762595" y="0"/>
                  </a:lnTo>
                  <a:lnTo>
                    <a:pt x="762595" y="45640"/>
                  </a:lnTo>
                  <a:lnTo>
                    <a:pt x="751013" y="88843"/>
                  </a:lnTo>
                  <a:lnTo>
                    <a:pt x="723780" y="124326"/>
                  </a:lnTo>
                  <a:lnTo>
                    <a:pt x="685041" y="146685"/>
                  </a:lnTo>
                  <a:lnTo>
                    <a:pt x="663155" y="151786"/>
                  </a:lnTo>
                  <a:lnTo>
                    <a:pt x="655716" y="1525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25">
              <a:extLst>
                <a:ext uri="{FF2B5EF4-FFF2-40B4-BE49-F238E27FC236}">
                  <a16:creationId xmlns:a16="http://schemas.microsoft.com/office/drawing/2014/main" id="{68E7938A-CDCB-4622-8934-361123A1FDAA}"/>
                </a:ext>
              </a:extLst>
            </p:cNvPr>
            <p:cNvSpPr/>
            <p:nvPr/>
          </p:nvSpPr>
          <p:spPr>
            <a:xfrm>
              <a:off x="762595" y="991373"/>
              <a:ext cx="10676890" cy="19685"/>
            </a:xfrm>
            <a:custGeom>
              <a:avLst/>
              <a:gdLst/>
              <a:ahLst/>
              <a:cxnLst/>
              <a:rect l="l" t="t" r="r" b="b"/>
              <a:pathLst>
                <a:path w="10676890" h="19684">
                  <a:moveTo>
                    <a:pt x="10676334" y="19064"/>
                  </a:moveTo>
                  <a:lnTo>
                    <a:pt x="0" y="19064"/>
                  </a:lnTo>
                  <a:lnTo>
                    <a:pt x="0" y="0"/>
                  </a:lnTo>
                  <a:lnTo>
                    <a:pt x="10676334" y="0"/>
                  </a:lnTo>
                  <a:lnTo>
                    <a:pt x="10676334" y="19064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6959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原型评审核心意义与维度</a:t>
            </a:r>
          </a:p>
        </p:txBody>
      </p:sp>
      <p:grpSp>
        <p:nvGrpSpPr>
          <p:cNvPr id="3" name="object 2">
            <a:extLst>
              <a:ext uri="{FF2B5EF4-FFF2-40B4-BE49-F238E27FC236}">
                <a16:creationId xmlns:a16="http://schemas.microsoft.com/office/drawing/2014/main" id="{78153444-7B94-40B0-B834-D1BE8687C9A1}"/>
              </a:ext>
            </a:extLst>
          </p:cNvPr>
          <p:cNvGrpSpPr/>
          <p:nvPr/>
        </p:nvGrpSpPr>
        <p:grpSpPr>
          <a:xfrm>
            <a:off x="478823" y="936489"/>
            <a:ext cx="3296126" cy="1523048"/>
            <a:chOff x="610076" y="1525190"/>
            <a:chExt cx="4394835" cy="2030730"/>
          </a:xfrm>
        </p:grpSpPr>
        <p:sp>
          <p:nvSpPr>
            <p:cNvPr id="4" name="object 3">
              <a:extLst>
                <a:ext uri="{FF2B5EF4-FFF2-40B4-BE49-F238E27FC236}">
                  <a16:creationId xmlns:a16="http://schemas.microsoft.com/office/drawing/2014/main" id="{0C0D3D39-09A1-4A07-AF93-7406A20E4800}"/>
                </a:ext>
              </a:extLst>
            </p:cNvPr>
            <p:cNvSpPr/>
            <p:nvPr/>
          </p:nvSpPr>
          <p:spPr>
            <a:xfrm>
              <a:off x="648206" y="1525190"/>
              <a:ext cx="4356735" cy="2030730"/>
            </a:xfrm>
            <a:custGeom>
              <a:avLst/>
              <a:gdLst/>
              <a:ahLst/>
              <a:cxnLst/>
              <a:rect l="l" t="t" r="r" b="b"/>
              <a:pathLst>
                <a:path w="4356735" h="2030729">
                  <a:moveTo>
                    <a:pt x="4249447" y="2030409"/>
                  </a:moveTo>
                  <a:lnTo>
                    <a:pt x="71252" y="2030409"/>
                  </a:lnTo>
                  <a:lnTo>
                    <a:pt x="66293" y="2029677"/>
                  </a:lnTo>
                  <a:lnTo>
                    <a:pt x="29728" y="2006958"/>
                  </a:lnTo>
                  <a:lnTo>
                    <a:pt x="10070" y="1973326"/>
                  </a:lnTo>
                  <a:lnTo>
                    <a:pt x="488" y="1930970"/>
                  </a:lnTo>
                  <a:lnTo>
                    <a:pt x="0" y="1923531"/>
                  </a:lnTo>
                  <a:lnTo>
                    <a:pt x="0" y="1916020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4249447" y="0"/>
                  </a:lnTo>
                  <a:lnTo>
                    <a:pt x="4292649" y="11581"/>
                  </a:lnTo>
                  <a:lnTo>
                    <a:pt x="4328132" y="38814"/>
                  </a:lnTo>
                  <a:lnTo>
                    <a:pt x="4350492" y="77553"/>
                  </a:lnTo>
                  <a:lnTo>
                    <a:pt x="4356325" y="106878"/>
                  </a:lnTo>
                  <a:lnTo>
                    <a:pt x="4356325" y="1923531"/>
                  </a:lnTo>
                  <a:lnTo>
                    <a:pt x="4344743" y="1966734"/>
                  </a:lnTo>
                  <a:lnTo>
                    <a:pt x="4317510" y="2002216"/>
                  </a:lnTo>
                  <a:lnTo>
                    <a:pt x="4278771" y="2024576"/>
                  </a:lnTo>
                  <a:lnTo>
                    <a:pt x="4256885" y="2029677"/>
                  </a:lnTo>
                  <a:lnTo>
                    <a:pt x="4249447" y="20304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9AEBF1CA-737B-451F-9FC8-5DF582CBF040}"/>
                </a:ext>
              </a:extLst>
            </p:cNvPr>
            <p:cNvSpPr/>
            <p:nvPr/>
          </p:nvSpPr>
          <p:spPr>
            <a:xfrm>
              <a:off x="610076" y="1525456"/>
              <a:ext cx="109220" cy="2030095"/>
            </a:xfrm>
            <a:custGeom>
              <a:avLst/>
              <a:gdLst/>
              <a:ahLst/>
              <a:cxnLst/>
              <a:rect l="l" t="t" r="r" b="b"/>
              <a:pathLst>
                <a:path w="109220" h="2030095">
                  <a:moveTo>
                    <a:pt x="108888" y="2029878"/>
                  </a:moveTo>
                  <a:lnTo>
                    <a:pt x="70614" y="2021436"/>
                  </a:lnTo>
                  <a:lnTo>
                    <a:pt x="33503" y="1996640"/>
                  </a:lnTo>
                  <a:lnTo>
                    <a:pt x="8707" y="1959529"/>
                  </a:lnTo>
                  <a:lnTo>
                    <a:pt x="0" y="1915755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915755"/>
                  </a:lnTo>
                  <a:lnTo>
                    <a:pt x="79161" y="1959529"/>
                  </a:lnTo>
                  <a:lnTo>
                    <a:pt x="90211" y="2004223"/>
                  </a:lnTo>
                  <a:lnTo>
                    <a:pt x="104469" y="2027241"/>
                  </a:lnTo>
                  <a:lnTo>
                    <a:pt x="108888" y="2029878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B486F222-56AE-47CE-9CD3-22BB247A31F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5114" y="1773034"/>
              <a:ext cx="171583" cy="266908"/>
            </a:xfrm>
            <a:prstGeom prst="rect">
              <a:avLst/>
            </a:prstGeom>
          </p:spPr>
        </p:pic>
      </p:grpSp>
      <p:sp>
        <p:nvSpPr>
          <p:cNvPr id="7" name="object 6">
            <a:extLst>
              <a:ext uri="{FF2B5EF4-FFF2-40B4-BE49-F238E27FC236}">
                <a16:creationId xmlns:a16="http://schemas.microsoft.com/office/drawing/2014/main" id="{5493421F-CA5B-40AA-93F1-F2BAAAD741F5}"/>
              </a:ext>
            </a:extLst>
          </p:cNvPr>
          <p:cNvSpPr txBox="1"/>
          <p:nvPr/>
        </p:nvSpPr>
        <p:spPr>
          <a:xfrm>
            <a:off x="698076" y="1098549"/>
            <a:ext cx="2917031" cy="87677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20028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连接创意与现实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900"/>
              </a:lnSpc>
              <a:spcBef>
                <a:spcPts val="814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原型评审是连接产品创意与开发实现的桥梁。通过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多维度的评审，团队可以提前</a:t>
            </a:r>
            <a:r>
              <a:rPr sz="938" b="1" kern="0" dirty="0">
                <a:solidFill>
                  <a:srgbClr val="2562EB"/>
                </a:solidFill>
                <a:latin typeface="微软雅黑"/>
                <a:cs typeface="微软雅黑"/>
              </a:rPr>
              <a:t>发现潜在问题</a:t>
            </a: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，验证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设计假设，并进行针对性优化，从而保障产品</a:t>
            </a:r>
            <a:r>
              <a:rPr sz="938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高质</a:t>
            </a:r>
            <a:r>
              <a:rPr sz="938" b="1" kern="0" dirty="0">
                <a:solidFill>
                  <a:srgbClr val="2562EB"/>
                </a:solidFill>
                <a:latin typeface="微软雅黑"/>
                <a:cs typeface="微软雅黑"/>
              </a:rPr>
              <a:t>量落地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9" name="object 7">
            <a:extLst>
              <a:ext uri="{FF2B5EF4-FFF2-40B4-BE49-F238E27FC236}">
                <a16:creationId xmlns:a16="http://schemas.microsoft.com/office/drawing/2014/main" id="{35C5B738-DCFC-47F7-898D-4E7D70F01033}"/>
              </a:ext>
            </a:extLst>
          </p:cNvPr>
          <p:cNvGrpSpPr/>
          <p:nvPr/>
        </p:nvGrpSpPr>
        <p:grpSpPr>
          <a:xfrm>
            <a:off x="478823" y="2630882"/>
            <a:ext cx="3296126" cy="2305526"/>
            <a:chOff x="610076" y="3784379"/>
            <a:chExt cx="4394835" cy="3074035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A22D2AFE-A066-4E52-B24E-54CED760604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0076" y="3784379"/>
              <a:ext cx="4394455" cy="3073471"/>
            </a:xfrm>
            <a:prstGeom prst="rect">
              <a:avLst/>
            </a:prstGeom>
          </p:spPr>
        </p:pic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2B4A1F4D-DBD8-4717-86D0-84651A15EDF8}"/>
                </a:ext>
              </a:extLst>
            </p:cNvPr>
            <p:cNvSpPr/>
            <p:nvPr/>
          </p:nvSpPr>
          <p:spPr>
            <a:xfrm>
              <a:off x="610076" y="3784379"/>
              <a:ext cx="4394835" cy="3074035"/>
            </a:xfrm>
            <a:custGeom>
              <a:avLst/>
              <a:gdLst/>
              <a:ahLst/>
              <a:cxnLst/>
              <a:rect l="l" t="t" r="r" b="b"/>
              <a:pathLst>
                <a:path w="4394835" h="3074034">
                  <a:moveTo>
                    <a:pt x="4394455" y="3073471"/>
                  </a:moveTo>
                  <a:lnTo>
                    <a:pt x="0" y="3073471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4280066" y="0"/>
                  </a:lnTo>
                  <a:lnTo>
                    <a:pt x="4323840" y="8707"/>
                  </a:lnTo>
                  <a:lnTo>
                    <a:pt x="4360951" y="33503"/>
                  </a:lnTo>
                  <a:lnTo>
                    <a:pt x="4385747" y="70613"/>
                  </a:lnTo>
                  <a:lnTo>
                    <a:pt x="4394455" y="114389"/>
                  </a:lnTo>
                  <a:lnTo>
                    <a:pt x="4394455" y="3073471"/>
                  </a:lnTo>
                  <a:close/>
                </a:path>
              </a:pathLst>
            </a:custGeom>
            <a:solidFill>
              <a:srgbClr val="1D3A8A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10">
              <a:extLst>
                <a:ext uri="{FF2B5EF4-FFF2-40B4-BE49-F238E27FC236}">
                  <a16:creationId xmlns:a16="http://schemas.microsoft.com/office/drawing/2014/main" id="{18E6BFF4-018B-4DC6-B18E-6B8A2EB78EA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2595" y="6701306"/>
              <a:ext cx="171583" cy="156544"/>
            </a:xfrm>
            <a:prstGeom prst="rect">
              <a:avLst/>
            </a:prstGeom>
          </p:spPr>
        </p:pic>
      </p:grpSp>
      <p:sp>
        <p:nvSpPr>
          <p:cNvPr id="13" name="object 11">
            <a:extLst>
              <a:ext uri="{FF2B5EF4-FFF2-40B4-BE49-F238E27FC236}">
                <a16:creationId xmlns:a16="http://schemas.microsoft.com/office/drawing/2014/main" id="{A5853F9B-4D20-40C4-9F84-B4BA292E824A}"/>
              </a:ext>
            </a:extLst>
          </p:cNvPr>
          <p:cNvSpPr txBox="1"/>
          <p:nvPr/>
        </p:nvSpPr>
        <p:spPr>
          <a:xfrm>
            <a:off x="765994" y="4801902"/>
            <a:ext cx="934403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kern="0" spc="-8" dirty="0">
                <a:solidFill>
                  <a:srgbClr val="FFFFFF"/>
                </a:solidFill>
                <a:latin typeface="微软雅黑"/>
                <a:cs typeface="微软雅黑"/>
              </a:rPr>
              <a:t>团队协作评审现场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12">
            <a:extLst>
              <a:ext uri="{FF2B5EF4-FFF2-40B4-BE49-F238E27FC236}">
                <a16:creationId xmlns:a16="http://schemas.microsoft.com/office/drawing/2014/main" id="{7C7B34DF-F15A-4A87-9CD6-F6426854BC3A}"/>
              </a:ext>
            </a:extLst>
          </p:cNvPr>
          <p:cNvGrpSpPr/>
          <p:nvPr/>
        </p:nvGrpSpPr>
        <p:grpSpPr>
          <a:xfrm>
            <a:off x="4986608" y="1229612"/>
            <a:ext cx="2981325" cy="3278029"/>
            <a:chOff x="6620457" y="1916020"/>
            <a:chExt cx="3975100" cy="4370705"/>
          </a:xfrm>
        </p:grpSpPr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0788FF8D-AE66-4B9D-BA5A-EDA8A4F2DDF2}"/>
                </a:ext>
              </a:extLst>
            </p:cNvPr>
            <p:cNvSpPr/>
            <p:nvPr/>
          </p:nvSpPr>
          <p:spPr>
            <a:xfrm>
              <a:off x="8607794" y="2430772"/>
              <a:ext cx="0" cy="1868805"/>
            </a:xfrm>
            <a:custGeom>
              <a:avLst/>
              <a:gdLst/>
              <a:ahLst/>
              <a:cxnLst/>
              <a:rect l="l" t="t" r="r" b="b"/>
              <a:pathLst>
                <a:path h="1868804">
                  <a:moveTo>
                    <a:pt x="0" y="0"/>
                  </a:moveTo>
                  <a:lnTo>
                    <a:pt x="0" y="1868358"/>
                  </a:lnTo>
                </a:path>
              </a:pathLst>
            </a:custGeom>
            <a:ln w="19064">
              <a:solidFill>
                <a:srgbClr val="94A2B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4">
              <a:extLst>
                <a:ext uri="{FF2B5EF4-FFF2-40B4-BE49-F238E27FC236}">
                  <a16:creationId xmlns:a16="http://schemas.microsoft.com/office/drawing/2014/main" id="{688AEBEF-E835-4A3D-88D5-031E6A661607}"/>
                </a:ext>
              </a:extLst>
            </p:cNvPr>
            <p:cNvSpPr/>
            <p:nvPr/>
          </p:nvSpPr>
          <p:spPr>
            <a:xfrm>
              <a:off x="8607794" y="3555600"/>
              <a:ext cx="1735455" cy="743585"/>
            </a:xfrm>
            <a:custGeom>
              <a:avLst/>
              <a:gdLst/>
              <a:ahLst/>
              <a:cxnLst/>
              <a:rect l="l" t="t" r="r" b="b"/>
              <a:pathLst>
                <a:path w="1735454" h="743585">
                  <a:moveTo>
                    <a:pt x="0" y="743530"/>
                  </a:moveTo>
                  <a:lnTo>
                    <a:pt x="1734904" y="0"/>
                  </a:lnTo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A422DB88-9D8A-4198-AEFD-D2238FA61FA6}"/>
                </a:ext>
              </a:extLst>
            </p:cNvPr>
            <p:cNvSpPr/>
            <p:nvPr/>
          </p:nvSpPr>
          <p:spPr>
            <a:xfrm>
              <a:off x="8604039" y="3554387"/>
              <a:ext cx="1725295" cy="753745"/>
            </a:xfrm>
            <a:custGeom>
              <a:avLst/>
              <a:gdLst/>
              <a:ahLst/>
              <a:cxnLst/>
              <a:rect l="l" t="t" r="r" b="b"/>
              <a:pathLst>
                <a:path w="1725295" h="753745">
                  <a:moveTo>
                    <a:pt x="7510" y="753506"/>
                  </a:moveTo>
                  <a:lnTo>
                    <a:pt x="0" y="735982"/>
                  </a:lnTo>
                  <a:lnTo>
                    <a:pt x="52570" y="713452"/>
                  </a:lnTo>
                  <a:lnTo>
                    <a:pt x="60080" y="730975"/>
                  </a:lnTo>
                  <a:lnTo>
                    <a:pt x="7510" y="753506"/>
                  </a:lnTo>
                  <a:close/>
                </a:path>
                <a:path w="1725295" h="753745">
                  <a:moveTo>
                    <a:pt x="95126" y="715956"/>
                  </a:moveTo>
                  <a:lnTo>
                    <a:pt x="87616" y="698432"/>
                  </a:lnTo>
                  <a:lnTo>
                    <a:pt x="140187" y="675902"/>
                  </a:lnTo>
                  <a:lnTo>
                    <a:pt x="147697" y="693425"/>
                  </a:lnTo>
                  <a:lnTo>
                    <a:pt x="95126" y="715956"/>
                  </a:lnTo>
                  <a:close/>
                </a:path>
                <a:path w="1725295" h="753745">
                  <a:moveTo>
                    <a:pt x="182743" y="678405"/>
                  </a:moveTo>
                  <a:lnTo>
                    <a:pt x="175233" y="660882"/>
                  </a:lnTo>
                  <a:lnTo>
                    <a:pt x="227804" y="638352"/>
                  </a:lnTo>
                  <a:lnTo>
                    <a:pt x="235314" y="655875"/>
                  </a:lnTo>
                  <a:lnTo>
                    <a:pt x="182743" y="678405"/>
                  </a:lnTo>
                  <a:close/>
                </a:path>
                <a:path w="1725295" h="753745">
                  <a:moveTo>
                    <a:pt x="270360" y="640855"/>
                  </a:moveTo>
                  <a:lnTo>
                    <a:pt x="262850" y="623332"/>
                  </a:lnTo>
                  <a:lnTo>
                    <a:pt x="315421" y="600802"/>
                  </a:lnTo>
                  <a:lnTo>
                    <a:pt x="322931" y="618325"/>
                  </a:lnTo>
                  <a:lnTo>
                    <a:pt x="270360" y="640855"/>
                  </a:lnTo>
                  <a:close/>
                </a:path>
                <a:path w="1725295" h="753745">
                  <a:moveTo>
                    <a:pt x="357977" y="603305"/>
                  </a:moveTo>
                  <a:lnTo>
                    <a:pt x="350467" y="585782"/>
                  </a:lnTo>
                  <a:lnTo>
                    <a:pt x="403038" y="563251"/>
                  </a:lnTo>
                  <a:lnTo>
                    <a:pt x="410548" y="580775"/>
                  </a:lnTo>
                  <a:lnTo>
                    <a:pt x="357977" y="603305"/>
                  </a:lnTo>
                  <a:close/>
                </a:path>
                <a:path w="1725295" h="753745">
                  <a:moveTo>
                    <a:pt x="445594" y="565755"/>
                  </a:moveTo>
                  <a:lnTo>
                    <a:pt x="438084" y="548231"/>
                  </a:lnTo>
                  <a:lnTo>
                    <a:pt x="490654" y="525701"/>
                  </a:lnTo>
                  <a:lnTo>
                    <a:pt x="498164" y="543225"/>
                  </a:lnTo>
                  <a:lnTo>
                    <a:pt x="445594" y="565755"/>
                  </a:lnTo>
                  <a:close/>
                </a:path>
                <a:path w="1725295" h="753745">
                  <a:moveTo>
                    <a:pt x="533211" y="528205"/>
                  </a:moveTo>
                  <a:lnTo>
                    <a:pt x="525701" y="510681"/>
                  </a:lnTo>
                  <a:lnTo>
                    <a:pt x="578271" y="488151"/>
                  </a:lnTo>
                  <a:lnTo>
                    <a:pt x="585782" y="505675"/>
                  </a:lnTo>
                  <a:lnTo>
                    <a:pt x="533211" y="528205"/>
                  </a:lnTo>
                  <a:close/>
                </a:path>
                <a:path w="1725295" h="753745">
                  <a:moveTo>
                    <a:pt x="620828" y="490654"/>
                  </a:moveTo>
                  <a:lnTo>
                    <a:pt x="613318" y="473131"/>
                  </a:lnTo>
                  <a:lnTo>
                    <a:pt x="665889" y="450601"/>
                  </a:lnTo>
                  <a:lnTo>
                    <a:pt x="673399" y="468124"/>
                  </a:lnTo>
                  <a:lnTo>
                    <a:pt x="620828" y="490654"/>
                  </a:lnTo>
                  <a:close/>
                </a:path>
                <a:path w="1725295" h="753745">
                  <a:moveTo>
                    <a:pt x="708445" y="453104"/>
                  </a:moveTo>
                  <a:lnTo>
                    <a:pt x="700935" y="435581"/>
                  </a:lnTo>
                  <a:lnTo>
                    <a:pt x="753505" y="413051"/>
                  </a:lnTo>
                  <a:lnTo>
                    <a:pt x="761016" y="430574"/>
                  </a:lnTo>
                  <a:lnTo>
                    <a:pt x="708445" y="453104"/>
                  </a:lnTo>
                  <a:close/>
                </a:path>
                <a:path w="1725295" h="753745">
                  <a:moveTo>
                    <a:pt x="796062" y="415554"/>
                  </a:moveTo>
                  <a:lnTo>
                    <a:pt x="788552" y="398031"/>
                  </a:lnTo>
                  <a:lnTo>
                    <a:pt x="841122" y="375501"/>
                  </a:lnTo>
                  <a:lnTo>
                    <a:pt x="848632" y="393024"/>
                  </a:lnTo>
                  <a:lnTo>
                    <a:pt x="796062" y="415554"/>
                  </a:lnTo>
                  <a:close/>
                </a:path>
                <a:path w="1725295" h="753745">
                  <a:moveTo>
                    <a:pt x="883679" y="378004"/>
                  </a:moveTo>
                  <a:lnTo>
                    <a:pt x="876169" y="360481"/>
                  </a:lnTo>
                  <a:lnTo>
                    <a:pt x="928739" y="337951"/>
                  </a:lnTo>
                  <a:lnTo>
                    <a:pt x="936249" y="355474"/>
                  </a:lnTo>
                  <a:lnTo>
                    <a:pt x="883679" y="378004"/>
                  </a:lnTo>
                  <a:close/>
                </a:path>
                <a:path w="1725295" h="753745">
                  <a:moveTo>
                    <a:pt x="971296" y="340454"/>
                  </a:moveTo>
                  <a:lnTo>
                    <a:pt x="963786" y="322931"/>
                  </a:lnTo>
                  <a:lnTo>
                    <a:pt x="1016356" y="300401"/>
                  </a:lnTo>
                  <a:lnTo>
                    <a:pt x="1023866" y="317924"/>
                  </a:lnTo>
                  <a:lnTo>
                    <a:pt x="971296" y="340454"/>
                  </a:lnTo>
                  <a:close/>
                </a:path>
                <a:path w="1725295" h="753745">
                  <a:moveTo>
                    <a:pt x="1058913" y="302904"/>
                  </a:moveTo>
                  <a:lnTo>
                    <a:pt x="1051403" y="285380"/>
                  </a:lnTo>
                  <a:lnTo>
                    <a:pt x="1103973" y="262850"/>
                  </a:lnTo>
                  <a:lnTo>
                    <a:pt x="1111483" y="280374"/>
                  </a:lnTo>
                  <a:lnTo>
                    <a:pt x="1058913" y="302904"/>
                  </a:lnTo>
                  <a:close/>
                </a:path>
                <a:path w="1725295" h="753745">
                  <a:moveTo>
                    <a:pt x="1146530" y="265354"/>
                  </a:moveTo>
                  <a:lnTo>
                    <a:pt x="1139020" y="247830"/>
                  </a:lnTo>
                  <a:lnTo>
                    <a:pt x="1191590" y="225300"/>
                  </a:lnTo>
                  <a:lnTo>
                    <a:pt x="1199100" y="242824"/>
                  </a:lnTo>
                  <a:lnTo>
                    <a:pt x="1146530" y="265354"/>
                  </a:lnTo>
                  <a:close/>
                </a:path>
                <a:path w="1725295" h="753745">
                  <a:moveTo>
                    <a:pt x="1234147" y="227804"/>
                  </a:moveTo>
                  <a:lnTo>
                    <a:pt x="1226637" y="210280"/>
                  </a:lnTo>
                  <a:lnTo>
                    <a:pt x="1279207" y="187750"/>
                  </a:lnTo>
                  <a:lnTo>
                    <a:pt x="1286717" y="205273"/>
                  </a:lnTo>
                  <a:lnTo>
                    <a:pt x="1234147" y="227804"/>
                  </a:lnTo>
                  <a:close/>
                </a:path>
                <a:path w="1725295" h="753745">
                  <a:moveTo>
                    <a:pt x="1321764" y="190254"/>
                  </a:moveTo>
                  <a:lnTo>
                    <a:pt x="1314254" y="172730"/>
                  </a:lnTo>
                  <a:lnTo>
                    <a:pt x="1366824" y="150200"/>
                  </a:lnTo>
                  <a:lnTo>
                    <a:pt x="1374334" y="167723"/>
                  </a:lnTo>
                  <a:lnTo>
                    <a:pt x="1321764" y="190254"/>
                  </a:lnTo>
                  <a:close/>
                </a:path>
                <a:path w="1725295" h="753745">
                  <a:moveTo>
                    <a:pt x="1409381" y="152703"/>
                  </a:moveTo>
                  <a:lnTo>
                    <a:pt x="1401871" y="135180"/>
                  </a:lnTo>
                  <a:lnTo>
                    <a:pt x="1454441" y="112650"/>
                  </a:lnTo>
                  <a:lnTo>
                    <a:pt x="1461951" y="130173"/>
                  </a:lnTo>
                  <a:lnTo>
                    <a:pt x="1409381" y="152703"/>
                  </a:lnTo>
                  <a:close/>
                </a:path>
                <a:path w="1725295" h="753745">
                  <a:moveTo>
                    <a:pt x="1496998" y="115153"/>
                  </a:moveTo>
                  <a:lnTo>
                    <a:pt x="1489488" y="97630"/>
                  </a:lnTo>
                  <a:lnTo>
                    <a:pt x="1542058" y="75100"/>
                  </a:lnTo>
                  <a:lnTo>
                    <a:pt x="1549568" y="92623"/>
                  </a:lnTo>
                  <a:lnTo>
                    <a:pt x="1496998" y="115153"/>
                  </a:lnTo>
                  <a:close/>
                </a:path>
                <a:path w="1725295" h="753745">
                  <a:moveTo>
                    <a:pt x="1584615" y="77603"/>
                  </a:moveTo>
                  <a:lnTo>
                    <a:pt x="1577105" y="60080"/>
                  </a:lnTo>
                  <a:lnTo>
                    <a:pt x="1629675" y="37550"/>
                  </a:lnTo>
                  <a:lnTo>
                    <a:pt x="1637185" y="55073"/>
                  </a:lnTo>
                  <a:lnTo>
                    <a:pt x="1584615" y="77603"/>
                  </a:lnTo>
                  <a:close/>
                </a:path>
                <a:path w="1725295" h="753745">
                  <a:moveTo>
                    <a:pt x="1672232" y="40053"/>
                  </a:moveTo>
                  <a:lnTo>
                    <a:pt x="1664722" y="22530"/>
                  </a:lnTo>
                  <a:lnTo>
                    <a:pt x="1717292" y="0"/>
                  </a:lnTo>
                  <a:lnTo>
                    <a:pt x="1724802" y="17523"/>
                  </a:lnTo>
                  <a:lnTo>
                    <a:pt x="1672232" y="40053"/>
                  </a:lnTo>
                  <a:close/>
                </a:path>
              </a:pathLst>
            </a:custGeom>
            <a:solidFill>
              <a:srgbClr val="94A2B8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07E8970F-252E-49B6-821A-5342FA0CC068}"/>
                </a:ext>
              </a:extLst>
            </p:cNvPr>
            <p:cNvSpPr/>
            <p:nvPr/>
          </p:nvSpPr>
          <p:spPr>
            <a:xfrm>
              <a:off x="8607794" y="4299131"/>
              <a:ext cx="1239520" cy="1586230"/>
            </a:xfrm>
            <a:custGeom>
              <a:avLst/>
              <a:gdLst/>
              <a:ahLst/>
              <a:cxnLst/>
              <a:rect l="l" t="t" r="r" b="b"/>
              <a:pathLst>
                <a:path w="1239520" h="1586229">
                  <a:moveTo>
                    <a:pt x="1239217" y="1586198"/>
                  </a:moveTo>
                  <a:lnTo>
                    <a:pt x="0" y="0"/>
                  </a:lnTo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63AAAB01-ACE9-4749-983C-833BF37E06E1}"/>
                </a:ext>
              </a:extLst>
            </p:cNvPr>
            <p:cNvSpPr/>
            <p:nvPr/>
          </p:nvSpPr>
          <p:spPr>
            <a:xfrm>
              <a:off x="8600282" y="4293262"/>
              <a:ext cx="1254760" cy="1598295"/>
            </a:xfrm>
            <a:custGeom>
              <a:avLst/>
              <a:gdLst/>
              <a:ahLst/>
              <a:cxnLst/>
              <a:rect l="l" t="t" r="r" b="b"/>
              <a:pathLst>
                <a:path w="1254759" h="1598295">
                  <a:moveTo>
                    <a:pt x="35211" y="56807"/>
                  </a:moveTo>
                  <a:lnTo>
                    <a:pt x="0" y="11736"/>
                  </a:lnTo>
                  <a:lnTo>
                    <a:pt x="15023" y="0"/>
                  </a:lnTo>
                  <a:lnTo>
                    <a:pt x="50235" y="45070"/>
                  </a:lnTo>
                  <a:lnTo>
                    <a:pt x="35211" y="56807"/>
                  </a:lnTo>
                  <a:close/>
                </a:path>
                <a:path w="1254759" h="1598295">
                  <a:moveTo>
                    <a:pt x="93897" y="131925"/>
                  </a:moveTo>
                  <a:lnTo>
                    <a:pt x="58685" y="86854"/>
                  </a:lnTo>
                  <a:lnTo>
                    <a:pt x="73709" y="75118"/>
                  </a:lnTo>
                  <a:lnTo>
                    <a:pt x="108921" y="120188"/>
                  </a:lnTo>
                  <a:lnTo>
                    <a:pt x="93897" y="131925"/>
                  </a:lnTo>
                  <a:close/>
                </a:path>
                <a:path w="1254759" h="1598295">
                  <a:moveTo>
                    <a:pt x="152583" y="207043"/>
                  </a:moveTo>
                  <a:lnTo>
                    <a:pt x="117371" y="161972"/>
                  </a:lnTo>
                  <a:lnTo>
                    <a:pt x="132395" y="150236"/>
                  </a:lnTo>
                  <a:lnTo>
                    <a:pt x="167606" y="195306"/>
                  </a:lnTo>
                  <a:lnTo>
                    <a:pt x="152583" y="207043"/>
                  </a:lnTo>
                  <a:close/>
                </a:path>
                <a:path w="1254759" h="1598295">
                  <a:moveTo>
                    <a:pt x="211269" y="282161"/>
                  </a:moveTo>
                  <a:lnTo>
                    <a:pt x="176057" y="237090"/>
                  </a:lnTo>
                  <a:lnTo>
                    <a:pt x="191081" y="225354"/>
                  </a:lnTo>
                  <a:lnTo>
                    <a:pt x="226292" y="270424"/>
                  </a:lnTo>
                  <a:lnTo>
                    <a:pt x="211269" y="282161"/>
                  </a:lnTo>
                  <a:close/>
                </a:path>
                <a:path w="1254759" h="1598295">
                  <a:moveTo>
                    <a:pt x="269955" y="357279"/>
                  </a:moveTo>
                  <a:lnTo>
                    <a:pt x="234743" y="312208"/>
                  </a:lnTo>
                  <a:lnTo>
                    <a:pt x="249767" y="300471"/>
                  </a:lnTo>
                  <a:lnTo>
                    <a:pt x="284978" y="345542"/>
                  </a:lnTo>
                  <a:lnTo>
                    <a:pt x="269955" y="357279"/>
                  </a:lnTo>
                  <a:close/>
                </a:path>
                <a:path w="1254759" h="1598295">
                  <a:moveTo>
                    <a:pt x="328641" y="432397"/>
                  </a:moveTo>
                  <a:lnTo>
                    <a:pt x="293429" y="387326"/>
                  </a:lnTo>
                  <a:lnTo>
                    <a:pt x="308453" y="375589"/>
                  </a:lnTo>
                  <a:lnTo>
                    <a:pt x="343664" y="420660"/>
                  </a:lnTo>
                  <a:lnTo>
                    <a:pt x="328641" y="432397"/>
                  </a:lnTo>
                  <a:close/>
                </a:path>
                <a:path w="1254759" h="1598295">
                  <a:moveTo>
                    <a:pt x="387326" y="507515"/>
                  </a:moveTo>
                  <a:lnTo>
                    <a:pt x="352115" y="462444"/>
                  </a:lnTo>
                  <a:lnTo>
                    <a:pt x="367139" y="450707"/>
                  </a:lnTo>
                  <a:lnTo>
                    <a:pt x="402350" y="495778"/>
                  </a:lnTo>
                  <a:lnTo>
                    <a:pt x="387326" y="507515"/>
                  </a:lnTo>
                  <a:close/>
                </a:path>
                <a:path w="1254759" h="1598295">
                  <a:moveTo>
                    <a:pt x="446012" y="582633"/>
                  </a:moveTo>
                  <a:lnTo>
                    <a:pt x="410801" y="537562"/>
                  </a:lnTo>
                  <a:lnTo>
                    <a:pt x="425825" y="525825"/>
                  </a:lnTo>
                  <a:lnTo>
                    <a:pt x="461036" y="570896"/>
                  </a:lnTo>
                  <a:lnTo>
                    <a:pt x="446012" y="582633"/>
                  </a:lnTo>
                  <a:close/>
                </a:path>
                <a:path w="1254759" h="1598295">
                  <a:moveTo>
                    <a:pt x="504698" y="657751"/>
                  </a:moveTo>
                  <a:lnTo>
                    <a:pt x="469487" y="612680"/>
                  </a:lnTo>
                  <a:lnTo>
                    <a:pt x="484510" y="600943"/>
                  </a:lnTo>
                  <a:lnTo>
                    <a:pt x="519722" y="646014"/>
                  </a:lnTo>
                  <a:lnTo>
                    <a:pt x="504698" y="657751"/>
                  </a:lnTo>
                  <a:close/>
                </a:path>
                <a:path w="1254759" h="1598295">
                  <a:moveTo>
                    <a:pt x="563384" y="732869"/>
                  </a:moveTo>
                  <a:lnTo>
                    <a:pt x="528173" y="687798"/>
                  </a:lnTo>
                  <a:lnTo>
                    <a:pt x="543196" y="676061"/>
                  </a:lnTo>
                  <a:lnTo>
                    <a:pt x="578408" y="721132"/>
                  </a:lnTo>
                  <a:lnTo>
                    <a:pt x="563384" y="732869"/>
                  </a:lnTo>
                  <a:close/>
                </a:path>
                <a:path w="1254759" h="1598295">
                  <a:moveTo>
                    <a:pt x="622070" y="807987"/>
                  </a:moveTo>
                  <a:lnTo>
                    <a:pt x="586859" y="762916"/>
                  </a:lnTo>
                  <a:lnTo>
                    <a:pt x="601882" y="751179"/>
                  </a:lnTo>
                  <a:lnTo>
                    <a:pt x="637094" y="796250"/>
                  </a:lnTo>
                  <a:lnTo>
                    <a:pt x="622070" y="807987"/>
                  </a:lnTo>
                  <a:close/>
                </a:path>
                <a:path w="1254759" h="1598295">
                  <a:moveTo>
                    <a:pt x="680756" y="883105"/>
                  </a:moveTo>
                  <a:lnTo>
                    <a:pt x="645545" y="838034"/>
                  </a:lnTo>
                  <a:lnTo>
                    <a:pt x="660568" y="826297"/>
                  </a:lnTo>
                  <a:lnTo>
                    <a:pt x="695780" y="871368"/>
                  </a:lnTo>
                  <a:lnTo>
                    <a:pt x="680756" y="883105"/>
                  </a:lnTo>
                  <a:close/>
                </a:path>
                <a:path w="1254759" h="1598295">
                  <a:moveTo>
                    <a:pt x="739442" y="958223"/>
                  </a:moveTo>
                  <a:lnTo>
                    <a:pt x="704230" y="913152"/>
                  </a:lnTo>
                  <a:lnTo>
                    <a:pt x="719254" y="901415"/>
                  </a:lnTo>
                  <a:lnTo>
                    <a:pt x="754466" y="946486"/>
                  </a:lnTo>
                  <a:lnTo>
                    <a:pt x="739442" y="958223"/>
                  </a:lnTo>
                  <a:close/>
                </a:path>
                <a:path w="1254759" h="1598295">
                  <a:moveTo>
                    <a:pt x="798128" y="1033341"/>
                  </a:moveTo>
                  <a:lnTo>
                    <a:pt x="762916" y="988270"/>
                  </a:lnTo>
                  <a:lnTo>
                    <a:pt x="777940" y="976533"/>
                  </a:lnTo>
                  <a:lnTo>
                    <a:pt x="813152" y="1021604"/>
                  </a:lnTo>
                  <a:lnTo>
                    <a:pt x="798128" y="1033341"/>
                  </a:lnTo>
                  <a:close/>
                </a:path>
                <a:path w="1254759" h="1598295">
                  <a:moveTo>
                    <a:pt x="856814" y="1108459"/>
                  </a:moveTo>
                  <a:lnTo>
                    <a:pt x="821602" y="1063388"/>
                  </a:lnTo>
                  <a:lnTo>
                    <a:pt x="836626" y="1051651"/>
                  </a:lnTo>
                  <a:lnTo>
                    <a:pt x="871837" y="1096722"/>
                  </a:lnTo>
                  <a:lnTo>
                    <a:pt x="856814" y="1108459"/>
                  </a:lnTo>
                  <a:close/>
                </a:path>
                <a:path w="1254759" h="1598295">
                  <a:moveTo>
                    <a:pt x="915500" y="1183577"/>
                  </a:moveTo>
                  <a:lnTo>
                    <a:pt x="880288" y="1138506"/>
                  </a:lnTo>
                  <a:lnTo>
                    <a:pt x="895312" y="1126769"/>
                  </a:lnTo>
                  <a:lnTo>
                    <a:pt x="930523" y="1171840"/>
                  </a:lnTo>
                  <a:lnTo>
                    <a:pt x="915500" y="1183577"/>
                  </a:lnTo>
                  <a:close/>
                </a:path>
                <a:path w="1254759" h="1598295">
                  <a:moveTo>
                    <a:pt x="974186" y="1258695"/>
                  </a:moveTo>
                  <a:lnTo>
                    <a:pt x="938974" y="1213624"/>
                  </a:lnTo>
                  <a:lnTo>
                    <a:pt x="953998" y="1201887"/>
                  </a:lnTo>
                  <a:lnTo>
                    <a:pt x="989209" y="1246958"/>
                  </a:lnTo>
                  <a:lnTo>
                    <a:pt x="974186" y="1258695"/>
                  </a:lnTo>
                  <a:close/>
                </a:path>
                <a:path w="1254759" h="1598295">
                  <a:moveTo>
                    <a:pt x="1032872" y="1333813"/>
                  </a:moveTo>
                  <a:lnTo>
                    <a:pt x="997660" y="1288742"/>
                  </a:lnTo>
                  <a:lnTo>
                    <a:pt x="1012684" y="1277005"/>
                  </a:lnTo>
                  <a:lnTo>
                    <a:pt x="1047895" y="1322076"/>
                  </a:lnTo>
                  <a:lnTo>
                    <a:pt x="1032872" y="1333813"/>
                  </a:lnTo>
                  <a:close/>
                </a:path>
                <a:path w="1254759" h="1598295">
                  <a:moveTo>
                    <a:pt x="1091557" y="1408930"/>
                  </a:moveTo>
                  <a:lnTo>
                    <a:pt x="1056346" y="1363860"/>
                  </a:lnTo>
                  <a:lnTo>
                    <a:pt x="1071370" y="1352123"/>
                  </a:lnTo>
                  <a:lnTo>
                    <a:pt x="1106581" y="1397193"/>
                  </a:lnTo>
                  <a:lnTo>
                    <a:pt x="1091557" y="1408930"/>
                  </a:lnTo>
                  <a:close/>
                </a:path>
                <a:path w="1254759" h="1598295">
                  <a:moveTo>
                    <a:pt x="1150244" y="1484048"/>
                  </a:moveTo>
                  <a:lnTo>
                    <a:pt x="1115032" y="1438978"/>
                  </a:lnTo>
                  <a:lnTo>
                    <a:pt x="1130056" y="1427241"/>
                  </a:lnTo>
                  <a:lnTo>
                    <a:pt x="1165267" y="1472311"/>
                  </a:lnTo>
                  <a:lnTo>
                    <a:pt x="1150244" y="1484048"/>
                  </a:lnTo>
                  <a:close/>
                </a:path>
                <a:path w="1254759" h="1598295">
                  <a:moveTo>
                    <a:pt x="1208929" y="1559166"/>
                  </a:moveTo>
                  <a:lnTo>
                    <a:pt x="1173718" y="1514096"/>
                  </a:lnTo>
                  <a:lnTo>
                    <a:pt x="1188741" y="1502359"/>
                  </a:lnTo>
                  <a:lnTo>
                    <a:pt x="1223953" y="1547430"/>
                  </a:lnTo>
                  <a:lnTo>
                    <a:pt x="1208929" y="1559166"/>
                  </a:lnTo>
                  <a:close/>
                </a:path>
                <a:path w="1254759" h="1598295">
                  <a:moveTo>
                    <a:pt x="1239217" y="1597935"/>
                  </a:moveTo>
                  <a:lnTo>
                    <a:pt x="1232404" y="1589214"/>
                  </a:lnTo>
                  <a:lnTo>
                    <a:pt x="1247427" y="1577477"/>
                  </a:lnTo>
                  <a:lnTo>
                    <a:pt x="1254240" y="1586198"/>
                  </a:lnTo>
                  <a:lnTo>
                    <a:pt x="1239217" y="1597935"/>
                  </a:lnTo>
                  <a:close/>
                </a:path>
              </a:pathLst>
            </a:custGeom>
            <a:solidFill>
              <a:srgbClr val="94A2B8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8">
              <a:extLst>
                <a:ext uri="{FF2B5EF4-FFF2-40B4-BE49-F238E27FC236}">
                  <a16:creationId xmlns:a16="http://schemas.microsoft.com/office/drawing/2014/main" id="{1F0F00BA-5BFA-42B2-BE2A-FDE609EBCF8A}"/>
                </a:ext>
              </a:extLst>
            </p:cNvPr>
            <p:cNvSpPr/>
            <p:nvPr/>
          </p:nvSpPr>
          <p:spPr>
            <a:xfrm>
              <a:off x="7368577" y="4299131"/>
              <a:ext cx="1239520" cy="1586230"/>
            </a:xfrm>
            <a:custGeom>
              <a:avLst/>
              <a:gdLst/>
              <a:ahLst/>
              <a:cxnLst/>
              <a:rect l="l" t="t" r="r" b="b"/>
              <a:pathLst>
                <a:path w="1239520" h="1586229">
                  <a:moveTo>
                    <a:pt x="0" y="1586198"/>
                  </a:moveTo>
                  <a:lnTo>
                    <a:pt x="1239217" y="0"/>
                  </a:lnTo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089757D3-6766-4875-8880-59EC1E1477D9}"/>
                </a:ext>
              </a:extLst>
            </p:cNvPr>
            <p:cNvSpPr/>
            <p:nvPr/>
          </p:nvSpPr>
          <p:spPr>
            <a:xfrm>
              <a:off x="7361065" y="4293262"/>
              <a:ext cx="1254760" cy="1598295"/>
            </a:xfrm>
            <a:custGeom>
              <a:avLst/>
              <a:gdLst/>
              <a:ahLst/>
              <a:cxnLst/>
              <a:rect l="l" t="t" r="r" b="b"/>
              <a:pathLst>
                <a:path w="1254759" h="1598295">
                  <a:moveTo>
                    <a:pt x="1219029" y="56807"/>
                  </a:moveTo>
                  <a:lnTo>
                    <a:pt x="1204005" y="45070"/>
                  </a:lnTo>
                  <a:lnTo>
                    <a:pt x="1239217" y="0"/>
                  </a:lnTo>
                  <a:lnTo>
                    <a:pt x="1254241" y="11736"/>
                  </a:lnTo>
                  <a:lnTo>
                    <a:pt x="1219029" y="56807"/>
                  </a:lnTo>
                  <a:close/>
                </a:path>
                <a:path w="1254759" h="1598295">
                  <a:moveTo>
                    <a:pt x="1160343" y="131925"/>
                  </a:moveTo>
                  <a:lnTo>
                    <a:pt x="1145320" y="120188"/>
                  </a:lnTo>
                  <a:lnTo>
                    <a:pt x="1180531" y="75118"/>
                  </a:lnTo>
                  <a:lnTo>
                    <a:pt x="1195555" y="86854"/>
                  </a:lnTo>
                  <a:lnTo>
                    <a:pt x="1160343" y="131925"/>
                  </a:lnTo>
                  <a:close/>
                </a:path>
                <a:path w="1254759" h="1598295">
                  <a:moveTo>
                    <a:pt x="1101657" y="207043"/>
                  </a:moveTo>
                  <a:lnTo>
                    <a:pt x="1086634" y="195306"/>
                  </a:lnTo>
                  <a:lnTo>
                    <a:pt x="1121845" y="150236"/>
                  </a:lnTo>
                  <a:lnTo>
                    <a:pt x="1136869" y="161972"/>
                  </a:lnTo>
                  <a:lnTo>
                    <a:pt x="1101657" y="207043"/>
                  </a:lnTo>
                  <a:close/>
                </a:path>
                <a:path w="1254759" h="1598295">
                  <a:moveTo>
                    <a:pt x="1042971" y="282161"/>
                  </a:moveTo>
                  <a:lnTo>
                    <a:pt x="1027948" y="270424"/>
                  </a:lnTo>
                  <a:lnTo>
                    <a:pt x="1063159" y="225354"/>
                  </a:lnTo>
                  <a:lnTo>
                    <a:pt x="1078183" y="237090"/>
                  </a:lnTo>
                  <a:lnTo>
                    <a:pt x="1042971" y="282161"/>
                  </a:lnTo>
                  <a:close/>
                </a:path>
                <a:path w="1254759" h="1598295">
                  <a:moveTo>
                    <a:pt x="984286" y="357279"/>
                  </a:moveTo>
                  <a:lnTo>
                    <a:pt x="969262" y="345542"/>
                  </a:lnTo>
                  <a:lnTo>
                    <a:pt x="1004473" y="300471"/>
                  </a:lnTo>
                  <a:lnTo>
                    <a:pt x="1019497" y="312208"/>
                  </a:lnTo>
                  <a:lnTo>
                    <a:pt x="984286" y="357279"/>
                  </a:lnTo>
                  <a:close/>
                </a:path>
                <a:path w="1254759" h="1598295">
                  <a:moveTo>
                    <a:pt x="925600" y="432397"/>
                  </a:moveTo>
                  <a:lnTo>
                    <a:pt x="910576" y="420660"/>
                  </a:lnTo>
                  <a:lnTo>
                    <a:pt x="945787" y="375589"/>
                  </a:lnTo>
                  <a:lnTo>
                    <a:pt x="960811" y="387326"/>
                  </a:lnTo>
                  <a:lnTo>
                    <a:pt x="925600" y="432397"/>
                  </a:lnTo>
                  <a:close/>
                </a:path>
                <a:path w="1254759" h="1598295">
                  <a:moveTo>
                    <a:pt x="866914" y="507515"/>
                  </a:moveTo>
                  <a:lnTo>
                    <a:pt x="851890" y="495778"/>
                  </a:lnTo>
                  <a:lnTo>
                    <a:pt x="887102" y="450707"/>
                  </a:lnTo>
                  <a:lnTo>
                    <a:pt x="902125" y="462444"/>
                  </a:lnTo>
                  <a:lnTo>
                    <a:pt x="866914" y="507515"/>
                  </a:lnTo>
                  <a:close/>
                </a:path>
                <a:path w="1254759" h="1598295">
                  <a:moveTo>
                    <a:pt x="808228" y="582633"/>
                  </a:moveTo>
                  <a:lnTo>
                    <a:pt x="793204" y="570896"/>
                  </a:lnTo>
                  <a:lnTo>
                    <a:pt x="828416" y="525825"/>
                  </a:lnTo>
                  <a:lnTo>
                    <a:pt x="843439" y="537562"/>
                  </a:lnTo>
                  <a:lnTo>
                    <a:pt x="808228" y="582633"/>
                  </a:lnTo>
                  <a:close/>
                </a:path>
                <a:path w="1254759" h="1598295">
                  <a:moveTo>
                    <a:pt x="749542" y="657751"/>
                  </a:moveTo>
                  <a:lnTo>
                    <a:pt x="734518" y="646014"/>
                  </a:lnTo>
                  <a:lnTo>
                    <a:pt x="769730" y="600943"/>
                  </a:lnTo>
                  <a:lnTo>
                    <a:pt x="784753" y="612680"/>
                  </a:lnTo>
                  <a:lnTo>
                    <a:pt x="749542" y="657751"/>
                  </a:lnTo>
                  <a:close/>
                </a:path>
                <a:path w="1254759" h="1598295">
                  <a:moveTo>
                    <a:pt x="690856" y="732869"/>
                  </a:moveTo>
                  <a:lnTo>
                    <a:pt x="675832" y="721132"/>
                  </a:lnTo>
                  <a:lnTo>
                    <a:pt x="711044" y="676061"/>
                  </a:lnTo>
                  <a:lnTo>
                    <a:pt x="726067" y="687798"/>
                  </a:lnTo>
                  <a:lnTo>
                    <a:pt x="690856" y="732869"/>
                  </a:lnTo>
                  <a:close/>
                </a:path>
                <a:path w="1254759" h="1598295">
                  <a:moveTo>
                    <a:pt x="632170" y="807987"/>
                  </a:moveTo>
                  <a:lnTo>
                    <a:pt x="617146" y="796250"/>
                  </a:lnTo>
                  <a:lnTo>
                    <a:pt x="652358" y="751179"/>
                  </a:lnTo>
                  <a:lnTo>
                    <a:pt x="667382" y="762916"/>
                  </a:lnTo>
                  <a:lnTo>
                    <a:pt x="632170" y="807987"/>
                  </a:lnTo>
                  <a:close/>
                </a:path>
                <a:path w="1254759" h="1598295">
                  <a:moveTo>
                    <a:pt x="573484" y="883105"/>
                  </a:moveTo>
                  <a:lnTo>
                    <a:pt x="558460" y="871368"/>
                  </a:lnTo>
                  <a:lnTo>
                    <a:pt x="593672" y="826297"/>
                  </a:lnTo>
                  <a:lnTo>
                    <a:pt x="608696" y="838034"/>
                  </a:lnTo>
                  <a:lnTo>
                    <a:pt x="573484" y="883105"/>
                  </a:lnTo>
                  <a:close/>
                </a:path>
                <a:path w="1254759" h="1598295">
                  <a:moveTo>
                    <a:pt x="514798" y="958223"/>
                  </a:moveTo>
                  <a:lnTo>
                    <a:pt x="499774" y="946486"/>
                  </a:lnTo>
                  <a:lnTo>
                    <a:pt x="534986" y="901415"/>
                  </a:lnTo>
                  <a:lnTo>
                    <a:pt x="550010" y="913152"/>
                  </a:lnTo>
                  <a:lnTo>
                    <a:pt x="514798" y="958223"/>
                  </a:lnTo>
                  <a:close/>
                </a:path>
                <a:path w="1254759" h="1598295">
                  <a:moveTo>
                    <a:pt x="456112" y="1033341"/>
                  </a:moveTo>
                  <a:lnTo>
                    <a:pt x="441089" y="1021604"/>
                  </a:lnTo>
                  <a:lnTo>
                    <a:pt x="476300" y="976533"/>
                  </a:lnTo>
                  <a:lnTo>
                    <a:pt x="491324" y="988270"/>
                  </a:lnTo>
                  <a:lnTo>
                    <a:pt x="456112" y="1033341"/>
                  </a:lnTo>
                  <a:close/>
                </a:path>
                <a:path w="1254759" h="1598295">
                  <a:moveTo>
                    <a:pt x="397426" y="1108459"/>
                  </a:moveTo>
                  <a:lnTo>
                    <a:pt x="382403" y="1096722"/>
                  </a:lnTo>
                  <a:lnTo>
                    <a:pt x="417614" y="1051651"/>
                  </a:lnTo>
                  <a:lnTo>
                    <a:pt x="432638" y="1063388"/>
                  </a:lnTo>
                  <a:lnTo>
                    <a:pt x="397426" y="1108459"/>
                  </a:lnTo>
                  <a:close/>
                </a:path>
                <a:path w="1254759" h="1598295">
                  <a:moveTo>
                    <a:pt x="338740" y="1183577"/>
                  </a:moveTo>
                  <a:lnTo>
                    <a:pt x="323717" y="1171840"/>
                  </a:lnTo>
                  <a:lnTo>
                    <a:pt x="358928" y="1126769"/>
                  </a:lnTo>
                  <a:lnTo>
                    <a:pt x="373952" y="1138506"/>
                  </a:lnTo>
                  <a:lnTo>
                    <a:pt x="338740" y="1183577"/>
                  </a:lnTo>
                  <a:close/>
                </a:path>
                <a:path w="1254759" h="1598295">
                  <a:moveTo>
                    <a:pt x="280054" y="1258695"/>
                  </a:moveTo>
                  <a:lnTo>
                    <a:pt x="265031" y="1246958"/>
                  </a:lnTo>
                  <a:lnTo>
                    <a:pt x="300242" y="1201887"/>
                  </a:lnTo>
                  <a:lnTo>
                    <a:pt x="315266" y="1213624"/>
                  </a:lnTo>
                  <a:lnTo>
                    <a:pt x="280054" y="1258695"/>
                  </a:lnTo>
                  <a:close/>
                </a:path>
                <a:path w="1254759" h="1598295">
                  <a:moveTo>
                    <a:pt x="221369" y="1333813"/>
                  </a:moveTo>
                  <a:lnTo>
                    <a:pt x="206345" y="1322076"/>
                  </a:lnTo>
                  <a:lnTo>
                    <a:pt x="241556" y="1277005"/>
                  </a:lnTo>
                  <a:lnTo>
                    <a:pt x="256580" y="1288742"/>
                  </a:lnTo>
                  <a:lnTo>
                    <a:pt x="221369" y="1333813"/>
                  </a:lnTo>
                  <a:close/>
                </a:path>
                <a:path w="1254759" h="1598295">
                  <a:moveTo>
                    <a:pt x="162683" y="1408930"/>
                  </a:moveTo>
                  <a:lnTo>
                    <a:pt x="147659" y="1397193"/>
                  </a:lnTo>
                  <a:lnTo>
                    <a:pt x="182871" y="1352123"/>
                  </a:lnTo>
                  <a:lnTo>
                    <a:pt x="197894" y="1363860"/>
                  </a:lnTo>
                  <a:lnTo>
                    <a:pt x="162683" y="1408930"/>
                  </a:lnTo>
                  <a:close/>
                </a:path>
                <a:path w="1254759" h="1598295">
                  <a:moveTo>
                    <a:pt x="103997" y="1484048"/>
                  </a:moveTo>
                  <a:lnTo>
                    <a:pt x="88973" y="1472311"/>
                  </a:lnTo>
                  <a:lnTo>
                    <a:pt x="124185" y="1427241"/>
                  </a:lnTo>
                  <a:lnTo>
                    <a:pt x="139208" y="1438978"/>
                  </a:lnTo>
                  <a:lnTo>
                    <a:pt x="103997" y="1484048"/>
                  </a:lnTo>
                  <a:close/>
                </a:path>
                <a:path w="1254759" h="1598295">
                  <a:moveTo>
                    <a:pt x="45311" y="1559166"/>
                  </a:moveTo>
                  <a:lnTo>
                    <a:pt x="30287" y="1547430"/>
                  </a:lnTo>
                  <a:lnTo>
                    <a:pt x="65499" y="1502359"/>
                  </a:lnTo>
                  <a:lnTo>
                    <a:pt x="80522" y="1514096"/>
                  </a:lnTo>
                  <a:lnTo>
                    <a:pt x="45311" y="1559166"/>
                  </a:lnTo>
                  <a:close/>
                </a:path>
                <a:path w="1254759" h="1598295">
                  <a:moveTo>
                    <a:pt x="15023" y="1597935"/>
                  </a:moveTo>
                  <a:lnTo>
                    <a:pt x="0" y="1586198"/>
                  </a:lnTo>
                  <a:lnTo>
                    <a:pt x="6813" y="1577477"/>
                  </a:lnTo>
                  <a:lnTo>
                    <a:pt x="21836" y="1589214"/>
                  </a:lnTo>
                  <a:lnTo>
                    <a:pt x="15023" y="1597935"/>
                  </a:lnTo>
                  <a:close/>
                </a:path>
              </a:pathLst>
            </a:custGeom>
            <a:solidFill>
              <a:srgbClr val="94A2B8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0">
              <a:extLst>
                <a:ext uri="{FF2B5EF4-FFF2-40B4-BE49-F238E27FC236}">
                  <a16:creationId xmlns:a16="http://schemas.microsoft.com/office/drawing/2014/main" id="{706F2373-7C5B-4B08-B4C7-D463499BAACA}"/>
                </a:ext>
              </a:extLst>
            </p:cNvPr>
            <p:cNvSpPr/>
            <p:nvPr/>
          </p:nvSpPr>
          <p:spPr>
            <a:xfrm>
              <a:off x="6872890" y="3555600"/>
              <a:ext cx="1735455" cy="743585"/>
            </a:xfrm>
            <a:custGeom>
              <a:avLst/>
              <a:gdLst/>
              <a:ahLst/>
              <a:cxnLst/>
              <a:rect l="l" t="t" r="r" b="b"/>
              <a:pathLst>
                <a:path w="1735454" h="743585">
                  <a:moveTo>
                    <a:pt x="1734904" y="743530"/>
                  </a:moveTo>
                  <a:lnTo>
                    <a:pt x="0" y="0"/>
                  </a:lnTo>
                </a:path>
              </a:pathLst>
            </a:custGeom>
            <a:solidFill>
              <a:srgbClr val="00000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21">
              <a:extLst>
                <a:ext uri="{FF2B5EF4-FFF2-40B4-BE49-F238E27FC236}">
                  <a16:creationId xmlns:a16="http://schemas.microsoft.com/office/drawing/2014/main" id="{8FCCBAB8-9ACF-4813-B717-CE13AC907177}"/>
                </a:ext>
              </a:extLst>
            </p:cNvPr>
            <p:cNvSpPr/>
            <p:nvPr/>
          </p:nvSpPr>
          <p:spPr>
            <a:xfrm>
              <a:off x="6886747" y="3554387"/>
              <a:ext cx="1725295" cy="753745"/>
            </a:xfrm>
            <a:custGeom>
              <a:avLst/>
              <a:gdLst/>
              <a:ahLst/>
              <a:cxnLst/>
              <a:rect l="l" t="t" r="r" b="b"/>
              <a:pathLst>
                <a:path w="1725295" h="753745">
                  <a:moveTo>
                    <a:pt x="1717292" y="753506"/>
                  </a:moveTo>
                  <a:lnTo>
                    <a:pt x="1664722" y="730975"/>
                  </a:lnTo>
                  <a:lnTo>
                    <a:pt x="1672232" y="713452"/>
                  </a:lnTo>
                  <a:lnTo>
                    <a:pt x="1724802" y="735982"/>
                  </a:lnTo>
                  <a:lnTo>
                    <a:pt x="1717292" y="753506"/>
                  </a:lnTo>
                  <a:close/>
                </a:path>
                <a:path w="1725295" h="753745">
                  <a:moveTo>
                    <a:pt x="1629675" y="715956"/>
                  </a:moveTo>
                  <a:lnTo>
                    <a:pt x="1577105" y="693425"/>
                  </a:lnTo>
                  <a:lnTo>
                    <a:pt x="1584615" y="675902"/>
                  </a:lnTo>
                  <a:lnTo>
                    <a:pt x="1637185" y="698432"/>
                  </a:lnTo>
                  <a:lnTo>
                    <a:pt x="1629675" y="715956"/>
                  </a:lnTo>
                  <a:close/>
                </a:path>
                <a:path w="1725295" h="753745">
                  <a:moveTo>
                    <a:pt x="1542058" y="678405"/>
                  </a:moveTo>
                  <a:lnTo>
                    <a:pt x="1489488" y="655875"/>
                  </a:lnTo>
                  <a:lnTo>
                    <a:pt x="1496998" y="638352"/>
                  </a:lnTo>
                  <a:lnTo>
                    <a:pt x="1549568" y="660882"/>
                  </a:lnTo>
                  <a:lnTo>
                    <a:pt x="1542058" y="678405"/>
                  </a:lnTo>
                  <a:close/>
                </a:path>
                <a:path w="1725295" h="753745">
                  <a:moveTo>
                    <a:pt x="1454441" y="640855"/>
                  </a:moveTo>
                  <a:lnTo>
                    <a:pt x="1401871" y="618325"/>
                  </a:lnTo>
                  <a:lnTo>
                    <a:pt x="1409381" y="600802"/>
                  </a:lnTo>
                  <a:lnTo>
                    <a:pt x="1461951" y="623332"/>
                  </a:lnTo>
                  <a:lnTo>
                    <a:pt x="1454441" y="640855"/>
                  </a:lnTo>
                  <a:close/>
                </a:path>
                <a:path w="1725295" h="753745">
                  <a:moveTo>
                    <a:pt x="1366824" y="603305"/>
                  </a:moveTo>
                  <a:lnTo>
                    <a:pt x="1314254" y="580775"/>
                  </a:lnTo>
                  <a:lnTo>
                    <a:pt x="1321764" y="563251"/>
                  </a:lnTo>
                  <a:lnTo>
                    <a:pt x="1374334" y="585782"/>
                  </a:lnTo>
                  <a:lnTo>
                    <a:pt x="1366824" y="603305"/>
                  </a:lnTo>
                  <a:close/>
                </a:path>
                <a:path w="1725295" h="753745">
                  <a:moveTo>
                    <a:pt x="1279207" y="565755"/>
                  </a:moveTo>
                  <a:lnTo>
                    <a:pt x="1226637" y="543225"/>
                  </a:lnTo>
                  <a:lnTo>
                    <a:pt x="1234147" y="525701"/>
                  </a:lnTo>
                  <a:lnTo>
                    <a:pt x="1286717" y="548231"/>
                  </a:lnTo>
                  <a:lnTo>
                    <a:pt x="1279207" y="565755"/>
                  </a:lnTo>
                  <a:close/>
                </a:path>
                <a:path w="1725295" h="753745">
                  <a:moveTo>
                    <a:pt x="1191590" y="528205"/>
                  </a:moveTo>
                  <a:lnTo>
                    <a:pt x="1139020" y="505675"/>
                  </a:lnTo>
                  <a:lnTo>
                    <a:pt x="1146530" y="488151"/>
                  </a:lnTo>
                  <a:lnTo>
                    <a:pt x="1199100" y="510681"/>
                  </a:lnTo>
                  <a:lnTo>
                    <a:pt x="1191590" y="528205"/>
                  </a:lnTo>
                  <a:close/>
                </a:path>
                <a:path w="1725295" h="753745">
                  <a:moveTo>
                    <a:pt x="1103973" y="490654"/>
                  </a:moveTo>
                  <a:lnTo>
                    <a:pt x="1051403" y="468124"/>
                  </a:lnTo>
                  <a:lnTo>
                    <a:pt x="1058913" y="450601"/>
                  </a:lnTo>
                  <a:lnTo>
                    <a:pt x="1111483" y="473131"/>
                  </a:lnTo>
                  <a:lnTo>
                    <a:pt x="1103973" y="490654"/>
                  </a:lnTo>
                  <a:close/>
                </a:path>
                <a:path w="1725295" h="753745">
                  <a:moveTo>
                    <a:pt x="1016356" y="453104"/>
                  </a:moveTo>
                  <a:lnTo>
                    <a:pt x="963786" y="430574"/>
                  </a:lnTo>
                  <a:lnTo>
                    <a:pt x="971296" y="413051"/>
                  </a:lnTo>
                  <a:lnTo>
                    <a:pt x="1023866" y="435581"/>
                  </a:lnTo>
                  <a:lnTo>
                    <a:pt x="1016356" y="453104"/>
                  </a:lnTo>
                  <a:close/>
                </a:path>
                <a:path w="1725295" h="753745">
                  <a:moveTo>
                    <a:pt x="928739" y="415554"/>
                  </a:moveTo>
                  <a:lnTo>
                    <a:pt x="876169" y="393024"/>
                  </a:lnTo>
                  <a:lnTo>
                    <a:pt x="883679" y="375501"/>
                  </a:lnTo>
                  <a:lnTo>
                    <a:pt x="936250" y="398031"/>
                  </a:lnTo>
                  <a:lnTo>
                    <a:pt x="928739" y="415554"/>
                  </a:lnTo>
                  <a:close/>
                </a:path>
                <a:path w="1725295" h="753745">
                  <a:moveTo>
                    <a:pt x="841122" y="378004"/>
                  </a:moveTo>
                  <a:lnTo>
                    <a:pt x="788552" y="355474"/>
                  </a:lnTo>
                  <a:lnTo>
                    <a:pt x="796062" y="337951"/>
                  </a:lnTo>
                  <a:lnTo>
                    <a:pt x="848633" y="360481"/>
                  </a:lnTo>
                  <a:lnTo>
                    <a:pt x="841122" y="378004"/>
                  </a:lnTo>
                  <a:close/>
                </a:path>
                <a:path w="1725295" h="753745">
                  <a:moveTo>
                    <a:pt x="753505" y="340454"/>
                  </a:moveTo>
                  <a:lnTo>
                    <a:pt x="700935" y="317924"/>
                  </a:lnTo>
                  <a:lnTo>
                    <a:pt x="708445" y="300401"/>
                  </a:lnTo>
                  <a:lnTo>
                    <a:pt x="761016" y="322931"/>
                  </a:lnTo>
                  <a:lnTo>
                    <a:pt x="753505" y="340454"/>
                  </a:lnTo>
                  <a:close/>
                </a:path>
                <a:path w="1725295" h="753745">
                  <a:moveTo>
                    <a:pt x="665888" y="302904"/>
                  </a:moveTo>
                  <a:lnTo>
                    <a:pt x="613318" y="280374"/>
                  </a:lnTo>
                  <a:lnTo>
                    <a:pt x="620828" y="262850"/>
                  </a:lnTo>
                  <a:lnTo>
                    <a:pt x="673399" y="285380"/>
                  </a:lnTo>
                  <a:lnTo>
                    <a:pt x="665888" y="302904"/>
                  </a:lnTo>
                  <a:close/>
                </a:path>
                <a:path w="1725295" h="753745">
                  <a:moveTo>
                    <a:pt x="578272" y="265354"/>
                  </a:moveTo>
                  <a:lnTo>
                    <a:pt x="525701" y="242824"/>
                  </a:lnTo>
                  <a:lnTo>
                    <a:pt x="533211" y="225300"/>
                  </a:lnTo>
                  <a:lnTo>
                    <a:pt x="585782" y="247830"/>
                  </a:lnTo>
                  <a:lnTo>
                    <a:pt x="578272" y="265354"/>
                  </a:lnTo>
                  <a:close/>
                </a:path>
                <a:path w="1725295" h="753745">
                  <a:moveTo>
                    <a:pt x="490655" y="227804"/>
                  </a:moveTo>
                  <a:lnTo>
                    <a:pt x="438084" y="205273"/>
                  </a:lnTo>
                  <a:lnTo>
                    <a:pt x="445594" y="187750"/>
                  </a:lnTo>
                  <a:lnTo>
                    <a:pt x="498165" y="210280"/>
                  </a:lnTo>
                  <a:lnTo>
                    <a:pt x="490655" y="227804"/>
                  </a:lnTo>
                  <a:close/>
                </a:path>
                <a:path w="1725295" h="753745">
                  <a:moveTo>
                    <a:pt x="403038" y="190254"/>
                  </a:moveTo>
                  <a:lnTo>
                    <a:pt x="350467" y="167723"/>
                  </a:lnTo>
                  <a:lnTo>
                    <a:pt x="357977" y="150200"/>
                  </a:lnTo>
                  <a:lnTo>
                    <a:pt x="410548" y="172730"/>
                  </a:lnTo>
                  <a:lnTo>
                    <a:pt x="403038" y="190254"/>
                  </a:lnTo>
                  <a:close/>
                </a:path>
                <a:path w="1725295" h="753745">
                  <a:moveTo>
                    <a:pt x="315421" y="152703"/>
                  </a:moveTo>
                  <a:lnTo>
                    <a:pt x="262850" y="130173"/>
                  </a:lnTo>
                  <a:lnTo>
                    <a:pt x="270361" y="112650"/>
                  </a:lnTo>
                  <a:lnTo>
                    <a:pt x="322931" y="135180"/>
                  </a:lnTo>
                  <a:lnTo>
                    <a:pt x="315421" y="152703"/>
                  </a:lnTo>
                  <a:close/>
                </a:path>
                <a:path w="1725295" h="753745">
                  <a:moveTo>
                    <a:pt x="227804" y="115153"/>
                  </a:moveTo>
                  <a:lnTo>
                    <a:pt x="175233" y="92623"/>
                  </a:lnTo>
                  <a:lnTo>
                    <a:pt x="182744" y="75100"/>
                  </a:lnTo>
                  <a:lnTo>
                    <a:pt x="235314" y="97630"/>
                  </a:lnTo>
                  <a:lnTo>
                    <a:pt x="227804" y="115153"/>
                  </a:lnTo>
                  <a:close/>
                </a:path>
                <a:path w="1725295" h="753745">
                  <a:moveTo>
                    <a:pt x="140187" y="77603"/>
                  </a:moveTo>
                  <a:lnTo>
                    <a:pt x="87616" y="55073"/>
                  </a:lnTo>
                  <a:lnTo>
                    <a:pt x="95127" y="37550"/>
                  </a:lnTo>
                  <a:lnTo>
                    <a:pt x="147697" y="60080"/>
                  </a:lnTo>
                  <a:lnTo>
                    <a:pt x="140187" y="77603"/>
                  </a:lnTo>
                  <a:close/>
                </a:path>
                <a:path w="1725295" h="753745">
                  <a:moveTo>
                    <a:pt x="52570" y="40053"/>
                  </a:moveTo>
                  <a:lnTo>
                    <a:pt x="0" y="17523"/>
                  </a:lnTo>
                  <a:lnTo>
                    <a:pt x="7510" y="0"/>
                  </a:lnTo>
                  <a:lnTo>
                    <a:pt x="60080" y="22530"/>
                  </a:lnTo>
                  <a:lnTo>
                    <a:pt x="52570" y="40053"/>
                  </a:lnTo>
                  <a:close/>
                </a:path>
              </a:pathLst>
            </a:custGeom>
            <a:solidFill>
              <a:srgbClr val="94A2B8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2">
              <a:extLst>
                <a:ext uri="{FF2B5EF4-FFF2-40B4-BE49-F238E27FC236}">
                  <a16:creationId xmlns:a16="http://schemas.microsoft.com/office/drawing/2014/main" id="{3BD94992-8C4C-4A2E-989C-6089D3B4B305}"/>
                </a:ext>
              </a:extLst>
            </p:cNvPr>
            <p:cNvSpPr/>
            <p:nvPr/>
          </p:nvSpPr>
          <p:spPr>
            <a:xfrm>
              <a:off x="6620457" y="2311841"/>
              <a:ext cx="3975100" cy="3975100"/>
            </a:xfrm>
            <a:custGeom>
              <a:avLst/>
              <a:gdLst/>
              <a:ahLst/>
              <a:cxnLst/>
              <a:rect l="l" t="t" r="r" b="b"/>
              <a:pathLst>
                <a:path w="3975100" h="3975100">
                  <a:moveTo>
                    <a:pt x="3961693" y="2215613"/>
                  </a:moveTo>
                  <a:lnTo>
                    <a:pt x="3952224" y="2214518"/>
                  </a:lnTo>
                  <a:lnTo>
                    <a:pt x="3954202" y="2196660"/>
                  </a:lnTo>
                  <a:lnTo>
                    <a:pt x="3956129" y="2177689"/>
                  </a:lnTo>
                  <a:lnTo>
                    <a:pt x="3957874" y="2158700"/>
                  </a:lnTo>
                  <a:lnTo>
                    <a:pt x="3959436" y="2139694"/>
                  </a:lnTo>
                  <a:lnTo>
                    <a:pt x="3959495" y="2138963"/>
                  </a:lnTo>
                  <a:lnTo>
                    <a:pt x="3969000" y="2139694"/>
                  </a:lnTo>
                  <a:lnTo>
                    <a:pt x="3967513" y="2157877"/>
                  </a:lnTo>
                  <a:lnTo>
                    <a:pt x="3965794" y="2176774"/>
                  </a:lnTo>
                  <a:lnTo>
                    <a:pt x="3963895" y="2195655"/>
                  </a:lnTo>
                  <a:lnTo>
                    <a:pt x="3961815" y="2214518"/>
                  </a:lnTo>
                  <a:lnTo>
                    <a:pt x="3961693" y="2215613"/>
                  </a:lnTo>
                  <a:close/>
                </a:path>
                <a:path w="3975100" h="3975100">
                  <a:moveTo>
                    <a:pt x="3938232" y="2367055"/>
                  </a:moveTo>
                  <a:lnTo>
                    <a:pt x="3928876" y="2365234"/>
                  </a:lnTo>
                  <a:lnTo>
                    <a:pt x="3932438" y="2346446"/>
                  </a:lnTo>
                  <a:lnTo>
                    <a:pt x="3935819" y="2327627"/>
                  </a:lnTo>
                  <a:lnTo>
                    <a:pt x="3939018" y="2308776"/>
                  </a:lnTo>
                  <a:lnTo>
                    <a:pt x="3942035" y="2289892"/>
                  </a:lnTo>
                  <a:lnTo>
                    <a:pt x="3951455" y="2291351"/>
                  </a:lnTo>
                  <a:lnTo>
                    <a:pt x="3948424" y="2310324"/>
                  </a:lnTo>
                  <a:lnTo>
                    <a:pt x="3945209" y="2329266"/>
                  </a:lnTo>
                  <a:lnTo>
                    <a:pt x="3941812" y="2348176"/>
                  </a:lnTo>
                  <a:lnTo>
                    <a:pt x="3938232" y="2367055"/>
                  </a:lnTo>
                  <a:close/>
                </a:path>
                <a:path w="3975100" h="3975100">
                  <a:moveTo>
                    <a:pt x="3903262" y="2515916"/>
                  </a:moveTo>
                  <a:lnTo>
                    <a:pt x="3894073" y="2513381"/>
                  </a:lnTo>
                  <a:lnTo>
                    <a:pt x="3899072" y="2494915"/>
                  </a:lnTo>
                  <a:lnTo>
                    <a:pt x="3903891" y="2476402"/>
                  </a:lnTo>
                  <a:lnTo>
                    <a:pt x="3908532" y="2457842"/>
                  </a:lnTo>
                  <a:lnTo>
                    <a:pt x="3912994" y="2439236"/>
                  </a:lnTo>
                  <a:lnTo>
                    <a:pt x="3922275" y="2441414"/>
                  </a:lnTo>
                  <a:lnTo>
                    <a:pt x="3917792" y="2460107"/>
                  </a:lnTo>
                  <a:lnTo>
                    <a:pt x="3913129" y="2478755"/>
                  </a:lnTo>
                  <a:lnTo>
                    <a:pt x="3908286" y="2497358"/>
                  </a:lnTo>
                  <a:lnTo>
                    <a:pt x="3903262" y="2515916"/>
                  </a:lnTo>
                  <a:close/>
                </a:path>
                <a:path w="3975100" h="3975100">
                  <a:moveTo>
                    <a:pt x="3857036" y="2661411"/>
                  </a:moveTo>
                  <a:lnTo>
                    <a:pt x="3848068" y="2658178"/>
                  </a:lnTo>
                  <a:lnTo>
                    <a:pt x="3854436" y="2640247"/>
                  </a:lnTo>
                  <a:lnTo>
                    <a:pt x="3860630" y="2622258"/>
                  </a:lnTo>
                  <a:lnTo>
                    <a:pt x="3866651" y="2604212"/>
                  </a:lnTo>
                  <a:lnTo>
                    <a:pt x="3872498" y="2586107"/>
                  </a:lnTo>
                  <a:lnTo>
                    <a:pt x="3881583" y="2588993"/>
                  </a:lnTo>
                  <a:lnTo>
                    <a:pt x="3875707" y="2607187"/>
                  </a:lnTo>
                  <a:lnTo>
                    <a:pt x="3869657" y="2625321"/>
                  </a:lnTo>
                  <a:lnTo>
                    <a:pt x="3863434" y="2643396"/>
                  </a:lnTo>
                  <a:lnTo>
                    <a:pt x="3857036" y="2661411"/>
                  </a:lnTo>
                  <a:close/>
                </a:path>
                <a:path w="3975100" h="3975100">
                  <a:moveTo>
                    <a:pt x="3799667" y="2803177"/>
                  </a:moveTo>
                  <a:lnTo>
                    <a:pt x="3790975" y="2799264"/>
                  </a:lnTo>
                  <a:lnTo>
                    <a:pt x="3798670" y="2781949"/>
                  </a:lnTo>
                  <a:lnTo>
                    <a:pt x="3806199" y="2764562"/>
                  </a:lnTo>
                  <a:lnTo>
                    <a:pt x="3813561" y="2747103"/>
                  </a:lnTo>
                  <a:lnTo>
                    <a:pt x="3820757" y="2729572"/>
                  </a:lnTo>
                  <a:lnTo>
                    <a:pt x="3829593" y="2733150"/>
                  </a:lnTo>
                  <a:lnTo>
                    <a:pt x="3822363" y="2750763"/>
                  </a:lnTo>
                  <a:lnTo>
                    <a:pt x="3814966" y="2768305"/>
                  </a:lnTo>
                  <a:lnTo>
                    <a:pt x="3807401" y="2785777"/>
                  </a:lnTo>
                  <a:lnTo>
                    <a:pt x="3799667" y="2803177"/>
                  </a:lnTo>
                  <a:close/>
                </a:path>
                <a:path w="3975100" h="3975100">
                  <a:moveTo>
                    <a:pt x="3731478" y="2940278"/>
                  </a:moveTo>
                  <a:lnTo>
                    <a:pt x="3723113" y="2935707"/>
                  </a:lnTo>
                  <a:lnTo>
                    <a:pt x="3732155" y="2918967"/>
                  </a:lnTo>
                  <a:lnTo>
                    <a:pt x="3741035" y="2902142"/>
                  </a:lnTo>
                  <a:lnTo>
                    <a:pt x="3749752" y="2885234"/>
                  </a:lnTo>
                  <a:lnTo>
                    <a:pt x="3758307" y="2868243"/>
                  </a:lnTo>
                  <a:lnTo>
                    <a:pt x="3766841" y="2872488"/>
                  </a:lnTo>
                  <a:lnTo>
                    <a:pt x="3758244" y="2889565"/>
                  </a:lnTo>
                  <a:lnTo>
                    <a:pt x="3749485" y="2906555"/>
                  </a:lnTo>
                  <a:lnTo>
                    <a:pt x="3740563" y="2923459"/>
                  </a:lnTo>
                  <a:lnTo>
                    <a:pt x="3731478" y="2940278"/>
                  </a:lnTo>
                  <a:close/>
                </a:path>
                <a:path w="3975100" h="3975100">
                  <a:moveTo>
                    <a:pt x="3652930" y="3071730"/>
                  </a:moveTo>
                  <a:lnTo>
                    <a:pt x="3644942" y="3066530"/>
                  </a:lnTo>
                  <a:lnTo>
                    <a:pt x="3655286" y="3050473"/>
                  </a:lnTo>
                  <a:lnTo>
                    <a:pt x="3665473" y="3034319"/>
                  </a:lnTo>
                  <a:lnTo>
                    <a:pt x="3675505" y="3018066"/>
                  </a:lnTo>
                  <a:lnTo>
                    <a:pt x="3685381" y="3001715"/>
                  </a:lnTo>
                  <a:lnTo>
                    <a:pt x="3693564" y="3006604"/>
                  </a:lnTo>
                  <a:lnTo>
                    <a:pt x="3683642" y="3023031"/>
                  </a:lnTo>
                  <a:lnTo>
                    <a:pt x="3673563" y="3039361"/>
                  </a:lnTo>
                  <a:lnTo>
                    <a:pt x="3663325" y="3055594"/>
                  </a:lnTo>
                  <a:lnTo>
                    <a:pt x="3652930" y="3071730"/>
                  </a:lnTo>
                  <a:close/>
                </a:path>
                <a:path w="3975100" h="3975100">
                  <a:moveTo>
                    <a:pt x="3564707" y="3196470"/>
                  </a:moveTo>
                  <a:lnTo>
                    <a:pt x="3557142" y="3190670"/>
                  </a:lnTo>
                  <a:lnTo>
                    <a:pt x="3568651" y="3175505"/>
                  </a:lnTo>
                  <a:lnTo>
                    <a:pt x="3580014" y="3160231"/>
                  </a:lnTo>
                  <a:lnTo>
                    <a:pt x="3591228" y="3144849"/>
                  </a:lnTo>
                  <a:lnTo>
                    <a:pt x="3602296" y="3129358"/>
                  </a:lnTo>
                  <a:lnTo>
                    <a:pt x="3610079" y="3134862"/>
                  </a:lnTo>
                  <a:lnTo>
                    <a:pt x="3598958" y="3150428"/>
                  </a:lnTo>
                  <a:lnTo>
                    <a:pt x="3587689" y="3165885"/>
                  </a:lnTo>
                  <a:lnTo>
                    <a:pt x="3576272" y="3181232"/>
                  </a:lnTo>
                  <a:lnTo>
                    <a:pt x="3564707" y="3196470"/>
                  </a:lnTo>
                  <a:close/>
                </a:path>
                <a:path w="3975100" h="3975100">
                  <a:moveTo>
                    <a:pt x="3467020" y="3314223"/>
                  </a:moveTo>
                  <a:lnTo>
                    <a:pt x="3459923" y="3307859"/>
                  </a:lnTo>
                  <a:lnTo>
                    <a:pt x="3472554" y="3293637"/>
                  </a:lnTo>
                  <a:lnTo>
                    <a:pt x="3485046" y="3279297"/>
                  </a:lnTo>
                  <a:lnTo>
                    <a:pt x="3497398" y="3264838"/>
                  </a:lnTo>
                  <a:lnTo>
                    <a:pt x="3509610" y="3250261"/>
                  </a:lnTo>
                  <a:lnTo>
                    <a:pt x="3516946" y="3256348"/>
                  </a:lnTo>
                  <a:lnTo>
                    <a:pt x="3504671" y="3270999"/>
                  </a:lnTo>
                  <a:lnTo>
                    <a:pt x="3492259" y="3285529"/>
                  </a:lnTo>
                  <a:lnTo>
                    <a:pt x="3479708" y="3299937"/>
                  </a:lnTo>
                  <a:lnTo>
                    <a:pt x="3467020" y="3314223"/>
                  </a:lnTo>
                  <a:close/>
                </a:path>
                <a:path w="3975100" h="3975100">
                  <a:moveTo>
                    <a:pt x="3360545" y="3424131"/>
                  </a:moveTo>
                  <a:lnTo>
                    <a:pt x="3353959" y="3417239"/>
                  </a:lnTo>
                  <a:lnTo>
                    <a:pt x="3367664" y="3404015"/>
                  </a:lnTo>
                  <a:lnTo>
                    <a:pt x="3381239" y="3390660"/>
                  </a:lnTo>
                  <a:lnTo>
                    <a:pt x="3394685" y="3377176"/>
                  </a:lnTo>
                  <a:lnTo>
                    <a:pt x="3408002" y="3363561"/>
                  </a:lnTo>
                  <a:lnTo>
                    <a:pt x="3414849" y="3370194"/>
                  </a:lnTo>
                  <a:lnTo>
                    <a:pt x="3401467" y="3383874"/>
                  </a:lnTo>
                  <a:lnTo>
                    <a:pt x="3387957" y="3397424"/>
                  </a:lnTo>
                  <a:lnTo>
                    <a:pt x="3374316" y="3410842"/>
                  </a:lnTo>
                  <a:lnTo>
                    <a:pt x="3360545" y="3424131"/>
                  </a:lnTo>
                  <a:close/>
                </a:path>
                <a:path w="3975100" h="3975100">
                  <a:moveTo>
                    <a:pt x="3246034" y="3525436"/>
                  </a:moveTo>
                  <a:lnTo>
                    <a:pt x="3239997" y="3518059"/>
                  </a:lnTo>
                  <a:lnTo>
                    <a:pt x="3254652" y="3505949"/>
                  </a:lnTo>
                  <a:lnTo>
                    <a:pt x="3269189" y="3493698"/>
                  </a:lnTo>
                  <a:lnTo>
                    <a:pt x="3283610" y="3481307"/>
                  </a:lnTo>
                  <a:lnTo>
                    <a:pt x="3297914" y="3468775"/>
                  </a:lnTo>
                  <a:lnTo>
                    <a:pt x="3304230" y="3475915"/>
                  </a:lnTo>
                  <a:lnTo>
                    <a:pt x="3289862" y="3488503"/>
                  </a:lnTo>
                  <a:lnTo>
                    <a:pt x="3275373" y="3500952"/>
                  </a:lnTo>
                  <a:lnTo>
                    <a:pt x="3260764" y="3513264"/>
                  </a:lnTo>
                  <a:lnTo>
                    <a:pt x="3246034" y="3525436"/>
                  </a:lnTo>
                  <a:close/>
                </a:path>
                <a:path w="3975100" h="3975100">
                  <a:moveTo>
                    <a:pt x="3123920" y="3617747"/>
                  </a:moveTo>
                  <a:lnTo>
                    <a:pt x="3118469" y="3609927"/>
                  </a:lnTo>
                  <a:lnTo>
                    <a:pt x="3134026" y="3598971"/>
                  </a:lnTo>
                  <a:lnTo>
                    <a:pt x="3149476" y="3587866"/>
                  </a:lnTo>
                  <a:lnTo>
                    <a:pt x="3164819" y="3576614"/>
                  </a:lnTo>
                  <a:lnTo>
                    <a:pt x="3180053" y="3565213"/>
                  </a:lnTo>
                  <a:lnTo>
                    <a:pt x="3185802" y="3572817"/>
                  </a:lnTo>
                  <a:lnTo>
                    <a:pt x="3170493" y="3584273"/>
                  </a:lnTo>
                  <a:lnTo>
                    <a:pt x="3155077" y="3595580"/>
                  </a:lnTo>
                  <a:lnTo>
                    <a:pt x="3139553" y="3606738"/>
                  </a:lnTo>
                  <a:lnTo>
                    <a:pt x="3123920" y="3617747"/>
                  </a:lnTo>
                  <a:close/>
                </a:path>
                <a:path w="3975100" h="3975100">
                  <a:moveTo>
                    <a:pt x="2995073" y="3700381"/>
                  </a:moveTo>
                  <a:lnTo>
                    <a:pt x="2990240" y="3692164"/>
                  </a:lnTo>
                  <a:lnTo>
                    <a:pt x="3006643" y="3682408"/>
                  </a:lnTo>
                  <a:lnTo>
                    <a:pt x="3022950" y="3672495"/>
                  </a:lnTo>
                  <a:lnTo>
                    <a:pt x="3039161" y="3662425"/>
                  </a:lnTo>
                  <a:lnTo>
                    <a:pt x="3055276" y="3652198"/>
                  </a:lnTo>
                  <a:lnTo>
                    <a:pt x="3060422" y="3660221"/>
                  </a:lnTo>
                  <a:lnTo>
                    <a:pt x="3044231" y="3670497"/>
                  </a:lnTo>
                  <a:lnTo>
                    <a:pt x="3027942" y="3680616"/>
                  </a:lnTo>
                  <a:lnTo>
                    <a:pt x="3011556" y="3690577"/>
                  </a:lnTo>
                  <a:lnTo>
                    <a:pt x="2995073" y="3700381"/>
                  </a:lnTo>
                  <a:close/>
                </a:path>
                <a:path w="3975100" h="3975100">
                  <a:moveTo>
                    <a:pt x="2860410" y="3772774"/>
                  </a:moveTo>
                  <a:lnTo>
                    <a:pt x="2856223" y="3764211"/>
                  </a:lnTo>
                  <a:lnTo>
                    <a:pt x="2873304" y="3755756"/>
                  </a:lnTo>
                  <a:lnTo>
                    <a:pt x="2890300" y="3747139"/>
                  </a:lnTo>
                  <a:lnTo>
                    <a:pt x="2907212" y="3738358"/>
                  </a:lnTo>
                  <a:lnTo>
                    <a:pt x="2924039" y="3729415"/>
                  </a:lnTo>
                  <a:lnTo>
                    <a:pt x="2928554" y="3737811"/>
                  </a:lnTo>
                  <a:lnTo>
                    <a:pt x="2911642" y="3746799"/>
                  </a:lnTo>
                  <a:lnTo>
                    <a:pt x="2894648" y="3755622"/>
                  </a:lnTo>
                  <a:lnTo>
                    <a:pt x="2877708" y="3764211"/>
                  </a:lnTo>
                  <a:lnTo>
                    <a:pt x="2860410" y="3772774"/>
                  </a:lnTo>
                  <a:close/>
                </a:path>
                <a:path w="3975100" h="3975100">
                  <a:moveTo>
                    <a:pt x="2720825" y="3834506"/>
                  </a:moveTo>
                  <a:lnTo>
                    <a:pt x="2717307" y="3825647"/>
                  </a:lnTo>
                  <a:lnTo>
                    <a:pt x="2734860" y="3818579"/>
                  </a:lnTo>
                  <a:lnTo>
                    <a:pt x="2752344" y="3811345"/>
                  </a:lnTo>
                  <a:lnTo>
                    <a:pt x="2769759" y="3803942"/>
                  </a:lnTo>
                  <a:lnTo>
                    <a:pt x="2787106" y="3796373"/>
                  </a:lnTo>
                  <a:lnTo>
                    <a:pt x="2790960" y="3805091"/>
                  </a:lnTo>
                  <a:lnTo>
                    <a:pt x="2773534" y="3812696"/>
                  </a:lnTo>
                  <a:lnTo>
                    <a:pt x="2756036" y="3820133"/>
                  </a:lnTo>
                  <a:lnTo>
                    <a:pt x="2738466" y="3827403"/>
                  </a:lnTo>
                  <a:lnTo>
                    <a:pt x="2720825" y="3834506"/>
                  </a:lnTo>
                  <a:close/>
                </a:path>
                <a:path w="3975100" h="3975100">
                  <a:moveTo>
                    <a:pt x="2576282" y="3885540"/>
                  </a:moveTo>
                  <a:lnTo>
                    <a:pt x="2573458" y="3876436"/>
                  </a:lnTo>
                  <a:lnTo>
                    <a:pt x="2591573" y="3870720"/>
                  </a:lnTo>
                  <a:lnTo>
                    <a:pt x="2609631" y="3864831"/>
                  </a:lnTo>
                  <a:lnTo>
                    <a:pt x="2627633" y="3858768"/>
                  </a:lnTo>
                  <a:lnTo>
                    <a:pt x="2645577" y="3852532"/>
                  </a:lnTo>
                  <a:lnTo>
                    <a:pt x="2648750" y="3861521"/>
                  </a:lnTo>
                  <a:lnTo>
                    <a:pt x="2630720" y="3867787"/>
                  </a:lnTo>
                  <a:lnTo>
                    <a:pt x="2612632" y="3873879"/>
                  </a:lnTo>
                  <a:lnTo>
                    <a:pt x="2594486" y="3879797"/>
                  </a:lnTo>
                  <a:lnTo>
                    <a:pt x="2576282" y="3885540"/>
                  </a:lnTo>
                  <a:close/>
                </a:path>
                <a:path w="3975100" h="3975100">
                  <a:moveTo>
                    <a:pt x="2428374" y="3925253"/>
                  </a:moveTo>
                  <a:lnTo>
                    <a:pt x="2426354" y="3916377"/>
                  </a:lnTo>
                  <a:lnTo>
                    <a:pt x="2426259" y="3915958"/>
                  </a:lnTo>
                  <a:lnTo>
                    <a:pt x="2444860" y="3911630"/>
                  </a:lnTo>
                  <a:lnTo>
                    <a:pt x="2463416" y="3907123"/>
                  </a:lnTo>
                  <a:lnTo>
                    <a:pt x="2481926" y="3902438"/>
                  </a:lnTo>
                  <a:lnTo>
                    <a:pt x="2500391" y="3897574"/>
                  </a:lnTo>
                  <a:lnTo>
                    <a:pt x="2502864" y="3906780"/>
                  </a:lnTo>
                  <a:lnTo>
                    <a:pt x="2484454" y="3911630"/>
                  </a:lnTo>
                  <a:lnTo>
                    <a:pt x="2465705" y="3916377"/>
                  </a:lnTo>
                  <a:lnTo>
                    <a:pt x="2447061" y="3920905"/>
                  </a:lnTo>
                  <a:lnTo>
                    <a:pt x="2428374" y="3925253"/>
                  </a:lnTo>
                  <a:close/>
                </a:path>
                <a:path w="3975100" h="3975100">
                  <a:moveTo>
                    <a:pt x="2278041" y="3953429"/>
                  </a:moveTo>
                  <a:lnTo>
                    <a:pt x="2276669" y="3944143"/>
                  </a:lnTo>
                  <a:lnTo>
                    <a:pt x="2276647" y="3943999"/>
                  </a:lnTo>
                  <a:lnTo>
                    <a:pt x="2314534" y="3938021"/>
                  </a:lnTo>
                  <a:lnTo>
                    <a:pt x="2352298" y="3931310"/>
                  </a:lnTo>
                  <a:lnTo>
                    <a:pt x="2354057" y="3940679"/>
                  </a:lnTo>
                  <a:lnTo>
                    <a:pt x="2335100" y="3944143"/>
                  </a:lnTo>
                  <a:lnTo>
                    <a:pt x="2297092" y="3950518"/>
                  </a:lnTo>
                  <a:lnTo>
                    <a:pt x="2278041" y="3953429"/>
                  </a:lnTo>
                  <a:close/>
                </a:path>
                <a:path w="3975100" h="3975100">
                  <a:moveTo>
                    <a:pt x="2126185" y="3969948"/>
                  </a:moveTo>
                  <a:lnTo>
                    <a:pt x="2125519" y="3960439"/>
                  </a:lnTo>
                  <a:lnTo>
                    <a:pt x="2163481" y="3957412"/>
                  </a:lnTo>
                  <a:lnTo>
                    <a:pt x="2201379" y="3953656"/>
                  </a:lnTo>
                  <a:lnTo>
                    <a:pt x="2202410" y="3963133"/>
                  </a:lnTo>
                  <a:lnTo>
                    <a:pt x="2164331" y="3966907"/>
                  </a:lnTo>
                  <a:lnTo>
                    <a:pt x="2126185" y="3969948"/>
                  </a:lnTo>
                  <a:close/>
                </a:path>
                <a:path w="3975100" h="3975100">
                  <a:moveTo>
                    <a:pt x="2002915" y="3974743"/>
                  </a:moveTo>
                  <a:lnTo>
                    <a:pt x="1974129" y="3974743"/>
                  </a:lnTo>
                  <a:lnTo>
                    <a:pt x="1974161" y="3965211"/>
                  </a:lnTo>
                  <a:lnTo>
                    <a:pt x="2002840" y="3965211"/>
                  </a:lnTo>
                  <a:lnTo>
                    <a:pt x="2018341" y="3965029"/>
                  </a:lnTo>
                  <a:lnTo>
                    <a:pt x="2049338" y="3964300"/>
                  </a:lnTo>
                  <a:lnTo>
                    <a:pt x="2049637" y="3973828"/>
                  </a:lnTo>
                  <a:lnTo>
                    <a:pt x="2018491" y="3974560"/>
                  </a:lnTo>
                  <a:lnTo>
                    <a:pt x="2002915" y="3974743"/>
                  </a:lnTo>
                  <a:close/>
                </a:path>
                <a:path w="3975100" h="3975100">
                  <a:moveTo>
                    <a:pt x="1898236" y="3972806"/>
                  </a:moveTo>
                  <a:lnTo>
                    <a:pt x="1859770" y="3970706"/>
                  </a:lnTo>
                  <a:lnTo>
                    <a:pt x="1821350" y="3967861"/>
                  </a:lnTo>
                  <a:lnTo>
                    <a:pt x="1821734" y="3963283"/>
                  </a:lnTo>
                  <a:lnTo>
                    <a:pt x="1821814" y="3962330"/>
                  </a:lnTo>
                  <a:lnTo>
                    <a:pt x="1821909" y="3961193"/>
                  </a:lnTo>
                  <a:lnTo>
                    <a:pt x="1822020" y="3959870"/>
                  </a:lnTo>
                  <a:lnTo>
                    <a:pt x="1822146" y="3958362"/>
                  </a:lnTo>
                  <a:lnTo>
                    <a:pt x="1860380" y="3961193"/>
                  </a:lnTo>
                  <a:lnTo>
                    <a:pt x="1898663" y="3963283"/>
                  </a:lnTo>
                  <a:lnTo>
                    <a:pt x="1898458" y="3967861"/>
                  </a:lnTo>
                  <a:lnTo>
                    <a:pt x="1898390" y="3969376"/>
                  </a:lnTo>
                  <a:lnTo>
                    <a:pt x="1898279" y="3971849"/>
                  </a:lnTo>
                  <a:lnTo>
                    <a:pt x="1898236" y="3972806"/>
                  </a:lnTo>
                  <a:close/>
                </a:path>
                <a:path w="3975100" h="3975100">
                  <a:moveTo>
                    <a:pt x="1745743" y="3960066"/>
                  </a:moveTo>
                  <a:lnTo>
                    <a:pt x="1707773" y="3955044"/>
                  </a:lnTo>
                  <a:lnTo>
                    <a:pt x="1669904" y="3949291"/>
                  </a:lnTo>
                  <a:lnTo>
                    <a:pt x="1671427" y="3939881"/>
                  </a:lnTo>
                  <a:lnTo>
                    <a:pt x="1709112" y="3945606"/>
                  </a:lnTo>
                  <a:lnTo>
                    <a:pt x="1746902" y="3950604"/>
                  </a:lnTo>
                  <a:lnTo>
                    <a:pt x="1745743" y="3960066"/>
                  </a:lnTo>
                  <a:close/>
                </a:path>
                <a:path w="3975100" h="3975100">
                  <a:moveTo>
                    <a:pt x="1594517" y="3935598"/>
                  </a:moveTo>
                  <a:lnTo>
                    <a:pt x="1575859" y="3931743"/>
                  </a:lnTo>
                  <a:lnTo>
                    <a:pt x="1557241" y="3927710"/>
                  </a:lnTo>
                  <a:lnTo>
                    <a:pt x="1538661" y="3923498"/>
                  </a:lnTo>
                  <a:lnTo>
                    <a:pt x="1520121" y="3919108"/>
                  </a:lnTo>
                  <a:lnTo>
                    <a:pt x="1522362" y="3909843"/>
                  </a:lnTo>
                  <a:lnTo>
                    <a:pt x="1540812" y="3914211"/>
                  </a:lnTo>
                  <a:lnTo>
                    <a:pt x="1559302" y="3918403"/>
                  </a:lnTo>
                  <a:lnTo>
                    <a:pt x="1577832" y="3922417"/>
                  </a:lnTo>
                  <a:lnTo>
                    <a:pt x="1596401" y="3926254"/>
                  </a:lnTo>
                  <a:lnTo>
                    <a:pt x="1594517" y="3935598"/>
                  </a:lnTo>
                  <a:close/>
                </a:path>
                <a:path w="3975100" h="3975100">
                  <a:moveTo>
                    <a:pt x="1445612" y="3899552"/>
                  </a:moveTo>
                  <a:lnTo>
                    <a:pt x="1427352" y="3894285"/>
                  </a:lnTo>
                  <a:lnTo>
                    <a:pt x="1409144" y="3888843"/>
                  </a:lnTo>
                  <a:lnTo>
                    <a:pt x="1390988" y="3883227"/>
                  </a:lnTo>
                  <a:lnTo>
                    <a:pt x="1372883" y="3877437"/>
                  </a:lnTo>
                  <a:lnTo>
                    <a:pt x="1375830" y="3868372"/>
                  </a:lnTo>
                  <a:lnTo>
                    <a:pt x="1393845" y="3874133"/>
                  </a:lnTo>
                  <a:lnTo>
                    <a:pt x="1411913" y="3879722"/>
                  </a:lnTo>
                  <a:lnTo>
                    <a:pt x="1430035" y="3885138"/>
                  </a:lnTo>
                  <a:lnTo>
                    <a:pt x="1448210" y="3890380"/>
                  </a:lnTo>
                  <a:lnTo>
                    <a:pt x="1445612" y="3899552"/>
                  </a:lnTo>
                  <a:close/>
                </a:path>
                <a:path w="3975100" h="3975100">
                  <a:moveTo>
                    <a:pt x="1300520" y="3852362"/>
                  </a:moveTo>
                  <a:lnTo>
                    <a:pt x="1282570" y="3845654"/>
                  </a:lnTo>
                  <a:lnTo>
                    <a:pt x="1264687" y="3838773"/>
                  </a:lnTo>
                  <a:lnTo>
                    <a:pt x="1246871" y="3831720"/>
                  </a:lnTo>
                  <a:lnTo>
                    <a:pt x="1229122" y="3824495"/>
                  </a:lnTo>
                  <a:lnTo>
                    <a:pt x="1232759" y="3815683"/>
                  </a:lnTo>
                  <a:lnTo>
                    <a:pt x="1250422" y="3822873"/>
                  </a:lnTo>
                  <a:lnTo>
                    <a:pt x="1268152" y="3829892"/>
                  </a:lnTo>
                  <a:lnTo>
                    <a:pt x="1285950" y="3836740"/>
                  </a:lnTo>
                  <a:lnTo>
                    <a:pt x="1303814" y="3843417"/>
                  </a:lnTo>
                  <a:lnTo>
                    <a:pt x="1300520" y="3852362"/>
                  </a:lnTo>
                  <a:close/>
                </a:path>
                <a:path w="3975100" h="3975100">
                  <a:moveTo>
                    <a:pt x="1159208" y="3794059"/>
                  </a:moveTo>
                  <a:lnTo>
                    <a:pt x="1141796" y="3785976"/>
                  </a:lnTo>
                  <a:lnTo>
                    <a:pt x="1124464" y="3777726"/>
                  </a:lnTo>
                  <a:lnTo>
                    <a:pt x="1107212" y="3769309"/>
                  </a:lnTo>
                  <a:lnTo>
                    <a:pt x="1090041" y="3760724"/>
                  </a:lnTo>
                  <a:lnTo>
                    <a:pt x="1094344" y="3752219"/>
                  </a:lnTo>
                  <a:lnTo>
                    <a:pt x="1111358" y="3760724"/>
                  </a:lnTo>
                  <a:lnTo>
                    <a:pt x="1128602" y="3769139"/>
                  </a:lnTo>
                  <a:lnTo>
                    <a:pt x="1145851" y="3777349"/>
                  </a:lnTo>
                  <a:lnTo>
                    <a:pt x="1163180" y="3785393"/>
                  </a:lnTo>
                  <a:lnTo>
                    <a:pt x="1159208" y="3794059"/>
                  </a:lnTo>
                  <a:close/>
                </a:path>
                <a:path w="3975100" h="3975100">
                  <a:moveTo>
                    <a:pt x="1022610" y="3724964"/>
                  </a:moveTo>
                  <a:lnTo>
                    <a:pt x="1005938" y="3715603"/>
                  </a:lnTo>
                  <a:lnTo>
                    <a:pt x="989359" y="3706084"/>
                  </a:lnTo>
                  <a:lnTo>
                    <a:pt x="972874" y="3696406"/>
                  </a:lnTo>
                  <a:lnTo>
                    <a:pt x="956482" y="3686569"/>
                  </a:lnTo>
                  <a:lnTo>
                    <a:pt x="961427" y="3678419"/>
                  </a:lnTo>
                  <a:lnTo>
                    <a:pt x="977743" y="3688210"/>
                  </a:lnTo>
                  <a:lnTo>
                    <a:pt x="994150" y="3697843"/>
                  </a:lnTo>
                  <a:lnTo>
                    <a:pt x="1010648" y="3707316"/>
                  </a:lnTo>
                  <a:lnTo>
                    <a:pt x="1027237" y="3716631"/>
                  </a:lnTo>
                  <a:lnTo>
                    <a:pt x="1022610" y="3724964"/>
                  </a:lnTo>
                  <a:close/>
                </a:path>
                <a:path w="3975100" h="3975100">
                  <a:moveTo>
                    <a:pt x="891670" y="3645519"/>
                  </a:moveTo>
                  <a:lnTo>
                    <a:pt x="875802" y="3634925"/>
                  </a:lnTo>
                  <a:lnTo>
                    <a:pt x="860039" y="3624180"/>
                  </a:lnTo>
                  <a:lnTo>
                    <a:pt x="844378" y="3613284"/>
                  </a:lnTo>
                  <a:lnTo>
                    <a:pt x="828822" y="3602237"/>
                  </a:lnTo>
                  <a:lnTo>
                    <a:pt x="834378" y="3594491"/>
                  </a:lnTo>
                  <a:lnTo>
                    <a:pt x="849859" y="3605485"/>
                  </a:lnTo>
                  <a:lnTo>
                    <a:pt x="865444" y="3616328"/>
                  </a:lnTo>
                  <a:lnTo>
                    <a:pt x="881132" y="3627022"/>
                  </a:lnTo>
                  <a:lnTo>
                    <a:pt x="896924" y="3637566"/>
                  </a:lnTo>
                  <a:lnTo>
                    <a:pt x="891670" y="3645519"/>
                  </a:lnTo>
                  <a:close/>
                </a:path>
                <a:path w="3975100" h="3975100">
                  <a:moveTo>
                    <a:pt x="767492" y="3556427"/>
                  </a:moveTo>
                  <a:lnTo>
                    <a:pt x="752438" y="3544607"/>
                  </a:lnTo>
                  <a:lnTo>
                    <a:pt x="737500" y="3532644"/>
                  </a:lnTo>
                  <a:lnTo>
                    <a:pt x="722678" y="3520538"/>
                  </a:lnTo>
                  <a:lnTo>
                    <a:pt x="707972" y="3508289"/>
                  </a:lnTo>
                  <a:lnTo>
                    <a:pt x="714108" y="3500994"/>
                  </a:lnTo>
                  <a:lnTo>
                    <a:pt x="728743" y="3513184"/>
                  </a:lnTo>
                  <a:lnTo>
                    <a:pt x="743494" y="3525232"/>
                  </a:lnTo>
                  <a:lnTo>
                    <a:pt x="758360" y="3537137"/>
                  </a:lnTo>
                  <a:lnTo>
                    <a:pt x="773343" y="3548901"/>
                  </a:lnTo>
                  <a:lnTo>
                    <a:pt x="767492" y="3556427"/>
                  </a:lnTo>
                  <a:close/>
                </a:path>
                <a:path w="3975100" h="3975100">
                  <a:moveTo>
                    <a:pt x="650422" y="3457960"/>
                  </a:moveTo>
                  <a:lnTo>
                    <a:pt x="636327" y="3445022"/>
                  </a:lnTo>
                  <a:lnTo>
                    <a:pt x="622358" y="3431950"/>
                  </a:lnTo>
                  <a:lnTo>
                    <a:pt x="608516" y="3418745"/>
                  </a:lnTo>
                  <a:lnTo>
                    <a:pt x="594800" y="3405406"/>
                  </a:lnTo>
                  <a:lnTo>
                    <a:pt x="601479" y="3398605"/>
                  </a:lnTo>
                  <a:lnTo>
                    <a:pt x="615130" y="3411880"/>
                  </a:lnTo>
                  <a:lnTo>
                    <a:pt x="628905" y="3425022"/>
                  </a:lnTo>
                  <a:lnTo>
                    <a:pt x="642807" y="3438031"/>
                  </a:lnTo>
                  <a:lnTo>
                    <a:pt x="656834" y="3450906"/>
                  </a:lnTo>
                  <a:lnTo>
                    <a:pt x="650422" y="3457960"/>
                  </a:lnTo>
                  <a:close/>
                </a:path>
                <a:path w="3975100" h="3975100">
                  <a:moveTo>
                    <a:pt x="541234" y="3350740"/>
                  </a:moveTo>
                  <a:lnTo>
                    <a:pt x="528180" y="3336760"/>
                  </a:lnTo>
                  <a:lnTo>
                    <a:pt x="515263" y="3322658"/>
                  </a:lnTo>
                  <a:lnTo>
                    <a:pt x="502483" y="3308433"/>
                  </a:lnTo>
                  <a:lnTo>
                    <a:pt x="489840" y="3294085"/>
                  </a:lnTo>
                  <a:lnTo>
                    <a:pt x="497022" y="3287817"/>
                  </a:lnTo>
                  <a:lnTo>
                    <a:pt x="509606" y="3302099"/>
                  </a:lnTo>
                  <a:lnTo>
                    <a:pt x="522326" y="3316256"/>
                  </a:lnTo>
                  <a:lnTo>
                    <a:pt x="535180" y="3330291"/>
                  </a:lnTo>
                  <a:lnTo>
                    <a:pt x="548169" y="3344201"/>
                  </a:lnTo>
                  <a:lnTo>
                    <a:pt x="541234" y="3350740"/>
                  </a:lnTo>
                  <a:close/>
                </a:path>
                <a:path w="3975100" h="3975100">
                  <a:moveTo>
                    <a:pt x="440707" y="3235548"/>
                  </a:moveTo>
                  <a:lnTo>
                    <a:pt x="428744" y="3220578"/>
                  </a:lnTo>
                  <a:lnTo>
                    <a:pt x="416926" y="3205494"/>
                  </a:lnTo>
                  <a:lnTo>
                    <a:pt x="405255" y="3190298"/>
                  </a:lnTo>
                  <a:lnTo>
                    <a:pt x="393730" y="3174988"/>
                  </a:lnTo>
                  <a:lnTo>
                    <a:pt x="401373" y="3169292"/>
                  </a:lnTo>
                  <a:lnTo>
                    <a:pt x="412843" y="3184528"/>
                  </a:lnTo>
                  <a:lnTo>
                    <a:pt x="424459" y="3199652"/>
                  </a:lnTo>
                  <a:lnTo>
                    <a:pt x="436219" y="3214663"/>
                  </a:lnTo>
                  <a:lnTo>
                    <a:pt x="448125" y="3229561"/>
                  </a:lnTo>
                  <a:lnTo>
                    <a:pt x="440707" y="3235548"/>
                  </a:lnTo>
                  <a:close/>
                </a:path>
                <a:path w="3975100" h="3975100">
                  <a:moveTo>
                    <a:pt x="349243" y="3112839"/>
                  </a:moveTo>
                  <a:lnTo>
                    <a:pt x="338489" y="3097025"/>
                  </a:lnTo>
                  <a:lnTo>
                    <a:pt x="327889" y="3081111"/>
                  </a:lnTo>
                  <a:lnTo>
                    <a:pt x="317443" y="3065095"/>
                  </a:lnTo>
                  <a:lnTo>
                    <a:pt x="307150" y="3048979"/>
                  </a:lnTo>
                  <a:lnTo>
                    <a:pt x="315209" y="3043887"/>
                  </a:lnTo>
                  <a:lnTo>
                    <a:pt x="325452" y="3059927"/>
                  </a:lnTo>
                  <a:lnTo>
                    <a:pt x="335849" y="3075866"/>
                  </a:lnTo>
                  <a:lnTo>
                    <a:pt x="346398" y="3091704"/>
                  </a:lnTo>
                  <a:lnTo>
                    <a:pt x="357100" y="3107441"/>
                  </a:lnTo>
                  <a:lnTo>
                    <a:pt x="349243" y="3112839"/>
                  </a:lnTo>
                  <a:close/>
                </a:path>
                <a:path w="3975100" h="3975100">
                  <a:moveTo>
                    <a:pt x="267467" y="2983412"/>
                  </a:moveTo>
                  <a:lnTo>
                    <a:pt x="257990" y="2966867"/>
                  </a:lnTo>
                  <a:lnTo>
                    <a:pt x="248674" y="2950234"/>
                  </a:lnTo>
                  <a:lnTo>
                    <a:pt x="239518" y="2933513"/>
                  </a:lnTo>
                  <a:lnTo>
                    <a:pt x="230521" y="2916704"/>
                  </a:lnTo>
                  <a:lnTo>
                    <a:pt x="238947" y="2912246"/>
                  </a:lnTo>
                  <a:lnTo>
                    <a:pt x="247901" y="2928976"/>
                  </a:lnTo>
                  <a:lnTo>
                    <a:pt x="257013" y="2945617"/>
                  </a:lnTo>
                  <a:lnTo>
                    <a:pt x="266285" y="2962170"/>
                  </a:lnTo>
                  <a:lnTo>
                    <a:pt x="275716" y="2978635"/>
                  </a:lnTo>
                  <a:lnTo>
                    <a:pt x="267467" y="2983412"/>
                  </a:lnTo>
                  <a:close/>
                </a:path>
                <a:path w="3975100" h="3975100">
                  <a:moveTo>
                    <a:pt x="195961" y="2848211"/>
                  </a:moveTo>
                  <a:lnTo>
                    <a:pt x="187759" y="2830931"/>
                  </a:lnTo>
                  <a:lnTo>
                    <a:pt x="179723" y="2813574"/>
                  </a:lnTo>
                  <a:lnTo>
                    <a:pt x="171855" y="2796139"/>
                  </a:lnTo>
                  <a:lnTo>
                    <a:pt x="164154" y="2778628"/>
                  </a:lnTo>
                  <a:lnTo>
                    <a:pt x="172898" y="2774833"/>
                  </a:lnTo>
                  <a:lnTo>
                    <a:pt x="180562" y="2792258"/>
                  </a:lnTo>
                  <a:lnTo>
                    <a:pt x="188392" y="2809608"/>
                  </a:lnTo>
                  <a:lnTo>
                    <a:pt x="196389" y="2826883"/>
                  </a:lnTo>
                  <a:lnTo>
                    <a:pt x="204553" y="2844082"/>
                  </a:lnTo>
                  <a:lnTo>
                    <a:pt x="195961" y="2848211"/>
                  </a:lnTo>
                  <a:close/>
                </a:path>
                <a:path w="3975100" h="3975100">
                  <a:moveTo>
                    <a:pt x="135165" y="2708173"/>
                  </a:moveTo>
                  <a:lnTo>
                    <a:pt x="128278" y="2690221"/>
                  </a:lnTo>
                  <a:lnTo>
                    <a:pt x="121566" y="2672206"/>
                  </a:lnTo>
                  <a:lnTo>
                    <a:pt x="115028" y="2654126"/>
                  </a:lnTo>
                  <a:lnTo>
                    <a:pt x="108665" y="2635983"/>
                  </a:lnTo>
                  <a:lnTo>
                    <a:pt x="117675" y="2632872"/>
                  </a:lnTo>
                  <a:lnTo>
                    <a:pt x="124008" y="2650928"/>
                  </a:lnTo>
                  <a:lnTo>
                    <a:pt x="130515" y="2668921"/>
                  </a:lnTo>
                  <a:lnTo>
                    <a:pt x="137195" y="2686850"/>
                  </a:lnTo>
                  <a:lnTo>
                    <a:pt x="144049" y="2704716"/>
                  </a:lnTo>
                  <a:lnTo>
                    <a:pt x="135165" y="2708173"/>
                  </a:lnTo>
                  <a:close/>
                </a:path>
                <a:path w="3975100" h="3975100">
                  <a:moveTo>
                    <a:pt x="85174" y="2563472"/>
                  </a:moveTo>
                  <a:lnTo>
                    <a:pt x="79707" y="2545108"/>
                  </a:lnTo>
                  <a:lnTo>
                    <a:pt x="74419" y="2526694"/>
                  </a:lnTo>
                  <a:lnTo>
                    <a:pt x="69309" y="2508230"/>
                  </a:lnTo>
                  <a:lnTo>
                    <a:pt x="64376" y="2489716"/>
                  </a:lnTo>
                  <a:lnTo>
                    <a:pt x="73599" y="2487306"/>
                  </a:lnTo>
                  <a:lnTo>
                    <a:pt x="78508" y="2505732"/>
                  </a:lnTo>
                  <a:lnTo>
                    <a:pt x="83594" y="2524107"/>
                  </a:lnTo>
                  <a:lnTo>
                    <a:pt x="88857" y="2542433"/>
                  </a:lnTo>
                  <a:lnTo>
                    <a:pt x="94297" y="2560709"/>
                  </a:lnTo>
                  <a:lnTo>
                    <a:pt x="85174" y="2563472"/>
                  </a:lnTo>
                  <a:close/>
                </a:path>
                <a:path w="3975100" h="3975100">
                  <a:moveTo>
                    <a:pt x="46444" y="2415244"/>
                  </a:moveTo>
                  <a:lnTo>
                    <a:pt x="42442" y="2396671"/>
                  </a:lnTo>
                  <a:lnTo>
                    <a:pt x="38617" y="2378063"/>
                  </a:lnTo>
                  <a:lnTo>
                    <a:pt x="34971" y="2359419"/>
                  </a:lnTo>
                  <a:lnTo>
                    <a:pt x="31503" y="2340739"/>
                  </a:lnTo>
                  <a:lnTo>
                    <a:pt x="40884" y="2339044"/>
                  </a:lnTo>
                  <a:lnTo>
                    <a:pt x="44335" y="2357635"/>
                  </a:lnTo>
                  <a:lnTo>
                    <a:pt x="47964" y="2376190"/>
                  </a:lnTo>
                  <a:lnTo>
                    <a:pt x="51770" y="2394709"/>
                  </a:lnTo>
                  <a:lnTo>
                    <a:pt x="55753" y="2413192"/>
                  </a:lnTo>
                  <a:lnTo>
                    <a:pt x="46444" y="2415244"/>
                  </a:lnTo>
                  <a:close/>
                </a:path>
                <a:path w="3975100" h="3975100">
                  <a:moveTo>
                    <a:pt x="19272" y="2264655"/>
                  </a:moveTo>
                  <a:lnTo>
                    <a:pt x="16708" y="2245808"/>
                  </a:lnTo>
                  <a:lnTo>
                    <a:pt x="14324" y="2226939"/>
                  </a:lnTo>
                  <a:lnTo>
                    <a:pt x="12121" y="2208048"/>
                  </a:lnTo>
                  <a:lnTo>
                    <a:pt x="10099" y="2189135"/>
                  </a:lnTo>
                  <a:lnTo>
                    <a:pt x="19582" y="2188167"/>
                  </a:lnTo>
                  <a:lnTo>
                    <a:pt x="21595" y="2206989"/>
                  </a:lnTo>
                  <a:lnTo>
                    <a:pt x="23787" y="2225789"/>
                  </a:lnTo>
                  <a:lnTo>
                    <a:pt x="26159" y="2244568"/>
                  </a:lnTo>
                  <a:lnTo>
                    <a:pt x="28711" y="2263324"/>
                  </a:lnTo>
                  <a:lnTo>
                    <a:pt x="19272" y="2264655"/>
                  </a:lnTo>
                  <a:close/>
                </a:path>
                <a:path w="3975100" h="3975100">
                  <a:moveTo>
                    <a:pt x="3778" y="2112611"/>
                  </a:moveTo>
                  <a:lnTo>
                    <a:pt x="2665" y="2093530"/>
                  </a:lnTo>
                  <a:lnTo>
                    <a:pt x="1735" y="2074441"/>
                  </a:lnTo>
                  <a:lnTo>
                    <a:pt x="989" y="2055344"/>
                  </a:lnTo>
                  <a:lnTo>
                    <a:pt x="426" y="2036239"/>
                  </a:lnTo>
                  <a:lnTo>
                    <a:pt x="9956" y="2036004"/>
                  </a:lnTo>
                  <a:lnTo>
                    <a:pt x="10515" y="2055018"/>
                  </a:lnTo>
                  <a:lnTo>
                    <a:pt x="11258" y="2074023"/>
                  </a:lnTo>
                  <a:lnTo>
                    <a:pt x="12183" y="2093021"/>
                  </a:lnTo>
                  <a:lnTo>
                    <a:pt x="13291" y="2112010"/>
                  </a:lnTo>
                  <a:lnTo>
                    <a:pt x="3778" y="2112611"/>
                  </a:lnTo>
                  <a:close/>
                </a:path>
                <a:path w="3975100" h="3975100">
                  <a:moveTo>
                    <a:pt x="9533" y="1960806"/>
                  </a:moveTo>
                  <a:lnTo>
                    <a:pt x="0" y="1960806"/>
                  </a:lnTo>
                  <a:lnTo>
                    <a:pt x="340" y="1941999"/>
                  </a:lnTo>
                  <a:lnTo>
                    <a:pt x="862" y="1923071"/>
                  </a:lnTo>
                  <a:lnTo>
                    <a:pt x="1565" y="1904149"/>
                  </a:lnTo>
                  <a:lnTo>
                    <a:pt x="2447" y="1885233"/>
                  </a:lnTo>
                  <a:lnTo>
                    <a:pt x="2470" y="1884741"/>
                  </a:lnTo>
                  <a:lnTo>
                    <a:pt x="11990" y="1885233"/>
                  </a:lnTo>
                  <a:lnTo>
                    <a:pt x="11122" y="1903748"/>
                  </a:lnTo>
                  <a:lnTo>
                    <a:pt x="10410" y="1922762"/>
                  </a:lnTo>
                  <a:lnTo>
                    <a:pt x="9880" y="1941781"/>
                  </a:lnTo>
                  <a:lnTo>
                    <a:pt x="9533" y="1960806"/>
                  </a:lnTo>
                  <a:close/>
                </a:path>
                <a:path w="3975100" h="3975100">
                  <a:moveTo>
                    <a:pt x="17444" y="1808588"/>
                  </a:moveTo>
                  <a:lnTo>
                    <a:pt x="7951" y="1807727"/>
                  </a:lnTo>
                  <a:lnTo>
                    <a:pt x="9662" y="1789819"/>
                  </a:lnTo>
                  <a:lnTo>
                    <a:pt x="11624" y="1771069"/>
                  </a:lnTo>
                  <a:lnTo>
                    <a:pt x="13894" y="1751206"/>
                  </a:lnTo>
                  <a:lnTo>
                    <a:pt x="16234" y="1732406"/>
                  </a:lnTo>
                  <a:lnTo>
                    <a:pt x="25688" y="1733628"/>
                  </a:lnTo>
                  <a:lnTo>
                    <a:pt x="23359" y="1752339"/>
                  </a:lnTo>
                  <a:lnTo>
                    <a:pt x="21329" y="1770027"/>
                  </a:lnTo>
                  <a:lnTo>
                    <a:pt x="19337" y="1788867"/>
                  </a:lnTo>
                  <a:lnTo>
                    <a:pt x="17527" y="1807727"/>
                  </a:lnTo>
                  <a:lnTo>
                    <a:pt x="17444" y="1808588"/>
                  </a:lnTo>
                  <a:close/>
                </a:path>
                <a:path w="3975100" h="3975100">
                  <a:moveTo>
                    <a:pt x="36948" y="1658058"/>
                  </a:moveTo>
                  <a:lnTo>
                    <a:pt x="27549" y="1656471"/>
                  </a:lnTo>
                  <a:lnTo>
                    <a:pt x="30818" y="1637654"/>
                  </a:lnTo>
                  <a:lnTo>
                    <a:pt x="34268" y="1618871"/>
                  </a:lnTo>
                  <a:lnTo>
                    <a:pt x="37898" y="1600122"/>
                  </a:lnTo>
                  <a:lnTo>
                    <a:pt x="41708" y="1581407"/>
                  </a:lnTo>
                  <a:lnTo>
                    <a:pt x="51040" y="1583354"/>
                  </a:lnTo>
                  <a:lnTo>
                    <a:pt x="47248" y="1601979"/>
                  </a:lnTo>
                  <a:lnTo>
                    <a:pt x="43635" y="1620638"/>
                  </a:lnTo>
                  <a:lnTo>
                    <a:pt x="40202" y="1639331"/>
                  </a:lnTo>
                  <a:lnTo>
                    <a:pt x="36948" y="1658058"/>
                  </a:lnTo>
                  <a:close/>
                </a:path>
                <a:path w="3975100" h="3975100">
                  <a:moveTo>
                    <a:pt x="67983" y="1509282"/>
                  </a:moveTo>
                  <a:lnTo>
                    <a:pt x="58733" y="1506978"/>
                  </a:lnTo>
                  <a:lnTo>
                    <a:pt x="63474" y="1488327"/>
                  </a:lnTo>
                  <a:lnTo>
                    <a:pt x="68395" y="1469724"/>
                  </a:lnTo>
                  <a:lnTo>
                    <a:pt x="73496" y="1451170"/>
                  </a:lnTo>
                  <a:lnTo>
                    <a:pt x="78777" y="1432664"/>
                  </a:lnTo>
                  <a:lnTo>
                    <a:pt x="87930" y="1435324"/>
                  </a:lnTo>
                  <a:lnTo>
                    <a:pt x="82675" y="1453741"/>
                  </a:lnTo>
                  <a:lnTo>
                    <a:pt x="77599" y="1472206"/>
                  </a:lnTo>
                  <a:lnTo>
                    <a:pt x="72701" y="1490720"/>
                  </a:lnTo>
                  <a:lnTo>
                    <a:pt x="67983" y="1509282"/>
                  </a:lnTo>
                  <a:close/>
                </a:path>
                <a:path w="3975100" h="3975100">
                  <a:moveTo>
                    <a:pt x="110425" y="1363101"/>
                  </a:moveTo>
                  <a:lnTo>
                    <a:pt x="101380" y="1360092"/>
                  </a:lnTo>
                  <a:lnTo>
                    <a:pt x="107519" y="1341924"/>
                  </a:lnTo>
                  <a:lnTo>
                    <a:pt x="113833" y="1323817"/>
                  </a:lnTo>
                  <a:lnTo>
                    <a:pt x="120322" y="1305772"/>
                  </a:lnTo>
                  <a:lnTo>
                    <a:pt x="126985" y="1287789"/>
                  </a:lnTo>
                  <a:lnTo>
                    <a:pt x="135907" y="1291144"/>
                  </a:lnTo>
                  <a:lnTo>
                    <a:pt x="129276" y="1309041"/>
                  </a:lnTo>
                  <a:lnTo>
                    <a:pt x="122819" y="1326999"/>
                  </a:lnTo>
                  <a:lnTo>
                    <a:pt x="116535" y="1345019"/>
                  </a:lnTo>
                  <a:lnTo>
                    <a:pt x="110425" y="1363101"/>
                  </a:lnTo>
                  <a:close/>
                </a:path>
                <a:path w="3975100" h="3975100">
                  <a:moveTo>
                    <a:pt x="164059" y="1220434"/>
                  </a:moveTo>
                  <a:lnTo>
                    <a:pt x="155272" y="1216738"/>
                  </a:lnTo>
                  <a:lnTo>
                    <a:pt x="162757" y="1199177"/>
                  </a:lnTo>
                  <a:lnTo>
                    <a:pt x="170410" y="1181691"/>
                  </a:lnTo>
                  <a:lnTo>
                    <a:pt x="178230" y="1164280"/>
                  </a:lnTo>
                  <a:lnTo>
                    <a:pt x="186218" y="1146943"/>
                  </a:lnTo>
                  <a:lnTo>
                    <a:pt x="194857" y="1150973"/>
                  </a:lnTo>
                  <a:lnTo>
                    <a:pt x="186907" y="1168228"/>
                  </a:lnTo>
                  <a:lnTo>
                    <a:pt x="179124" y="1185556"/>
                  </a:lnTo>
                  <a:lnTo>
                    <a:pt x="171508" y="1202958"/>
                  </a:lnTo>
                  <a:lnTo>
                    <a:pt x="164059" y="1220434"/>
                  </a:lnTo>
                  <a:close/>
                </a:path>
                <a:path w="3975100" h="3975100">
                  <a:moveTo>
                    <a:pt x="228537" y="1082286"/>
                  </a:moveTo>
                  <a:lnTo>
                    <a:pt x="237815" y="1044217"/>
                  </a:lnTo>
                  <a:lnTo>
                    <a:pt x="256214" y="1010856"/>
                  </a:lnTo>
                  <a:lnTo>
                    <a:pt x="264516" y="1015539"/>
                  </a:lnTo>
                  <a:lnTo>
                    <a:pt x="255282" y="1032096"/>
                  </a:lnTo>
                  <a:lnTo>
                    <a:pt x="246207" y="1048739"/>
                  </a:lnTo>
                  <a:lnTo>
                    <a:pt x="237292" y="1065469"/>
                  </a:lnTo>
                  <a:lnTo>
                    <a:pt x="228537" y="1082286"/>
                  </a:lnTo>
                  <a:close/>
                </a:path>
                <a:path w="3975100" h="3975100">
                  <a:moveTo>
                    <a:pt x="303205" y="949932"/>
                  </a:moveTo>
                  <a:lnTo>
                    <a:pt x="315499" y="912502"/>
                  </a:lnTo>
                  <a:lnTo>
                    <a:pt x="336530" y="880470"/>
                  </a:lnTo>
                  <a:lnTo>
                    <a:pt x="344448" y="885779"/>
                  </a:lnTo>
                  <a:lnTo>
                    <a:pt x="333905" y="901668"/>
                  </a:lnTo>
                  <a:lnTo>
                    <a:pt x="323517" y="917656"/>
                  </a:lnTo>
                  <a:lnTo>
                    <a:pt x="313284" y="933744"/>
                  </a:lnTo>
                  <a:lnTo>
                    <a:pt x="303205" y="949932"/>
                  </a:lnTo>
                  <a:close/>
                </a:path>
                <a:path w="3975100" h="3975100">
                  <a:moveTo>
                    <a:pt x="387970" y="823487"/>
                  </a:moveTo>
                  <a:lnTo>
                    <a:pt x="403092" y="787132"/>
                  </a:lnTo>
                  <a:lnTo>
                    <a:pt x="426509" y="756831"/>
                  </a:lnTo>
                  <a:lnTo>
                    <a:pt x="433995" y="762733"/>
                  </a:lnTo>
                  <a:lnTo>
                    <a:pt x="422269" y="777755"/>
                  </a:lnTo>
                  <a:lnTo>
                    <a:pt x="410690" y="792888"/>
                  </a:lnTo>
                  <a:lnTo>
                    <a:pt x="399257" y="808132"/>
                  </a:lnTo>
                  <a:lnTo>
                    <a:pt x="387970" y="823487"/>
                  </a:lnTo>
                  <a:close/>
                </a:path>
                <a:path w="3975100" h="3975100">
                  <a:moveTo>
                    <a:pt x="482273" y="703859"/>
                  </a:moveTo>
                  <a:lnTo>
                    <a:pt x="500108" y="668820"/>
                  </a:lnTo>
                  <a:lnTo>
                    <a:pt x="525747" y="640453"/>
                  </a:lnTo>
                  <a:lnTo>
                    <a:pt x="532757" y="646913"/>
                  </a:lnTo>
                  <a:lnTo>
                    <a:pt x="519931" y="660968"/>
                  </a:lnTo>
                  <a:lnTo>
                    <a:pt x="507241" y="675143"/>
                  </a:lnTo>
                  <a:lnTo>
                    <a:pt x="494689" y="689441"/>
                  </a:lnTo>
                  <a:lnTo>
                    <a:pt x="482273" y="703859"/>
                  </a:lnTo>
                  <a:close/>
                </a:path>
                <a:path w="3975100" h="3975100">
                  <a:moveTo>
                    <a:pt x="585437" y="591909"/>
                  </a:moveTo>
                  <a:lnTo>
                    <a:pt x="605937" y="558323"/>
                  </a:lnTo>
                  <a:lnTo>
                    <a:pt x="633706" y="531991"/>
                  </a:lnTo>
                  <a:lnTo>
                    <a:pt x="640198" y="538971"/>
                  </a:lnTo>
                  <a:lnTo>
                    <a:pt x="626317" y="552007"/>
                  </a:lnTo>
                  <a:lnTo>
                    <a:pt x="612563" y="565176"/>
                  </a:lnTo>
                  <a:lnTo>
                    <a:pt x="598937" y="578476"/>
                  </a:lnTo>
                  <a:lnTo>
                    <a:pt x="585437" y="591909"/>
                  </a:lnTo>
                  <a:close/>
                </a:path>
                <a:path w="3975100" h="3975100">
                  <a:moveTo>
                    <a:pt x="696916" y="488215"/>
                  </a:moveTo>
                  <a:lnTo>
                    <a:pt x="719916" y="456324"/>
                  </a:lnTo>
                  <a:lnTo>
                    <a:pt x="749603" y="432225"/>
                  </a:lnTo>
                  <a:lnTo>
                    <a:pt x="755540" y="439683"/>
                  </a:lnTo>
                  <a:lnTo>
                    <a:pt x="740708" y="451605"/>
                  </a:lnTo>
                  <a:lnTo>
                    <a:pt x="725994" y="463667"/>
                  </a:lnTo>
                  <a:lnTo>
                    <a:pt x="711397" y="475870"/>
                  </a:lnTo>
                  <a:lnTo>
                    <a:pt x="696916" y="488215"/>
                  </a:lnTo>
                  <a:close/>
                </a:path>
                <a:path w="3975100" h="3975100">
                  <a:moveTo>
                    <a:pt x="816098" y="393361"/>
                  </a:moveTo>
                  <a:lnTo>
                    <a:pt x="841448" y="363359"/>
                  </a:lnTo>
                  <a:lnTo>
                    <a:pt x="872866" y="341639"/>
                  </a:lnTo>
                  <a:lnTo>
                    <a:pt x="878211" y="349531"/>
                  </a:lnTo>
                  <a:lnTo>
                    <a:pt x="862525" y="360265"/>
                  </a:lnTo>
                  <a:lnTo>
                    <a:pt x="846944" y="371148"/>
                  </a:lnTo>
                  <a:lnTo>
                    <a:pt x="831468" y="382180"/>
                  </a:lnTo>
                  <a:lnTo>
                    <a:pt x="816098" y="393361"/>
                  </a:lnTo>
                  <a:close/>
                </a:path>
                <a:path w="3975100" h="3975100">
                  <a:moveTo>
                    <a:pt x="942121" y="308024"/>
                  </a:moveTo>
                  <a:lnTo>
                    <a:pt x="969785" y="280011"/>
                  </a:lnTo>
                  <a:lnTo>
                    <a:pt x="1002864" y="260725"/>
                  </a:lnTo>
                  <a:lnTo>
                    <a:pt x="1007585" y="269006"/>
                  </a:lnTo>
                  <a:lnTo>
                    <a:pt x="991078" y="278524"/>
                  </a:lnTo>
                  <a:lnTo>
                    <a:pt x="974665" y="288199"/>
                  </a:lnTo>
                  <a:lnTo>
                    <a:pt x="958346" y="298033"/>
                  </a:lnTo>
                  <a:lnTo>
                    <a:pt x="942121" y="308024"/>
                  </a:lnTo>
                  <a:close/>
                </a:path>
                <a:path w="3975100" h="3975100">
                  <a:moveTo>
                    <a:pt x="1074156" y="232721"/>
                  </a:moveTo>
                  <a:lnTo>
                    <a:pt x="1104009" y="206856"/>
                  </a:lnTo>
                  <a:lnTo>
                    <a:pt x="1138592" y="190113"/>
                  </a:lnTo>
                  <a:lnTo>
                    <a:pt x="1142663" y="198732"/>
                  </a:lnTo>
                  <a:lnTo>
                    <a:pt x="1125675" y="206856"/>
                  </a:lnTo>
                  <a:lnTo>
                    <a:pt x="1108244" y="215396"/>
                  </a:lnTo>
                  <a:lnTo>
                    <a:pt x="1091159" y="223976"/>
                  </a:lnTo>
                  <a:lnTo>
                    <a:pt x="1074156" y="232721"/>
                  </a:lnTo>
                  <a:close/>
                </a:path>
                <a:path w="3975100" h="3975100">
                  <a:moveTo>
                    <a:pt x="1212040" y="167585"/>
                  </a:moveTo>
                  <a:lnTo>
                    <a:pt x="1243570" y="144188"/>
                  </a:lnTo>
                  <a:lnTo>
                    <a:pt x="1279113" y="130241"/>
                  </a:lnTo>
                  <a:lnTo>
                    <a:pt x="1282510" y="139147"/>
                  </a:lnTo>
                  <a:lnTo>
                    <a:pt x="1264790" y="146003"/>
                  </a:lnTo>
                  <a:lnTo>
                    <a:pt x="1247139" y="153027"/>
                  </a:lnTo>
                  <a:lnTo>
                    <a:pt x="1229555" y="160222"/>
                  </a:lnTo>
                  <a:lnTo>
                    <a:pt x="1212040" y="167585"/>
                  </a:lnTo>
                  <a:close/>
                </a:path>
                <a:path w="3975100" h="3975100">
                  <a:moveTo>
                    <a:pt x="1354422" y="113302"/>
                  </a:moveTo>
                  <a:lnTo>
                    <a:pt x="1387537" y="92441"/>
                  </a:lnTo>
                  <a:lnTo>
                    <a:pt x="1423921" y="81306"/>
                  </a:lnTo>
                  <a:lnTo>
                    <a:pt x="1426623" y="90447"/>
                  </a:lnTo>
                  <a:lnTo>
                    <a:pt x="1408491" y="95902"/>
                  </a:lnTo>
                  <a:lnTo>
                    <a:pt x="1390414" y="101529"/>
                  </a:lnTo>
                  <a:lnTo>
                    <a:pt x="1372391" y="107329"/>
                  </a:lnTo>
                  <a:lnTo>
                    <a:pt x="1354422" y="113302"/>
                  </a:lnTo>
                  <a:close/>
                </a:path>
                <a:path w="3975100" h="3975100">
                  <a:moveTo>
                    <a:pt x="1500356" y="70193"/>
                  </a:moveTo>
                  <a:lnTo>
                    <a:pt x="1498067" y="61181"/>
                  </a:lnTo>
                  <a:lnTo>
                    <a:pt x="1498010" y="60954"/>
                  </a:lnTo>
                  <a:lnTo>
                    <a:pt x="1516559" y="56337"/>
                  </a:lnTo>
                  <a:lnTo>
                    <a:pt x="1535150" y="51899"/>
                  </a:lnTo>
                  <a:lnTo>
                    <a:pt x="1553783" y="47640"/>
                  </a:lnTo>
                  <a:lnTo>
                    <a:pt x="1572458" y="43559"/>
                  </a:lnTo>
                  <a:lnTo>
                    <a:pt x="1574448" y="52882"/>
                  </a:lnTo>
                  <a:lnTo>
                    <a:pt x="1555863" y="56942"/>
                  </a:lnTo>
                  <a:lnTo>
                    <a:pt x="1537319" y="61181"/>
                  </a:lnTo>
                  <a:lnTo>
                    <a:pt x="1518817" y="65598"/>
                  </a:lnTo>
                  <a:lnTo>
                    <a:pt x="1500356" y="70193"/>
                  </a:lnTo>
                  <a:close/>
                </a:path>
                <a:path w="3975100" h="3975100">
                  <a:moveTo>
                    <a:pt x="1648927" y="38472"/>
                  </a:moveTo>
                  <a:lnTo>
                    <a:pt x="1647364" y="29474"/>
                  </a:lnTo>
                  <a:lnTo>
                    <a:pt x="1647296" y="29080"/>
                  </a:lnTo>
                  <a:lnTo>
                    <a:pt x="1685238" y="22869"/>
                  </a:lnTo>
                  <a:lnTo>
                    <a:pt x="1723293" y="17393"/>
                  </a:lnTo>
                  <a:lnTo>
                    <a:pt x="1724560" y="26841"/>
                  </a:lnTo>
                  <a:lnTo>
                    <a:pt x="1686687" y="32291"/>
                  </a:lnTo>
                  <a:lnTo>
                    <a:pt x="1648927" y="38472"/>
                  </a:lnTo>
                  <a:close/>
                </a:path>
                <a:path w="3975100" h="3975100">
                  <a:moveTo>
                    <a:pt x="1799602" y="18237"/>
                  </a:moveTo>
                  <a:lnTo>
                    <a:pt x="1798697" y="8748"/>
                  </a:lnTo>
                  <a:lnTo>
                    <a:pt x="1837078" y="5464"/>
                  </a:lnTo>
                  <a:lnTo>
                    <a:pt x="1875514" y="2924"/>
                  </a:lnTo>
                  <a:lnTo>
                    <a:pt x="1876050" y="12441"/>
                  </a:lnTo>
                  <a:lnTo>
                    <a:pt x="1837798" y="14969"/>
                  </a:lnTo>
                  <a:lnTo>
                    <a:pt x="1799602" y="18237"/>
                  </a:lnTo>
                  <a:close/>
                </a:path>
                <a:path w="3975100" h="3975100">
                  <a:moveTo>
                    <a:pt x="2026928" y="9487"/>
                  </a:moveTo>
                  <a:lnTo>
                    <a:pt x="1951874" y="9487"/>
                  </a:lnTo>
                  <a:lnTo>
                    <a:pt x="1951704" y="0"/>
                  </a:lnTo>
                  <a:lnTo>
                    <a:pt x="2027118" y="0"/>
                  </a:lnTo>
                  <a:lnTo>
                    <a:pt x="2026928" y="9487"/>
                  </a:lnTo>
                  <a:close/>
                </a:path>
                <a:path w="3975100" h="3975100">
                  <a:moveTo>
                    <a:pt x="2179165" y="18632"/>
                  </a:moveTo>
                  <a:lnTo>
                    <a:pt x="2141014" y="15287"/>
                  </a:lnTo>
                  <a:lnTo>
                    <a:pt x="2102807" y="12681"/>
                  </a:lnTo>
                  <a:lnTo>
                    <a:pt x="2103014" y="9144"/>
                  </a:lnTo>
                  <a:lnTo>
                    <a:pt x="2103117" y="7371"/>
                  </a:lnTo>
                  <a:lnTo>
                    <a:pt x="2103210" y="5783"/>
                  </a:lnTo>
                  <a:lnTo>
                    <a:pt x="2103292" y="4381"/>
                  </a:lnTo>
                  <a:lnTo>
                    <a:pt x="2103363" y="3165"/>
                  </a:lnTo>
                  <a:lnTo>
                    <a:pt x="2141756" y="5783"/>
                  </a:lnTo>
                  <a:lnTo>
                    <a:pt x="2180089" y="9144"/>
                  </a:lnTo>
                  <a:lnTo>
                    <a:pt x="2179165" y="18632"/>
                  </a:lnTo>
                  <a:close/>
                </a:path>
                <a:path w="3975100" h="3975100">
                  <a:moveTo>
                    <a:pt x="2329904" y="39199"/>
                  </a:moveTo>
                  <a:lnTo>
                    <a:pt x="2292131" y="32932"/>
                  </a:lnTo>
                  <a:lnTo>
                    <a:pt x="2254244" y="27399"/>
                  </a:lnTo>
                  <a:lnTo>
                    <a:pt x="2255530" y="17954"/>
                  </a:lnTo>
                  <a:lnTo>
                    <a:pt x="2293600" y="23514"/>
                  </a:lnTo>
                  <a:lnTo>
                    <a:pt x="2331556" y="29810"/>
                  </a:lnTo>
                  <a:lnTo>
                    <a:pt x="2329904" y="39199"/>
                  </a:lnTo>
                  <a:close/>
                </a:path>
                <a:path w="3975100" h="3975100">
                  <a:moveTo>
                    <a:pt x="2478380" y="71229"/>
                  </a:moveTo>
                  <a:lnTo>
                    <a:pt x="2459919" y="66592"/>
                  </a:lnTo>
                  <a:lnTo>
                    <a:pt x="2441415" y="62134"/>
                  </a:lnTo>
                  <a:lnTo>
                    <a:pt x="2422869" y="57854"/>
                  </a:lnTo>
                  <a:lnTo>
                    <a:pt x="2404281" y="53752"/>
                  </a:lnTo>
                  <a:lnTo>
                    <a:pt x="2406290" y="44433"/>
                  </a:lnTo>
                  <a:lnTo>
                    <a:pt x="2424968" y="48555"/>
                  </a:lnTo>
                  <a:lnTo>
                    <a:pt x="2443603" y="52856"/>
                  </a:lnTo>
                  <a:lnTo>
                    <a:pt x="2462196" y="57336"/>
                  </a:lnTo>
                  <a:lnTo>
                    <a:pt x="2480746" y="61995"/>
                  </a:lnTo>
                  <a:lnTo>
                    <a:pt x="2478380" y="71229"/>
                  </a:lnTo>
                  <a:close/>
                </a:path>
                <a:path w="3975100" h="3975100">
                  <a:moveTo>
                    <a:pt x="2624200" y="114640"/>
                  </a:moveTo>
                  <a:lnTo>
                    <a:pt x="2606236" y="108626"/>
                  </a:lnTo>
                  <a:lnTo>
                    <a:pt x="2588216" y="102785"/>
                  </a:lnTo>
                  <a:lnTo>
                    <a:pt x="2570141" y="97117"/>
                  </a:lnTo>
                  <a:lnTo>
                    <a:pt x="2552011" y="91622"/>
                  </a:lnTo>
                  <a:lnTo>
                    <a:pt x="2554732" y="82486"/>
                  </a:lnTo>
                  <a:lnTo>
                    <a:pt x="2572950" y="88008"/>
                  </a:lnTo>
                  <a:lnTo>
                    <a:pt x="2591112" y="93704"/>
                  </a:lnTo>
                  <a:lnTo>
                    <a:pt x="2609219" y="99573"/>
                  </a:lnTo>
                  <a:lnTo>
                    <a:pt x="2627270" y="105615"/>
                  </a:lnTo>
                  <a:lnTo>
                    <a:pt x="2624200" y="114640"/>
                  </a:lnTo>
                  <a:close/>
                </a:path>
                <a:path w="3975100" h="3975100">
                  <a:moveTo>
                    <a:pt x="2766453" y="169217"/>
                  </a:moveTo>
                  <a:lnTo>
                    <a:pt x="2748965" y="161821"/>
                  </a:lnTo>
                  <a:lnTo>
                    <a:pt x="2731409" y="154595"/>
                  </a:lnTo>
                  <a:lnTo>
                    <a:pt x="2713785" y="147538"/>
                  </a:lnTo>
                  <a:lnTo>
                    <a:pt x="2696092" y="140650"/>
                  </a:lnTo>
                  <a:lnTo>
                    <a:pt x="2699508" y="131751"/>
                  </a:lnTo>
                  <a:lnTo>
                    <a:pt x="2717287" y="138672"/>
                  </a:lnTo>
                  <a:lnTo>
                    <a:pt x="2734996" y="145764"/>
                  </a:lnTo>
                  <a:lnTo>
                    <a:pt x="2752637" y="153024"/>
                  </a:lnTo>
                  <a:lnTo>
                    <a:pt x="2770208" y="160455"/>
                  </a:lnTo>
                  <a:lnTo>
                    <a:pt x="2766453" y="169217"/>
                  </a:lnTo>
                  <a:close/>
                </a:path>
                <a:path w="3975100" h="3975100">
                  <a:moveTo>
                    <a:pt x="2904192" y="234638"/>
                  </a:moveTo>
                  <a:lnTo>
                    <a:pt x="2887215" y="225861"/>
                  </a:lnTo>
                  <a:lnTo>
                    <a:pt x="2870156" y="217249"/>
                  </a:lnTo>
                  <a:lnTo>
                    <a:pt x="2852840" y="208719"/>
                  </a:lnTo>
                  <a:lnTo>
                    <a:pt x="2835791" y="200522"/>
                  </a:lnTo>
                  <a:lnTo>
                    <a:pt x="2839880" y="191911"/>
                  </a:lnTo>
                  <a:lnTo>
                    <a:pt x="2857187" y="200232"/>
                  </a:lnTo>
                  <a:lnTo>
                    <a:pt x="2874411" y="208719"/>
                  </a:lnTo>
                  <a:lnTo>
                    <a:pt x="2891309" y="217249"/>
                  </a:lnTo>
                  <a:lnTo>
                    <a:pt x="2908610" y="226191"/>
                  </a:lnTo>
                  <a:lnTo>
                    <a:pt x="2904192" y="234638"/>
                  </a:lnTo>
                  <a:close/>
                </a:path>
                <a:path w="3975100" h="3975100">
                  <a:moveTo>
                    <a:pt x="3036105" y="310239"/>
                  </a:moveTo>
                  <a:lnTo>
                    <a:pt x="3019896" y="300211"/>
                  </a:lnTo>
                  <a:lnTo>
                    <a:pt x="3003594" y="290341"/>
                  </a:lnTo>
                  <a:lnTo>
                    <a:pt x="2987197" y="280629"/>
                  </a:lnTo>
                  <a:lnTo>
                    <a:pt x="2970706" y="271074"/>
                  </a:lnTo>
                  <a:lnTo>
                    <a:pt x="2975445" y="262803"/>
                  </a:lnTo>
                  <a:lnTo>
                    <a:pt x="2992016" y="272404"/>
                  </a:lnTo>
                  <a:lnTo>
                    <a:pt x="3008492" y="282164"/>
                  </a:lnTo>
                  <a:lnTo>
                    <a:pt x="3024873" y="292081"/>
                  </a:lnTo>
                  <a:lnTo>
                    <a:pt x="3041159" y="302157"/>
                  </a:lnTo>
                  <a:lnTo>
                    <a:pt x="3036105" y="310239"/>
                  </a:lnTo>
                  <a:close/>
                </a:path>
                <a:path w="3975100" h="3975100">
                  <a:moveTo>
                    <a:pt x="3161937" y="395835"/>
                  </a:moveTo>
                  <a:lnTo>
                    <a:pt x="3146588" y="384620"/>
                  </a:lnTo>
                  <a:lnTo>
                    <a:pt x="3131133" y="373554"/>
                  </a:lnTo>
                  <a:lnTo>
                    <a:pt x="3115572" y="362637"/>
                  </a:lnTo>
                  <a:lnTo>
                    <a:pt x="3099904" y="351867"/>
                  </a:lnTo>
                  <a:lnTo>
                    <a:pt x="3105266" y="343986"/>
                  </a:lnTo>
                  <a:lnTo>
                    <a:pt x="3121007" y="354805"/>
                  </a:lnTo>
                  <a:lnTo>
                    <a:pt x="3136642" y="365775"/>
                  </a:lnTo>
                  <a:lnTo>
                    <a:pt x="3152172" y="376895"/>
                  </a:lnTo>
                  <a:lnTo>
                    <a:pt x="3167597" y="388166"/>
                  </a:lnTo>
                  <a:lnTo>
                    <a:pt x="3161937" y="395835"/>
                  </a:lnTo>
                  <a:close/>
                </a:path>
                <a:path w="3975100" h="3975100">
                  <a:moveTo>
                    <a:pt x="3280914" y="490938"/>
                  </a:moveTo>
                  <a:lnTo>
                    <a:pt x="3266462" y="478565"/>
                  </a:lnTo>
                  <a:lnTo>
                    <a:pt x="3251893" y="466333"/>
                  </a:lnTo>
                  <a:lnTo>
                    <a:pt x="3237207" y="454242"/>
                  </a:lnTo>
                  <a:lnTo>
                    <a:pt x="3222405" y="442292"/>
                  </a:lnTo>
                  <a:lnTo>
                    <a:pt x="3228357" y="434846"/>
                  </a:lnTo>
                  <a:lnTo>
                    <a:pt x="3243232" y="446854"/>
                  </a:lnTo>
                  <a:lnTo>
                    <a:pt x="3257988" y="459004"/>
                  </a:lnTo>
                  <a:lnTo>
                    <a:pt x="3272627" y="471294"/>
                  </a:lnTo>
                  <a:lnTo>
                    <a:pt x="3287149" y="483726"/>
                  </a:lnTo>
                  <a:lnTo>
                    <a:pt x="3280914" y="490938"/>
                  </a:lnTo>
                  <a:close/>
                </a:path>
                <a:path w="3975100" h="3975100">
                  <a:moveTo>
                    <a:pt x="3392179" y="594870"/>
                  </a:moveTo>
                  <a:lnTo>
                    <a:pt x="3378708" y="581410"/>
                  </a:lnTo>
                  <a:lnTo>
                    <a:pt x="3365109" y="568080"/>
                  </a:lnTo>
                  <a:lnTo>
                    <a:pt x="3351383" y="554882"/>
                  </a:lnTo>
                  <a:lnTo>
                    <a:pt x="3337529" y="541816"/>
                  </a:lnTo>
                  <a:lnTo>
                    <a:pt x="3344036" y="534850"/>
                  </a:lnTo>
                  <a:lnTo>
                    <a:pt x="3357957" y="547979"/>
                  </a:lnTo>
                  <a:lnTo>
                    <a:pt x="3371749" y="561241"/>
                  </a:lnTo>
                  <a:lnTo>
                    <a:pt x="3385414" y="574634"/>
                  </a:lnTo>
                  <a:lnTo>
                    <a:pt x="3398949" y="588160"/>
                  </a:lnTo>
                  <a:lnTo>
                    <a:pt x="3392179" y="594870"/>
                  </a:lnTo>
                  <a:close/>
                </a:path>
                <a:path w="3975100" h="3975100">
                  <a:moveTo>
                    <a:pt x="3495103" y="707034"/>
                  </a:moveTo>
                  <a:lnTo>
                    <a:pt x="3482719" y="692591"/>
                  </a:lnTo>
                  <a:lnTo>
                    <a:pt x="3470197" y="678268"/>
                  </a:lnTo>
                  <a:lnTo>
                    <a:pt x="3457538" y="664066"/>
                  </a:lnTo>
                  <a:lnTo>
                    <a:pt x="3444742" y="649985"/>
                  </a:lnTo>
                  <a:lnTo>
                    <a:pt x="3451765" y="643540"/>
                  </a:lnTo>
                  <a:lnTo>
                    <a:pt x="3464623" y="657688"/>
                  </a:lnTo>
                  <a:lnTo>
                    <a:pt x="3477342" y="671958"/>
                  </a:lnTo>
                  <a:lnTo>
                    <a:pt x="3489924" y="686350"/>
                  </a:lnTo>
                  <a:lnTo>
                    <a:pt x="3502369" y="700864"/>
                  </a:lnTo>
                  <a:lnTo>
                    <a:pt x="3495103" y="707034"/>
                  </a:lnTo>
                  <a:close/>
                </a:path>
                <a:path w="3975100" h="3975100">
                  <a:moveTo>
                    <a:pt x="3589155" y="826863"/>
                  </a:moveTo>
                  <a:lnTo>
                    <a:pt x="3577903" y="811487"/>
                  </a:lnTo>
                  <a:lnTo>
                    <a:pt x="3566504" y="796221"/>
                  </a:lnTo>
                  <a:lnTo>
                    <a:pt x="3554958" y="781066"/>
                  </a:lnTo>
                  <a:lnTo>
                    <a:pt x="3543265" y="766021"/>
                  </a:lnTo>
                  <a:lnTo>
                    <a:pt x="3550764" y="760135"/>
                  </a:lnTo>
                  <a:lnTo>
                    <a:pt x="3562513" y="775252"/>
                  </a:lnTo>
                  <a:lnTo>
                    <a:pt x="3574114" y="790480"/>
                  </a:lnTo>
                  <a:lnTo>
                    <a:pt x="3585568" y="805820"/>
                  </a:lnTo>
                  <a:lnTo>
                    <a:pt x="3596875" y="821270"/>
                  </a:lnTo>
                  <a:lnTo>
                    <a:pt x="3589155" y="826863"/>
                  </a:lnTo>
                  <a:close/>
                </a:path>
                <a:path w="3975100" h="3975100">
                  <a:moveTo>
                    <a:pt x="3673660" y="953497"/>
                  </a:moveTo>
                  <a:lnTo>
                    <a:pt x="3663613" y="937284"/>
                  </a:lnTo>
                  <a:lnTo>
                    <a:pt x="3653410" y="921169"/>
                  </a:lnTo>
                  <a:lnTo>
                    <a:pt x="3643052" y="905153"/>
                  </a:lnTo>
                  <a:lnTo>
                    <a:pt x="3632538" y="889235"/>
                  </a:lnTo>
                  <a:lnTo>
                    <a:pt x="3640467" y="883943"/>
                  </a:lnTo>
                  <a:lnTo>
                    <a:pt x="3651029" y="899935"/>
                  </a:lnTo>
                  <a:lnTo>
                    <a:pt x="3661437" y="916027"/>
                  </a:lnTo>
                  <a:lnTo>
                    <a:pt x="3671689" y="932221"/>
                  </a:lnTo>
                  <a:lnTo>
                    <a:pt x="3681786" y="948514"/>
                  </a:lnTo>
                  <a:lnTo>
                    <a:pt x="3673660" y="953497"/>
                  </a:lnTo>
                  <a:close/>
                </a:path>
                <a:path w="3975100" h="3975100">
                  <a:moveTo>
                    <a:pt x="3748058" y="1086028"/>
                  </a:moveTo>
                  <a:lnTo>
                    <a:pt x="3739334" y="1069183"/>
                  </a:lnTo>
                  <a:lnTo>
                    <a:pt x="3730449" y="1052425"/>
                  </a:lnTo>
                  <a:lnTo>
                    <a:pt x="3721405" y="1035753"/>
                  </a:lnTo>
                  <a:lnTo>
                    <a:pt x="3712200" y="1019168"/>
                  </a:lnTo>
                  <a:lnTo>
                    <a:pt x="3720512" y="1014502"/>
                  </a:lnTo>
                  <a:lnTo>
                    <a:pt x="3729762" y="1031168"/>
                  </a:lnTo>
                  <a:lnTo>
                    <a:pt x="3738850" y="1047921"/>
                  </a:lnTo>
                  <a:lnTo>
                    <a:pt x="3747777" y="1064759"/>
                  </a:lnTo>
                  <a:lnTo>
                    <a:pt x="3756543" y="1081684"/>
                  </a:lnTo>
                  <a:lnTo>
                    <a:pt x="3748058" y="1086028"/>
                  </a:lnTo>
                  <a:close/>
                </a:path>
                <a:path w="3975100" h="3975100">
                  <a:moveTo>
                    <a:pt x="3812220" y="1224260"/>
                  </a:moveTo>
                  <a:lnTo>
                    <a:pt x="3804810" y="1206774"/>
                  </a:lnTo>
                  <a:lnTo>
                    <a:pt x="3797233" y="1189363"/>
                  </a:lnTo>
                  <a:lnTo>
                    <a:pt x="3789490" y="1172025"/>
                  </a:lnTo>
                  <a:lnTo>
                    <a:pt x="3781581" y="1154762"/>
                  </a:lnTo>
                  <a:lnTo>
                    <a:pt x="3790227" y="1150750"/>
                  </a:lnTo>
                  <a:lnTo>
                    <a:pt x="3798176" y="1168098"/>
                  </a:lnTo>
                  <a:lnTo>
                    <a:pt x="3805957" y="1185519"/>
                  </a:lnTo>
                  <a:lnTo>
                    <a:pt x="3813570" y="1203014"/>
                  </a:lnTo>
                  <a:lnTo>
                    <a:pt x="3821015" y="1220583"/>
                  </a:lnTo>
                  <a:lnTo>
                    <a:pt x="3812220" y="1224260"/>
                  </a:lnTo>
                  <a:close/>
                </a:path>
                <a:path w="3975100" h="3975100">
                  <a:moveTo>
                    <a:pt x="3865560" y="1367055"/>
                  </a:moveTo>
                  <a:lnTo>
                    <a:pt x="3859491" y="1348969"/>
                  </a:lnTo>
                  <a:lnTo>
                    <a:pt x="3853248" y="1330944"/>
                  </a:lnTo>
                  <a:lnTo>
                    <a:pt x="3846832" y="1312981"/>
                  </a:lnTo>
                  <a:lnTo>
                    <a:pt x="3840242" y="1295079"/>
                  </a:lnTo>
                  <a:lnTo>
                    <a:pt x="3849172" y="1291743"/>
                  </a:lnTo>
                  <a:lnTo>
                    <a:pt x="3855794" y="1309732"/>
                  </a:lnTo>
                  <a:lnTo>
                    <a:pt x="3862241" y="1327782"/>
                  </a:lnTo>
                  <a:lnTo>
                    <a:pt x="3868514" y="1345893"/>
                  </a:lnTo>
                  <a:lnTo>
                    <a:pt x="3874612" y="1364066"/>
                  </a:lnTo>
                  <a:lnTo>
                    <a:pt x="3865560" y="1367055"/>
                  </a:lnTo>
                  <a:close/>
                </a:path>
                <a:path w="3975100" h="3975100">
                  <a:moveTo>
                    <a:pt x="3907699" y="1513346"/>
                  </a:moveTo>
                  <a:lnTo>
                    <a:pt x="3903016" y="1494761"/>
                  </a:lnTo>
                  <a:lnTo>
                    <a:pt x="3898154" y="1476222"/>
                  </a:lnTo>
                  <a:lnTo>
                    <a:pt x="3893113" y="1457732"/>
                  </a:lnTo>
                  <a:lnTo>
                    <a:pt x="3887891" y="1439289"/>
                  </a:lnTo>
                  <a:lnTo>
                    <a:pt x="3897051" y="1436647"/>
                  </a:lnTo>
                  <a:lnTo>
                    <a:pt x="3902297" y="1455178"/>
                  </a:lnTo>
                  <a:lnTo>
                    <a:pt x="3907363" y="1473758"/>
                  </a:lnTo>
                  <a:lnTo>
                    <a:pt x="3912249" y="1492386"/>
                  </a:lnTo>
                  <a:lnTo>
                    <a:pt x="3916954" y="1511062"/>
                  </a:lnTo>
                  <a:lnTo>
                    <a:pt x="3907699" y="1513346"/>
                  </a:lnTo>
                  <a:close/>
                </a:path>
                <a:path w="3975100" h="3975100">
                  <a:moveTo>
                    <a:pt x="3938423" y="1662214"/>
                  </a:moveTo>
                  <a:lnTo>
                    <a:pt x="3935206" y="1643463"/>
                  </a:lnTo>
                  <a:lnTo>
                    <a:pt x="3931809" y="1624746"/>
                  </a:lnTo>
                  <a:lnTo>
                    <a:pt x="3928233" y="1606061"/>
                  </a:lnTo>
                  <a:lnTo>
                    <a:pt x="3924476" y="1587409"/>
                  </a:lnTo>
                  <a:lnTo>
                    <a:pt x="3933812" y="1585482"/>
                  </a:lnTo>
                  <a:lnTo>
                    <a:pt x="3937586" y="1604221"/>
                  </a:lnTo>
                  <a:lnTo>
                    <a:pt x="3941180" y="1622995"/>
                  </a:lnTo>
                  <a:lnTo>
                    <a:pt x="3944593" y="1641804"/>
                  </a:lnTo>
                  <a:lnTo>
                    <a:pt x="3947826" y="1660647"/>
                  </a:lnTo>
                  <a:lnTo>
                    <a:pt x="3938423" y="1662214"/>
                  </a:lnTo>
                  <a:close/>
                </a:path>
                <a:path w="3975100" h="3975100">
                  <a:moveTo>
                    <a:pt x="3957606" y="1812782"/>
                  </a:moveTo>
                  <a:lnTo>
                    <a:pt x="3955852" y="1793996"/>
                  </a:lnTo>
                  <a:lnTo>
                    <a:pt x="3953919" y="1775230"/>
                  </a:lnTo>
                  <a:lnTo>
                    <a:pt x="3951807" y="1756483"/>
                  </a:lnTo>
                  <a:lnTo>
                    <a:pt x="3949516" y="1737755"/>
                  </a:lnTo>
                  <a:lnTo>
                    <a:pt x="3958972" y="1736552"/>
                  </a:lnTo>
                  <a:lnTo>
                    <a:pt x="3961274" y="1755370"/>
                  </a:lnTo>
                  <a:lnTo>
                    <a:pt x="3963396" y="1774208"/>
                  </a:lnTo>
                  <a:lnTo>
                    <a:pt x="3965338" y="1793065"/>
                  </a:lnTo>
                  <a:lnTo>
                    <a:pt x="3967101" y="1811941"/>
                  </a:lnTo>
                  <a:lnTo>
                    <a:pt x="3957606" y="1812782"/>
                  </a:lnTo>
                  <a:close/>
                </a:path>
                <a:path w="3975100" h="3975100">
                  <a:moveTo>
                    <a:pt x="3974726" y="1964946"/>
                  </a:moveTo>
                  <a:lnTo>
                    <a:pt x="3965192" y="1964946"/>
                  </a:lnTo>
                  <a:lnTo>
                    <a:pt x="3964891" y="1946134"/>
                  </a:lnTo>
                  <a:lnTo>
                    <a:pt x="3964407" y="1927220"/>
                  </a:lnTo>
                  <a:lnTo>
                    <a:pt x="3963742" y="1908312"/>
                  </a:lnTo>
                  <a:lnTo>
                    <a:pt x="3962896" y="1889410"/>
                  </a:lnTo>
                  <a:lnTo>
                    <a:pt x="3972416" y="1888938"/>
                  </a:lnTo>
                  <a:lnTo>
                    <a:pt x="3973266" y="1907932"/>
                  </a:lnTo>
                  <a:lnTo>
                    <a:pt x="3973935" y="1926931"/>
                  </a:lnTo>
                  <a:lnTo>
                    <a:pt x="3974421" y="1945935"/>
                  </a:lnTo>
                  <a:lnTo>
                    <a:pt x="3974726" y="1964946"/>
                  </a:lnTo>
                  <a:close/>
                </a:path>
                <a:path w="3975100" h="3975100">
                  <a:moveTo>
                    <a:pt x="3973410" y="2062974"/>
                  </a:moveTo>
                  <a:lnTo>
                    <a:pt x="3963884" y="2062611"/>
                  </a:lnTo>
                  <a:lnTo>
                    <a:pt x="3964503" y="2044058"/>
                  </a:lnTo>
                  <a:lnTo>
                    <a:pt x="3964956" y="2025139"/>
                  </a:lnTo>
                  <a:lnTo>
                    <a:pt x="3965229" y="2006126"/>
                  </a:lnTo>
                  <a:lnTo>
                    <a:pt x="3965319" y="1987290"/>
                  </a:lnTo>
                  <a:lnTo>
                    <a:pt x="3974851" y="1987290"/>
                  </a:lnTo>
                  <a:lnTo>
                    <a:pt x="3974762" y="2006126"/>
                  </a:lnTo>
                  <a:lnTo>
                    <a:pt x="3974493" y="2024958"/>
                  </a:lnTo>
                  <a:lnTo>
                    <a:pt x="3974047" y="2043786"/>
                  </a:lnTo>
                  <a:lnTo>
                    <a:pt x="3973422" y="2062611"/>
                  </a:lnTo>
                  <a:lnTo>
                    <a:pt x="3973410" y="2062974"/>
                  </a:lnTo>
                  <a:close/>
                </a:path>
              </a:pathLst>
            </a:custGeom>
            <a:solidFill>
              <a:srgbClr val="E2E7F0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3">
              <a:extLst>
                <a:ext uri="{FF2B5EF4-FFF2-40B4-BE49-F238E27FC236}">
                  <a16:creationId xmlns:a16="http://schemas.microsoft.com/office/drawing/2014/main" id="{E3B908BB-F8E7-4BB5-8CFE-00A219DBD120}"/>
                </a:ext>
              </a:extLst>
            </p:cNvPr>
            <p:cNvSpPr/>
            <p:nvPr/>
          </p:nvSpPr>
          <p:spPr>
            <a:xfrm>
              <a:off x="8607794" y="1916020"/>
              <a:ext cx="1220470" cy="1201420"/>
            </a:xfrm>
            <a:custGeom>
              <a:avLst/>
              <a:gdLst/>
              <a:ahLst/>
              <a:cxnLst/>
              <a:rect l="l" t="t" r="r" b="b"/>
              <a:pathLst>
                <a:path w="1220470" h="1201420">
                  <a:moveTo>
                    <a:pt x="610076" y="1201087"/>
                  </a:moveTo>
                  <a:lnTo>
                    <a:pt x="565200" y="1199486"/>
                  </a:lnTo>
                  <a:lnTo>
                    <a:pt x="520559" y="1194691"/>
                  </a:lnTo>
                  <a:lnTo>
                    <a:pt x="476403" y="1186726"/>
                  </a:lnTo>
                  <a:lnTo>
                    <a:pt x="432980" y="1175638"/>
                  </a:lnTo>
                  <a:lnTo>
                    <a:pt x="390516" y="1161487"/>
                  </a:lnTo>
                  <a:lnTo>
                    <a:pt x="349234" y="1144344"/>
                  </a:lnTo>
                  <a:lnTo>
                    <a:pt x="309366" y="1124305"/>
                  </a:lnTo>
                  <a:lnTo>
                    <a:pt x="271136" y="1101484"/>
                  </a:lnTo>
                  <a:lnTo>
                    <a:pt x="234741" y="1076000"/>
                  </a:lnTo>
                  <a:lnTo>
                    <a:pt x="200373" y="1047987"/>
                  </a:lnTo>
                  <a:lnTo>
                    <a:pt x="168227" y="1017599"/>
                  </a:lnTo>
                  <a:lnTo>
                    <a:pt x="138480" y="985009"/>
                  </a:lnTo>
                  <a:lnTo>
                    <a:pt x="111289" y="950389"/>
                  </a:lnTo>
                  <a:lnTo>
                    <a:pt x="86796" y="913916"/>
                  </a:lnTo>
                  <a:lnTo>
                    <a:pt x="65139" y="875797"/>
                  </a:lnTo>
                  <a:lnTo>
                    <a:pt x="46439" y="836246"/>
                  </a:lnTo>
                  <a:lnTo>
                    <a:pt x="30792" y="795469"/>
                  </a:lnTo>
                  <a:lnTo>
                    <a:pt x="18282" y="753680"/>
                  </a:lnTo>
                  <a:lnTo>
                    <a:pt x="8980" y="711112"/>
                  </a:lnTo>
                  <a:lnTo>
                    <a:pt x="2937" y="668005"/>
                  </a:lnTo>
                  <a:lnTo>
                    <a:pt x="183" y="624584"/>
                  </a:lnTo>
                  <a:lnTo>
                    <a:pt x="0" y="610076"/>
                  </a:lnTo>
                  <a:lnTo>
                    <a:pt x="183" y="595099"/>
                  </a:lnTo>
                  <a:lnTo>
                    <a:pt x="2937" y="550278"/>
                  </a:lnTo>
                  <a:lnTo>
                    <a:pt x="8980" y="505780"/>
                  </a:lnTo>
                  <a:lnTo>
                    <a:pt x="18282" y="461839"/>
                  </a:lnTo>
                  <a:lnTo>
                    <a:pt x="30792" y="418702"/>
                  </a:lnTo>
                  <a:lnTo>
                    <a:pt x="46439" y="376610"/>
                  </a:lnTo>
                  <a:lnTo>
                    <a:pt x="65139" y="335782"/>
                  </a:lnTo>
                  <a:lnTo>
                    <a:pt x="86796" y="296434"/>
                  </a:lnTo>
                  <a:lnTo>
                    <a:pt x="111289" y="258785"/>
                  </a:lnTo>
                  <a:lnTo>
                    <a:pt x="138480" y="223047"/>
                  </a:lnTo>
                  <a:lnTo>
                    <a:pt x="168227" y="189407"/>
                  </a:lnTo>
                  <a:lnTo>
                    <a:pt x="200373" y="158039"/>
                  </a:lnTo>
                  <a:lnTo>
                    <a:pt x="234741" y="129121"/>
                  </a:lnTo>
                  <a:lnTo>
                    <a:pt x="271136" y="102816"/>
                  </a:lnTo>
                  <a:lnTo>
                    <a:pt x="309366" y="79258"/>
                  </a:lnTo>
                  <a:lnTo>
                    <a:pt x="349234" y="58573"/>
                  </a:lnTo>
                  <a:lnTo>
                    <a:pt x="390516" y="40877"/>
                  </a:lnTo>
                  <a:lnTo>
                    <a:pt x="432980" y="26269"/>
                  </a:lnTo>
                  <a:lnTo>
                    <a:pt x="476403" y="14824"/>
                  </a:lnTo>
                  <a:lnTo>
                    <a:pt x="520559" y="6602"/>
                  </a:lnTo>
                  <a:lnTo>
                    <a:pt x="565200" y="1652"/>
                  </a:lnTo>
                  <a:lnTo>
                    <a:pt x="610076" y="0"/>
                  </a:lnTo>
                  <a:lnTo>
                    <a:pt x="625052" y="183"/>
                  </a:lnTo>
                  <a:lnTo>
                    <a:pt x="669874" y="2937"/>
                  </a:lnTo>
                  <a:lnTo>
                    <a:pt x="714371" y="8980"/>
                  </a:lnTo>
                  <a:lnTo>
                    <a:pt x="758312" y="18282"/>
                  </a:lnTo>
                  <a:lnTo>
                    <a:pt x="801450" y="30792"/>
                  </a:lnTo>
                  <a:lnTo>
                    <a:pt x="843542" y="46439"/>
                  </a:lnTo>
                  <a:lnTo>
                    <a:pt x="884369" y="65139"/>
                  </a:lnTo>
                  <a:lnTo>
                    <a:pt x="923718" y="86796"/>
                  </a:lnTo>
                  <a:lnTo>
                    <a:pt x="961366" y="111289"/>
                  </a:lnTo>
                  <a:lnTo>
                    <a:pt x="997104" y="138480"/>
                  </a:lnTo>
                  <a:lnTo>
                    <a:pt x="1030745" y="168227"/>
                  </a:lnTo>
                  <a:lnTo>
                    <a:pt x="1062113" y="200373"/>
                  </a:lnTo>
                  <a:lnTo>
                    <a:pt x="1091030" y="234741"/>
                  </a:lnTo>
                  <a:lnTo>
                    <a:pt x="1117336" y="271136"/>
                  </a:lnTo>
                  <a:lnTo>
                    <a:pt x="1140893" y="309366"/>
                  </a:lnTo>
                  <a:lnTo>
                    <a:pt x="1161578" y="349234"/>
                  </a:lnTo>
                  <a:lnTo>
                    <a:pt x="1179274" y="390516"/>
                  </a:lnTo>
                  <a:lnTo>
                    <a:pt x="1193882" y="432980"/>
                  </a:lnTo>
                  <a:lnTo>
                    <a:pt x="1205328" y="476403"/>
                  </a:lnTo>
                  <a:lnTo>
                    <a:pt x="1213549" y="520559"/>
                  </a:lnTo>
                  <a:lnTo>
                    <a:pt x="1218500" y="565200"/>
                  </a:lnTo>
                  <a:lnTo>
                    <a:pt x="1220152" y="610076"/>
                  </a:lnTo>
                  <a:lnTo>
                    <a:pt x="1219968" y="624584"/>
                  </a:lnTo>
                  <a:lnTo>
                    <a:pt x="1217214" y="668005"/>
                  </a:lnTo>
                  <a:lnTo>
                    <a:pt x="1211171" y="711112"/>
                  </a:lnTo>
                  <a:lnTo>
                    <a:pt x="1201869" y="753680"/>
                  </a:lnTo>
                  <a:lnTo>
                    <a:pt x="1189359" y="795469"/>
                  </a:lnTo>
                  <a:lnTo>
                    <a:pt x="1173713" y="836246"/>
                  </a:lnTo>
                  <a:lnTo>
                    <a:pt x="1155013" y="875797"/>
                  </a:lnTo>
                  <a:lnTo>
                    <a:pt x="1133356" y="913916"/>
                  </a:lnTo>
                  <a:lnTo>
                    <a:pt x="1108862" y="950389"/>
                  </a:lnTo>
                  <a:lnTo>
                    <a:pt x="1081671" y="985009"/>
                  </a:lnTo>
                  <a:lnTo>
                    <a:pt x="1051925" y="1017599"/>
                  </a:lnTo>
                  <a:lnTo>
                    <a:pt x="1019778" y="1047987"/>
                  </a:lnTo>
                  <a:lnTo>
                    <a:pt x="985411" y="1076000"/>
                  </a:lnTo>
                  <a:lnTo>
                    <a:pt x="949016" y="1101484"/>
                  </a:lnTo>
                  <a:lnTo>
                    <a:pt x="910785" y="1124305"/>
                  </a:lnTo>
                  <a:lnTo>
                    <a:pt x="870917" y="1144344"/>
                  </a:lnTo>
                  <a:lnTo>
                    <a:pt x="829635" y="1161487"/>
                  </a:lnTo>
                  <a:lnTo>
                    <a:pt x="787172" y="1175638"/>
                  </a:lnTo>
                  <a:lnTo>
                    <a:pt x="743749" y="1186726"/>
                  </a:lnTo>
                  <a:lnTo>
                    <a:pt x="699593" y="1194691"/>
                  </a:lnTo>
                  <a:lnTo>
                    <a:pt x="654951" y="1199486"/>
                  </a:lnTo>
                  <a:lnTo>
                    <a:pt x="610076" y="1201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4">
              <a:extLst>
                <a:ext uri="{FF2B5EF4-FFF2-40B4-BE49-F238E27FC236}">
                  <a16:creationId xmlns:a16="http://schemas.microsoft.com/office/drawing/2014/main" id="{B30FF728-2196-455E-B528-BBE30C852EBC}"/>
                </a:ext>
              </a:extLst>
            </p:cNvPr>
            <p:cNvSpPr/>
            <p:nvPr/>
          </p:nvSpPr>
          <p:spPr>
            <a:xfrm>
              <a:off x="8608526" y="2556060"/>
              <a:ext cx="1219200" cy="580390"/>
            </a:xfrm>
            <a:custGeom>
              <a:avLst/>
              <a:gdLst/>
              <a:ahLst/>
              <a:cxnLst/>
              <a:rect l="l" t="t" r="r" b="b"/>
              <a:pathLst>
                <a:path w="1219200" h="580389">
                  <a:moveTo>
                    <a:pt x="609344" y="580113"/>
                  </a:moveTo>
                  <a:lnTo>
                    <a:pt x="549545" y="577182"/>
                  </a:lnTo>
                  <a:lnTo>
                    <a:pt x="490323" y="568390"/>
                  </a:lnTo>
                  <a:lnTo>
                    <a:pt x="432245" y="553849"/>
                  </a:lnTo>
                  <a:lnTo>
                    <a:pt x="375877" y="533673"/>
                  </a:lnTo>
                  <a:lnTo>
                    <a:pt x="321752" y="508082"/>
                  </a:lnTo>
                  <a:lnTo>
                    <a:pt x="270403" y="477296"/>
                  </a:lnTo>
                  <a:lnTo>
                    <a:pt x="222311" y="441637"/>
                  </a:lnTo>
                  <a:lnTo>
                    <a:pt x="177955" y="401425"/>
                  </a:lnTo>
                  <a:lnTo>
                    <a:pt x="137743" y="357069"/>
                  </a:lnTo>
                  <a:lnTo>
                    <a:pt x="102084" y="308976"/>
                  </a:lnTo>
                  <a:lnTo>
                    <a:pt x="71298" y="257627"/>
                  </a:lnTo>
                  <a:lnTo>
                    <a:pt x="45706" y="203502"/>
                  </a:lnTo>
                  <a:lnTo>
                    <a:pt x="25530" y="147134"/>
                  </a:lnTo>
                  <a:lnTo>
                    <a:pt x="10990" y="89056"/>
                  </a:lnTo>
                  <a:lnTo>
                    <a:pt x="2198" y="29835"/>
                  </a:lnTo>
                  <a:lnTo>
                    <a:pt x="0" y="0"/>
                  </a:lnTo>
                  <a:lnTo>
                    <a:pt x="2198" y="26098"/>
                  </a:lnTo>
                  <a:lnTo>
                    <a:pt x="5861" y="53925"/>
                  </a:lnTo>
                  <a:lnTo>
                    <a:pt x="17556" y="109042"/>
                  </a:lnTo>
                  <a:lnTo>
                    <a:pt x="34913" y="162688"/>
                  </a:lnTo>
                  <a:lnTo>
                    <a:pt x="57853" y="214607"/>
                  </a:lnTo>
                  <a:lnTo>
                    <a:pt x="86042" y="264048"/>
                  </a:lnTo>
                  <a:lnTo>
                    <a:pt x="119344" y="310774"/>
                  </a:lnTo>
                  <a:lnTo>
                    <a:pt x="157280" y="354109"/>
                  </a:lnTo>
                  <a:lnTo>
                    <a:pt x="199666" y="393846"/>
                  </a:lnTo>
                  <a:lnTo>
                    <a:pt x="245890" y="429411"/>
                  </a:lnTo>
                  <a:lnTo>
                    <a:pt x="295730" y="460632"/>
                  </a:lnTo>
                  <a:lnTo>
                    <a:pt x="348467" y="487058"/>
                  </a:lnTo>
                  <a:lnTo>
                    <a:pt x="403847" y="508564"/>
                  </a:lnTo>
                  <a:lnTo>
                    <a:pt x="461070" y="524838"/>
                  </a:lnTo>
                  <a:lnTo>
                    <a:pt x="519861" y="535801"/>
                  </a:lnTo>
                  <a:lnTo>
                    <a:pt x="579372" y="541296"/>
                  </a:lnTo>
                  <a:lnTo>
                    <a:pt x="609344" y="541983"/>
                  </a:lnTo>
                  <a:lnTo>
                    <a:pt x="821273" y="541983"/>
                  </a:lnTo>
                  <a:lnTo>
                    <a:pt x="814839" y="544466"/>
                  </a:lnTo>
                  <a:lnTo>
                    <a:pt x="757616" y="561824"/>
                  </a:lnTo>
                  <a:lnTo>
                    <a:pt x="698825" y="573519"/>
                  </a:lnTo>
                  <a:lnTo>
                    <a:pt x="639315" y="579380"/>
                  </a:lnTo>
                  <a:lnTo>
                    <a:pt x="609344" y="580113"/>
                  </a:lnTo>
                  <a:close/>
                </a:path>
                <a:path w="1219200" h="580389">
                  <a:moveTo>
                    <a:pt x="821273" y="541983"/>
                  </a:moveTo>
                  <a:lnTo>
                    <a:pt x="609344" y="541983"/>
                  </a:lnTo>
                  <a:lnTo>
                    <a:pt x="639315" y="541296"/>
                  </a:lnTo>
                  <a:lnTo>
                    <a:pt x="669142" y="539235"/>
                  </a:lnTo>
                  <a:lnTo>
                    <a:pt x="728363" y="530993"/>
                  </a:lnTo>
                  <a:lnTo>
                    <a:pt x="786441" y="517361"/>
                  </a:lnTo>
                  <a:lnTo>
                    <a:pt x="842809" y="498446"/>
                  </a:lnTo>
                  <a:lnTo>
                    <a:pt x="896935" y="474454"/>
                  </a:lnTo>
                  <a:lnTo>
                    <a:pt x="948284" y="445592"/>
                  </a:lnTo>
                  <a:lnTo>
                    <a:pt x="996376" y="412162"/>
                  </a:lnTo>
                  <a:lnTo>
                    <a:pt x="1040733" y="374464"/>
                  </a:lnTo>
                  <a:lnTo>
                    <a:pt x="1080944" y="332880"/>
                  </a:lnTo>
                  <a:lnTo>
                    <a:pt x="1116603" y="287793"/>
                  </a:lnTo>
                  <a:lnTo>
                    <a:pt x="1147389" y="239653"/>
                  </a:lnTo>
                  <a:lnTo>
                    <a:pt x="1172979" y="188911"/>
                  </a:lnTo>
                  <a:lnTo>
                    <a:pt x="1193156" y="136066"/>
                  </a:lnTo>
                  <a:lnTo>
                    <a:pt x="1207696" y="81618"/>
                  </a:lnTo>
                  <a:lnTo>
                    <a:pt x="1216489" y="26098"/>
                  </a:lnTo>
                  <a:lnTo>
                    <a:pt x="1218583" y="0"/>
                  </a:lnTo>
                  <a:lnTo>
                    <a:pt x="1216764" y="26098"/>
                  </a:lnTo>
                  <a:lnTo>
                    <a:pt x="1207696" y="89056"/>
                  </a:lnTo>
                  <a:lnTo>
                    <a:pt x="1193156" y="147134"/>
                  </a:lnTo>
                  <a:lnTo>
                    <a:pt x="1172979" y="203502"/>
                  </a:lnTo>
                  <a:lnTo>
                    <a:pt x="1147389" y="257627"/>
                  </a:lnTo>
                  <a:lnTo>
                    <a:pt x="1116603" y="308976"/>
                  </a:lnTo>
                  <a:lnTo>
                    <a:pt x="1080944" y="357069"/>
                  </a:lnTo>
                  <a:lnTo>
                    <a:pt x="1040733" y="401425"/>
                  </a:lnTo>
                  <a:lnTo>
                    <a:pt x="996376" y="441637"/>
                  </a:lnTo>
                  <a:lnTo>
                    <a:pt x="948284" y="477296"/>
                  </a:lnTo>
                  <a:lnTo>
                    <a:pt x="896935" y="508082"/>
                  </a:lnTo>
                  <a:lnTo>
                    <a:pt x="842809" y="533673"/>
                  </a:lnTo>
                  <a:lnTo>
                    <a:pt x="821273" y="541983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5">
              <a:extLst>
                <a:ext uri="{FF2B5EF4-FFF2-40B4-BE49-F238E27FC236}">
                  <a16:creationId xmlns:a16="http://schemas.microsoft.com/office/drawing/2014/main" id="{5C953604-6DD7-4F7B-9F90-995C3EB886A5}"/>
                </a:ext>
              </a:extLst>
            </p:cNvPr>
            <p:cNvSpPr/>
            <p:nvPr/>
          </p:nvSpPr>
          <p:spPr>
            <a:xfrm>
              <a:off x="9027222" y="2116202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6">
              <a:extLst>
                <a:ext uri="{FF2B5EF4-FFF2-40B4-BE49-F238E27FC236}">
                  <a16:creationId xmlns:a16="http://schemas.microsoft.com/office/drawing/2014/main" id="{4067D126-0E0B-4888-B41D-8276219F679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93949" y="2173396"/>
              <a:ext cx="238311" cy="266908"/>
            </a:xfrm>
            <a:prstGeom prst="rect">
              <a:avLst/>
            </a:prstGeom>
          </p:spPr>
        </p:pic>
      </p:grpSp>
      <p:sp>
        <p:nvSpPr>
          <p:cNvPr id="29" name="object 27">
            <a:extLst>
              <a:ext uri="{FF2B5EF4-FFF2-40B4-BE49-F238E27FC236}">
                <a16:creationId xmlns:a16="http://schemas.microsoft.com/office/drawing/2014/main" id="{8E87B65C-8465-4327-B402-BE89DA2C1558}"/>
              </a:ext>
            </a:extLst>
          </p:cNvPr>
          <p:cNvSpPr txBox="1"/>
          <p:nvPr/>
        </p:nvSpPr>
        <p:spPr>
          <a:xfrm>
            <a:off x="6650341" y="1688511"/>
            <a:ext cx="563880" cy="252280"/>
          </a:xfrm>
          <a:prstGeom prst="rect">
            <a:avLst/>
          </a:prstGeom>
        </p:spPr>
        <p:txBody>
          <a:bodyPr vert="horz" wrap="square" lIns="0" tIns="41433" rIns="0" bIns="0" rtlCol="0">
            <a:spAutoFit/>
          </a:bodyPr>
          <a:lstStyle/>
          <a:p>
            <a:pPr algn="ctr" defTabSz="685800">
              <a:spcBef>
                <a:spcPts val="326"/>
              </a:spcBef>
            </a:pPr>
            <a:r>
              <a:rPr sz="713" b="1" kern="0" spc="-11" dirty="0">
                <a:solidFill>
                  <a:srgbClr val="374050"/>
                </a:solidFill>
                <a:latin typeface="微软雅黑"/>
                <a:cs typeface="微软雅黑"/>
              </a:rPr>
              <a:t>用户体验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180"/>
              </a:spcBef>
            </a:pPr>
            <a:r>
              <a:rPr sz="488" kern="0" dirty="0">
                <a:solidFill>
                  <a:srgbClr val="9CA2AF"/>
                </a:solidFill>
                <a:latin typeface="微软雅黑"/>
                <a:cs typeface="微软雅黑"/>
              </a:rPr>
              <a:t>User</a:t>
            </a:r>
            <a:r>
              <a:rPr sz="488" kern="0" spc="-15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488" kern="0" spc="-8" dirty="0">
                <a:solidFill>
                  <a:srgbClr val="9CA2AF"/>
                </a:solidFill>
                <a:latin typeface="微软雅黑"/>
                <a:cs typeface="微软雅黑"/>
              </a:rPr>
              <a:t>Experience</a:t>
            </a:r>
            <a:endParaRPr sz="56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28">
            <a:extLst>
              <a:ext uri="{FF2B5EF4-FFF2-40B4-BE49-F238E27FC236}">
                <a16:creationId xmlns:a16="http://schemas.microsoft.com/office/drawing/2014/main" id="{F4F0F7FC-E7ED-4268-A99B-961ED7C01DFC}"/>
              </a:ext>
            </a:extLst>
          </p:cNvPr>
          <p:cNvGrpSpPr/>
          <p:nvPr/>
        </p:nvGrpSpPr>
        <p:grpSpPr>
          <a:xfrm>
            <a:off x="7492316" y="2087532"/>
            <a:ext cx="915353" cy="915353"/>
            <a:chOff x="9961401" y="3059913"/>
            <a:chExt cx="1220470" cy="1220470"/>
          </a:xfrm>
        </p:grpSpPr>
        <p:sp>
          <p:nvSpPr>
            <p:cNvPr id="31" name="object 29">
              <a:extLst>
                <a:ext uri="{FF2B5EF4-FFF2-40B4-BE49-F238E27FC236}">
                  <a16:creationId xmlns:a16="http://schemas.microsoft.com/office/drawing/2014/main" id="{9B6175DD-AAFE-4103-9B82-851388E3A4A3}"/>
                </a:ext>
              </a:extLst>
            </p:cNvPr>
            <p:cNvSpPr/>
            <p:nvPr/>
          </p:nvSpPr>
          <p:spPr>
            <a:xfrm>
              <a:off x="9961401" y="3059913"/>
              <a:ext cx="1220470" cy="1201420"/>
            </a:xfrm>
            <a:custGeom>
              <a:avLst/>
              <a:gdLst/>
              <a:ahLst/>
              <a:cxnLst/>
              <a:rect l="l" t="t" r="r" b="b"/>
              <a:pathLst>
                <a:path w="1220470" h="1201420">
                  <a:moveTo>
                    <a:pt x="610076" y="1201087"/>
                  </a:moveTo>
                  <a:lnTo>
                    <a:pt x="565200" y="1199486"/>
                  </a:lnTo>
                  <a:lnTo>
                    <a:pt x="520559" y="1194691"/>
                  </a:lnTo>
                  <a:lnTo>
                    <a:pt x="476403" y="1186726"/>
                  </a:lnTo>
                  <a:lnTo>
                    <a:pt x="432980" y="1175638"/>
                  </a:lnTo>
                  <a:lnTo>
                    <a:pt x="390516" y="1161487"/>
                  </a:lnTo>
                  <a:lnTo>
                    <a:pt x="349234" y="1144344"/>
                  </a:lnTo>
                  <a:lnTo>
                    <a:pt x="309366" y="1124305"/>
                  </a:lnTo>
                  <a:lnTo>
                    <a:pt x="271136" y="1101484"/>
                  </a:lnTo>
                  <a:lnTo>
                    <a:pt x="234741" y="1076000"/>
                  </a:lnTo>
                  <a:lnTo>
                    <a:pt x="200373" y="1047987"/>
                  </a:lnTo>
                  <a:lnTo>
                    <a:pt x="168227" y="1017599"/>
                  </a:lnTo>
                  <a:lnTo>
                    <a:pt x="138480" y="985009"/>
                  </a:lnTo>
                  <a:lnTo>
                    <a:pt x="111289" y="950389"/>
                  </a:lnTo>
                  <a:lnTo>
                    <a:pt x="86796" y="913916"/>
                  </a:lnTo>
                  <a:lnTo>
                    <a:pt x="65139" y="875797"/>
                  </a:lnTo>
                  <a:lnTo>
                    <a:pt x="46439" y="836246"/>
                  </a:lnTo>
                  <a:lnTo>
                    <a:pt x="30792" y="795469"/>
                  </a:lnTo>
                  <a:lnTo>
                    <a:pt x="18282" y="753680"/>
                  </a:lnTo>
                  <a:lnTo>
                    <a:pt x="8980" y="711112"/>
                  </a:lnTo>
                  <a:lnTo>
                    <a:pt x="2937" y="668005"/>
                  </a:lnTo>
                  <a:lnTo>
                    <a:pt x="183" y="624584"/>
                  </a:lnTo>
                  <a:lnTo>
                    <a:pt x="0" y="610076"/>
                  </a:lnTo>
                  <a:lnTo>
                    <a:pt x="183" y="595099"/>
                  </a:lnTo>
                  <a:lnTo>
                    <a:pt x="2937" y="550278"/>
                  </a:lnTo>
                  <a:lnTo>
                    <a:pt x="8980" y="505780"/>
                  </a:lnTo>
                  <a:lnTo>
                    <a:pt x="18282" y="461839"/>
                  </a:lnTo>
                  <a:lnTo>
                    <a:pt x="30792" y="418702"/>
                  </a:lnTo>
                  <a:lnTo>
                    <a:pt x="46439" y="376610"/>
                  </a:lnTo>
                  <a:lnTo>
                    <a:pt x="65139" y="335782"/>
                  </a:lnTo>
                  <a:lnTo>
                    <a:pt x="86796" y="296434"/>
                  </a:lnTo>
                  <a:lnTo>
                    <a:pt x="111289" y="258785"/>
                  </a:lnTo>
                  <a:lnTo>
                    <a:pt x="138480" y="223047"/>
                  </a:lnTo>
                  <a:lnTo>
                    <a:pt x="168227" y="189407"/>
                  </a:lnTo>
                  <a:lnTo>
                    <a:pt x="200373" y="158039"/>
                  </a:lnTo>
                  <a:lnTo>
                    <a:pt x="234741" y="129121"/>
                  </a:lnTo>
                  <a:lnTo>
                    <a:pt x="271136" y="102816"/>
                  </a:lnTo>
                  <a:lnTo>
                    <a:pt x="309366" y="79258"/>
                  </a:lnTo>
                  <a:lnTo>
                    <a:pt x="349234" y="58573"/>
                  </a:lnTo>
                  <a:lnTo>
                    <a:pt x="390516" y="40877"/>
                  </a:lnTo>
                  <a:lnTo>
                    <a:pt x="432980" y="26269"/>
                  </a:lnTo>
                  <a:lnTo>
                    <a:pt x="476403" y="14824"/>
                  </a:lnTo>
                  <a:lnTo>
                    <a:pt x="520559" y="6602"/>
                  </a:lnTo>
                  <a:lnTo>
                    <a:pt x="565200" y="1652"/>
                  </a:lnTo>
                  <a:lnTo>
                    <a:pt x="610076" y="0"/>
                  </a:lnTo>
                  <a:lnTo>
                    <a:pt x="625052" y="183"/>
                  </a:lnTo>
                  <a:lnTo>
                    <a:pt x="669874" y="2937"/>
                  </a:lnTo>
                  <a:lnTo>
                    <a:pt x="714371" y="8980"/>
                  </a:lnTo>
                  <a:lnTo>
                    <a:pt x="758312" y="18282"/>
                  </a:lnTo>
                  <a:lnTo>
                    <a:pt x="801450" y="30792"/>
                  </a:lnTo>
                  <a:lnTo>
                    <a:pt x="843542" y="46439"/>
                  </a:lnTo>
                  <a:lnTo>
                    <a:pt x="884369" y="65139"/>
                  </a:lnTo>
                  <a:lnTo>
                    <a:pt x="923718" y="86796"/>
                  </a:lnTo>
                  <a:lnTo>
                    <a:pt x="961366" y="111289"/>
                  </a:lnTo>
                  <a:lnTo>
                    <a:pt x="997104" y="138480"/>
                  </a:lnTo>
                  <a:lnTo>
                    <a:pt x="1030745" y="168227"/>
                  </a:lnTo>
                  <a:lnTo>
                    <a:pt x="1062113" y="200373"/>
                  </a:lnTo>
                  <a:lnTo>
                    <a:pt x="1091030" y="234741"/>
                  </a:lnTo>
                  <a:lnTo>
                    <a:pt x="1117336" y="271136"/>
                  </a:lnTo>
                  <a:lnTo>
                    <a:pt x="1140893" y="309366"/>
                  </a:lnTo>
                  <a:lnTo>
                    <a:pt x="1161578" y="349234"/>
                  </a:lnTo>
                  <a:lnTo>
                    <a:pt x="1179274" y="390516"/>
                  </a:lnTo>
                  <a:lnTo>
                    <a:pt x="1193882" y="432980"/>
                  </a:lnTo>
                  <a:lnTo>
                    <a:pt x="1205328" y="476403"/>
                  </a:lnTo>
                  <a:lnTo>
                    <a:pt x="1213549" y="520559"/>
                  </a:lnTo>
                  <a:lnTo>
                    <a:pt x="1218500" y="565200"/>
                  </a:lnTo>
                  <a:lnTo>
                    <a:pt x="1220152" y="610076"/>
                  </a:lnTo>
                  <a:lnTo>
                    <a:pt x="1219968" y="624584"/>
                  </a:lnTo>
                  <a:lnTo>
                    <a:pt x="1217214" y="668005"/>
                  </a:lnTo>
                  <a:lnTo>
                    <a:pt x="1211171" y="711112"/>
                  </a:lnTo>
                  <a:lnTo>
                    <a:pt x="1201869" y="753680"/>
                  </a:lnTo>
                  <a:lnTo>
                    <a:pt x="1189359" y="795469"/>
                  </a:lnTo>
                  <a:lnTo>
                    <a:pt x="1173713" y="836246"/>
                  </a:lnTo>
                  <a:lnTo>
                    <a:pt x="1155013" y="875797"/>
                  </a:lnTo>
                  <a:lnTo>
                    <a:pt x="1133356" y="913916"/>
                  </a:lnTo>
                  <a:lnTo>
                    <a:pt x="1108862" y="950389"/>
                  </a:lnTo>
                  <a:lnTo>
                    <a:pt x="1081671" y="985009"/>
                  </a:lnTo>
                  <a:lnTo>
                    <a:pt x="1051925" y="1017599"/>
                  </a:lnTo>
                  <a:lnTo>
                    <a:pt x="1019778" y="1047987"/>
                  </a:lnTo>
                  <a:lnTo>
                    <a:pt x="985411" y="1076000"/>
                  </a:lnTo>
                  <a:lnTo>
                    <a:pt x="949016" y="1101484"/>
                  </a:lnTo>
                  <a:lnTo>
                    <a:pt x="910785" y="1124305"/>
                  </a:lnTo>
                  <a:lnTo>
                    <a:pt x="870917" y="1144344"/>
                  </a:lnTo>
                  <a:lnTo>
                    <a:pt x="829635" y="1161487"/>
                  </a:lnTo>
                  <a:lnTo>
                    <a:pt x="787172" y="1175638"/>
                  </a:lnTo>
                  <a:lnTo>
                    <a:pt x="743749" y="1186726"/>
                  </a:lnTo>
                  <a:lnTo>
                    <a:pt x="699593" y="1194691"/>
                  </a:lnTo>
                  <a:lnTo>
                    <a:pt x="654951" y="1199486"/>
                  </a:lnTo>
                  <a:lnTo>
                    <a:pt x="610076" y="1201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0">
              <a:extLst>
                <a:ext uri="{FF2B5EF4-FFF2-40B4-BE49-F238E27FC236}">
                  <a16:creationId xmlns:a16="http://schemas.microsoft.com/office/drawing/2014/main" id="{601549AC-1B16-4FDC-BBBE-949D6EAE880D}"/>
                </a:ext>
              </a:extLst>
            </p:cNvPr>
            <p:cNvSpPr/>
            <p:nvPr/>
          </p:nvSpPr>
          <p:spPr>
            <a:xfrm>
              <a:off x="9962133" y="3699953"/>
              <a:ext cx="1219200" cy="580390"/>
            </a:xfrm>
            <a:custGeom>
              <a:avLst/>
              <a:gdLst/>
              <a:ahLst/>
              <a:cxnLst/>
              <a:rect l="l" t="t" r="r" b="b"/>
              <a:pathLst>
                <a:path w="1219200" h="580389">
                  <a:moveTo>
                    <a:pt x="609344" y="580113"/>
                  </a:moveTo>
                  <a:lnTo>
                    <a:pt x="549545" y="577182"/>
                  </a:lnTo>
                  <a:lnTo>
                    <a:pt x="490323" y="568390"/>
                  </a:lnTo>
                  <a:lnTo>
                    <a:pt x="432245" y="553849"/>
                  </a:lnTo>
                  <a:lnTo>
                    <a:pt x="375877" y="533673"/>
                  </a:lnTo>
                  <a:lnTo>
                    <a:pt x="321752" y="508082"/>
                  </a:lnTo>
                  <a:lnTo>
                    <a:pt x="270403" y="477296"/>
                  </a:lnTo>
                  <a:lnTo>
                    <a:pt x="222311" y="441637"/>
                  </a:lnTo>
                  <a:lnTo>
                    <a:pt x="177955" y="401425"/>
                  </a:lnTo>
                  <a:lnTo>
                    <a:pt x="137743" y="357069"/>
                  </a:lnTo>
                  <a:lnTo>
                    <a:pt x="102084" y="308976"/>
                  </a:lnTo>
                  <a:lnTo>
                    <a:pt x="71298" y="257627"/>
                  </a:lnTo>
                  <a:lnTo>
                    <a:pt x="45707" y="203502"/>
                  </a:lnTo>
                  <a:lnTo>
                    <a:pt x="25530" y="147134"/>
                  </a:lnTo>
                  <a:lnTo>
                    <a:pt x="10990" y="89056"/>
                  </a:lnTo>
                  <a:lnTo>
                    <a:pt x="2198" y="29835"/>
                  </a:lnTo>
                  <a:lnTo>
                    <a:pt x="0" y="0"/>
                  </a:lnTo>
                  <a:lnTo>
                    <a:pt x="2198" y="26098"/>
                  </a:lnTo>
                  <a:lnTo>
                    <a:pt x="5861" y="53925"/>
                  </a:lnTo>
                  <a:lnTo>
                    <a:pt x="17556" y="109042"/>
                  </a:lnTo>
                  <a:lnTo>
                    <a:pt x="34914" y="162688"/>
                  </a:lnTo>
                  <a:lnTo>
                    <a:pt x="57853" y="214607"/>
                  </a:lnTo>
                  <a:lnTo>
                    <a:pt x="86042" y="264048"/>
                  </a:lnTo>
                  <a:lnTo>
                    <a:pt x="119344" y="310774"/>
                  </a:lnTo>
                  <a:lnTo>
                    <a:pt x="157280" y="354109"/>
                  </a:lnTo>
                  <a:lnTo>
                    <a:pt x="199666" y="393846"/>
                  </a:lnTo>
                  <a:lnTo>
                    <a:pt x="245890" y="429410"/>
                  </a:lnTo>
                  <a:lnTo>
                    <a:pt x="295731" y="460632"/>
                  </a:lnTo>
                  <a:lnTo>
                    <a:pt x="348468" y="487058"/>
                  </a:lnTo>
                  <a:lnTo>
                    <a:pt x="403848" y="508564"/>
                  </a:lnTo>
                  <a:lnTo>
                    <a:pt x="461070" y="524837"/>
                  </a:lnTo>
                  <a:lnTo>
                    <a:pt x="519862" y="535801"/>
                  </a:lnTo>
                  <a:lnTo>
                    <a:pt x="579372" y="541296"/>
                  </a:lnTo>
                  <a:lnTo>
                    <a:pt x="609344" y="541983"/>
                  </a:lnTo>
                  <a:lnTo>
                    <a:pt x="821272" y="541983"/>
                  </a:lnTo>
                  <a:lnTo>
                    <a:pt x="814838" y="544465"/>
                  </a:lnTo>
                  <a:lnTo>
                    <a:pt x="757615" y="561824"/>
                  </a:lnTo>
                  <a:lnTo>
                    <a:pt x="698822" y="573519"/>
                  </a:lnTo>
                  <a:lnTo>
                    <a:pt x="639313" y="579380"/>
                  </a:lnTo>
                  <a:lnTo>
                    <a:pt x="609344" y="580113"/>
                  </a:lnTo>
                  <a:close/>
                </a:path>
                <a:path w="1219200" h="580389">
                  <a:moveTo>
                    <a:pt x="821272" y="541983"/>
                  </a:moveTo>
                  <a:lnTo>
                    <a:pt x="609344" y="541983"/>
                  </a:lnTo>
                  <a:lnTo>
                    <a:pt x="639313" y="541296"/>
                  </a:lnTo>
                  <a:lnTo>
                    <a:pt x="669139" y="539235"/>
                  </a:lnTo>
                  <a:lnTo>
                    <a:pt x="728360" y="530993"/>
                  </a:lnTo>
                  <a:lnTo>
                    <a:pt x="786441" y="517361"/>
                  </a:lnTo>
                  <a:lnTo>
                    <a:pt x="842809" y="498445"/>
                  </a:lnTo>
                  <a:lnTo>
                    <a:pt x="896934" y="474454"/>
                  </a:lnTo>
                  <a:lnTo>
                    <a:pt x="948283" y="445592"/>
                  </a:lnTo>
                  <a:lnTo>
                    <a:pt x="996376" y="412162"/>
                  </a:lnTo>
                  <a:lnTo>
                    <a:pt x="1040732" y="374463"/>
                  </a:lnTo>
                  <a:lnTo>
                    <a:pt x="1080944" y="332879"/>
                  </a:lnTo>
                  <a:lnTo>
                    <a:pt x="1116602" y="287793"/>
                  </a:lnTo>
                  <a:lnTo>
                    <a:pt x="1147388" y="239653"/>
                  </a:lnTo>
                  <a:lnTo>
                    <a:pt x="1172980" y="188910"/>
                  </a:lnTo>
                  <a:lnTo>
                    <a:pt x="1193156" y="136065"/>
                  </a:lnTo>
                  <a:lnTo>
                    <a:pt x="1207697" y="81617"/>
                  </a:lnTo>
                  <a:lnTo>
                    <a:pt x="1216489" y="26098"/>
                  </a:lnTo>
                  <a:lnTo>
                    <a:pt x="1218584" y="0"/>
                  </a:lnTo>
                  <a:lnTo>
                    <a:pt x="1216765" y="26098"/>
                  </a:lnTo>
                  <a:lnTo>
                    <a:pt x="1207697" y="89056"/>
                  </a:lnTo>
                  <a:lnTo>
                    <a:pt x="1193156" y="147134"/>
                  </a:lnTo>
                  <a:lnTo>
                    <a:pt x="1172980" y="203502"/>
                  </a:lnTo>
                  <a:lnTo>
                    <a:pt x="1147388" y="257627"/>
                  </a:lnTo>
                  <a:lnTo>
                    <a:pt x="1116602" y="308976"/>
                  </a:lnTo>
                  <a:lnTo>
                    <a:pt x="1080944" y="357069"/>
                  </a:lnTo>
                  <a:lnTo>
                    <a:pt x="1040732" y="401425"/>
                  </a:lnTo>
                  <a:lnTo>
                    <a:pt x="996376" y="441637"/>
                  </a:lnTo>
                  <a:lnTo>
                    <a:pt x="948283" y="477296"/>
                  </a:lnTo>
                  <a:lnTo>
                    <a:pt x="896934" y="508082"/>
                  </a:lnTo>
                  <a:lnTo>
                    <a:pt x="842809" y="533673"/>
                  </a:lnTo>
                  <a:lnTo>
                    <a:pt x="821272" y="541983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1">
              <a:extLst>
                <a:ext uri="{FF2B5EF4-FFF2-40B4-BE49-F238E27FC236}">
                  <a16:creationId xmlns:a16="http://schemas.microsoft.com/office/drawing/2014/main" id="{E0B8AEF2-ED46-41B3-AD6F-F65F7ADDD785}"/>
                </a:ext>
              </a:extLst>
            </p:cNvPr>
            <p:cNvSpPr/>
            <p:nvPr/>
          </p:nvSpPr>
          <p:spPr>
            <a:xfrm>
              <a:off x="10380828" y="3250562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32">
              <a:extLst>
                <a:ext uri="{FF2B5EF4-FFF2-40B4-BE49-F238E27FC236}">
                  <a16:creationId xmlns:a16="http://schemas.microsoft.com/office/drawing/2014/main" id="{3DF18184-CA00-450C-8640-B8F184FAAF8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57088" y="3307757"/>
              <a:ext cx="238311" cy="266908"/>
            </a:xfrm>
            <a:prstGeom prst="rect">
              <a:avLst/>
            </a:prstGeom>
          </p:spPr>
        </p:pic>
      </p:grpSp>
      <p:sp>
        <p:nvSpPr>
          <p:cNvPr id="35" name="object 33">
            <a:extLst>
              <a:ext uri="{FF2B5EF4-FFF2-40B4-BE49-F238E27FC236}">
                <a16:creationId xmlns:a16="http://schemas.microsoft.com/office/drawing/2014/main" id="{CEF82732-624F-442E-9CD7-4DAB22ACA8FF}"/>
              </a:ext>
            </a:extLst>
          </p:cNvPr>
          <p:cNvSpPr txBox="1"/>
          <p:nvPr/>
        </p:nvSpPr>
        <p:spPr>
          <a:xfrm>
            <a:off x="7721065" y="2539282"/>
            <a:ext cx="458629" cy="252280"/>
          </a:xfrm>
          <a:prstGeom prst="rect">
            <a:avLst/>
          </a:prstGeom>
        </p:spPr>
        <p:txBody>
          <a:bodyPr vert="horz" wrap="square" lIns="0" tIns="41433" rIns="0" bIns="0" rtlCol="0">
            <a:spAutoFit/>
          </a:bodyPr>
          <a:lstStyle/>
          <a:p>
            <a:pPr marL="28575" defTabSz="685800">
              <a:spcBef>
                <a:spcPts val="326"/>
              </a:spcBef>
            </a:pPr>
            <a:r>
              <a:rPr sz="713" b="1" kern="0" spc="-11" dirty="0">
                <a:solidFill>
                  <a:srgbClr val="374050"/>
                </a:solidFill>
                <a:latin typeface="微软雅黑"/>
                <a:cs typeface="微软雅黑"/>
              </a:rPr>
              <a:t>功能实现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80"/>
              </a:spcBef>
            </a:pPr>
            <a:r>
              <a:rPr sz="488" kern="0" spc="-8" dirty="0">
                <a:solidFill>
                  <a:srgbClr val="9CA2AF"/>
                </a:solidFill>
                <a:latin typeface="微软雅黑"/>
                <a:cs typeface="微软雅黑"/>
              </a:rPr>
              <a:t>Functionality</a:t>
            </a:r>
            <a:endParaRPr sz="56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6" name="object 34">
            <a:extLst>
              <a:ext uri="{FF2B5EF4-FFF2-40B4-BE49-F238E27FC236}">
                <a16:creationId xmlns:a16="http://schemas.microsoft.com/office/drawing/2014/main" id="{D127E52F-C152-49ED-984E-474F94E8E3CE}"/>
              </a:ext>
            </a:extLst>
          </p:cNvPr>
          <p:cNvGrpSpPr/>
          <p:nvPr/>
        </p:nvGrpSpPr>
        <p:grpSpPr>
          <a:xfrm>
            <a:off x="7120550" y="3660384"/>
            <a:ext cx="915353" cy="915353"/>
            <a:chOff x="9465714" y="5157050"/>
            <a:chExt cx="1220470" cy="1220470"/>
          </a:xfrm>
        </p:grpSpPr>
        <p:sp>
          <p:nvSpPr>
            <p:cNvPr id="37" name="object 35">
              <a:extLst>
                <a:ext uri="{FF2B5EF4-FFF2-40B4-BE49-F238E27FC236}">
                  <a16:creationId xmlns:a16="http://schemas.microsoft.com/office/drawing/2014/main" id="{079BC2EC-B54E-4F5F-A73B-AE839B48B71B}"/>
                </a:ext>
              </a:extLst>
            </p:cNvPr>
            <p:cNvSpPr/>
            <p:nvPr/>
          </p:nvSpPr>
          <p:spPr>
            <a:xfrm>
              <a:off x="9465714" y="5157050"/>
              <a:ext cx="1220470" cy="1201420"/>
            </a:xfrm>
            <a:custGeom>
              <a:avLst/>
              <a:gdLst/>
              <a:ahLst/>
              <a:cxnLst/>
              <a:rect l="l" t="t" r="r" b="b"/>
              <a:pathLst>
                <a:path w="1220470" h="1201420">
                  <a:moveTo>
                    <a:pt x="610076" y="1201087"/>
                  </a:moveTo>
                  <a:lnTo>
                    <a:pt x="565200" y="1199486"/>
                  </a:lnTo>
                  <a:lnTo>
                    <a:pt x="520559" y="1194691"/>
                  </a:lnTo>
                  <a:lnTo>
                    <a:pt x="476403" y="1186726"/>
                  </a:lnTo>
                  <a:lnTo>
                    <a:pt x="432980" y="1175638"/>
                  </a:lnTo>
                  <a:lnTo>
                    <a:pt x="390516" y="1161487"/>
                  </a:lnTo>
                  <a:lnTo>
                    <a:pt x="349234" y="1144344"/>
                  </a:lnTo>
                  <a:lnTo>
                    <a:pt x="309366" y="1124305"/>
                  </a:lnTo>
                  <a:lnTo>
                    <a:pt x="271136" y="1101484"/>
                  </a:lnTo>
                  <a:lnTo>
                    <a:pt x="234741" y="1076000"/>
                  </a:lnTo>
                  <a:lnTo>
                    <a:pt x="200373" y="1047987"/>
                  </a:lnTo>
                  <a:lnTo>
                    <a:pt x="168227" y="1017599"/>
                  </a:lnTo>
                  <a:lnTo>
                    <a:pt x="138480" y="985009"/>
                  </a:lnTo>
                  <a:lnTo>
                    <a:pt x="111289" y="950389"/>
                  </a:lnTo>
                  <a:lnTo>
                    <a:pt x="86796" y="913916"/>
                  </a:lnTo>
                  <a:lnTo>
                    <a:pt x="65139" y="875797"/>
                  </a:lnTo>
                  <a:lnTo>
                    <a:pt x="46439" y="836246"/>
                  </a:lnTo>
                  <a:lnTo>
                    <a:pt x="30792" y="795469"/>
                  </a:lnTo>
                  <a:lnTo>
                    <a:pt x="18282" y="753680"/>
                  </a:lnTo>
                  <a:lnTo>
                    <a:pt x="8980" y="711112"/>
                  </a:lnTo>
                  <a:lnTo>
                    <a:pt x="2937" y="668005"/>
                  </a:lnTo>
                  <a:lnTo>
                    <a:pt x="183" y="624584"/>
                  </a:lnTo>
                  <a:lnTo>
                    <a:pt x="0" y="610076"/>
                  </a:lnTo>
                  <a:lnTo>
                    <a:pt x="183" y="595099"/>
                  </a:lnTo>
                  <a:lnTo>
                    <a:pt x="2937" y="550278"/>
                  </a:lnTo>
                  <a:lnTo>
                    <a:pt x="8980" y="505780"/>
                  </a:lnTo>
                  <a:lnTo>
                    <a:pt x="18282" y="461839"/>
                  </a:lnTo>
                  <a:lnTo>
                    <a:pt x="30792" y="418702"/>
                  </a:lnTo>
                  <a:lnTo>
                    <a:pt x="46439" y="376610"/>
                  </a:lnTo>
                  <a:lnTo>
                    <a:pt x="65139" y="335782"/>
                  </a:lnTo>
                  <a:lnTo>
                    <a:pt x="86796" y="296434"/>
                  </a:lnTo>
                  <a:lnTo>
                    <a:pt x="111289" y="258785"/>
                  </a:lnTo>
                  <a:lnTo>
                    <a:pt x="138480" y="223047"/>
                  </a:lnTo>
                  <a:lnTo>
                    <a:pt x="168227" y="189407"/>
                  </a:lnTo>
                  <a:lnTo>
                    <a:pt x="200373" y="158039"/>
                  </a:lnTo>
                  <a:lnTo>
                    <a:pt x="234741" y="129121"/>
                  </a:lnTo>
                  <a:lnTo>
                    <a:pt x="271136" y="102816"/>
                  </a:lnTo>
                  <a:lnTo>
                    <a:pt x="309366" y="79258"/>
                  </a:lnTo>
                  <a:lnTo>
                    <a:pt x="349234" y="58573"/>
                  </a:lnTo>
                  <a:lnTo>
                    <a:pt x="390516" y="40877"/>
                  </a:lnTo>
                  <a:lnTo>
                    <a:pt x="432980" y="26269"/>
                  </a:lnTo>
                  <a:lnTo>
                    <a:pt x="476403" y="14824"/>
                  </a:lnTo>
                  <a:lnTo>
                    <a:pt x="520559" y="6602"/>
                  </a:lnTo>
                  <a:lnTo>
                    <a:pt x="565200" y="1652"/>
                  </a:lnTo>
                  <a:lnTo>
                    <a:pt x="610076" y="0"/>
                  </a:lnTo>
                  <a:lnTo>
                    <a:pt x="625052" y="183"/>
                  </a:lnTo>
                  <a:lnTo>
                    <a:pt x="669874" y="2937"/>
                  </a:lnTo>
                  <a:lnTo>
                    <a:pt x="714371" y="8980"/>
                  </a:lnTo>
                  <a:lnTo>
                    <a:pt x="758312" y="18282"/>
                  </a:lnTo>
                  <a:lnTo>
                    <a:pt x="801450" y="30792"/>
                  </a:lnTo>
                  <a:lnTo>
                    <a:pt x="843542" y="46439"/>
                  </a:lnTo>
                  <a:lnTo>
                    <a:pt x="884369" y="65139"/>
                  </a:lnTo>
                  <a:lnTo>
                    <a:pt x="923718" y="86796"/>
                  </a:lnTo>
                  <a:lnTo>
                    <a:pt x="961366" y="111289"/>
                  </a:lnTo>
                  <a:lnTo>
                    <a:pt x="997104" y="138480"/>
                  </a:lnTo>
                  <a:lnTo>
                    <a:pt x="1030745" y="168227"/>
                  </a:lnTo>
                  <a:lnTo>
                    <a:pt x="1062113" y="200373"/>
                  </a:lnTo>
                  <a:lnTo>
                    <a:pt x="1091030" y="234741"/>
                  </a:lnTo>
                  <a:lnTo>
                    <a:pt x="1117336" y="271136"/>
                  </a:lnTo>
                  <a:lnTo>
                    <a:pt x="1140893" y="309366"/>
                  </a:lnTo>
                  <a:lnTo>
                    <a:pt x="1161578" y="349234"/>
                  </a:lnTo>
                  <a:lnTo>
                    <a:pt x="1179274" y="390516"/>
                  </a:lnTo>
                  <a:lnTo>
                    <a:pt x="1193882" y="432980"/>
                  </a:lnTo>
                  <a:lnTo>
                    <a:pt x="1205328" y="476403"/>
                  </a:lnTo>
                  <a:lnTo>
                    <a:pt x="1213549" y="520559"/>
                  </a:lnTo>
                  <a:lnTo>
                    <a:pt x="1218500" y="565200"/>
                  </a:lnTo>
                  <a:lnTo>
                    <a:pt x="1220152" y="610076"/>
                  </a:lnTo>
                  <a:lnTo>
                    <a:pt x="1219968" y="624584"/>
                  </a:lnTo>
                  <a:lnTo>
                    <a:pt x="1217214" y="668005"/>
                  </a:lnTo>
                  <a:lnTo>
                    <a:pt x="1211171" y="711112"/>
                  </a:lnTo>
                  <a:lnTo>
                    <a:pt x="1201869" y="753680"/>
                  </a:lnTo>
                  <a:lnTo>
                    <a:pt x="1189359" y="795469"/>
                  </a:lnTo>
                  <a:lnTo>
                    <a:pt x="1173713" y="836246"/>
                  </a:lnTo>
                  <a:lnTo>
                    <a:pt x="1155013" y="875797"/>
                  </a:lnTo>
                  <a:lnTo>
                    <a:pt x="1133356" y="913916"/>
                  </a:lnTo>
                  <a:lnTo>
                    <a:pt x="1108862" y="950389"/>
                  </a:lnTo>
                  <a:lnTo>
                    <a:pt x="1081671" y="985009"/>
                  </a:lnTo>
                  <a:lnTo>
                    <a:pt x="1051925" y="1017599"/>
                  </a:lnTo>
                  <a:lnTo>
                    <a:pt x="1019778" y="1047987"/>
                  </a:lnTo>
                  <a:lnTo>
                    <a:pt x="985411" y="1076000"/>
                  </a:lnTo>
                  <a:lnTo>
                    <a:pt x="949016" y="1101484"/>
                  </a:lnTo>
                  <a:lnTo>
                    <a:pt x="910785" y="1124305"/>
                  </a:lnTo>
                  <a:lnTo>
                    <a:pt x="870917" y="1144344"/>
                  </a:lnTo>
                  <a:lnTo>
                    <a:pt x="829635" y="1161487"/>
                  </a:lnTo>
                  <a:lnTo>
                    <a:pt x="787172" y="1175638"/>
                  </a:lnTo>
                  <a:lnTo>
                    <a:pt x="743749" y="1186726"/>
                  </a:lnTo>
                  <a:lnTo>
                    <a:pt x="699593" y="1194691"/>
                  </a:lnTo>
                  <a:lnTo>
                    <a:pt x="654951" y="1199486"/>
                  </a:lnTo>
                  <a:lnTo>
                    <a:pt x="610076" y="1201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object 36">
              <a:extLst>
                <a:ext uri="{FF2B5EF4-FFF2-40B4-BE49-F238E27FC236}">
                  <a16:creationId xmlns:a16="http://schemas.microsoft.com/office/drawing/2014/main" id="{B30FA117-5FB7-445A-A3CB-683F7D4AA013}"/>
                </a:ext>
              </a:extLst>
            </p:cNvPr>
            <p:cNvSpPr/>
            <p:nvPr/>
          </p:nvSpPr>
          <p:spPr>
            <a:xfrm>
              <a:off x="9466447" y="5797090"/>
              <a:ext cx="1219200" cy="580390"/>
            </a:xfrm>
            <a:custGeom>
              <a:avLst/>
              <a:gdLst/>
              <a:ahLst/>
              <a:cxnLst/>
              <a:rect l="l" t="t" r="r" b="b"/>
              <a:pathLst>
                <a:path w="1219200" h="580389">
                  <a:moveTo>
                    <a:pt x="609344" y="580112"/>
                  </a:moveTo>
                  <a:lnTo>
                    <a:pt x="549544" y="577181"/>
                  </a:lnTo>
                  <a:lnTo>
                    <a:pt x="490323" y="568390"/>
                  </a:lnTo>
                  <a:lnTo>
                    <a:pt x="432245" y="553849"/>
                  </a:lnTo>
                  <a:lnTo>
                    <a:pt x="375877" y="533673"/>
                  </a:lnTo>
                  <a:lnTo>
                    <a:pt x="321751" y="508081"/>
                  </a:lnTo>
                  <a:lnTo>
                    <a:pt x="270402" y="477296"/>
                  </a:lnTo>
                  <a:lnTo>
                    <a:pt x="222310" y="441637"/>
                  </a:lnTo>
                  <a:lnTo>
                    <a:pt x="177954" y="401426"/>
                  </a:lnTo>
                  <a:lnTo>
                    <a:pt x="137742" y="357069"/>
                  </a:lnTo>
                  <a:lnTo>
                    <a:pt x="102083" y="308976"/>
                  </a:lnTo>
                  <a:lnTo>
                    <a:pt x="71297" y="257627"/>
                  </a:lnTo>
                  <a:lnTo>
                    <a:pt x="45706" y="203502"/>
                  </a:lnTo>
                  <a:lnTo>
                    <a:pt x="25530" y="147134"/>
                  </a:lnTo>
                  <a:lnTo>
                    <a:pt x="10990" y="89056"/>
                  </a:lnTo>
                  <a:lnTo>
                    <a:pt x="2198" y="29835"/>
                  </a:lnTo>
                  <a:lnTo>
                    <a:pt x="0" y="0"/>
                  </a:lnTo>
                  <a:lnTo>
                    <a:pt x="2198" y="26097"/>
                  </a:lnTo>
                  <a:lnTo>
                    <a:pt x="5861" y="53925"/>
                  </a:lnTo>
                  <a:lnTo>
                    <a:pt x="17555" y="109041"/>
                  </a:lnTo>
                  <a:lnTo>
                    <a:pt x="34913" y="162688"/>
                  </a:lnTo>
                  <a:lnTo>
                    <a:pt x="57853" y="214607"/>
                  </a:lnTo>
                  <a:lnTo>
                    <a:pt x="86041" y="264048"/>
                  </a:lnTo>
                  <a:lnTo>
                    <a:pt x="119344" y="310774"/>
                  </a:lnTo>
                  <a:lnTo>
                    <a:pt x="157279" y="354109"/>
                  </a:lnTo>
                  <a:lnTo>
                    <a:pt x="199665" y="393846"/>
                  </a:lnTo>
                  <a:lnTo>
                    <a:pt x="245889" y="429410"/>
                  </a:lnTo>
                  <a:lnTo>
                    <a:pt x="295730" y="460631"/>
                  </a:lnTo>
                  <a:lnTo>
                    <a:pt x="348467" y="487058"/>
                  </a:lnTo>
                  <a:lnTo>
                    <a:pt x="403847" y="508564"/>
                  </a:lnTo>
                  <a:lnTo>
                    <a:pt x="461070" y="524837"/>
                  </a:lnTo>
                  <a:lnTo>
                    <a:pt x="519861" y="535801"/>
                  </a:lnTo>
                  <a:lnTo>
                    <a:pt x="579372" y="541296"/>
                  </a:lnTo>
                  <a:lnTo>
                    <a:pt x="609344" y="541983"/>
                  </a:lnTo>
                  <a:lnTo>
                    <a:pt x="821271" y="541983"/>
                  </a:lnTo>
                  <a:lnTo>
                    <a:pt x="814836" y="544466"/>
                  </a:lnTo>
                  <a:lnTo>
                    <a:pt x="757615" y="561824"/>
                  </a:lnTo>
                  <a:lnTo>
                    <a:pt x="698825" y="573518"/>
                  </a:lnTo>
                  <a:lnTo>
                    <a:pt x="639315" y="579379"/>
                  </a:lnTo>
                  <a:lnTo>
                    <a:pt x="609344" y="580112"/>
                  </a:lnTo>
                  <a:close/>
                </a:path>
                <a:path w="1219200" h="580389">
                  <a:moveTo>
                    <a:pt x="821271" y="541983"/>
                  </a:moveTo>
                  <a:lnTo>
                    <a:pt x="609344" y="541983"/>
                  </a:lnTo>
                  <a:lnTo>
                    <a:pt x="639315" y="541296"/>
                  </a:lnTo>
                  <a:lnTo>
                    <a:pt x="669142" y="539235"/>
                  </a:lnTo>
                  <a:lnTo>
                    <a:pt x="728363" y="530993"/>
                  </a:lnTo>
                  <a:lnTo>
                    <a:pt x="786441" y="517361"/>
                  </a:lnTo>
                  <a:lnTo>
                    <a:pt x="842809" y="498445"/>
                  </a:lnTo>
                  <a:lnTo>
                    <a:pt x="896934" y="474453"/>
                  </a:lnTo>
                  <a:lnTo>
                    <a:pt x="948283" y="445592"/>
                  </a:lnTo>
                  <a:lnTo>
                    <a:pt x="996375" y="412162"/>
                  </a:lnTo>
                  <a:lnTo>
                    <a:pt x="1040732" y="374464"/>
                  </a:lnTo>
                  <a:lnTo>
                    <a:pt x="1080943" y="332879"/>
                  </a:lnTo>
                  <a:lnTo>
                    <a:pt x="1116602" y="287792"/>
                  </a:lnTo>
                  <a:lnTo>
                    <a:pt x="1147388" y="239652"/>
                  </a:lnTo>
                  <a:lnTo>
                    <a:pt x="1172979" y="188910"/>
                  </a:lnTo>
                  <a:lnTo>
                    <a:pt x="1193156" y="136065"/>
                  </a:lnTo>
                  <a:lnTo>
                    <a:pt x="1207697" y="81617"/>
                  </a:lnTo>
                  <a:lnTo>
                    <a:pt x="1216489" y="26097"/>
                  </a:lnTo>
                  <a:lnTo>
                    <a:pt x="1218584" y="0"/>
                  </a:lnTo>
                  <a:lnTo>
                    <a:pt x="1216765" y="26097"/>
                  </a:lnTo>
                  <a:lnTo>
                    <a:pt x="1207697" y="89056"/>
                  </a:lnTo>
                  <a:lnTo>
                    <a:pt x="1193156" y="147134"/>
                  </a:lnTo>
                  <a:lnTo>
                    <a:pt x="1172979" y="203502"/>
                  </a:lnTo>
                  <a:lnTo>
                    <a:pt x="1147388" y="257627"/>
                  </a:lnTo>
                  <a:lnTo>
                    <a:pt x="1116602" y="308976"/>
                  </a:lnTo>
                  <a:lnTo>
                    <a:pt x="1080943" y="357069"/>
                  </a:lnTo>
                  <a:lnTo>
                    <a:pt x="1040732" y="401426"/>
                  </a:lnTo>
                  <a:lnTo>
                    <a:pt x="996375" y="441637"/>
                  </a:lnTo>
                  <a:lnTo>
                    <a:pt x="948282" y="477296"/>
                  </a:lnTo>
                  <a:lnTo>
                    <a:pt x="896933" y="508081"/>
                  </a:lnTo>
                  <a:lnTo>
                    <a:pt x="842806" y="533673"/>
                  </a:lnTo>
                  <a:lnTo>
                    <a:pt x="821271" y="541983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37">
              <a:extLst>
                <a:ext uri="{FF2B5EF4-FFF2-40B4-BE49-F238E27FC236}">
                  <a16:creationId xmlns:a16="http://schemas.microsoft.com/office/drawing/2014/main" id="{AC323A3B-CAE6-4A68-B99F-002D3138189D}"/>
                </a:ext>
              </a:extLst>
            </p:cNvPr>
            <p:cNvSpPr/>
            <p:nvPr/>
          </p:nvSpPr>
          <p:spPr>
            <a:xfrm>
              <a:off x="9885141" y="5357232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A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0" name="object 38">
              <a:extLst>
                <a:ext uri="{FF2B5EF4-FFF2-40B4-BE49-F238E27FC236}">
                  <a16:creationId xmlns:a16="http://schemas.microsoft.com/office/drawing/2014/main" id="{417542CF-ACEF-41FA-AFF9-31C8D4773E8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61401" y="5414426"/>
              <a:ext cx="238311" cy="266908"/>
            </a:xfrm>
            <a:prstGeom prst="rect">
              <a:avLst/>
            </a:prstGeom>
          </p:spPr>
        </p:pic>
      </p:grpSp>
      <p:sp>
        <p:nvSpPr>
          <p:cNvPr id="41" name="object 39">
            <a:extLst>
              <a:ext uri="{FF2B5EF4-FFF2-40B4-BE49-F238E27FC236}">
                <a16:creationId xmlns:a16="http://schemas.microsoft.com/office/drawing/2014/main" id="{803A7CB1-2798-49B7-8A55-8FCE3FEDD946}"/>
              </a:ext>
            </a:extLst>
          </p:cNvPr>
          <p:cNvSpPr txBox="1"/>
          <p:nvPr/>
        </p:nvSpPr>
        <p:spPr>
          <a:xfrm>
            <a:off x="7318804" y="4119284"/>
            <a:ext cx="519589" cy="252280"/>
          </a:xfrm>
          <a:prstGeom prst="rect">
            <a:avLst/>
          </a:prstGeom>
        </p:spPr>
        <p:txBody>
          <a:bodyPr vert="horz" wrap="square" lIns="0" tIns="41433" rIns="0" bIns="0" rtlCol="0">
            <a:spAutoFit/>
          </a:bodyPr>
          <a:lstStyle/>
          <a:p>
            <a:pPr algn="ctr" defTabSz="685800">
              <a:spcBef>
                <a:spcPts val="326"/>
              </a:spcBef>
            </a:pPr>
            <a:r>
              <a:rPr sz="713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技术可行性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180"/>
              </a:spcBef>
            </a:pPr>
            <a:r>
              <a:rPr sz="488" kern="0" spc="-8" dirty="0">
                <a:solidFill>
                  <a:srgbClr val="9CA2AF"/>
                </a:solidFill>
                <a:latin typeface="微软雅黑"/>
                <a:cs typeface="微软雅黑"/>
              </a:rPr>
              <a:t>Feasibility</a:t>
            </a:r>
            <a:endParaRPr sz="56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2" name="object 40">
            <a:extLst>
              <a:ext uri="{FF2B5EF4-FFF2-40B4-BE49-F238E27FC236}">
                <a16:creationId xmlns:a16="http://schemas.microsoft.com/office/drawing/2014/main" id="{069512A5-7302-41D9-AFC3-484F7DE5AF68}"/>
              </a:ext>
            </a:extLst>
          </p:cNvPr>
          <p:cNvGrpSpPr/>
          <p:nvPr/>
        </p:nvGrpSpPr>
        <p:grpSpPr>
          <a:xfrm>
            <a:off x="4911407" y="3660384"/>
            <a:ext cx="915353" cy="915353"/>
            <a:chOff x="6520190" y="5157050"/>
            <a:chExt cx="1220470" cy="1220470"/>
          </a:xfrm>
        </p:grpSpPr>
        <p:sp>
          <p:nvSpPr>
            <p:cNvPr id="43" name="object 41">
              <a:extLst>
                <a:ext uri="{FF2B5EF4-FFF2-40B4-BE49-F238E27FC236}">
                  <a16:creationId xmlns:a16="http://schemas.microsoft.com/office/drawing/2014/main" id="{AD63C329-196E-4D69-AACD-178E40F1DCEA}"/>
                </a:ext>
              </a:extLst>
            </p:cNvPr>
            <p:cNvSpPr/>
            <p:nvPr/>
          </p:nvSpPr>
          <p:spPr>
            <a:xfrm>
              <a:off x="6520190" y="5157050"/>
              <a:ext cx="1220470" cy="1201420"/>
            </a:xfrm>
            <a:custGeom>
              <a:avLst/>
              <a:gdLst/>
              <a:ahLst/>
              <a:cxnLst/>
              <a:rect l="l" t="t" r="r" b="b"/>
              <a:pathLst>
                <a:path w="1220470" h="1201420">
                  <a:moveTo>
                    <a:pt x="610076" y="1201087"/>
                  </a:moveTo>
                  <a:lnTo>
                    <a:pt x="565200" y="1199486"/>
                  </a:lnTo>
                  <a:lnTo>
                    <a:pt x="520559" y="1194691"/>
                  </a:lnTo>
                  <a:lnTo>
                    <a:pt x="476403" y="1186726"/>
                  </a:lnTo>
                  <a:lnTo>
                    <a:pt x="432980" y="1175638"/>
                  </a:lnTo>
                  <a:lnTo>
                    <a:pt x="390516" y="1161487"/>
                  </a:lnTo>
                  <a:lnTo>
                    <a:pt x="349234" y="1144344"/>
                  </a:lnTo>
                  <a:lnTo>
                    <a:pt x="309366" y="1124305"/>
                  </a:lnTo>
                  <a:lnTo>
                    <a:pt x="271136" y="1101484"/>
                  </a:lnTo>
                  <a:lnTo>
                    <a:pt x="234741" y="1076000"/>
                  </a:lnTo>
                  <a:lnTo>
                    <a:pt x="200373" y="1047987"/>
                  </a:lnTo>
                  <a:lnTo>
                    <a:pt x="168227" y="1017599"/>
                  </a:lnTo>
                  <a:lnTo>
                    <a:pt x="138480" y="985009"/>
                  </a:lnTo>
                  <a:lnTo>
                    <a:pt x="111289" y="950389"/>
                  </a:lnTo>
                  <a:lnTo>
                    <a:pt x="86796" y="913916"/>
                  </a:lnTo>
                  <a:lnTo>
                    <a:pt x="65139" y="875797"/>
                  </a:lnTo>
                  <a:lnTo>
                    <a:pt x="46439" y="836246"/>
                  </a:lnTo>
                  <a:lnTo>
                    <a:pt x="30792" y="795469"/>
                  </a:lnTo>
                  <a:lnTo>
                    <a:pt x="18282" y="753680"/>
                  </a:lnTo>
                  <a:lnTo>
                    <a:pt x="8980" y="711112"/>
                  </a:lnTo>
                  <a:lnTo>
                    <a:pt x="2937" y="668005"/>
                  </a:lnTo>
                  <a:lnTo>
                    <a:pt x="183" y="624584"/>
                  </a:lnTo>
                  <a:lnTo>
                    <a:pt x="0" y="610076"/>
                  </a:lnTo>
                  <a:lnTo>
                    <a:pt x="183" y="595099"/>
                  </a:lnTo>
                  <a:lnTo>
                    <a:pt x="2937" y="550278"/>
                  </a:lnTo>
                  <a:lnTo>
                    <a:pt x="8980" y="505780"/>
                  </a:lnTo>
                  <a:lnTo>
                    <a:pt x="18282" y="461839"/>
                  </a:lnTo>
                  <a:lnTo>
                    <a:pt x="30792" y="418702"/>
                  </a:lnTo>
                  <a:lnTo>
                    <a:pt x="46439" y="376610"/>
                  </a:lnTo>
                  <a:lnTo>
                    <a:pt x="65139" y="335782"/>
                  </a:lnTo>
                  <a:lnTo>
                    <a:pt x="86796" y="296434"/>
                  </a:lnTo>
                  <a:lnTo>
                    <a:pt x="111289" y="258785"/>
                  </a:lnTo>
                  <a:lnTo>
                    <a:pt x="138480" y="223047"/>
                  </a:lnTo>
                  <a:lnTo>
                    <a:pt x="168227" y="189407"/>
                  </a:lnTo>
                  <a:lnTo>
                    <a:pt x="200373" y="158039"/>
                  </a:lnTo>
                  <a:lnTo>
                    <a:pt x="234741" y="129121"/>
                  </a:lnTo>
                  <a:lnTo>
                    <a:pt x="271136" y="102816"/>
                  </a:lnTo>
                  <a:lnTo>
                    <a:pt x="309366" y="79258"/>
                  </a:lnTo>
                  <a:lnTo>
                    <a:pt x="349234" y="58573"/>
                  </a:lnTo>
                  <a:lnTo>
                    <a:pt x="390516" y="40877"/>
                  </a:lnTo>
                  <a:lnTo>
                    <a:pt x="432980" y="26269"/>
                  </a:lnTo>
                  <a:lnTo>
                    <a:pt x="476403" y="14824"/>
                  </a:lnTo>
                  <a:lnTo>
                    <a:pt x="520559" y="6602"/>
                  </a:lnTo>
                  <a:lnTo>
                    <a:pt x="565200" y="1652"/>
                  </a:lnTo>
                  <a:lnTo>
                    <a:pt x="610076" y="0"/>
                  </a:lnTo>
                  <a:lnTo>
                    <a:pt x="625052" y="183"/>
                  </a:lnTo>
                  <a:lnTo>
                    <a:pt x="669874" y="2937"/>
                  </a:lnTo>
                  <a:lnTo>
                    <a:pt x="714371" y="8980"/>
                  </a:lnTo>
                  <a:lnTo>
                    <a:pt x="758312" y="18282"/>
                  </a:lnTo>
                  <a:lnTo>
                    <a:pt x="801450" y="30792"/>
                  </a:lnTo>
                  <a:lnTo>
                    <a:pt x="843542" y="46439"/>
                  </a:lnTo>
                  <a:lnTo>
                    <a:pt x="884369" y="65139"/>
                  </a:lnTo>
                  <a:lnTo>
                    <a:pt x="923718" y="86796"/>
                  </a:lnTo>
                  <a:lnTo>
                    <a:pt x="961366" y="111289"/>
                  </a:lnTo>
                  <a:lnTo>
                    <a:pt x="997104" y="138480"/>
                  </a:lnTo>
                  <a:lnTo>
                    <a:pt x="1030745" y="168227"/>
                  </a:lnTo>
                  <a:lnTo>
                    <a:pt x="1062113" y="200373"/>
                  </a:lnTo>
                  <a:lnTo>
                    <a:pt x="1091030" y="234741"/>
                  </a:lnTo>
                  <a:lnTo>
                    <a:pt x="1117336" y="271136"/>
                  </a:lnTo>
                  <a:lnTo>
                    <a:pt x="1140893" y="309366"/>
                  </a:lnTo>
                  <a:lnTo>
                    <a:pt x="1161578" y="349234"/>
                  </a:lnTo>
                  <a:lnTo>
                    <a:pt x="1179274" y="390516"/>
                  </a:lnTo>
                  <a:lnTo>
                    <a:pt x="1193882" y="432980"/>
                  </a:lnTo>
                  <a:lnTo>
                    <a:pt x="1205328" y="476403"/>
                  </a:lnTo>
                  <a:lnTo>
                    <a:pt x="1213549" y="520559"/>
                  </a:lnTo>
                  <a:lnTo>
                    <a:pt x="1218500" y="565200"/>
                  </a:lnTo>
                  <a:lnTo>
                    <a:pt x="1220152" y="610076"/>
                  </a:lnTo>
                  <a:lnTo>
                    <a:pt x="1219968" y="624584"/>
                  </a:lnTo>
                  <a:lnTo>
                    <a:pt x="1217214" y="668005"/>
                  </a:lnTo>
                  <a:lnTo>
                    <a:pt x="1211171" y="711112"/>
                  </a:lnTo>
                  <a:lnTo>
                    <a:pt x="1201869" y="753680"/>
                  </a:lnTo>
                  <a:lnTo>
                    <a:pt x="1189359" y="795469"/>
                  </a:lnTo>
                  <a:lnTo>
                    <a:pt x="1173713" y="836246"/>
                  </a:lnTo>
                  <a:lnTo>
                    <a:pt x="1155013" y="875797"/>
                  </a:lnTo>
                  <a:lnTo>
                    <a:pt x="1133356" y="913916"/>
                  </a:lnTo>
                  <a:lnTo>
                    <a:pt x="1108862" y="950389"/>
                  </a:lnTo>
                  <a:lnTo>
                    <a:pt x="1081671" y="985009"/>
                  </a:lnTo>
                  <a:lnTo>
                    <a:pt x="1051925" y="1017599"/>
                  </a:lnTo>
                  <a:lnTo>
                    <a:pt x="1019778" y="1047987"/>
                  </a:lnTo>
                  <a:lnTo>
                    <a:pt x="985411" y="1076000"/>
                  </a:lnTo>
                  <a:lnTo>
                    <a:pt x="949016" y="1101484"/>
                  </a:lnTo>
                  <a:lnTo>
                    <a:pt x="910785" y="1124305"/>
                  </a:lnTo>
                  <a:lnTo>
                    <a:pt x="870917" y="1144344"/>
                  </a:lnTo>
                  <a:lnTo>
                    <a:pt x="829635" y="1161487"/>
                  </a:lnTo>
                  <a:lnTo>
                    <a:pt x="787172" y="1175638"/>
                  </a:lnTo>
                  <a:lnTo>
                    <a:pt x="743749" y="1186726"/>
                  </a:lnTo>
                  <a:lnTo>
                    <a:pt x="699593" y="1194691"/>
                  </a:lnTo>
                  <a:lnTo>
                    <a:pt x="654951" y="1199486"/>
                  </a:lnTo>
                  <a:lnTo>
                    <a:pt x="610076" y="1201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object 42">
              <a:extLst>
                <a:ext uri="{FF2B5EF4-FFF2-40B4-BE49-F238E27FC236}">
                  <a16:creationId xmlns:a16="http://schemas.microsoft.com/office/drawing/2014/main" id="{C21C42E8-ECB0-466D-A0E4-C3A7A2271B32}"/>
                </a:ext>
              </a:extLst>
            </p:cNvPr>
            <p:cNvSpPr/>
            <p:nvPr/>
          </p:nvSpPr>
          <p:spPr>
            <a:xfrm>
              <a:off x="6520922" y="5797090"/>
              <a:ext cx="1219200" cy="580390"/>
            </a:xfrm>
            <a:custGeom>
              <a:avLst/>
              <a:gdLst/>
              <a:ahLst/>
              <a:cxnLst/>
              <a:rect l="l" t="t" r="r" b="b"/>
              <a:pathLst>
                <a:path w="1219200" h="580389">
                  <a:moveTo>
                    <a:pt x="609344" y="580112"/>
                  </a:moveTo>
                  <a:lnTo>
                    <a:pt x="549545" y="577181"/>
                  </a:lnTo>
                  <a:lnTo>
                    <a:pt x="490323" y="568390"/>
                  </a:lnTo>
                  <a:lnTo>
                    <a:pt x="432245" y="553849"/>
                  </a:lnTo>
                  <a:lnTo>
                    <a:pt x="375877" y="533673"/>
                  </a:lnTo>
                  <a:lnTo>
                    <a:pt x="321752" y="508081"/>
                  </a:lnTo>
                  <a:lnTo>
                    <a:pt x="270403" y="477296"/>
                  </a:lnTo>
                  <a:lnTo>
                    <a:pt x="222311" y="441637"/>
                  </a:lnTo>
                  <a:lnTo>
                    <a:pt x="177954" y="401426"/>
                  </a:lnTo>
                  <a:lnTo>
                    <a:pt x="137742" y="357069"/>
                  </a:lnTo>
                  <a:lnTo>
                    <a:pt x="102083" y="308976"/>
                  </a:lnTo>
                  <a:lnTo>
                    <a:pt x="71297" y="257627"/>
                  </a:lnTo>
                  <a:lnTo>
                    <a:pt x="45706" y="203502"/>
                  </a:lnTo>
                  <a:lnTo>
                    <a:pt x="25530" y="147134"/>
                  </a:lnTo>
                  <a:lnTo>
                    <a:pt x="10989" y="89056"/>
                  </a:lnTo>
                  <a:lnTo>
                    <a:pt x="2198" y="29835"/>
                  </a:lnTo>
                  <a:lnTo>
                    <a:pt x="0" y="0"/>
                  </a:lnTo>
                  <a:lnTo>
                    <a:pt x="2198" y="26097"/>
                  </a:lnTo>
                  <a:lnTo>
                    <a:pt x="5861" y="53925"/>
                  </a:lnTo>
                  <a:lnTo>
                    <a:pt x="17555" y="109041"/>
                  </a:lnTo>
                  <a:lnTo>
                    <a:pt x="34914" y="162688"/>
                  </a:lnTo>
                  <a:lnTo>
                    <a:pt x="57853" y="214607"/>
                  </a:lnTo>
                  <a:lnTo>
                    <a:pt x="86041" y="264048"/>
                  </a:lnTo>
                  <a:lnTo>
                    <a:pt x="119344" y="310774"/>
                  </a:lnTo>
                  <a:lnTo>
                    <a:pt x="157279" y="354109"/>
                  </a:lnTo>
                  <a:lnTo>
                    <a:pt x="199665" y="393846"/>
                  </a:lnTo>
                  <a:lnTo>
                    <a:pt x="245890" y="429410"/>
                  </a:lnTo>
                  <a:lnTo>
                    <a:pt x="295731" y="460631"/>
                  </a:lnTo>
                  <a:lnTo>
                    <a:pt x="348467" y="487058"/>
                  </a:lnTo>
                  <a:lnTo>
                    <a:pt x="403847" y="508564"/>
                  </a:lnTo>
                  <a:lnTo>
                    <a:pt x="461071" y="524837"/>
                  </a:lnTo>
                  <a:lnTo>
                    <a:pt x="519862" y="535801"/>
                  </a:lnTo>
                  <a:lnTo>
                    <a:pt x="579372" y="541296"/>
                  </a:lnTo>
                  <a:lnTo>
                    <a:pt x="609344" y="541983"/>
                  </a:lnTo>
                  <a:lnTo>
                    <a:pt x="821271" y="541983"/>
                  </a:lnTo>
                  <a:lnTo>
                    <a:pt x="814836" y="544466"/>
                  </a:lnTo>
                  <a:lnTo>
                    <a:pt x="757615" y="561824"/>
                  </a:lnTo>
                  <a:lnTo>
                    <a:pt x="698825" y="573518"/>
                  </a:lnTo>
                  <a:lnTo>
                    <a:pt x="639315" y="579379"/>
                  </a:lnTo>
                  <a:lnTo>
                    <a:pt x="609344" y="580112"/>
                  </a:lnTo>
                  <a:close/>
                </a:path>
                <a:path w="1219200" h="580389">
                  <a:moveTo>
                    <a:pt x="821271" y="541983"/>
                  </a:moveTo>
                  <a:lnTo>
                    <a:pt x="609344" y="541983"/>
                  </a:lnTo>
                  <a:lnTo>
                    <a:pt x="639315" y="541296"/>
                  </a:lnTo>
                  <a:lnTo>
                    <a:pt x="669142" y="539235"/>
                  </a:lnTo>
                  <a:lnTo>
                    <a:pt x="728363" y="530993"/>
                  </a:lnTo>
                  <a:lnTo>
                    <a:pt x="786441" y="517361"/>
                  </a:lnTo>
                  <a:lnTo>
                    <a:pt x="842809" y="498445"/>
                  </a:lnTo>
                  <a:lnTo>
                    <a:pt x="896934" y="474453"/>
                  </a:lnTo>
                  <a:lnTo>
                    <a:pt x="948283" y="445592"/>
                  </a:lnTo>
                  <a:lnTo>
                    <a:pt x="996375" y="412162"/>
                  </a:lnTo>
                  <a:lnTo>
                    <a:pt x="1040733" y="374464"/>
                  </a:lnTo>
                  <a:lnTo>
                    <a:pt x="1080944" y="332879"/>
                  </a:lnTo>
                  <a:lnTo>
                    <a:pt x="1116603" y="287792"/>
                  </a:lnTo>
                  <a:lnTo>
                    <a:pt x="1147388" y="239652"/>
                  </a:lnTo>
                  <a:lnTo>
                    <a:pt x="1172980" y="188910"/>
                  </a:lnTo>
                  <a:lnTo>
                    <a:pt x="1193156" y="136065"/>
                  </a:lnTo>
                  <a:lnTo>
                    <a:pt x="1207697" y="81617"/>
                  </a:lnTo>
                  <a:lnTo>
                    <a:pt x="1216489" y="26097"/>
                  </a:lnTo>
                  <a:lnTo>
                    <a:pt x="1218584" y="0"/>
                  </a:lnTo>
                  <a:lnTo>
                    <a:pt x="1216765" y="26097"/>
                  </a:lnTo>
                  <a:lnTo>
                    <a:pt x="1207697" y="89056"/>
                  </a:lnTo>
                  <a:lnTo>
                    <a:pt x="1193157" y="147134"/>
                  </a:lnTo>
                  <a:lnTo>
                    <a:pt x="1172980" y="203502"/>
                  </a:lnTo>
                  <a:lnTo>
                    <a:pt x="1147388" y="257627"/>
                  </a:lnTo>
                  <a:lnTo>
                    <a:pt x="1116603" y="308976"/>
                  </a:lnTo>
                  <a:lnTo>
                    <a:pt x="1080944" y="357069"/>
                  </a:lnTo>
                  <a:lnTo>
                    <a:pt x="1040733" y="401426"/>
                  </a:lnTo>
                  <a:lnTo>
                    <a:pt x="996375" y="441637"/>
                  </a:lnTo>
                  <a:lnTo>
                    <a:pt x="948282" y="477296"/>
                  </a:lnTo>
                  <a:lnTo>
                    <a:pt x="896933" y="508081"/>
                  </a:lnTo>
                  <a:lnTo>
                    <a:pt x="842806" y="533673"/>
                  </a:lnTo>
                  <a:lnTo>
                    <a:pt x="821271" y="541983"/>
                  </a:lnTo>
                  <a:close/>
                </a:path>
              </a:pathLst>
            </a:custGeom>
            <a:solidFill>
              <a:srgbClr val="EC4899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object 43">
              <a:extLst>
                <a:ext uri="{FF2B5EF4-FFF2-40B4-BE49-F238E27FC236}">
                  <a16:creationId xmlns:a16="http://schemas.microsoft.com/office/drawing/2014/main" id="{64023E36-4F80-4006-BFBA-0C88258B558D}"/>
                </a:ext>
              </a:extLst>
            </p:cNvPr>
            <p:cNvSpPr/>
            <p:nvPr/>
          </p:nvSpPr>
          <p:spPr>
            <a:xfrm>
              <a:off x="6939617" y="5357232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DF1F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6" name="object 44">
              <a:extLst>
                <a:ext uri="{FF2B5EF4-FFF2-40B4-BE49-F238E27FC236}">
                  <a16:creationId xmlns:a16="http://schemas.microsoft.com/office/drawing/2014/main" id="{10FE81D7-4105-427E-8517-534C1196E4EB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25409" y="5414426"/>
              <a:ext cx="219246" cy="266908"/>
            </a:xfrm>
            <a:prstGeom prst="rect">
              <a:avLst/>
            </a:prstGeom>
          </p:spPr>
        </p:pic>
      </p:grpSp>
      <p:sp>
        <p:nvSpPr>
          <p:cNvPr id="47" name="object 45">
            <a:extLst>
              <a:ext uri="{FF2B5EF4-FFF2-40B4-BE49-F238E27FC236}">
                <a16:creationId xmlns:a16="http://schemas.microsoft.com/office/drawing/2014/main" id="{12CB5235-D6B2-4531-820D-4AF39B15A563}"/>
              </a:ext>
            </a:extLst>
          </p:cNvPr>
          <p:cNvSpPr txBox="1"/>
          <p:nvPr/>
        </p:nvSpPr>
        <p:spPr>
          <a:xfrm>
            <a:off x="5130550" y="4119284"/>
            <a:ext cx="480536" cy="252280"/>
          </a:xfrm>
          <a:prstGeom prst="rect">
            <a:avLst/>
          </a:prstGeom>
        </p:spPr>
        <p:txBody>
          <a:bodyPr vert="horz" wrap="square" lIns="0" tIns="41433" rIns="0" bIns="0" rtlCol="0">
            <a:spAutoFit/>
          </a:bodyPr>
          <a:lstStyle/>
          <a:p>
            <a:pPr marL="40005" defTabSz="685800">
              <a:spcBef>
                <a:spcPts val="326"/>
              </a:spcBef>
            </a:pPr>
            <a:r>
              <a:rPr sz="713" b="1" kern="0" spc="-11" dirty="0">
                <a:solidFill>
                  <a:srgbClr val="374050"/>
                </a:solidFill>
                <a:latin typeface="微软雅黑"/>
                <a:cs typeface="微软雅黑"/>
              </a:rPr>
              <a:t>视觉设计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80"/>
              </a:spcBef>
            </a:pPr>
            <a:r>
              <a:rPr sz="488" kern="0" dirty="0">
                <a:solidFill>
                  <a:srgbClr val="9CA2AF"/>
                </a:solidFill>
                <a:latin typeface="微软雅黑"/>
                <a:cs typeface="微软雅黑"/>
              </a:rPr>
              <a:t>Visual</a:t>
            </a:r>
            <a:r>
              <a:rPr sz="488" kern="0" spc="-19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488" kern="0" spc="-8" dirty="0">
                <a:solidFill>
                  <a:srgbClr val="9CA2AF"/>
                </a:solidFill>
                <a:latin typeface="微软雅黑"/>
                <a:cs typeface="微软雅黑"/>
              </a:rPr>
              <a:t>Design</a:t>
            </a:r>
            <a:endParaRPr sz="56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8" name="object 46">
            <a:extLst>
              <a:ext uri="{FF2B5EF4-FFF2-40B4-BE49-F238E27FC236}">
                <a16:creationId xmlns:a16="http://schemas.microsoft.com/office/drawing/2014/main" id="{37B20F03-36F4-4330-8182-4DFD663626E3}"/>
              </a:ext>
            </a:extLst>
          </p:cNvPr>
          <p:cNvGrpSpPr/>
          <p:nvPr/>
        </p:nvGrpSpPr>
        <p:grpSpPr>
          <a:xfrm>
            <a:off x="4539642" y="2087532"/>
            <a:ext cx="915353" cy="915353"/>
            <a:chOff x="6024503" y="3059913"/>
            <a:chExt cx="1220470" cy="1220470"/>
          </a:xfrm>
        </p:grpSpPr>
        <p:sp>
          <p:nvSpPr>
            <p:cNvPr id="49" name="object 47">
              <a:extLst>
                <a:ext uri="{FF2B5EF4-FFF2-40B4-BE49-F238E27FC236}">
                  <a16:creationId xmlns:a16="http://schemas.microsoft.com/office/drawing/2014/main" id="{04C12164-49F6-477B-BFF9-DC5D0535A873}"/>
                </a:ext>
              </a:extLst>
            </p:cNvPr>
            <p:cNvSpPr/>
            <p:nvPr/>
          </p:nvSpPr>
          <p:spPr>
            <a:xfrm>
              <a:off x="6024503" y="3059913"/>
              <a:ext cx="1220470" cy="1201420"/>
            </a:xfrm>
            <a:custGeom>
              <a:avLst/>
              <a:gdLst/>
              <a:ahLst/>
              <a:cxnLst/>
              <a:rect l="l" t="t" r="r" b="b"/>
              <a:pathLst>
                <a:path w="1220470" h="1201420">
                  <a:moveTo>
                    <a:pt x="610076" y="1201087"/>
                  </a:moveTo>
                  <a:lnTo>
                    <a:pt x="565200" y="1199486"/>
                  </a:lnTo>
                  <a:lnTo>
                    <a:pt x="520559" y="1194691"/>
                  </a:lnTo>
                  <a:lnTo>
                    <a:pt x="476403" y="1186726"/>
                  </a:lnTo>
                  <a:lnTo>
                    <a:pt x="432980" y="1175638"/>
                  </a:lnTo>
                  <a:lnTo>
                    <a:pt x="390516" y="1161487"/>
                  </a:lnTo>
                  <a:lnTo>
                    <a:pt x="349234" y="1144344"/>
                  </a:lnTo>
                  <a:lnTo>
                    <a:pt x="309366" y="1124305"/>
                  </a:lnTo>
                  <a:lnTo>
                    <a:pt x="271136" y="1101484"/>
                  </a:lnTo>
                  <a:lnTo>
                    <a:pt x="234741" y="1076000"/>
                  </a:lnTo>
                  <a:lnTo>
                    <a:pt x="200373" y="1047987"/>
                  </a:lnTo>
                  <a:lnTo>
                    <a:pt x="168227" y="1017599"/>
                  </a:lnTo>
                  <a:lnTo>
                    <a:pt x="138480" y="985009"/>
                  </a:lnTo>
                  <a:lnTo>
                    <a:pt x="111289" y="950389"/>
                  </a:lnTo>
                  <a:lnTo>
                    <a:pt x="86796" y="913916"/>
                  </a:lnTo>
                  <a:lnTo>
                    <a:pt x="65139" y="875797"/>
                  </a:lnTo>
                  <a:lnTo>
                    <a:pt x="46439" y="836246"/>
                  </a:lnTo>
                  <a:lnTo>
                    <a:pt x="30792" y="795469"/>
                  </a:lnTo>
                  <a:lnTo>
                    <a:pt x="18282" y="753680"/>
                  </a:lnTo>
                  <a:lnTo>
                    <a:pt x="8980" y="711112"/>
                  </a:lnTo>
                  <a:lnTo>
                    <a:pt x="2937" y="668005"/>
                  </a:lnTo>
                  <a:lnTo>
                    <a:pt x="183" y="624584"/>
                  </a:lnTo>
                  <a:lnTo>
                    <a:pt x="0" y="610076"/>
                  </a:lnTo>
                  <a:lnTo>
                    <a:pt x="183" y="595099"/>
                  </a:lnTo>
                  <a:lnTo>
                    <a:pt x="2937" y="550278"/>
                  </a:lnTo>
                  <a:lnTo>
                    <a:pt x="8980" y="505780"/>
                  </a:lnTo>
                  <a:lnTo>
                    <a:pt x="18282" y="461839"/>
                  </a:lnTo>
                  <a:lnTo>
                    <a:pt x="30792" y="418702"/>
                  </a:lnTo>
                  <a:lnTo>
                    <a:pt x="46439" y="376610"/>
                  </a:lnTo>
                  <a:lnTo>
                    <a:pt x="65139" y="335782"/>
                  </a:lnTo>
                  <a:lnTo>
                    <a:pt x="86796" y="296434"/>
                  </a:lnTo>
                  <a:lnTo>
                    <a:pt x="111289" y="258785"/>
                  </a:lnTo>
                  <a:lnTo>
                    <a:pt x="138480" y="223047"/>
                  </a:lnTo>
                  <a:lnTo>
                    <a:pt x="168227" y="189407"/>
                  </a:lnTo>
                  <a:lnTo>
                    <a:pt x="200373" y="158039"/>
                  </a:lnTo>
                  <a:lnTo>
                    <a:pt x="234741" y="129121"/>
                  </a:lnTo>
                  <a:lnTo>
                    <a:pt x="271136" y="102816"/>
                  </a:lnTo>
                  <a:lnTo>
                    <a:pt x="309366" y="79258"/>
                  </a:lnTo>
                  <a:lnTo>
                    <a:pt x="349234" y="58573"/>
                  </a:lnTo>
                  <a:lnTo>
                    <a:pt x="390516" y="40877"/>
                  </a:lnTo>
                  <a:lnTo>
                    <a:pt x="432980" y="26269"/>
                  </a:lnTo>
                  <a:lnTo>
                    <a:pt x="476403" y="14824"/>
                  </a:lnTo>
                  <a:lnTo>
                    <a:pt x="520559" y="6602"/>
                  </a:lnTo>
                  <a:lnTo>
                    <a:pt x="565200" y="1652"/>
                  </a:lnTo>
                  <a:lnTo>
                    <a:pt x="610076" y="0"/>
                  </a:lnTo>
                  <a:lnTo>
                    <a:pt x="625052" y="183"/>
                  </a:lnTo>
                  <a:lnTo>
                    <a:pt x="669874" y="2937"/>
                  </a:lnTo>
                  <a:lnTo>
                    <a:pt x="714371" y="8980"/>
                  </a:lnTo>
                  <a:lnTo>
                    <a:pt x="758312" y="18282"/>
                  </a:lnTo>
                  <a:lnTo>
                    <a:pt x="801450" y="30792"/>
                  </a:lnTo>
                  <a:lnTo>
                    <a:pt x="843542" y="46439"/>
                  </a:lnTo>
                  <a:lnTo>
                    <a:pt x="884369" y="65139"/>
                  </a:lnTo>
                  <a:lnTo>
                    <a:pt x="923718" y="86796"/>
                  </a:lnTo>
                  <a:lnTo>
                    <a:pt x="961366" y="111289"/>
                  </a:lnTo>
                  <a:lnTo>
                    <a:pt x="997104" y="138480"/>
                  </a:lnTo>
                  <a:lnTo>
                    <a:pt x="1030745" y="168227"/>
                  </a:lnTo>
                  <a:lnTo>
                    <a:pt x="1062113" y="200373"/>
                  </a:lnTo>
                  <a:lnTo>
                    <a:pt x="1091030" y="234741"/>
                  </a:lnTo>
                  <a:lnTo>
                    <a:pt x="1117336" y="271136"/>
                  </a:lnTo>
                  <a:lnTo>
                    <a:pt x="1140893" y="309366"/>
                  </a:lnTo>
                  <a:lnTo>
                    <a:pt x="1161578" y="349234"/>
                  </a:lnTo>
                  <a:lnTo>
                    <a:pt x="1179274" y="390516"/>
                  </a:lnTo>
                  <a:lnTo>
                    <a:pt x="1193882" y="432980"/>
                  </a:lnTo>
                  <a:lnTo>
                    <a:pt x="1205328" y="476403"/>
                  </a:lnTo>
                  <a:lnTo>
                    <a:pt x="1213549" y="520559"/>
                  </a:lnTo>
                  <a:lnTo>
                    <a:pt x="1218500" y="565200"/>
                  </a:lnTo>
                  <a:lnTo>
                    <a:pt x="1220152" y="610076"/>
                  </a:lnTo>
                  <a:lnTo>
                    <a:pt x="1219968" y="624584"/>
                  </a:lnTo>
                  <a:lnTo>
                    <a:pt x="1217214" y="668005"/>
                  </a:lnTo>
                  <a:lnTo>
                    <a:pt x="1211171" y="711112"/>
                  </a:lnTo>
                  <a:lnTo>
                    <a:pt x="1201869" y="753680"/>
                  </a:lnTo>
                  <a:lnTo>
                    <a:pt x="1189359" y="795469"/>
                  </a:lnTo>
                  <a:lnTo>
                    <a:pt x="1173713" y="836246"/>
                  </a:lnTo>
                  <a:lnTo>
                    <a:pt x="1155013" y="875797"/>
                  </a:lnTo>
                  <a:lnTo>
                    <a:pt x="1133356" y="913916"/>
                  </a:lnTo>
                  <a:lnTo>
                    <a:pt x="1108862" y="950389"/>
                  </a:lnTo>
                  <a:lnTo>
                    <a:pt x="1081671" y="985009"/>
                  </a:lnTo>
                  <a:lnTo>
                    <a:pt x="1051925" y="1017599"/>
                  </a:lnTo>
                  <a:lnTo>
                    <a:pt x="1019778" y="1047987"/>
                  </a:lnTo>
                  <a:lnTo>
                    <a:pt x="985411" y="1076000"/>
                  </a:lnTo>
                  <a:lnTo>
                    <a:pt x="949016" y="1101484"/>
                  </a:lnTo>
                  <a:lnTo>
                    <a:pt x="910785" y="1124305"/>
                  </a:lnTo>
                  <a:lnTo>
                    <a:pt x="870917" y="1144344"/>
                  </a:lnTo>
                  <a:lnTo>
                    <a:pt x="829635" y="1161487"/>
                  </a:lnTo>
                  <a:lnTo>
                    <a:pt x="787172" y="1175638"/>
                  </a:lnTo>
                  <a:lnTo>
                    <a:pt x="743749" y="1186726"/>
                  </a:lnTo>
                  <a:lnTo>
                    <a:pt x="699593" y="1194691"/>
                  </a:lnTo>
                  <a:lnTo>
                    <a:pt x="654951" y="1199486"/>
                  </a:lnTo>
                  <a:lnTo>
                    <a:pt x="610076" y="1201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object 48">
              <a:extLst>
                <a:ext uri="{FF2B5EF4-FFF2-40B4-BE49-F238E27FC236}">
                  <a16:creationId xmlns:a16="http://schemas.microsoft.com/office/drawing/2014/main" id="{E9ECF20D-D15E-46DB-B37C-5A6BAEB3279D}"/>
                </a:ext>
              </a:extLst>
            </p:cNvPr>
            <p:cNvSpPr/>
            <p:nvPr/>
          </p:nvSpPr>
          <p:spPr>
            <a:xfrm>
              <a:off x="6025235" y="3699953"/>
              <a:ext cx="1219200" cy="580390"/>
            </a:xfrm>
            <a:custGeom>
              <a:avLst/>
              <a:gdLst/>
              <a:ahLst/>
              <a:cxnLst/>
              <a:rect l="l" t="t" r="r" b="b"/>
              <a:pathLst>
                <a:path w="1219200" h="580389">
                  <a:moveTo>
                    <a:pt x="609344" y="580113"/>
                  </a:moveTo>
                  <a:lnTo>
                    <a:pt x="549545" y="577182"/>
                  </a:lnTo>
                  <a:lnTo>
                    <a:pt x="490323" y="568390"/>
                  </a:lnTo>
                  <a:lnTo>
                    <a:pt x="432245" y="553849"/>
                  </a:lnTo>
                  <a:lnTo>
                    <a:pt x="375877" y="533673"/>
                  </a:lnTo>
                  <a:lnTo>
                    <a:pt x="321752" y="508082"/>
                  </a:lnTo>
                  <a:lnTo>
                    <a:pt x="270403" y="477296"/>
                  </a:lnTo>
                  <a:lnTo>
                    <a:pt x="222310" y="441637"/>
                  </a:lnTo>
                  <a:lnTo>
                    <a:pt x="177954" y="401425"/>
                  </a:lnTo>
                  <a:lnTo>
                    <a:pt x="137742" y="357069"/>
                  </a:lnTo>
                  <a:lnTo>
                    <a:pt x="102083" y="308976"/>
                  </a:lnTo>
                  <a:lnTo>
                    <a:pt x="71297" y="257627"/>
                  </a:lnTo>
                  <a:lnTo>
                    <a:pt x="45706" y="203502"/>
                  </a:lnTo>
                  <a:lnTo>
                    <a:pt x="25529" y="147134"/>
                  </a:lnTo>
                  <a:lnTo>
                    <a:pt x="10989" y="89056"/>
                  </a:lnTo>
                  <a:lnTo>
                    <a:pt x="2198" y="29835"/>
                  </a:lnTo>
                  <a:lnTo>
                    <a:pt x="0" y="0"/>
                  </a:lnTo>
                  <a:lnTo>
                    <a:pt x="2198" y="26098"/>
                  </a:lnTo>
                  <a:lnTo>
                    <a:pt x="5861" y="53925"/>
                  </a:lnTo>
                  <a:lnTo>
                    <a:pt x="17555" y="109042"/>
                  </a:lnTo>
                  <a:lnTo>
                    <a:pt x="34913" y="162688"/>
                  </a:lnTo>
                  <a:lnTo>
                    <a:pt x="57852" y="214607"/>
                  </a:lnTo>
                  <a:lnTo>
                    <a:pt x="86041" y="264048"/>
                  </a:lnTo>
                  <a:lnTo>
                    <a:pt x="119343" y="310774"/>
                  </a:lnTo>
                  <a:lnTo>
                    <a:pt x="157279" y="354109"/>
                  </a:lnTo>
                  <a:lnTo>
                    <a:pt x="199665" y="393846"/>
                  </a:lnTo>
                  <a:lnTo>
                    <a:pt x="245890" y="429410"/>
                  </a:lnTo>
                  <a:lnTo>
                    <a:pt x="295731" y="460632"/>
                  </a:lnTo>
                  <a:lnTo>
                    <a:pt x="348467" y="487058"/>
                  </a:lnTo>
                  <a:lnTo>
                    <a:pt x="403847" y="508564"/>
                  </a:lnTo>
                  <a:lnTo>
                    <a:pt x="461070" y="524837"/>
                  </a:lnTo>
                  <a:lnTo>
                    <a:pt x="519862" y="535801"/>
                  </a:lnTo>
                  <a:lnTo>
                    <a:pt x="579372" y="541296"/>
                  </a:lnTo>
                  <a:lnTo>
                    <a:pt x="609344" y="541983"/>
                  </a:lnTo>
                  <a:lnTo>
                    <a:pt x="821273" y="541983"/>
                  </a:lnTo>
                  <a:lnTo>
                    <a:pt x="814839" y="544465"/>
                  </a:lnTo>
                  <a:lnTo>
                    <a:pt x="757615" y="561824"/>
                  </a:lnTo>
                  <a:lnTo>
                    <a:pt x="698822" y="573519"/>
                  </a:lnTo>
                  <a:lnTo>
                    <a:pt x="639313" y="579380"/>
                  </a:lnTo>
                  <a:lnTo>
                    <a:pt x="609344" y="580113"/>
                  </a:lnTo>
                  <a:close/>
                </a:path>
                <a:path w="1219200" h="580389">
                  <a:moveTo>
                    <a:pt x="821273" y="541983"/>
                  </a:moveTo>
                  <a:lnTo>
                    <a:pt x="609344" y="541983"/>
                  </a:lnTo>
                  <a:lnTo>
                    <a:pt x="639313" y="541296"/>
                  </a:lnTo>
                  <a:lnTo>
                    <a:pt x="669140" y="539235"/>
                  </a:lnTo>
                  <a:lnTo>
                    <a:pt x="728360" y="530993"/>
                  </a:lnTo>
                  <a:lnTo>
                    <a:pt x="786441" y="517361"/>
                  </a:lnTo>
                  <a:lnTo>
                    <a:pt x="842809" y="498445"/>
                  </a:lnTo>
                  <a:lnTo>
                    <a:pt x="896935" y="474454"/>
                  </a:lnTo>
                  <a:lnTo>
                    <a:pt x="948284" y="445592"/>
                  </a:lnTo>
                  <a:lnTo>
                    <a:pt x="996376" y="412162"/>
                  </a:lnTo>
                  <a:lnTo>
                    <a:pt x="1040733" y="374463"/>
                  </a:lnTo>
                  <a:lnTo>
                    <a:pt x="1080944" y="332879"/>
                  </a:lnTo>
                  <a:lnTo>
                    <a:pt x="1116603" y="287793"/>
                  </a:lnTo>
                  <a:lnTo>
                    <a:pt x="1147389" y="239653"/>
                  </a:lnTo>
                  <a:lnTo>
                    <a:pt x="1172980" y="188910"/>
                  </a:lnTo>
                  <a:lnTo>
                    <a:pt x="1193157" y="136065"/>
                  </a:lnTo>
                  <a:lnTo>
                    <a:pt x="1207697" y="81617"/>
                  </a:lnTo>
                  <a:lnTo>
                    <a:pt x="1216489" y="26098"/>
                  </a:lnTo>
                  <a:lnTo>
                    <a:pt x="1218584" y="0"/>
                  </a:lnTo>
                  <a:lnTo>
                    <a:pt x="1216765" y="26098"/>
                  </a:lnTo>
                  <a:lnTo>
                    <a:pt x="1207697" y="89056"/>
                  </a:lnTo>
                  <a:lnTo>
                    <a:pt x="1193157" y="147134"/>
                  </a:lnTo>
                  <a:lnTo>
                    <a:pt x="1172980" y="203502"/>
                  </a:lnTo>
                  <a:lnTo>
                    <a:pt x="1147389" y="257627"/>
                  </a:lnTo>
                  <a:lnTo>
                    <a:pt x="1116603" y="308976"/>
                  </a:lnTo>
                  <a:lnTo>
                    <a:pt x="1080944" y="357069"/>
                  </a:lnTo>
                  <a:lnTo>
                    <a:pt x="1040733" y="401425"/>
                  </a:lnTo>
                  <a:lnTo>
                    <a:pt x="996376" y="441637"/>
                  </a:lnTo>
                  <a:lnTo>
                    <a:pt x="948284" y="477296"/>
                  </a:lnTo>
                  <a:lnTo>
                    <a:pt x="896935" y="508082"/>
                  </a:lnTo>
                  <a:lnTo>
                    <a:pt x="842809" y="533673"/>
                  </a:lnTo>
                  <a:lnTo>
                    <a:pt x="821273" y="541983"/>
                  </a:lnTo>
                  <a:close/>
                </a:path>
              </a:pathLst>
            </a:custGeom>
            <a:solidFill>
              <a:srgbClr val="F9731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object 49">
              <a:extLst>
                <a:ext uri="{FF2B5EF4-FFF2-40B4-BE49-F238E27FC236}">
                  <a16:creationId xmlns:a16="http://schemas.microsoft.com/office/drawing/2014/main" id="{52796DB8-1DF7-4265-93C7-362245255B12}"/>
                </a:ext>
              </a:extLst>
            </p:cNvPr>
            <p:cNvSpPr/>
            <p:nvPr/>
          </p:nvSpPr>
          <p:spPr>
            <a:xfrm>
              <a:off x="6443930" y="3250562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FF6EC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2" name="object 50">
              <a:extLst>
                <a:ext uri="{FF2B5EF4-FFF2-40B4-BE49-F238E27FC236}">
                  <a16:creationId xmlns:a16="http://schemas.microsoft.com/office/drawing/2014/main" id="{E11947ED-6F93-48DF-A8C1-41F7BF5F43D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39255" y="3307757"/>
              <a:ext cx="190648" cy="266908"/>
            </a:xfrm>
            <a:prstGeom prst="rect">
              <a:avLst/>
            </a:prstGeom>
          </p:spPr>
        </p:pic>
      </p:grpSp>
      <p:sp>
        <p:nvSpPr>
          <p:cNvPr id="53" name="object 51">
            <a:extLst>
              <a:ext uri="{FF2B5EF4-FFF2-40B4-BE49-F238E27FC236}">
                <a16:creationId xmlns:a16="http://schemas.microsoft.com/office/drawing/2014/main" id="{908A7CF7-489B-4F6C-AA02-E33EF7A23BB4}"/>
              </a:ext>
            </a:extLst>
          </p:cNvPr>
          <p:cNvSpPr txBox="1"/>
          <p:nvPr/>
        </p:nvSpPr>
        <p:spPr>
          <a:xfrm>
            <a:off x="4741693" y="2539282"/>
            <a:ext cx="514826" cy="252280"/>
          </a:xfrm>
          <a:prstGeom prst="rect">
            <a:avLst/>
          </a:prstGeom>
        </p:spPr>
        <p:txBody>
          <a:bodyPr vert="horz" wrap="square" lIns="0" tIns="41433" rIns="0" bIns="0" rtlCol="0">
            <a:spAutoFit/>
          </a:bodyPr>
          <a:lstStyle/>
          <a:p>
            <a:pPr algn="ctr" defTabSz="685800">
              <a:spcBef>
                <a:spcPts val="326"/>
              </a:spcBef>
            </a:pPr>
            <a:r>
              <a:rPr sz="713" b="1" kern="0" spc="-11" dirty="0">
                <a:solidFill>
                  <a:srgbClr val="374050"/>
                </a:solidFill>
                <a:latin typeface="微软雅黑"/>
                <a:cs typeface="微软雅黑"/>
              </a:rPr>
              <a:t>业务逻辑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algn="ctr" defTabSz="685800">
              <a:spcBef>
                <a:spcPts val="180"/>
              </a:spcBef>
            </a:pPr>
            <a:r>
              <a:rPr sz="488" kern="0" dirty="0">
                <a:solidFill>
                  <a:srgbClr val="9CA2AF"/>
                </a:solidFill>
                <a:latin typeface="微软雅黑"/>
                <a:cs typeface="微软雅黑"/>
              </a:rPr>
              <a:t>Business</a:t>
            </a:r>
            <a:r>
              <a:rPr sz="488" kern="0" spc="-26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488" kern="0" spc="-8" dirty="0">
                <a:solidFill>
                  <a:srgbClr val="9CA2AF"/>
                </a:solidFill>
                <a:latin typeface="微软雅黑"/>
                <a:cs typeface="微软雅黑"/>
              </a:rPr>
              <a:t>Logic</a:t>
            </a:r>
            <a:endParaRPr sz="56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4" name="object 58">
            <a:extLst>
              <a:ext uri="{FF2B5EF4-FFF2-40B4-BE49-F238E27FC236}">
                <a16:creationId xmlns:a16="http://schemas.microsoft.com/office/drawing/2014/main" id="{AFF1D82B-6DF0-4335-8B7C-FD03854445DE}"/>
              </a:ext>
            </a:extLst>
          </p:cNvPr>
          <p:cNvGrpSpPr/>
          <p:nvPr/>
        </p:nvGrpSpPr>
        <p:grpSpPr>
          <a:xfrm>
            <a:off x="5847970" y="2387804"/>
            <a:ext cx="1258729" cy="1258729"/>
            <a:chOff x="7768940" y="3460276"/>
            <a:chExt cx="1678305" cy="1678305"/>
          </a:xfrm>
        </p:grpSpPr>
        <p:sp>
          <p:nvSpPr>
            <p:cNvPr id="55" name="object 59">
              <a:extLst>
                <a:ext uri="{FF2B5EF4-FFF2-40B4-BE49-F238E27FC236}">
                  <a16:creationId xmlns:a16="http://schemas.microsoft.com/office/drawing/2014/main" id="{0CEF206C-7E28-421F-A8D8-1E9458DD9F87}"/>
                </a:ext>
              </a:extLst>
            </p:cNvPr>
            <p:cNvSpPr/>
            <p:nvPr/>
          </p:nvSpPr>
          <p:spPr>
            <a:xfrm>
              <a:off x="7797537" y="3488873"/>
              <a:ext cx="1620520" cy="1620520"/>
            </a:xfrm>
            <a:custGeom>
              <a:avLst/>
              <a:gdLst/>
              <a:ahLst/>
              <a:cxnLst/>
              <a:rect l="l" t="t" r="r" b="b"/>
              <a:pathLst>
                <a:path w="1620520" h="1620520">
                  <a:moveTo>
                    <a:pt x="1620515" y="810257"/>
                  </a:moveTo>
                  <a:lnTo>
                    <a:pt x="1619539" y="850015"/>
                  </a:lnTo>
                  <a:lnTo>
                    <a:pt x="1616613" y="889676"/>
                  </a:lnTo>
                  <a:lnTo>
                    <a:pt x="1611745" y="929147"/>
                  </a:lnTo>
                  <a:lnTo>
                    <a:pt x="1604946" y="968330"/>
                  </a:lnTo>
                  <a:lnTo>
                    <a:pt x="1596232" y="1007134"/>
                  </a:lnTo>
                  <a:lnTo>
                    <a:pt x="1585625" y="1045462"/>
                  </a:lnTo>
                  <a:lnTo>
                    <a:pt x="1573150" y="1083225"/>
                  </a:lnTo>
                  <a:lnTo>
                    <a:pt x="1558837" y="1120329"/>
                  </a:lnTo>
                  <a:lnTo>
                    <a:pt x="1542721" y="1156687"/>
                  </a:lnTo>
                  <a:lnTo>
                    <a:pt x="1524840" y="1192210"/>
                  </a:lnTo>
                  <a:lnTo>
                    <a:pt x="1505238" y="1226813"/>
                  </a:lnTo>
                  <a:lnTo>
                    <a:pt x="1483961" y="1260412"/>
                  </a:lnTo>
                  <a:lnTo>
                    <a:pt x="1461062" y="1292927"/>
                  </a:lnTo>
                  <a:lnTo>
                    <a:pt x="1436594" y="1324279"/>
                  </a:lnTo>
                  <a:lnTo>
                    <a:pt x="1410618" y="1354393"/>
                  </a:lnTo>
                  <a:lnTo>
                    <a:pt x="1383196" y="1383196"/>
                  </a:lnTo>
                  <a:lnTo>
                    <a:pt x="1354393" y="1410618"/>
                  </a:lnTo>
                  <a:lnTo>
                    <a:pt x="1324279" y="1436594"/>
                  </a:lnTo>
                  <a:lnTo>
                    <a:pt x="1292927" y="1461062"/>
                  </a:lnTo>
                  <a:lnTo>
                    <a:pt x="1260412" y="1483961"/>
                  </a:lnTo>
                  <a:lnTo>
                    <a:pt x="1226813" y="1505238"/>
                  </a:lnTo>
                  <a:lnTo>
                    <a:pt x="1192210" y="1524840"/>
                  </a:lnTo>
                  <a:lnTo>
                    <a:pt x="1156687" y="1542721"/>
                  </a:lnTo>
                  <a:lnTo>
                    <a:pt x="1120329" y="1558837"/>
                  </a:lnTo>
                  <a:lnTo>
                    <a:pt x="1083225" y="1573150"/>
                  </a:lnTo>
                  <a:lnTo>
                    <a:pt x="1045462" y="1585625"/>
                  </a:lnTo>
                  <a:lnTo>
                    <a:pt x="1007134" y="1596232"/>
                  </a:lnTo>
                  <a:lnTo>
                    <a:pt x="968330" y="1604946"/>
                  </a:lnTo>
                  <a:lnTo>
                    <a:pt x="929147" y="1611745"/>
                  </a:lnTo>
                  <a:lnTo>
                    <a:pt x="889676" y="1616613"/>
                  </a:lnTo>
                  <a:lnTo>
                    <a:pt x="850015" y="1619539"/>
                  </a:lnTo>
                  <a:lnTo>
                    <a:pt x="810257" y="1620515"/>
                  </a:lnTo>
                  <a:lnTo>
                    <a:pt x="800313" y="1620454"/>
                  </a:lnTo>
                  <a:lnTo>
                    <a:pt x="760571" y="1618990"/>
                  </a:lnTo>
                  <a:lnTo>
                    <a:pt x="720948" y="1615578"/>
                  </a:lnTo>
                  <a:lnTo>
                    <a:pt x="681540" y="1610225"/>
                  </a:lnTo>
                  <a:lnTo>
                    <a:pt x="642443" y="1602946"/>
                  </a:lnTo>
                  <a:lnTo>
                    <a:pt x="603749" y="1593757"/>
                  </a:lnTo>
                  <a:lnTo>
                    <a:pt x="565554" y="1582680"/>
                  </a:lnTo>
                  <a:lnTo>
                    <a:pt x="527947" y="1569743"/>
                  </a:lnTo>
                  <a:lnTo>
                    <a:pt x="491021" y="1554976"/>
                  </a:lnTo>
                  <a:lnTo>
                    <a:pt x="454864" y="1538414"/>
                  </a:lnTo>
                  <a:lnTo>
                    <a:pt x="419563" y="1520099"/>
                  </a:lnTo>
                  <a:lnTo>
                    <a:pt x="385204" y="1500073"/>
                  </a:lnTo>
                  <a:lnTo>
                    <a:pt x="351868" y="1478386"/>
                  </a:lnTo>
                  <a:lnTo>
                    <a:pt x="319637" y="1455089"/>
                  </a:lnTo>
                  <a:lnTo>
                    <a:pt x="288587" y="1430239"/>
                  </a:lnTo>
                  <a:lnTo>
                    <a:pt x="258794" y="1403895"/>
                  </a:lnTo>
                  <a:lnTo>
                    <a:pt x="230330" y="1376121"/>
                  </a:lnTo>
                  <a:lnTo>
                    <a:pt x="203263" y="1346984"/>
                  </a:lnTo>
                  <a:lnTo>
                    <a:pt x="177658" y="1316553"/>
                  </a:lnTo>
                  <a:lnTo>
                    <a:pt x="153578" y="1284904"/>
                  </a:lnTo>
                  <a:lnTo>
                    <a:pt x="131079" y="1252110"/>
                  </a:lnTo>
                  <a:lnTo>
                    <a:pt x="110216" y="1218252"/>
                  </a:lnTo>
                  <a:lnTo>
                    <a:pt x="91040" y="1183411"/>
                  </a:lnTo>
                  <a:lnTo>
                    <a:pt x="73596" y="1147671"/>
                  </a:lnTo>
                  <a:lnTo>
                    <a:pt x="57928" y="1111119"/>
                  </a:lnTo>
                  <a:lnTo>
                    <a:pt x="44071" y="1073841"/>
                  </a:lnTo>
                  <a:lnTo>
                    <a:pt x="32061" y="1035929"/>
                  </a:lnTo>
                  <a:lnTo>
                    <a:pt x="21925" y="997473"/>
                  </a:lnTo>
                  <a:lnTo>
                    <a:pt x="13688" y="958566"/>
                  </a:lnTo>
                  <a:lnTo>
                    <a:pt x="7371" y="919301"/>
                  </a:lnTo>
                  <a:lnTo>
                    <a:pt x="2987" y="879774"/>
                  </a:lnTo>
                  <a:lnTo>
                    <a:pt x="548" y="840080"/>
                  </a:lnTo>
                  <a:lnTo>
                    <a:pt x="0" y="810257"/>
                  </a:lnTo>
                  <a:lnTo>
                    <a:pt x="60" y="800313"/>
                  </a:lnTo>
                  <a:lnTo>
                    <a:pt x="1524" y="760571"/>
                  </a:lnTo>
                  <a:lnTo>
                    <a:pt x="4936" y="720948"/>
                  </a:lnTo>
                  <a:lnTo>
                    <a:pt x="10289" y="681540"/>
                  </a:lnTo>
                  <a:lnTo>
                    <a:pt x="17568" y="642443"/>
                  </a:lnTo>
                  <a:lnTo>
                    <a:pt x="26757" y="603749"/>
                  </a:lnTo>
                  <a:lnTo>
                    <a:pt x="37834" y="565554"/>
                  </a:lnTo>
                  <a:lnTo>
                    <a:pt x="50771" y="527947"/>
                  </a:lnTo>
                  <a:lnTo>
                    <a:pt x="65538" y="491021"/>
                  </a:lnTo>
                  <a:lnTo>
                    <a:pt x="82100" y="454864"/>
                  </a:lnTo>
                  <a:lnTo>
                    <a:pt x="100415" y="419563"/>
                  </a:lnTo>
                  <a:lnTo>
                    <a:pt x="120440" y="385204"/>
                  </a:lnTo>
                  <a:lnTo>
                    <a:pt x="142128" y="351868"/>
                  </a:lnTo>
                  <a:lnTo>
                    <a:pt x="165425" y="319637"/>
                  </a:lnTo>
                  <a:lnTo>
                    <a:pt x="190275" y="288587"/>
                  </a:lnTo>
                  <a:lnTo>
                    <a:pt x="216619" y="258794"/>
                  </a:lnTo>
                  <a:lnTo>
                    <a:pt x="244393" y="230330"/>
                  </a:lnTo>
                  <a:lnTo>
                    <a:pt x="273530" y="203263"/>
                  </a:lnTo>
                  <a:lnTo>
                    <a:pt x="303960" y="177658"/>
                  </a:lnTo>
                  <a:lnTo>
                    <a:pt x="335611" y="153578"/>
                  </a:lnTo>
                  <a:lnTo>
                    <a:pt x="368404" y="131079"/>
                  </a:lnTo>
                  <a:lnTo>
                    <a:pt x="402262" y="110216"/>
                  </a:lnTo>
                  <a:lnTo>
                    <a:pt x="437103" y="91040"/>
                  </a:lnTo>
                  <a:lnTo>
                    <a:pt x="472842" y="73596"/>
                  </a:lnTo>
                  <a:lnTo>
                    <a:pt x="509395" y="57928"/>
                  </a:lnTo>
                  <a:lnTo>
                    <a:pt x="546673" y="44071"/>
                  </a:lnTo>
                  <a:lnTo>
                    <a:pt x="584585" y="32061"/>
                  </a:lnTo>
                  <a:lnTo>
                    <a:pt x="623041" y="21925"/>
                  </a:lnTo>
                  <a:lnTo>
                    <a:pt x="661948" y="13688"/>
                  </a:lnTo>
                  <a:lnTo>
                    <a:pt x="701213" y="7371"/>
                  </a:lnTo>
                  <a:lnTo>
                    <a:pt x="740740" y="2987"/>
                  </a:lnTo>
                  <a:lnTo>
                    <a:pt x="780434" y="548"/>
                  </a:lnTo>
                  <a:lnTo>
                    <a:pt x="810257" y="0"/>
                  </a:lnTo>
                  <a:lnTo>
                    <a:pt x="820201" y="60"/>
                  </a:lnTo>
                  <a:lnTo>
                    <a:pt x="859943" y="1524"/>
                  </a:lnTo>
                  <a:lnTo>
                    <a:pt x="899566" y="4936"/>
                  </a:lnTo>
                  <a:lnTo>
                    <a:pt x="938974" y="10289"/>
                  </a:lnTo>
                  <a:lnTo>
                    <a:pt x="978071" y="17568"/>
                  </a:lnTo>
                  <a:lnTo>
                    <a:pt x="1016765" y="26757"/>
                  </a:lnTo>
                  <a:lnTo>
                    <a:pt x="1054960" y="37834"/>
                  </a:lnTo>
                  <a:lnTo>
                    <a:pt x="1092567" y="50771"/>
                  </a:lnTo>
                  <a:lnTo>
                    <a:pt x="1129493" y="65538"/>
                  </a:lnTo>
                  <a:lnTo>
                    <a:pt x="1165650" y="82100"/>
                  </a:lnTo>
                  <a:lnTo>
                    <a:pt x="1200951" y="100415"/>
                  </a:lnTo>
                  <a:lnTo>
                    <a:pt x="1235310" y="120440"/>
                  </a:lnTo>
                  <a:lnTo>
                    <a:pt x="1268646" y="142128"/>
                  </a:lnTo>
                  <a:lnTo>
                    <a:pt x="1300877" y="165425"/>
                  </a:lnTo>
                  <a:lnTo>
                    <a:pt x="1331927" y="190275"/>
                  </a:lnTo>
                  <a:lnTo>
                    <a:pt x="1361720" y="216619"/>
                  </a:lnTo>
                  <a:lnTo>
                    <a:pt x="1390184" y="244393"/>
                  </a:lnTo>
                  <a:lnTo>
                    <a:pt x="1417251" y="273530"/>
                  </a:lnTo>
                  <a:lnTo>
                    <a:pt x="1442856" y="303960"/>
                  </a:lnTo>
                  <a:lnTo>
                    <a:pt x="1466936" y="335611"/>
                  </a:lnTo>
                  <a:lnTo>
                    <a:pt x="1489435" y="368404"/>
                  </a:lnTo>
                  <a:lnTo>
                    <a:pt x="1510298" y="402262"/>
                  </a:lnTo>
                  <a:lnTo>
                    <a:pt x="1529474" y="437103"/>
                  </a:lnTo>
                  <a:lnTo>
                    <a:pt x="1546917" y="472842"/>
                  </a:lnTo>
                  <a:lnTo>
                    <a:pt x="1562586" y="509395"/>
                  </a:lnTo>
                  <a:lnTo>
                    <a:pt x="1576443" y="546673"/>
                  </a:lnTo>
                  <a:lnTo>
                    <a:pt x="1588453" y="584585"/>
                  </a:lnTo>
                  <a:lnTo>
                    <a:pt x="1598589" y="623041"/>
                  </a:lnTo>
                  <a:lnTo>
                    <a:pt x="1606826" y="661948"/>
                  </a:lnTo>
                  <a:lnTo>
                    <a:pt x="1613144" y="701213"/>
                  </a:lnTo>
                  <a:lnTo>
                    <a:pt x="1617527" y="740740"/>
                  </a:lnTo>
                  <a:lnTo>
                    <a:pt x="1619966" y="780434"/>
                  </a:lnTo>
                  <a:lnTo>
                    <a:pt x="1620515" y="810257"/>
                  </a:lnTo>
                  <a:close/>
                </a:path>
              </a:pathLst>
            </a:custGeom>
            <a:ln w="57194">
              <a:solidFill>
                <a:srgbClr val="DAE9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object 60">
              <a:extLst>
                <a:ext uri="{FF2B5EF4-FFF2-40B4-BE49-F238E27FC236}">
                  <a16:creationId xmlns:a16="http://schemas.microsoft.com/office/drawing/2014/main" id="{22C0E447-7C03-4259-9B1A-45D06A79AA07}"/>
                </a:ext>
              </a:extLst>
            </p:cNvPr>
            <p:cNvSpPr/>
            <p:nvPr/>
          </p:nvSpPr>
          <p:spPr>
            <a:xfrm>
              <a:off x="8321822" y="3727270"/>
              <a:ext cx="572135" cy="610235"/>
            </a:xfrm>
            <a:custGeom>
              <a:avLst/>
              <a:gdLst/>
              <a:ahLst/>
              <a:cxnLst/>
              <a:rect l="l" t="t" r="r" b="b"/>
              <a:pathLst>
                <a:path w="572134" h="610235">
                  <a:moveTo>
                    <a:pt x="292993" y="609904"/>
                  </a:moveTo>
                  <a:lnTo>
                    <a:pt x="278953" y="609904"/>
                  </a:lnTo>
                  <a:lnTo>
                    <a:pt x="264937" y="609215"/>
                  </a:lnTo>
                  <a:lnTo>
                    <a:pt x="223314" y="603041"/>
                  </a:lnTo>
                  <a:lnTo>
                    <a:pt x="183054" y="590828"/>
                  </a:lnTo>
                  <a:lnTo>
                    <a:pt x="145015" y="572837"/>
                  </a:lnTo>
                  <a:lnTo>
                    <a:pt x="110035" y="549464"/>
                  </a:lnTo>
                  <a:lnTo>
                    <a:pt x="78856" y="521205"/>
                  </a:lnTo>
                  <a:lnTo>
                    <a:pt x="52166" y="488684"/>
                  </a:lnTo>
                  <a:lnTo>
                    <a:pt x="30533" y="452591"/>
                  </a:lnTo>
                  <a:lnTo>
                    <a:pt x="14434" y="413723"/>
                  </a:lnTo>
                  <a:lnTo>
                    <a:pt x="4209" y="372905"/>
                  </a:lnTo>
                  <a:lnTo>
                    <a:pt x="86" y="331037"/>
                  </a:lnTo>
                  <a:lnTo>
                    <a:pt x="0" y="324016"/>
                  </a:lnTo>
                  <a:lnTo>
                    <a:pt x="86" y="278866"/>
                  </a:lnTo>
                  <a:lnTo>
                    <a:pt x="4209" y="236998"/>
                  </a:lnTo>
                  <a:lnTo>
                    <a:pt x="14434" y="196180"/>
                  </a:lnTo>
                  <a:lnTo>
                    <a:pt x="30533" y="157312"/>
                  </a:lnTo>
                  <a:lnTo>
                    <a:pt x="52166" y="121219"/>
                  </a:lnTo>
                  <a:lnTo>
                    <a:pt x="78856" y="88698"/>
                  </a:lnTo>
                  <a:lnTo>
                    <a:pt x="110035" y="60439"/>
                  </a:lnTo>
                  <a:lnTo>
                    <a:pt x="145015" y="37066"/>
                  </a:lnTo>
                  <a:lnTo>
                    <a:pt x="183054" y="19075"/>
                  </a:lnTo>
                  <a:lnTo>
                    <a:pt x="223314" y="6862"/>
                  </a:lnTo>
                  <a:lnTo>
                    <a:pt x="264937" y="688"/>
                  </a:lnTo>
                  <a:lnTo>
                    <a:pt x="278953" y="0"/>
                  </a:lnTo>
                  <a:lnTo>
                    <a:pt x="292993" y="0"/>
                  </a:lnTo>
                  <a:lnTo>
                    <a:pt x="334861" y="4123"/>
                  </a:lnTo>
                  <a:lnTo>
                    <a:pt x="375679" y="14348"/>
                  </a:lnTo>
                  <a:lnTo>
                    <a:pt x="414548" y="30447"/>
                  </a:lnTo>
                  <a:lnTo>
                    <a:pt x="450640" y="52080"/>
                  </a:lnTo>
                  <a:lnTo>
                    <a:pt x="483161" y="78770"/>
                  </a:lnTo>
                  <a:lnTo>
                    <a:pt x="511420" y="109948"/>
                  </a:lnTo>
                  <a:lnTo>
                    <a:pt x="534793" y="144929"/>
                  </a:lnTo>
                  <a:lnTo>
                    <a:pt x="552785" y="182968"/>
                  </a:lnTo>
                  <a:lnTo>
                    <a:pt x="564997" y="223227"/>
                  </a:lnTo>
                  <a:lnTo>
                    <a:pt x="571171" y="264851"/>
                  </a:lnTo>
                  <a:lnTo>
                    <a:pt x="571860" y="331037"/>
                  </a:lnTo>
                  <a:lnTo>
                    <a:pt x="571171" y="345052"/>
                  </a:lnTo>
                  <a:lnTo>
                    <a:pt x="564997" y="386676"/>
                  </a:lnTo>
                  <a:lnTo>
                    <a:pt x="552785" y="426935"/>
                  </a:lnTo>
                  <a:lnTo>
                    <a:pt x="534793" y="464974"/>
                  </a:lnTo>
                  <a:lnTo>
                    <a:pt x="511420" y="499955"/>
                  </a:lnTo>
                  <a:lnTo>
                    <a:pt x="483161" y="531133"/>
                  </a:lnTo>
                  <a:lnTo>
                    <a:pt x="450640" y="557823"/>
                  </a:lnTo>
                  <a:lnTo>
                    <a:pt x="414548" y="579456"/>
                  </a:lnTo>
                  <a:lnTo>
                    <a:pt x="375679" y="595556"/>
                  </a:lnTo>
                  <a:lnTo>
                    <a:pt x="334861" y="605780"/>
                  </a:lnTo>
                  <a:lnTo>
                    <a:pt x="292993" y="609904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7" name="object 61">
              <a:extLst>
                <a:ext uri="{FF2B5EF4-FFF2-40B4-BE49-F238E27FC236}">
                  <a16:creationId xmlns:a16="http://schemas.microsoft.com/office/drawing/2014/main" id="{7332390D-A576-404D-A875-6DCAEA0063D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36211" y="3841574"/>
              <a:ext cx="343167" cy="381297"/>
            </a:xfrm>
            <a:prstGeom prst="rect">
              <a:avLst/>
            </a:prstGeom>
          </p:spPr>
        </p:pic>
      </p:grpSp>
      <p:sp>
        <p:nvSpPr>
          <p:cNvPr id="58" name="object 62">
            <a:extLst>
              <a:ext uri="{FF2B5EF4-FFF2-40B4-BE49-F238E27FC236}">
                <a16:creationId xmlns:a16="http://schemas.microsoft.com/office/drawing/2014/main" id="{6E4DC6D2-DDF7-47ED-B554-E370B784A90F}"/>
              </a:ext>
            </a:extLst>
          </p:cNvPr>
          <p:cNvSpPr txBox="1"/>
          <p:nvPr/>
        </p:nvSpPr>
        <p:spPr>
          <a:xfrm>
            <a:off x="6164856" y="3016953"/>
            <a:ext cx="612458" cy="398988"/>
          </a:xfrm>
          <a:prstGeom prst="rect">
            <a:avLst/>
          </a:prstGeom>
        </p:spPr>
        <p:txBody>
          <a:bodyPr vert="horz" wrap="square" lIns="0" tIns="92869" rIns="0" bIns="0" rtlCol="0">
            <a:spAutoFit/>
          </a:bodyPr>
          <a:lstStyle/>
          <a:p>
            <a:pPr marL="9525" defTabSz="685800">
              <a:spcBef>
                <a:spcPts val="731"/>
              </a:spcBef>
            </a:pPr>
            <a:r>
              <a:rPr sz="1050" b="1" kern="0" spc="30" dirty="0">
                <a:solidFill>
                  <a:srgbClr val="FFFFFF"/>
                </a:solidFill>
                <a:latin typeface="微软雅黑"/>
                <a:cs typeface="微软雅黑"/>
              </a:rPr>
              <a:t>评审核心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57626" defTabSz="685800">
              <a:spcBef>
                <a:spcPts val="394"/>
              </a:spcBef>
            </a:pPr>
            <a:r>
              <a:rPr sz="600" kern="0" dirty="0">
                <a:solidFill>
                  <a:srgbClr val="FFFFFF"/>
                </a:solidFill>
                <a:latin typeface="微软雅黑"/>
                <a:cs typeface="微软雅黑"/>
              </a:rPr>
              <a:t>Review</a:t>
            </a:r>
            <a:r>
              <a:rPr sz="600" kern="0" spc="-41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600" kern="0" spc="-15" dirty="0">
                <a:solidFill>
                  <a:srgbClr val="FFFFFF"/>
                </a:solidFill>
                <a:latin typeface="微软雅黑"/>
                <a:cs typeface="微软雅黑"/>
              </a:rPr>
              <a:t>Core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65902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原型优化原则与实施方法</a:t>
            </a:r>
          </a:p>
        </p:txBody>
      </p:sp>
      <p:grpSp>
        <p:nvGrpSpPr>
          <p:cNvPr id="47" name="object 7">
            <a:extLst>
              <a:ext uri="{FF2B5EF4-FFF2-40B4-BE49-F238E27FC236}">
                <a16:creationId xmlns:a16="http://schemas.microsoft.com/office/drawing/2014/main" id="{4C63F26F-274A-43D2-98D2-C64515F24579}"/>
              </a:ext>
            </a:extLst>
          </p:cNvPr>
          <p:cNvGrpSpPr/>
          <p:nvPr/>
        </p:nvGrpSpPr>
        <p:grpSpPr>
          <a:xfrm>
            <a:off x="343168" y="543349"/>
            <a:ext cx="8464868" cy="4218146"/>
            <a:chOff x="457557" y="724465"/>
            <a:chExt cx="11286490" cy="5624195"/>
          </a:xfrm>
        </p:grpSpPr>
        <p:sp>
          <p:nvSpPr>
            <p:cNvPr id="48" name="object 8">
              <a:extLst>
                <a:ext uri="{FF2B5EF4-FFF2-40B4-BE49-F238E27FC236}">
                  <a16:creationId xmlns:a16="http://schemas.microsoft.com/office/drawing/2014/main" id="{B09C7304-E104-41B0-96DF-8F121F5F54BA}"/>
                </a:ext>
              </a:extLst>
            </p:cNvPr>
            <p:cNvSpPr/>
            <p:nvPr/>
          </p:nvSpPr>
          <p:spPr>
            <a:xfrm>
              <a:off x="10752593" y="724465"/>
              <a:ext cx="610235" cy="76835"/>
            </a:xfrm>
            <a:custGeom>
              <a:avLst/>
              <a:gdLst/>
              <a:ahLst/>
              <a:cxnLst/>
              <a:rect l="l" t="t" r="r" b="b"/>
              <a:pathLst>
                <a:path w="610234" h="76834">
                  <a:moveTo>
                    <a:pt x="577003" y="76259"/>
                  </a:moveTo>
                  <a:lnTo>
                    <a:pt x="33073" y="76259"/>
                  </a:lnTo>
                  <a:lnTo>
                    <a:pt x="28209" y="75291"/>
                  </a:lnTo>
                  <a:lnTo>
                    <a:pt x="966" y="48049"/>
                  </a:lnTo>
                  <a:lnTo>
                    <a:pt x="0" y="43186"/>
                  </a:lnTo>
                  <a:lnTo>
                    <a:pt x="1" y="38129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577003" y="0"/>
                  </a:lnTo>
                  <a:lnTo>
                    <a:pt x="609109" y="28209"/>
                  </a:lnTo>
                  <a:lnTo>
                    <a:pt x="610076" y="33073"/>
                  </a:lnTo>
                  <a:lnTo>
                    <a:pt x="610076" y="43186"/>
                  </a:lnTo>
                  <a:lnTo>
                    <a:pt x="581866" y="75291"/>
                  </a:lnTo>
                  <a:lnTo>
                    <a:pt x="577003" y="7625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object 9">
              <a:extLst>
                <a:ext uri="{FF2B5EF4-FFF2-40B4-BE49-F238E27FC236}">
                  <a16:creationId xmlns:a16="http://schemas.microsoft.com/office/drawing/2014/main" id="{618AE351-974E-4F49-8F09-F3A976748803}"/>
                </a:ext>
              </a:extLst>
            </p:cNvPr>
            <p:cNvSpPr/>
            <p:nvPr/>
          </p:nvSpPr>
          <p:spPr>
            <a:xfrm>
              <a:off x="11438928" y="724465"/>
              <a:ext cx="305435" cy="76835"/>
            </a:xfrm>
            <a:custGeom>
              <a:avLst/>
              <a:gdLst/>
              <a:ahLst/>
              <a:cxnLst/>
              <a:rect l="l" t="t" r="r" b="b"/>
              <a:pathLst>
                <a:path w="305434" h="76834">
                  <a:moveTo>
                    <a:pt x="271965" y="76259"/>
                  </a:moveTo>
                  <a:lnTo>
                    <a:pt x="33074" y="76259"/>
                  </a:lnTo>
                  <a:lnTo>
                    <a:pt x="28209" y="75291"/>
                  </a:lnTo>
                  <a:lnTo>
                    <a:pt x="966" y="48049"/>
                  </a:lnTo>
                  <a:lnTo>
                    <a:pt x="0" y="43186"/>
                  </a:lnTo>
                  <a:lnTo>
                    <a:pt x="1" y="38129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4" y="0"/>
                  </a:lnTo>
                  <a:lnTo>
                    <a:pt x="271965" y="0"/>
                  </a:lnTo>
                  <a:lnTo>
                    <a:pt x="304071" y="28209"/>
                  </a:lnTo>
                  <a:lnTo>
                    <a:pt x="305038" y="33073"/>
                  </a:lnTo>
                  <a:lnTo>
                    <a:pt x="305038" y="43186"/>
                  </a:lnTo>
                  <a:lnTo>
                    <a:pt x="276828" y="75291"/>
                  </a:lnTo>
                  <a:lnTo>
                    <a:pt x="271965" y="76259"/>
                  </a:lnTo>
                  <a:close/>
                </a:path>
              </a:pathLst>
            </a:custGeom>
            <a:solidFill>
              <a:srgbClr val="2DD4B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0" name="object 10">
              <a:extLst>
                <a:ext uri="{FF2B5EF4-FFF2-40B4-BE49-F238E27FC236}">
                  <a16:creationId xmlns:a16="http://schemas.microsoft.com/office/drawing/2014/main" id="{AB069183-DDED-4C97-9108-242CDD44087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557" y="1582385"/>
              <a:ext cx="3384016" cy="4766220"/>
            </a:xfrm>
            <a:prstGeom prst="rect">
              <a:avLst/>
            </a:prstGeom>
          </p:spPr>
        </p:pic>
        <p:pic>
          <p:nvPicPr>
            <p:cNvPr id="51" name="object 11">
              <a:extLst>
                <a:ext uri="{FF2B5EF4-FFF2-40B4-BE49-F238E27FC236}">
                  <a16:creationId xmlns:a16="http://schemas.microsoft.com/office/drawing/2014/main" id="{17D41A96-2DFC-4A69-82A2-30E05B6CD64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6335" y="5328634"/>
              <a:ext cx="152519" cy="152519"/>
            </a:xfrm>
            <a:prstGeom prst="rect">
              <a:avLst/>
            </a:prstGeom>
          </p:spPr>
        </p:pic>
      </p:grpSp>
      <p:sp>
        <p:nvSpPr>
          <p:cNvPr id="52" name="object 12">
            <a:extLst>
              <a:ext uri="{FF2B5EF4-FFF2-40B4-BE49-F238E27FC236}">
                <a16:creationId xmlns:a16="http://schemas.microsoft.com/office/drawing/2014/main" id="{0F498659-21D6-4F1B-9F52-2B9B0CA5D7BD}"/>
              </a:ext>
            </a:extLst>
          </p:cNvPr>
          <p:cNvSpPr txBox="1"/>
          <p:nvPr/>
        </p:nvSpPr>
        <p:spPr>
          <a:xfrm>
            <a:off x="505226" y="3951205"/>
            <a:ext cx="2121218" cy="49571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80975" defTabSz="685800">
              <a:spcBef>
                <a:spcPts val="75"/>
              </a:spcBef>
            </a:pPr>
            <a:r>
              <a:rPr sz="1050" b="1" kern="0" spc="-8" dirty="0">
                <a:latin typeface="微软雅黑"/>
                <a:cs typeface="微软雅黑"/>
              </a:rPr>
              <a:t>持续迭代优化</a:t>
            </a:r>
            <a:endParaRPr sz="1125" kern="0" dirty="0">
              <a:latin typeface="微软雅黑"/>
              <a:cs typeface="微软雅黑"/>
            </a:endParaRPr>
          </a:p>
          <a:p>
            <a:pPr marL="9525" marR="3810" defTabSz="685800">
              <a:lnSpc>
                <a:spcPct val="131100"/>
              </a:lnSpc>
              <a:spcBef>
                <a:spcPts val="439"/>
              </a:spcBef>
            </a:pPr>
            <a:r>
              <a:rPr sz="713" kern="0" spc="-4" dirty="0">
                <a:latin typeface="微软雅黑"/>
                <a:cs typeface="微软雅黑"/>
              </a:rPr>
              <a:t>连接创意与现实，通过多维度的评审与优化，保障产品从设计到开发的高质量落地。</a:t>
            </a:r>
            <a:endParaRPr sz="788" kern="0" dirty="0">
              <a:latin typeface="微软雅黑"/>
              <a:cs typeface="微软雅黑"/>
            </a:endParaRPr>
          </a:p>
        </p:txBody>
      </p:sp>
      <p:grpSp>
        <p:nvGrpSpPr>
          <p:cNvPr id="53" name="object 13">
            <a:extLst>
              <a:ext uri="{FF2B5EF4-FFF2-40B4-BE49-F238E27FC236}">
                <a16:creationId xmlns:a16="http://schemas.microsoft.com/office/drawing/2014/main" id="{40450FD5-26CC-420A-B259-03A97E5A7615}"/>
              </a:ext>
            </a:extLst>
          </p:cNvPr>
          <p:cNvGrpSpPr/>
          <p:nvPr/>
        </p:nvGrpSpPr>
        <p:grpSpPr>
          <a:xfrm>
            <a:off x="3109959" y="1086699"/>
            <a:ext cx="1801654" cy="1715929"/>
            <a:chOff x="4146612" y="1448931"/>
            <a:chExt cx="2402205" cy="2287905"/>
          </a:xfrm>
        </p:grpSpPr>
        <p:sp>
          <p:nvSpPr>
            <p:cNvPr id="54" name="object 14">
              <a:extLst>
                <a:ext uri="{FF2B5EF4-FFF2-40B4-BE49-F238E27FC236}">
                  <a16:creationId xmlns:a16="http://schemas.microsoft.com/office/drawing/2014/main" id="{E74F88D8-725D-4B14-85B4-F2A3BE0B8D75}"/>
                </a:ext>
              </a:extLst>
            </p:cNvPr>
            <p:cNvSpPr/>
            <p:nvPr/>
          </p:nvSpPr>
          <p:spPr>
            <a:xfrm>
              <a:off x="4146612" y="1467996"/>
              <a:ext cx="2402205" cy="2268855"/>
            </a:xfrm>
            <a:custGeom>
              <a:avLst/>
              <a:gdLst/>
              <a:ahLst/>
              <a:cxnLst/>
              <a:rect l="l" t="t" r="r" b="b"/>
              <a:pathLst>
                <a:path w="2402204" h="2268854">
                  <a:moveTo>
                    <a:pt x="2295296" y="2268720"/>
                  </a:moveTo>
                  <a:lnTo>
                    <a:pt x="106878" y="2268720"/>
                  </a:lnTo>
                  <a:lnTo>
                    <a:pt x="99439" y="2267988"/>
                  </a:lnTo>
                  <a:lnTo>
                    <a:pt x="57083" y="2253615"/>
                  </a:lnTo>
                  <a:lnTo>
                    <a:pt x="23450" y="2224127"/>
                  </a:lnTo>
                  <a:lnTo>
                    <a:pt x="3663" y="2184014"/>
                  </a:lnTo>
                  <a:lnTo>
                    <a:pt x="0" y="2161842"/>
                  </a:lnTo>
                  <a:lnTo>
                    <a:pt x="0" y="2154331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295296" y="0"/>
                  </a:lnTo>
                  <a:lnTo>
                    <a:pt x="2338499" y="9651"/>
                  </a:lnTo>
                  <a:lnTo>
                    <a:pt x="2373982" y="32345"/>
                  </a:lnTo>
                  <a:lnTo>
                    <a:pt x="2396342" y="64627"/>
                  </a:lnTo>
                  <a:lnTo>
                    <a:pt x="2402175" y="89065"/>
                  </a:lnTo>
                  <a:lnTo>
                    <a:pt x="2402175" y="2161842"/>
                  </a:lnTo>
                  <a:lnTo>
                    <a:pt x="2390593" y="2205045"/>
                  </a:lnTo>
                  <a:lnTo>
                    <a:pt x="2363360" y="2240528"/>
                  </a:lnTo>
                  <a:lnTo>
                    <a:pt x="2324621" y="2262887"/>
                  </a:lnTo>
                  <a:lnTo>
                    <a:pt x="2302735" y="2267988"/>
                  </a:lnTo>
                  <a:lnTo>
                    <a:pt x="2295296" y="2268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object 15">
              <a:extLst>
                <a:ext uri="{FF2B5EF4-FFF2-40B4-BE49-F238E27FC236}">
                  <a16:creationId xmlns:a16="http://schemas.microsoft.com/office/drawing/2014/main" id="{0B0FE45F-3A53-4DE5-B3BB-49090EA563B8}"/>
                </a:ext>
              </a:extLst>
            </p:cNvPr>
            <p:cNvSpPr/>
            <p:nvPr/>
          </p:nvSpPr>
          <p:spPr>
            <a:xfrm>
              <a:off x="4146612" y="1448931"/>
              <a:ext cx="2402205" cy="114935"/>
            </a:xfrm>
            <a:custGeom>
              <a:avLst/>
              <a:gdLst/>
              <a:ahLst/>
              <a:cxnLst/>
              <a:rect l="l" t="t" r="r" b="b"/>
              <a:pathLst>
                <a:path w="2402204" h="114934">
                  <a:moveTo>
                    <a:pt x="0" y="114389"/>
                  </a:moveTo>
                  <a:lnTo>
                    <a:pt x="544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5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287786" y="0"/>
                  </a:lnTo>
                  <a:lnTo>
                    <a:pt x="2331561" y="8707"/>
                  </a:lnTo>
                  <a:lnTo>
                    <a:pt x="2368671" y="33503"/>
                  </a:lnTo>
                  <a:lnTo>
                    <a:pt x="2372871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4" y="106877"/>
                  </a:lnTo>
                  <a:lnTo>
                    <a:pt x="0" y="114389"/>
                  </a:lnTo>
                  <a:close/>
                </a:path>
                <a:path w="2402204" h="114934">
                  <a:moveTo>
                    <a:pt x="2402175" y="114389"/>
                  </a:moveTo>
                  <a:lnTo>
                    <a:pt x="2388652" y="78404"/>
                  </a:lnTo>
                  <a:lnTo>
                    <a:pt x="2351349" y="50969"/>
                  </a:lnTo>
                  <a:lnTo>
                    <a:pt x="2310106" y="39580"/>
                  </a:lnTo>
                  <a:lnTo>
                    <a:pt x="2287786" y="38129"/>
                  </a:lnTo>
                  <a:lnTo>
                    <a:pt x="2372871" y="38129"/>
                  </a:lnTo>
                  <a:lnTo>
                    <a:pt x="2393467" y="70614"/>
                  </a:lnTo>
                  <a:lnTo>
                    <a:pt x="2401631" y="103120"/>
                  </a:lnTo>
                  <a:lnTo>
                    <a:pt x="2402175" y="11438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object 16">
              <a:extLst>
                <a:ext uri="{FF2B5EF4-FFF2-40B4-BE49-F238E27FC236}">
                  <a16:creationId xmlns:a16="http://schemas.microsoft.com/office/drawing/2014/main" id="{C08705CB-A446-4A8D-9B97-B0F4183D8727}"/>
                </a:ext>
              </a:extLst>
            </p:cNvPr>
            <p:cNvSpPr/>
            <p:nvPr/>
          </p:nvSpPr>
          <p:spPr>
            <a:xfrm>
              <a:off x="4337260" y="167770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7" name="object 17">
              <a:extLst>
                <a:ext uri="{FF2B5EF4-FFF2-40B4-BE49-F238E27FC236}">
                  <a16:creationId xmlns:a16="http://schemas.microsoft.com/office/drawing/2014/main" id="{8FF0DEA2-04B1-4AAC-8360-DA0DA8D5B02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32585" y="1734904"/>
              <a:ext cx="190648" cy="266908"/>
            </a:xfrm>
            <a:prstGeom prst="rect">
              <a:avLst/>
            </a:prstGeom>
          </p:spPr>
        </p:pic>
      </p:grpSp>
      <p:sp>
        <p:nvSpPr>
          <p:cNvPr id="58" name="object 18">
            <a:extLst>
              <a:ext uri="{FF2B5EF4-FFF2-40B4-BE49-F238E27FC236}">
                <a16:creationId xmlns:a16="http://schemas.microsoft.com/office/drawing/2014/main" id="{33E5522A-7A8C-47A4-B248-B22BAB51A94A}"/>
              </a:ext>
            </a:extLst>
          </p:cNvPr>
          <p:cNvSpPr txBox="1"/>
          <p:nvPr/>
        </p:nvSpPr>
        <p:spPr>
          <a:xfrm>
            <a:off x="3616527" y="1313101"/>
            <a:ext cx="66293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明确优先级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9" name="object 19">
            <a:extLst>
              <a:ext uri="{FF2B5EF4-FFF2-40B4-BE49-F238E27FC236}">
                <a16:creationId xmlns:a16="http://schemas.microsoft.com/office/drawing/2014/main" id="{AB67E864-0D88-4439-A91D-18842D0DA89D}"/>
              </a:ext>
            </a:extLst>
          </p:cNvPr>
          <p:cNvSpPr txBox="1"/>
          <p:nvPr/>
        </p:nvSpPr>
        <p:spPr>
          <a:xfrm>
            <a:off x="3244762" y="1590495"/>
            <a:ext cx="1520666" cy="44467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7000"/>
              </a:lnSpc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根据业务价值和开发成本，分阶段实施功能，确保核心路径优先跑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通，避免资源分散。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0" name="object 20">
            <a:extLst>
              <a:ext uri="{FF2B5EF4-FFF2-40B4-BE49-F238E27FC236}">
                <a16:creationId xmlns:a16="http://schemas.microsoft.com/office/drawing/2014/main" id="{924E9F8E-0B8E-4BEF-BE4E-A3CD550780E9}"/>
              </a:ext>
            </a:extLst>
          </p:cNvPr>
          <p:cNvGrpSpPr/>
          <p:nvPr/>
        </p:nvGrpSpPr>
        <p:grpSpPr>
          <a:xfrm>
            <a:off x="5054577" y="1086699"/>
            <a:ext cx="1808798" cy="1715929"/>
            <a:chOff x="6739436" y="1448931"/>
            <a:chExt cx="2411730" cy="2287905"/>
          </a:xfrm>
        </p:grpSpPr>
        <p:sp>
          <p:nvSpPr>
            <p:cNvPr id="61" name="object 21">
              <a:extLst>
                <a:ext uri="{FF2B5EF4-FFF2-40B4-BE49-F238E27FC236}">
                  <a16:creationId xmlns:a16="http://schemas.microsoft.com/office/drawing/2014/main" id="{B5647A3E-03E9-4E57-8773-64DB63512653}"/>
                </a:ext>
              </a:extLst>
            </p:cNvPr>
            <p:cNvSpPr/>
            <p:nvPr/>
          </p:nvSpPr>
          <p:spPr>
            <a:xfrm>
              <a:off x="6739436" y="1467996"/>
              <a:ext cx="2411730" cy="2268855"/>
            </a:xfrm>
            <a:custGeom>
              <a:avLst/>
              <a:gdLst/>
              <a:ahLst/>
              <a:cxnLst/>
              <a:rect l="l" t="t" r="r" b="b"/>
              <a:pathLst>
                <a:path w="2411729" h="2268854">
                  <a:moveTo>
                    <a:pt x="2304829" y="2268720"/>
                  </a:moveTo>
                  <a:lnTo>
                    <a:pt x="106878" y="2268720"/>
                  </a:lnTo>
                  <a:lnTo>
                    <a:pt x="99439" y="2267988"/>
                  </a:lnTo>
                  <a:lnTo>
                    <a:pt x="57083" y="2253615"/>
                  </a:lnTo>
                  <a:lnTo>
                    <a:pt x="23450" y="2224127"/>
                  </a:lnTo>
                  <a:lnTo>
                    <a:pt x="3663" y="2184014"/>
                  </a:lnTo>
                  <a:lnTo>
                    <a:pt x="0" y="2161842"/>
                  </a:lnTo>
                  <a:lnTo>
                    <a:pt x="0" y="2154331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04829" y="0"/>
                  </a:lnTo>
                  <a:lnTo>
                    <a:pt x="2348032" y="9651"/>
                  </a:lnTo>
                  <a:lnTo>
                    <a:pt x="2383514" y="32345"/>
                  </a:lnTo>
                  <a:lnTo>
                    <a:pt x="2405874" y="64627"/>
                  </a:lnTo>
                  <a:lnTo>
                    <a:pt x="2411707" y="89065"/>
                  </a:lnTo>
                  <a:lnTo>
                    <a:pt x="2411707" y="2161842"/>
                  </a:lnTo>
                  <a:lnTo>
                    <a:pt x="2400125" y="2205045"/>
                  </a:lnTo>
                  <a:lnTo>
                    <a:pt x="2372892" y="2240528"/>
                  </a:lnTo>
                  <a:lnTo>
                    <a:pt x="2334154" y="2262887"/>
                  </a:lnTo>
                  <a:lnTo>
                    <a:pt x="2312268" y="2267988"/>
                  </a:lnTo>
                  <a:lnTo>
                    <a:pt x="2304829" y="2268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object 22">
              <a:extLst>
                <a:ext uri="{FF2B5EF4-FFF2-40B4-BE49-F238E27FC236}">
                  <a16:creationId xmlns:a16="http://schemas.microsoft.com/office/drawing/2014/main" id="{0C33B324-BDD8-4FBA-8DE1-4859E16D0B22}"/>
                </a:ext>
              </a:extLst>
            </p:cNvPr>
            <p:cNvSpPr/>
            <p:nvPr/>
          </p:nvSpPr>
          <p:spPr>
            <a:xfrm>
              <a:off x="6739436" y="1448931"/>
              <a:ext cx="2411730" cy="114935"/>
            </a:xfrm>
            <a:custGeom>
              <a:avLst/>
              <a:gdLst/>
              <a:ahLst/>
              <a:cxnLst/>
              <a:rect l="l" t="t" r="r" b="b"/>
              <a:pathLst>
                <a:path w="2411729" h="114934">
                  <a:moveTo>
                    <a:pt x="0" y="114389"/>
                  </a:moveTo>
                  <a:lnTo>
                    <a:pt x="543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4897" y="81233"/>
                  </a:lnTo>
                  <a:lnTo>
                    <a:pt x="8707" y="70614"/>
                  </a:lnTo>
                  <a:lnTo>
                    <a:pt x="13521" y="60411"/>
                  </a:lnTo>
                  <a:lnTo>
                    <a:pt x="19173" y="50969"/>
                  </a:lnTo>
                  <a:lnTo>
                    <a:pt x="19259" y="50825"/>
                  </a:lnTo>
                  <a:lnTo>
                    <a:pt x="50825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297318" y="0"/>
                  </a:lnTo>
                  <a:lnTo>
                    <a:pt x="2341092" y="8707"/>
                  </a:lnTo>
                  <a:lnTo>
                    <a:pt x="2378203" y="33503"/>
                  </a:lnTo>
                  <a:lnTo>
                    <a:pt x="2382403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1" y="47144"/>
                  </a:lnTo>
                  <a:lnTo>
                    <a:pt x="25920" y="66034"/>
                  </a:lnTo>
                  <a:lnTo>
                    <a:pt x="2176" y="99508"/>
                  </a:lnTo>
                  <a:lnTo>
                    <a:pt x="543" y="106877"/>
                  </a:lnTo>
                  <a:lnTo>
                    <a:pt x="0" y="114389"/>
                  </a:lnTo>
                  <a:close/>
                </a:path>
                <a:path w="2411729" h="114934">
                  <a:moveTo>
                    <a:pt x="2411707" y="114389"/>
                  </a:moveTo>
                  <a:lnTo>
                    <a:pt x="2398184" y="78404"/>
                  </a:lnTo>
                  <a:lnTo>
                    <a:pt x="2360880" y="50969"/>
                  </a:lnTo>
                  <a:lnTo>
                    <a:pt x="2319638" y="39580"/>
                  </a:lnTo>
                  <a:lnTo>
                    <a:pt x="2297318" y="38129"/>
                  </a:lnTo>
                  <a:lnTo>
                    <a:pt x="2382403" y="38129"/>
                  </a:lnTo>
                  <a:lnTo>
                    <a:pt x="2402999" y="70614"/>
                  </a:lnTo>
                  <a:lnTo>
                    <a:pt x="2411163" y="103120"/>
                  </a:lnTo>
                  <a:lnTo>
                    <a:pt x="2411707" y="11438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object 23">
              <a:extLst>
                <a:ext uri="{FF2B5EF4-FFF2-40B4-BE49-F238E27FC236}">
                  <a16:creationId xmlns:a16="http://schemas.microsoft.com/office/drawing/2014/main" id="{3947E79A-1620-4160-A884-A1FAAFAC577A}"/>
                </a:ext>
              </a:extLst>
            </p:cNvPr>
            <p:cNvSpPr/>
            <p:nvPr/>
          </p:nvSpPr>
          <p:spPr>
            <a:xfrm>
              <a:off x="6930085" y="167770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4" name="object 24">
              <a:extLst>
                <a:ext uri="{FF2B5EF4-FFF2-40B4-BE49-F238E27FC236}">
                  <a16:creationId xmlns:a16="http://schemas.microsoft.com/office/drawing/2014/main" id="{A8AC61D9-1DB9-4F8F-AA33-08C17F350FF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15877" y="1734904"/>
              <a:ext cx="219246" cy="266908"/>
            </a:xfrm>
            <a:prstGeom prst="rect">
              <a:avLst/>
            </a:prstGeom>
          </p:spPr>
        </p:pic>
      </p:grpSp>
      <p:sp>
        <p:nvSpPr>
          <p:cNvPr id="65" name="object 25">
            <a:extLst>
              <a:ext uri="{FF2B5EF4-FFF2-40B4-BE49-F238E27FC236}">
                <a16:creationId xmlns:a16="http://schemas.microsoft.com/office/drawing/2014/main" id="{2AC4EBE3-63B6-40D8-8E63-9BC85352E9CB}"/>
              </a:ext>
            </a:extLst>
          </p:cNvPr>
          <p:cNvSpPr txBox="1"/>
          <p:nvPr/>
        </p:nvSpPr>
        <p:spPr>
          <a:xfrm>
            <a:off x="5563044" y="1313101"/>
            <a:ext cx="533876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用户参与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6" name="object 26">
            <a:extLst>
              <a:ext uri="{FF2B5EF4-FFF2-40B4-BE49-F238E27FC236}">
                <a16:creationId xmlns:a16="http://schemas.microsoft.com/office/drawing/2014/main" id="{EA3BDFFE-A7EC-49BE-AACB-48CC54542059}"/>
              </a:ext>
            </a:extLst>
          </p:cNvPr>
          <p:cNvSpPr txBox="1"/>
          <p:nvPr/>
        </p:nvSpPr>
        <p:spPr>
          <a:xfrm>
            <a:off x="5191279" y="1590495"/>
            <a:ext cx="1520666" cy="44467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7000"/>
              </a:lnSpc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邀请真实用户进行可用性测试，持续收集反馈，基于客观数据而非主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观臆断进行迭代。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7" name="object 27">
            <a:extLst>
              <a:ext uri="{FF2B5EF4-FFF2-40B4-BE49-F238E27FC236}">
                <a16:creationId xmlns:a16="http://schemas.microsoft.com/office/drawing/2014/main" id="{1FA23C03-074B-4AAE-90C5-A35D7A17FB97}"/>
              </a:ext>
            </a:extLst>
          </p:cNvPr>
          <p:cNvGrpSpPr/>
          <p:nvPr/>
        </p:nvGrpSpPr>
        <p:grpSpPr>
          <a:xfrm>
            <a:off x="7006344" y="1086699"/>
            <a:ext cx="1801654" cy="1715929"/>
            <a:chOff x="9341792" y="1448931"/>
            <a:chExt cx="2402205" cy="2287905"/>
          </a:xfrm>
        </p:grpSpPr>
        <p:sp>
          <p:nvSpPr>
            <p:cNvPr id="68" name="object 28">
              <a:extLst>
                <a:ext uri="{FF2B5EF4-FFF2-40B4-BE49-F238E27FC236}">
                  <a16:creationId xmlns:a16="http://schemas.microsoft.com/office/drawing/2014/main" id="{FBC1A562-A8CA-46DE-BE82-579BC660974A}"/>
                </a:ext>
              </a:extLst>
            </p:cNvPr>
            <p:cNvSpPr/>
            <p:nvPr/>
          </p:nvSpPr>
          <p:spPr>
            <a:xfrm>
              <a:off x="9341792" y="1467996"/>
              <a:ext cx="2402205" cy="2268855"/>
            </a:xfrm>
            <a:custGeom>
              <a:avLst/>
              <a:gdLst/>
              <a:ahLst/>
              <a:cxnLst/>
              <a:rect l="l" t="t" r="r" b="b"/>
              <a:pathLst>
                <a:path w="2402204" h="2268854">
                  <a:moveTo>
                    <a:pt x="2295296" y="2268720"/>
                  </a:moveTo>
                  <a:lnTo>
                    <a:pt x="106878" y="2268720"/>
                  </a:lnTo>
                  <a:lnTo>
                    <a:pt x="99439" y="2267988"/>
                  </a:lnTo>
                  <a:lnTo>
                    <a:pt x="57083" y="2253615"/>
                  </a:lnTo>
                  <a:lnTo>
                    <a:pt x="23450" y="2224127"/>
                  </a:lnTo>
                  <a:lnTo>
                    <a:pt x="3663" y="2184014"/>
                  </a:lnTo>
                  <a:lnTo>
                    <a:pt x="0" y="2161842"/>
                  </a:lnTo>
                  <a:lnTo>
                    <a:pt x="0" y="2154331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295296" y="0"/>
                  </a:lnTo>
                  <a:lnTo>
                    <a:pt x="2338499" y="9651"/>
                  </a:lnTo>
                  <a:lnTo>
                    <a:pt x="2373982" y="32345"/>
                  </a:lnTo>
                  <a:lnTo>
                    <a:pt x="2396342" y="64627"/>
                  </a:lnTo>
                  <a:lnTo>
                    <a:pt x="2402175" y="89065"/>
                  </a:lnTo>
                  <a:lnTo>
                    <a:pt x="2402175" y="2161842"/>
                  </a:lnTo>
                  <a:lnTo>
                    <a:pt x="2390593" y="2205045"/>
                  </a:lnTo>
                  <a:lnTo>
                    <a:pt x="2363360" y="2240528"/>
                  </a:lnTo>
                  <a:lnTo>
                    <a:pt x="2324621" y="2262887"/>
                  </a:lnTo>
                  <a:lnTo>
                    <a:pt x="2302735" y="2267988"/>
                  </a:lnTo>
                  <a:lnTo>
                    <a:pt x="2295296" y="2268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object 29">
              <a:extLst>
                <a:ext uri="{FF2B5EF4-FFF2-40B4-BE49-F238E27FC236}">
                  <a16:creationId xmlns:a16="http://schemas.microsoft.com/office/drawing/2014/main" id="{E146B023-228B-409D-BDCC-2DD2FDF2491F}"/>
                </a:ext>
              </a:extLst>
            </p:cNvPr>
            <p:cNvSpPr/>
            <p:nvPr/>
          </p:nvSpPr>
          <p:spPr>
            <a:xfrm>
              <a:off x="9341792" y="1448931"/>
              <a:ext cx="2402205" cy="114935"/>
            </a:xfrm>
            <a:custGeom>
              <a:avLst/>
              <a:gdLst/>
              <a:ahLst/>
              <a:cxnLst/>
              <a:rect l="l" t="t" r="r" b="b"/>
              <a:pathLst>
                <a:path w="2402204" h="114934">
                  <a:moveTo>
                    <a:pt x="0" y="114389"/>
                  </a:moveTo>
                  <a:lnTo>
                    <a:pt x="543" y="103120"/>
                  </a:lnTo>
                  <a:lnTo>
                    <a:pt x="2144" y="92285"/>
                  </a:lnTo>
                  <a:lnTo>
                    <a:pt x="2176" y="92068"/>
                  </a:lnTo>
                  <a:lnTo>
                    <a:pt x="19173" y="50969"/>
                  </a:lnTo>
                  <a:lnTo>
                    <a:pt x="50824" y="19260"/>
                  </a:lnTo>
                  <a:lnTo>
                    <a:pt x="92068" y="2176"/>
                  </a:lnTo>
                  <a:lnTo>
                    <a:pt x="114389" y="0"/>
                  </a:lnTo>
                  <a:lnTo>
                    <a:pt x="2287786" y="0"/>
                  </a:lnTo>
                  <a:lnTo>
                    <a:pt x="2331560" y="8707"/>
                  </a:lnTo>
                  <a:lnTo>
                    <a:pt x="2368670" y="33503"/>
                  </a:lnTo>
                  <a:lnTo>
                    <a:pt x="2372869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0" y="47144"/>
                  </a:lnTo>
                  <a:lnTo>
                    <a:pt x="25919" y="66034"/>
                  </a:lnTo>
                  <a:lnTo>
                    <a:pt x="2176" y="99508"/>
                  </a:lnTo>
                  <a:lnTo>
                    <a:pt x="543" y="106877"/>
                  </a:lnTo>
                  <a:lnTo>
                    <a:pt x="0" y="114389"/>
                  </a:lnTo>
                  <a:close/>
                </a:path>
                <a:path w="2402204" h="114934">
                  <a:moveTo>
                    <a:pt x="2402175" y="114389"/>
                  </a:moveTo>
                  <a:lnTo>
                    <a:pt x="2388650" y="78404"/>
                  </a:lnTo>
                  <a:lnTo>
                    <a:pt x="2351347" y="50969"/>
                  </a:lnTo>
                  <a:lnTo>
                    <a:pt x="2310105" y="39580"/>
                  </a:lnTo>
                  <a:lnTo>
                    <a:pt x="2287786" y="38129"/>
                  </a:lnTo>
                  <a:lnTo>
                    <a:pt x="2372869" y="38129"/>
                  </a:lnTo>
                  <a:lnTo>
                    <a:pt x="2393465" y="70614"/>
                  </a:lnTo>
                  <a:lnTo>
                    <a:pt x="2401630" y="103120"/>
                  </a:lnTo>
                  <a:lnTo>
                    <a:pt x="2402175" y="11438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object 30">
              <a:extLst>
                <a:ext uri="{FF2B5EF4-FFF2-40B4-BE49-F238E27FC236}">
                  <a16:creationId xmlns:a16="http://schemas.microsoft.com/office/drawing/2014/main" id="{85D94CA7-2C34-448C-AA7E-5354E8512EB0}"/>
                </a:ext>
              </a:extLst>
            </p:cNvPr>
            <p:cNvSpPr/>
            <p:nvPr/>
          </p:nvSpPr>
          <p:spPr>
            <a:xfrm>
              <a:off x="9532441" y="167770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1" name="object 31">
              <a:extLst>
                <a:ext uri="{FF2B5EF4-FFF2-40B4-BE49-F238E27FC236}">
                  <a16:creationId xmlns:a16="http://schemas.microsoft.com/office/drawing/2014/main" id="{686E1764-23E1-41D4-99BF-37915C2F0B5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08701" y="1734904"/>
              <a:ext cx="219246" cy="266908"/>
            </a:xfrm>
            <a:prstGeom prst="rect">
              <a:avLst/>
            </a:prstGeom>
          </p:spPr>
        </p:pic>
      </p:grpSp>
      <p:sp>
        <p:nvSpPr>
          <p:cNvPr id="72" name="object 32">
            <a:extLst>
              <a:ext uri="{FF2B5EF4-FFF2-40B4-BE49-F238E27FC236}">
                <a16:creationId xmlns:a16="http://schemas.microsoft.com/office/drawing/2014/main" id="{FFEE6A62-4CD0-411C-A1EF-99622485BEF3}"/>
              </a:ext>
            </a:extLst>
          </p:cNvPr>
          <p:cNvSpPr txBox="1"/>
          <p:nvPr/>
        </p:nvSpPr>
        <p:spPr>
          <a:xfrm>
            <a:off x="7509561" y="1313101"/>
            <a:ext cx="66293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跨部门协作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73" name="object 33">
            <a:extLst>
              <a:ext uri="{FF2B5EF4-FFF2-40B4-BE49-F238E27FC236}">
                <a16:creationId xmlns:a16="http://schemas.microsoft.com/office/drawing/2014/main" id="{C2149996-73BC-416E-82A0-61718F6EC2B6}"/>
              </a:ext>
            </a:extLst>
          </p:cNvPr>
          <p:cNvSpPr txBox="1"/>
          <p:nvPr/>
        </p:nvSpPr>
        <p:spPr>
          <a:xfrm>
            <a:off x="7137796" y="1590495"/>
            <a:ext cx="1520666" cy="44467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7000"/>
              </a:lnSpc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设计、开发、测试多方协同，统一产品认知，减少沟通壁垒，共同推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进项目进度。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4" name="object 34">
            <a:extLst>
              <a:ext uri="{FF2B5EF4-FFF2-40B4-BE49-F238E27FC236}">
                <a16:creationId xmlns:a16="http://schemas.microsoft.com/office/drawing/2014/main" id="{C023982E-9386-4DBC-B444-8801FC0158EB}"/>
              </a:ext>
            </a:extLst>
          </p:cNvPr>
          <p:cNvGrpSpPr/>
          <p:nvPr/>
        </p:nvGrpSpPr>
        <p:grpSpPr>
          <a:xfrm>
            <a:off x="3109959" y="2945525"/>
            <a:ext cx="1801654" cy="1715929"/>
            <a:chOff x="4146612" y="3927366"/>
            <a:chExt cx="2402205" cy="2287905"/>
          </a:xfrm>
        </p:grpSpPr>
        <p:sp>
          <p:nvSpPr>
            <p:cNvPr id="75" name="object 35">
              <a:extLst>
                <a:ext uri="{FF2B5EF4-FFF2-40B4-BE49-F238E27FC236}">
                  <a16:creationId xmlns:a16="http://schemas.microsoft.com/office/drawing/2014/main" id="{FA0213DE-5BE5-495E-A67F-B354AD52F321}"/>
                </a:ext>
              </a:extLst>
            </p:cNvPr>
            <p:cNvSpPr/>
            <p:nvPr/>
          </p:nvSpPr>
          <p:spPr>
            <a:xfrm>
              <a:off x="4146612" y="3946430"/>
              <a:ext cx="2402205" cy="2268855"/>
            </a:xfrm>
            <a:custGeom>
              <a:avLst/>
              <a:gdLst/>
              <a:ahLst/>
              <a:cxnLst/>
              <a:rect l="l" t="t" r="r" b="b"/>
              <a:pathLst>
                <a:path w="2402204" h="2268854">
                  <a:moveTo>
                    <a:pt x="2295296" y="2268720"/>
                  </a:moveTo>
                  <a:lnTo>
                    <a:pt x="106878" y="2268720"/>
                  </a:lnTo>
                  <a:lnTo>
                    <a:pt x="99439" y="2267988"/>
                  </a:lnTo>
                  <a:lnTo>
                    <a:pt x="57083" y="2253615"/>
                  </a:lnTo>
                  <a:lnTo>
                    <a:pt x="23450" y="2224127"/>
                  </a:lnTo>
                  <a:lnTo>
                    <a:pt x="3663" y="2184014"/>
                  </a:lnTo>
                  <a:lnTo>
                    <a:pt x="0" y="2161842"/>
                  </a:lnTo>
                  <a:lnTo>
                    <a:pt x="0" y="2154331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295296" y="0"/>
                  </a:lnTo>
                  <a:lnTo>
                    <a:pt x="2338499" y="9651"/>
                  </a:lnTo>
                  <a:lnTo>
                    <a:pt x="2373982" y="32345"/>
                  </a:lnTo>
                  <a:lnTo>
                    <a:pt x="2396342" y="64627"/>
                  </a:lnTo>
                  <a:lnTo>
                    <a:pt x="2402175" y="89065"/>
                  </a:lnTo>
                  <a:lnTo>
                    <a:pt x="2402175" y="2161842"/>
                  </a:lnTo>
                  <a:lnTo>
                    <a:pt x="2390593" y="2205045"/>
                  </a:lnTo>
                  <a:lnTo>
                    <a:pt x="2363360" y="2240528"/>
                  </a:lnTo>
                  <a:lnTo>
                    <a:pt x="2324621" y="2262887"/>
                  </a:lnTo>
                  <a:lnTo>
                    <a:pt x="2302735" y="2267988"/>
                  </a:lnTo>
                  <a:lnTo>
                    <a:pt x="2295296" y="2268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object 36">
              <a:extLst>
                <a:ext uri="{FF2B5EF4-FFF2-40B4-BE49-F238E27FC236}">
                  <a16:creationId xmlns:a16="http://schemas.microsoft.com/office/drawing/2014/main" id="{0A00E83F-6407-4CC4-8525-55FEC83FA366}"/>
                </a:ext>
              </a:extLst>
            </p:cNvPr>
            <p:cNvSpPr/>
            <p:nvPr/>
          </p:nvSpPr>
          <p:spPr>
            <a:xfrm>
              <a:off x="4146612" y="3927366"/>
              <a:ext cx="2402205" cy="114935"/>
            </a:xfrm>
            <a:custGeom>
              <a:avLst/>
              <a:gdLst/>
              <a:ahLst/>
              <a:cxnLst/>
              <a:rect l="l" t="t" r="r" b="b"/>
              <a:pathLst>
                <a:path w="2402204" h="114935">
                  <a:moveTo>
                    <a:pt x="0" y="114389"/>
                  </a:moveTo>
                  <a:lnTo>
                    <a:pt x="8707" y="70613"/>
                  </a:lnTo>
                  <a:lnTo>
                    <a:pt x="33503" y="33503"/>
                  </a:lnTo>
                  <a:lnTo>
                    <a:pt x="70613" y="8706"/>
                  </a:lnTo>
                  <a:lnTo>
                    <a:pt x="114389" y="0"/>
                  </a:lnTo>
                  <a:lnTo>
                    <a:pt x="2287786" y="0"/>
                  </a:lnTo>
                  <a:lnTo>
                    <a:pt x="2331561" y="8706"/>
                  </a:lnTo>
                  <a:lnTo>
                    <a:pt x="2368671" y="33503"/>
                  </a:lnTo>
                  <a:lnTo>
                    <a:pt x="2372871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0" y="47144"/>
                  </a:lnTo>
                  <a:lnTo>
                    <a:pt x="25920" y="66033"/>
                  </a:lnTo>
                  <a:lnTo>
                    <a:pt x="5014" y="92068"/>
                  </a:lnTo>
                  <a:lnTo>
                    <a:pt x="4897" y="92284"/>
                  </a:lnTo>
                  <a:lnTo>
                    <a:pt x="2176" y="99508"/>
                  </a:lnTo>
                  <a:lnTo>
                    <a:pt x="544" y="106876"/>
                  </a:lnTo>
                  <a:lnTo>
                    <a:pt x="0" y="114389"/>
                  </a:lnTo>
                  <a:close/>
                </a:path>
                <a:path w="2402204" h="114935">
                  <a:moveTo>
                    <a:pt x="2402175" y="114389"/>
                  </a:moveTo>
                  <a:lnTo>
                    <a:pt x="2388652" y="78403"/>
                  </a:lnTo>
                  <a:lnTo>
                    <a:pt x="2351349" y="50969"/>
                  </a:lnTo>
                  <a:lnTo>
                    <a:pt x="2310106" y="39580"/>
                  </a:lnTo>
                  <a:lnTo>
                    <a:pt x="2287786" y="38129"/>
                  </a:lnTo>
                  <a:lnTo>
                    <a:pt x="2372871" y="38129"/>
                  </a:lnTo>
                  <a:lnTo>
                    <a:pt x="2393467" y="70613"/>
                  </a:lnTo>
                  <a:lnTo>
                    <a:pt x="2401631" y="103120"/>
                  </a:lnTo>
                  <a:lnTo>
                    <a:pt x="2402175" y="114389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object 37">
              <a:extLst>
                <a:ext uri="{FF2B5EF4-FFF2-40B4-BE49-F238E27FC236}">
                  <a16:creationId xmlns:a16="http://schemas.microsoft.com/office/drawing/2014/main" id="{072F4DB1-24A3-4773-9325-F6EFA1D9FFDE}"/>
                </a:ext>
              </a:extLst>
            </p:cNvPr>
            <p:cNvSpPr/>
            <p:nvPr/>
          </p:nvSpPr>
          <p:spPr>
            <a:xfrm>
              <a:off x="4337260" y="415614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78" name="object 38">
              <a:extLst>
                <a:ext uri="{FF2B5EF4-FFF2-40B4-BE49-F238E27FC236}">
                  <a16:creationId xmlns:a16="http://schemas.microsoft.com/office/drawing/2014/main" id="{10B85A15-C5C8-43D5-A018-8176EE82F0F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42117" y="4213339"/>
              <a:ext cx="171583" cy="266908"/>
            </a:xfrm>
            <a:prstGeom prst="rect">
              <a:avLst/>
            </a:prstGeom>
          </p:spPr>
        </p:pic>
      </p:grpSp>
      <p:sp>
        <p:nvSpPr>
          <p:cNvPr id="79" name="object 39">
            <a:extLst>
              <a:ext uri="{FF2B5EF4-FFF2-40B4-BE49-F238E27FC236}">
                <a16:creationId xmlns:a16="http://schemas.microsoft.com/office/drawing/2014/main" id="{086A8B43-3AB8-4B31-96A0-CC65EAA9F39F}"/>
              </a:ext>
            </a:extLst>
          </p:cNvPr>
          <p:cNvSpPr txBox="1"/>
          <p:nvPr/>
        </p:nvSpPr>
        <p:spPr>
          <a:xfrm>
            <a:off x="3616527" y="3171928"/>
            <a:ext cx="533876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注重细节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80" name="object 40">
            <a:extLst>
              <a:ext uri="{FF2B5EF4-FFF2-40B4-BE49-F238E27FC236}">
                <a16:creationId xmlns:a16="http://schemas.microsoft.com/office/drawing/2014/main" id="{6D4DD5E6-6363-4883-9DC5-DAA812D04E20}"/>
              </a:ext>
            </a:extLst>
          </p:cNvPr>
          <p:cNvSpPr txBox="1"/>
          <p:nvPr/>
        </p:nvSpPr>
        <p:spPr>
          <a:xfrm>
            <a:off x="3244762" y="3449321"/>
            <a:ext cx="1520666" cy="44467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7000"/>
              </a:lnSpc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打磨交互微动效、文案提示与异常状态处理，追求极致的用户体验与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统一的视觉规范。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81" name="object 41">
            <a:extLst>
              <a:ext uri="{FF2B5EF4-FFF2-40B4-BE49-F238E27FC236}">
                <a16:creationId xmlns:a16="http://schemas.microsoft.com/office/drawing/2014/main" id="{FF87F5CC-FDDA-4329-846A-2670CA4A956C}"/>
              </a:ext>
            </a:extLst>
          </p:cNvPr>
          <p:cNvGrpSpPr/>
          <p:nvPr/>
        </p:nvGrpSpPr>
        <p:grpSpPr>
          <a:xfrm>
            <a:off x="5054577" y="2945525"/>
            <a:ext cx="1808798" cy="1715929"/>
            <a:chOff x="6739436" y="3927366"/>
            <a:chExt cx="2411730" cy="2287905"/>
          </a:xfrm>
        </p:grpSpPr>
        <p:sp>
          <p:nvSpPr>
            <p:cNvPr id="82" name="object 42">
              <a:extLst>
                <a:ext uri="{FF2B5EF4-FFF2-40B4-BE49-F238E27FC236}">
                  <a16:creationId xmlns:a16="http://schemas.microsoft.com/office/drawing/2014/main" id="{B6540E77-E636-46E3-BF47-F913FA314630}"/>
                </a:ext>
              </a:extLst>
            </p:cNvPr>
            <p:cNvSpPr/>
            <p:nvPr/>
          </p:nvSpPr>
          <p:spPr>
            <a:xfrm>
              <a:off x="6739436" y="3946430"/>
              <a:ext cx="2411730" cy="2268855"/>
            </a:xfrm>
            <a:custGeom>
              <a:avLst/>
              <a:gdLst/>
              <a:ahLst/>
              <a:cxnLst/>
              <a:rect l="l" t="t" r="r" b="b"/>
              <a:pathLst>
                <a:path w="2411729" h="2268854">
                  <a:moveTo>
                    <a:pt x="2304829" y="2268720"/>
                  </a:moveTo>
                  <a:lnTo>
                    <a:pt x="106878" y="2268720"/>
                  </a:lnTo>
                  <a:lnTo>
                    <a:pt x="99439" y="2267988"/>
                  </a:lnTo>
                  <a:lnTo>
                    <a:pt x="57083" y="2253615"/>
                  </a:lnTo>
                  <a:lnTo>
                    <a:pt x="23450" y="2224127"/>
                  </a:lnTo>
                  <a:lnTo>
                    <a:pt x="3663" y="2184014"/>
                  </a:lnTo>
                  <a:lnTo>
                    <a:pt x="0" y="2161842"/>
                  </a:lnTo>
                  <a:lnTo>
                    <a:pt x="0" y="2154331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304829" y="0"/>
                  </a:lnTo>
                  <a:lnTo>
                    <a:pt x="2348032" y="9651"/>
                  </a:lnTo>
                  <a:lnTo>
                    <a:pt x="2383514" y="32345"/>
                  </a:lnTo>
                  <a:lnTo>
                    <a:pt x="2405874" y="64627"/>
                  </a:lnTo>
                  <a:lnTo>
                    <a:pt x="2411707" y="89065"/>
                  </a:lnTo>
                  <a:lnTo>
                    <a:pt x="2411707" y="2161842"/>
                  </a:lnTo>
                  <a:lnTo>
                    <a:pt x="2400125" y="2205045"/>
                  </a:lnTo>
                  <a:lnTo>
                    <a:pt x="2372892" y="2240528"/>
                  </a:lnTo>
                  <a:lnTo>
                    <a:pt x="2334154" y="2262887"/>
                  </a:lnTo>
                  <a:lnTo>
                    <a:pt x="2312268" y="2267988"/>
                  </a:lnTo>
                  <a:lnTo>
                    <a:pt x="2304829" y="2268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object 43">
              <a:extLst>
                <a:ext uri="{FF2B5EF4-FFF2-40B4-BE49-F238E27FC236}">
                  <a16:creationId xmlns:a16="http://schemas.microsoft.com/office/drawing/2014/main" id="{67CB5548-1558-4D54-8514-A6A435CEE7E5}"/>
                </a:ext>
              </a:extLst>
            </p:cNvPr>
            <p:cNvSpPr/>
            <p:nvPr/>
          </p:nvSpPr>
          <p:spPr>
            <a:xfrm>
              <a:off x="6739436" y="3927366"/>
              <a:ext cx="2411730" cy="114935"/>
            </a:xfrm>
            <a:custGeom>
              <a:avLst/>
              <a:gdLst/>
              <a:ahLst/>
              <a:cxnLst/>
              <a:rect l="l" t="t" r="r" b="b"/>
              <a:pathLst>
                <a:path w="2411729" h="114935">
                  <a:moveTo>
                    <a:pt x="0" y="114389"/>
                  </a:moveTo>
                  <a:lnTo>
                    <a:pt x="8707" y="70613"/>
                  </a:lnTo>
                  <a:lnTo>
                    <a:pt x="33503" y="33503"/>
                  </a:lnTo>
                  <a:lnTo>
                    <a:pt x="70613" y="8706"/>
                  </a:lnTo>
                  <a:lnTo>
                    <a:pt x="114389" y="0"/>
                  </a:lnTo>
                  <a:lnTo>
                    <a:pt x="2297318" y="0"/>
                  </a:lnTo>
                  <a:lnTo>
                    <a:pt x="2341092" y="8706"/>
                  </a:lnTo>
                  <a:lnTo>
                    <a:pt x="2378203" y="33503"/>
                  </a:lnTo>
                  <a:lnTo>
                    <a:pt x="2382403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10" y="47144"/>
                  </a:lnTo>
                  <a:lnTo>
                    <a:pt x="25920" y="66033"/>
                  </a:lnTo>
                  <a:lnTo>
                    <a:pt x="5014" y="92068"/>
                  </a:lnTo>
                  <a:lnTo>
                    <a:pt x="4897" y="92284"/>
                  </a:lnTo>
                  <a:lnTo>
                    <a:pt x="2176" y="99508"/>
                  </a:lnTo>
                  <a:lnTo>
                    <a:pt x="543" y="106876"/>
                  </a:lnTo>
                  <a:lnTo>
                    <a:pt x="0" y="114389"/>
                  </a:lnTo>
                  <a:close/>
                </a:path>
                <a:path w="2411729" h="114935">
                  <a:moveTo>
                    <a:pt x="2411707" y="114389"/>
                  </a:moveTo>
                  <a:lnTo>
                    <a:pt x="2398184" y="78403"/>
                  </a:lnTo>
                  <a:lnTo>
                    <a:pt x="2360880" y="50969"/>
                  </a:lnTo>
                  <a:lnTo>
                    <a:pt x="2319638" y="39580"/>
                  </a:lnTo>
                  <a:lnTo>
                    <a:pt x="2297318" y="38129"/>
                  </a:lnTo>
                  <a:lnTo>
                    <a:pt x="2382403" y="38129"/>
                  </a:lnTo>
                  <a:lnTo>
                    <a:pt x="2402999" y="70613"/>
                  </a:lnTo>
                  <a:lnTo>
                    <a:pt x="2411163" y="103120"/>
                  </a:lnTo>
                  <a:lnTo>
                    <a:pt x="2411707" y="114389"/>
                  </a:lnTo>
                  <a:close/>
                </a:path>
              </a:pathLst>
            </a:custGeom>
            <a:solidFill>
              <a:srgbClr val="F9731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4" name="object 44">
              <a:extLst>
                <a:ext uri="{FF2B5EF4-FFF2-40B4-BE49-F238E27FC236}">
                  <a16:creationId xmlns:a16="http://schemas.microsoft.com/office/drawing/2014/main" id="{83667237-5D0B-469B-8C8C-FA542558C38D}"/>
                </a:ext>
              </a:extLst>
            </p:cNvPr>
            <p:cNvSpPr/>
            <p:nvPr/>
          </p:nvSpPr>
          <p:spPr>
            <a:xfrm>
              <a:off x="6930085" y="415614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85" name="object 45">
              <a:extLst>
                <a:ext uri="{FF2B5EF4-FFF2-40B4-BE49-F238E27FC236}">
                  <a16:creationId xmlns:a16="http://schemas.microsoft.com/office/drawing/2014/main" id="{04BF6982-03BB-4966-A6D4-DB3B87348B4A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34942" y="4213339"/>
              <a:ext cx="171583" cy="266908"/>
            </a:xfrm>
            <a:prstGeom prst="rect">
              <a:avLst/>
            </a:prstGeom>
          </p:spPr>
        </p:pic>
      </p:grpSp>
      <p:sp>
        <p:nvSpPr>
          <p:cNvPr id="86" name="object 46">
            <a:extLst>
              <a:ext uri="{FF2B5EF4-FFF2-40B4-BE49-F238E27FC236}">
                <a16:creationId xmlns:a16="http://schemas.microsoft.com/office/drawing/2014/main" id="{4971AB63-E2BD-44FB-8DCA-D371D947C32D}"/>
              </a:ext>
            </a:extLst>
          </p:cNvPr>
          <p:cNvSpPr txBox="1"/>
          <p:nvPr/>
        </p:nvSpPr>
        <p:spPr>
          <a:xfrm>
            <a:off x="5563044" y="3171928"/>
            <a:ext cx="662939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保持灵活性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87" name="object 47">
            <a:extLst>
              <a:ext uri="{FF2B5EF4-FFF2-40B4-BE49-F238E27FC236}">
                <a16:creationId xmlns:a16="http://schemas.microsoft.com/office/drawing/2014/main" id="{6BB51BBC-A284-48F1-A72F-99D62EA9CF7F}"/>
              </a:ext>
            </a:extLst>
          </p:cNvPr>
          <p:cNvSpPr txBox="1"/>
          <p:nvPr/>
        </p:nvSpPr>
        <p:spPr>
          <a:xfrm>
            <a:off x="5191279" y="3449321"/>
            <a:ext cx="1520666" cy="44467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7000"/>
              </a:lnSpc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为产品架构预留扩展空间，灵活应对市场变化，支持未来的功能新增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与业务调整。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88" name="object 48">
            <a:extLst>
              <a:ext uri="{FF2B5EF4-FFF2-40B4-BE49-F238E27FC236}">
                <a16:creationId xmlns:a16="http://schemas.microsoft.com/office/drawing/2014/main" id="{C9B0D1B3-9AFF-4436-BF33-E48C12415D88}"/>
              </a:ext>
            </a:extLst>
          </p:cNvPr>
          <p:cNvGrpSpPr/>
          <p:nvPr/>
        </p:nvGrpSpPr>
        <p:grpSpPr>
          <a:xfrm>
            <a:off x="7006344" y="2945525"/>
            <a:ext cx="1801654" cy="1715929"/>
            <a:chOff x="9341792" y="3927366"/>
            <a:chExt cx="2402205" cy="2287905"/>
          </a:xfrm>
        </p:grpSpPr>
        <p:sp>
          <p:nvSpPr>
            <p:cNvPr id="89" name="object 49">
              <a:extLst>
                <a:ext uri="{FF2B5EF4-FFF2-40B4-BE49-F238E27FC236}">
                  <a16:creationId xmlns:a16="http://schemas.microsoft.com/office/drawing/2014/main" id="{B9889751-4EA2-4227-9CD6-1F7E5B42893C}"/>
                </a:ext>
              </a:extLst>
            </p:cNvPr>
            <p:cNvSpPr/>
            <p:nvPr/>
          </p:nvSpPr>
          <p:spPr>
            <a:xfrm>
              <a:off x="9341792" y="3946430"/>
              <a:ext cx="2402205" cy="2268855"/>
            </a:xfrm>
            <a:custGeom>
              <a:avLst/>
              <a:gdLst/>
              <a:ahLst/>
              <a:cxnLst/>
              <a:rect l="l" t="t" r="r" b="b"/>
              <a:pathLst>
                <a:path w="2402204" h="2268854">
                  <a:moveTo>
                    <a:pt x="2295296" y="2268720"/>
                  </a:moveTo>
                  <a:lnTo>
                    <a:pt x="106878" y="2268720"/>
                  </a:lnTo>
                  <a:lnTo>
                    <a:pt x="99439" y="2267988"/>
                  </a:lnTo>
                  <a:lnTo>
                    <a:pt x="57083" y="2253615"/>
                  </a:lnTo>
                  <a:lnTo>
                    <a:pt x="23450" y="2224127"/>
                  </a:lnTo>
                  <a:lnTo>
                    <a:pt x="3663" y="2184014"/>
                  </a:lnTo>
                  <a:lnTo>
                    <a:pt x="0" y="2161842"/>
                  </a:lnTo>
                  <a:lnTo>
                    <a:pt x="0" y="2154331"/>
                  </a:lnTo>
                  <a:lnTo>
                    <a:pt x="0" y="89065"/>
                  </a:lnTo>
                  <a:lnTo>
                    <a:pt x="15105" y="47569"/>
                  </a:lnTo>
                  <a:lnTo>
                    <a:pt x="44592" y="19542"/>
                  </a:lnTo>
                  <a:lnTo>
                    <a:pt x="84706" y="3052"/>
                  </a:lnTo>
                  <a:lnTo>
                    <a:pt x="106878" y="0"/>
                  </a:lnTo>
                  <a:lnTo>
                    <a:pt x="2295296" y="0"/>
                  </a:lnTo>
                  <a:lnTo>
                    <a:pt x="2338499" y="9651"/>
                  </a:lnTo>
                  <a:lnTo>
                    <a:pt x="2373982" y="32345"/>
                  </a:lnTo>
                  <a:lnTo>
                    <a:pt x="2396342" y="64627"/>
                  </a:lnTo>
                  <a:lnTo>
                    <a:pt x="2402175" y="89065"/>
                  </a:lnTo>
                  <a:lnTo>
                    <a:pt x="2402175" y="2161842"/>
                  </a:lnTo>
                  <a:lnTo>
                    <a:pt x="2390593" y="2205045"/>
                  </a:lnTo>
                  <a:lnTo>
                    <a:pt x="2363360" y="2240528"/>
                  </a:lnTo>
                  <a:lnTo>
                    <a:pt x="2324621" y="2262887"/>
                  </a:lnTo>
                  <a:lnTo>
                    <a:pt x="2302735" y="2267988"/>
                  </a:lnTo>
                  <a:lnTo>
                    <a:pt x="2295296" y="226872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0" name="object 50">
              <a:extLst>
                <a:ext uri="{FF2B5EF4-FFF2-40B4-BE49-F238E27FC236}">
                  <a16:creationId xmlns:a16="http://schemas.microsoft.com/office/drawing/2014/main" id="{4280C8A0-D24A-48CF-926E-08B2805467A9}"/>
                </a:ext>
              </a:extLst>
            </p:cNvPr>
            <p:cNvSpPr/>
            <p:nvPr/>
          </p:nvSpPr>
          <p:spPr>
            <a:xfrm>
              <a:off x="9341792" y="3927366"/>
              <a:ext cx="2402205" cy="114935"/>
            </a:xfrm>
            <a:custGeom>
              <a:avLst/>
              <a:gdLst/>
              <a:ahLst/>
              <a:cxnLst/>
              <a:rect l="l" t="t" r="r" b="b"/>
              <a:pathLst>
                <a:path w="2402204" h="114935">
                  <a:moveTo>
                    <a:pt x="0" y="114389"/>
                  </a:moveTo>
                  <a:lnTo>
                    <a:pt x="8706" y="70613"/>
                  </a:lnTo>
                  <a:lnTo>
                    <a:pt x="33502" y="33503"/>
                  </a:lnTo>
                  <a:lnTo>
                    <a:pt x="70613" y="8706"/>
                  </a:lnTo>
                  <a:lnTo>
                    <a:pt x="114389" y="0"/>
                  </a:lnTo>
                  <a:lnTo>
                    <a:pt x="2287786" y="0"/>
                  </a:lnTo>
                  <a:lnTo>
                    <a:pt x="2331560" y="8706"/>
                  </a:lnTo>
                  <a:lnTo>
                    <a:pt x="2368670" y="33503"/>
                  </a:lnTo>
                  <a:lnTo>
                    <a:pt x="2372870" y="38129"/>
                  </a:lnTo>
                  <a:lnTo>
                    <a:pt x="114389" y="38129"/>
                  </a:lnTo>
                  <a:lnTo>
                    <a:pt x="103120" y="38492"/>
                  </a:lnTo>
                  <a:lnTo>
                    <a:pt x="60409" y="47144"/>
                  </a:lnTo>
                  <a:lnTo>
                    <a:pt x="25919" y="66033"/>
                  </a:lnTo>
                  <a:lnTo>
                    <a:pt x="5013" y="92068"/>
                  </a:lnTo>
                  <a:lnTo>
                    <a:pt x="4897" y="92284"/>
                  </a:lnTo>
                  <a:lnTo>
                    <a:pt x="2176" y="99508"/>
                  </a:lnTo>
                  <a:lnTo>
                    <a:pt x="543" y="106876"/>
                  </a:lnTo>
                  <a:lnTo>
                    <a:pt x="0" y="114389"/>
                  </a:lnTo>
                  <a:close/>
                </a:path>
                <a:path w="2402204" h="114935">
                  <a:moveTo>
                    <a:pt x="2402175" y="114389"/>
                  </a:moveTo>
                  <a:lnTo>
                    <a:pt x="2388651" y="78403"/>
                  </a:lnTo>
                  <a:lnTo>
                    <a:pt x="2351347" y="50969"/>
                  </a:lnTo>
                  <a:lnTo>
                    <a:pt x="2310105" y="39580"/>
                  </a:lnTo>
                  <a:lnTo>
                    <a:pt x="2287786" y="38129"/>
                  </a:lnTo>
                  <a:lnTo>
                    <a:pt x="2372870" y="38129"/>
                  </a:lnTo>
                  <a:lnTo>
                    <a:pt x="2393465" y="70613"/>
                  </a:lnTo>
                  <a:lnTo>
                    <a:pt x="2401630" y="103120"/>
                  </a:lnTo>
                  <a:lnTo>
                    <a:pt x="2402175" y="114389"/>
                  </a:lnTo>
                  <a:close/>
                </a:path>
              </a:pathLst>
            </a:custGeom>
            <a:solidFill>
              <a:srgbClr val="4A546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1" name="object 51">
              <a:extLst>
                <a:ext uri="{FF2B5EF4-FFF2-40B4-BE49-F238E27FC236}">
                  <a16:creationId xmlns:a16="http://schemas.microsoft.com/office/drawing/2014/main" id="{58BC46C0-04C4-4942-B4D6-A89C0FA5B373}"/>
                </a:ext>
              </a:extLst>
            </p:cNvPr>
            <p:cNvSpPr/>
            <p:nvPr/>
          </p:nvSpPr>
          <p:spPr>
            <a:xfrm>
              <a:off x="9532441" y="4156144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2" name="object 52">
              <a:extLst>
                <a:ext uri="{FF2B5EF4-FFF2-40B4-BE49-F238E27FC236}">
                  <a16:creationId xmlns:a16="http://schemas.microsoft.com/office/drawing/2014/main" id="{A55E2C4B-49CB-401C-93CF-ED7172CB085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27765" y="4213339"/>
              <a:ext cx="190648" cy="266908"/>
            </a:xfrm>
            <a:prstGeom prst="rect">
              <a:avLst/>
            </a:prstGeom>
          </p:spPr>
        </p:pic>
      </p:grpSp>
      <p:sp>
        <p:nvSpPr>
          <p:cNvPr id="93" name="object 53">
            <a:extLst>
              <a:ext uri="{FF2B5EF4-FFF2-40B4-BE49-F238E27FC236}">
                <a16:creationId xmlns:a16="http://schemas.microsoft.com/office/drawing/2014/main" id="{9C5FDC73-5DF2-4067-951B-B683D224D495}"/>
              </a:ext>
            </a:extLst>
          </p:cNvPr>
          <p:cNvSpPr txBox="1"/>
          <p:nvPr/>
        </p:nvSpPr>
        <p:spPr>
          <a:xfrm>
            <a:off x="7509561" y="3171928"/>
            <a:ext cx="533876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文档记录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94" name="object 54">
            <a:extLst>
              <a:ext uri="{FF2B5EF4-FFF2-40B4-BE49-F238E27FC236}">
                <a16:creationId xmlns:a16="http://schemas.microsoft.com/office/drawing/2014/main" id="{ACC3ED61-05D2-4768-B069-FCE76763E68F}"/>
              </a:ext>
            </a:extLst>
          </p:cNvPr>
          <p:cNvSpPr txBox="1"/>
          <p:nvPr/>
        </p:nvSpPr>
        <p:spPr>
          <a:xfrm>
            <a:off x="7137796" y="3449321"/>
            <a:ext cx="1520666" cy="44467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 defTabSz="685800">
              <a:lnSpc>
                <a:spcPct val="137000"/>
              </a:lnSpc>
              <a:spcBef>
                <a:spcPts val="75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及时沉淀设计规范、交互逻辑变更与开发经验，形成知识库，便于团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队传承与维护。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65011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Axure</a:t>
            </a:r>
            <a:r>
              <a:rPr lang="zh-CN" altLang="en-US" dirty="0"/>
              <a:t>团队协作蓝湖托管平台</a:t>
            </a: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18936D48-83F6-4C7A-8DE1-12830FE185B8}"/>
              </a:ext>
            </a:extLst>
          </p:cNvPr>
          <p:cNvSpPr/>
          <p:nvPr/>
        </p:nvSpPr>
        <p:spPr>
          <a:xfrm>
            <a:off x="457558" y="3088511"/>
            <a:ext cx="29051" cy="200501"/>
          </a:xfrm>
          <a:custGeom>
            <a:avLst/>
            <a:gdLst/>
            <a:ahLst/>
            <a:cxnLst/>
            <a:rect l="l" t="t" r="r" b="b"/>
            <a:pathLst>
              <a:path w="38734" h="267335">
                <a:moveTo>
                  <a:pt x="38129" y="266908"/>
                </a:moveTo>
                <a:lnTo>
                  <a:pt x="0" y="266908"/>
                </a:lnTo>
                <a:lnTo>
                  <a:pt x="0" y="0"/>
                </a:lnTo>
                <a:lnTo>
                  <a:pt x="38129" y="0"/>
                </a:lnTo>
                <a:lnTo>
                  <a:pt x="38129" y="266908"/>
                </a:lnTo>
                <a:close/>
              </a:path>
            </a:pathLst>
          </a:custGeom>
          <a:solidFill>
            <a:srgbClr val="6266F1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7" name="object 9">
            <a:extLst>
              <a:ext uri="{FF2B5EF4-FFF2-40B4-BE49-F238E27FC236}">
                <a16:creationId xmlns:a16="http://schemas.microsoft.com/office/drawing/2014/main" id="{7D0514B9-8230-45C0-B002-7675FE29F77C}"/>
              </a:ext>
            </a:extLst>
          </p:cNvPr>
          <p:cNvGrpSpPr/>
          <p:nvPr/>
        </p:nvGrpSpPr>
        <p:grpSpPr>
          <a:xfrm>
            <a:off x="457558" y="1201087"/>
            <a:ext cx="4682966" cy="801053"/>
            <a:chOff x="610076" y="1601450"/>
            <a:chExt cx="6243955" cy="1068070"/>
          </a:xfrm>
        </p:grpSpPr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29135BDF-9F6F-4FBC-A7E1-4D5774FCAC47}"/>
                </a:ext>
              </a:extLst>
            </p:cNvPr>
            <p:cNvSpPr/>
            <p:nvPr/>
          </p:nvSpPr>
          <p:spPr>
            <a:xfrm>
              <a:off x="629141" y="1601450"/>
              <a:ext cx="6224905" cy="1068070"/>
            </a:xfrm>
            <a:custGeom>
              <a:avLst/>
              <a:gdLst/>
              <a:ahLst/>
              <a:cxnLst/>
              <a:rect l="l" t="t" r="r" b="b"/>
              <a:pathLst>
                <a:path w="6224905" h="1068070">
                  <a:moveTo>
                    <a:pt x="6153432" y="1067633"/>
                  </a:moveTo>
                  <a:lnTo>
                    <a:pt x="53439" y="1067633"/>
                  </a:lnTo>
                  <a:lnTo>
                    <a:pt x="49719" y="1067144"/>
                  </a:lnTo>
                  <a:lnTo>
                    <a:pt x="14096" y="1041756"/>
                  </a:lnTo>
                  <a:lnTo>
                    <a:pt x="366" y="1001340"/>
                  </a:lnTo>
                  <a:lnTo>
                    <a:pt x="0" y="996381"/>
                  </a:lnTo>
                  <a:lnTo>
                    <a:pt x="0" y="991373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6153432" y="0"/>
                  </a:lnTo>
                  <a:lnTo>
                    <a:pt x="6194955" y="15633"/>
                  </a:lnTo>
                  <a:lnTo>
                    <a:pt x="6220794" y="51702"/>
                  </a:lnTo>
                  <a:lnTo>
                    <a:pt x="6224683" y="71252"/>
                  </a:lnTo>
                  <a:lnTo>
                    <a:pt x="6224683" y="996381"/>
                  </a:lnTo>
                  <a:lnTo>
                    <a:pt x="6209049" y="1037904"/>
                  </a:lnTo>
                  <a:lnTo>
                    <a:pt x="6172981" y="1063744"/>
                  </a:lnTo>
                  <a:lnTo>
                    <a:pt x="6158390" y="1067144"/>
                  </a:lnTo>
                  <a:lnTo>
                    <a:pt x="6153432" y="1067633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DE995CA9-549E-4A4E-B0E9-78EC3876271A}"/>
                </a:ext>
              </a:extLst>
            </p:cNvPr>
            <p:cNvSpPr/>
            <p:nvPr/>
          </p:nvSpPr>
          <p:spPr>
            <a:xfrm>
              <a:off x="610076" y="1601728"/>
              <a:ext cx="71120" cy="1067435"/>
            </a:xfrm>
            <a:custGeom>
              <a:avLst/>
              <a:gdLst/>
              <a:ahLst/>
              <a:cxnLst/>
              <a:rect l="l" t="t" r="r" b="b"/>
              <a:pathLst>
                <a:path w="71120" h="1067435">
                  <a:moveTo>
                    <a:pt x="70504" y="1067077"/>
                  </a:moveTo>
                  <a:lnTo>
                    <a:pt x="33883" y="1054515"/>
                  </a:lnTo>
                  <a:lnTo>
                    <a:pt x="5804" y="1020278"/>
                  </a:lnTo>
                  <a:lnTo>
                    <a:pt x="0" y="991096"/>
                  </a:lnTo>
                  <a:lnTo>
                    <a:pt x="0" y="75981"/>
                  </a:lnTo>
                  <a:lnTo>
                    <a:pt x="12840" y="33605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6"/>
                  </a:lnTo>
                  <a:lnTo>
                    <a:pt x="56996" y="9396"/>
                  </a:lnTo>
                  <a:lnTo>
                    <a:pt x="41032" y="46798"/>
                  </a:lnTo>
                  <a:lnTo>
                    <a:pt x="38129" y="75981"/>
                  </a:lnTo>
                  <a:lnTo>
                    <a:pt x="38129" y="991096"/>
                  </a:lnTo>
                  <a:lnTo>
                    <a:pt x="44549" y="1033471"/>
                  </a:lnTo>
                  <a:lnTo>
                    <a:pt x="66339" y="1065420"/>
                  </a:lnTo>
                  <a:lnTo>
                    <a:pt x="70504" y="1067077"/>
                  </a:lnTo>
                  <a:close/>
                </a:path>
              </a:pathLst>
            </a:custGeom>
            <a:solidFill>
              <a:srgbClr val="F77070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E0DFA54A-97EA-49ED-8EA8-48E6A064EAED}"/>
                </a:ext>
              </a:extLst>
            </p:cNvPr>
            <p:cNvSpPr/>
            <p:nvPr/>
          </p:nvSpPr>
          <p:spPr>
            <a:xfrm>
              <a:off x="800725" y="1792099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3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5"/>
                  </a:lnTo>
                  <a:lnTo>
                    <a:pt x="30019" y="61655"/>
                  </a:lnTo>
                  <a:lnTo>
                    <a:pt x="61655" y="30019"/>
                  </a:lnTo>
                  <a:lnTo>
                    <a:pt x="101145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2" y="30019"/>
                  </a:lnTo>
                  <a:lnTo>
                    <a:pt x="275018" y="61655"/>
                  </a:lnTo>
                  <a:lnTo>
                    <a:pt x="296126" y="101145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6" y="203892"/>
                  </a:lnTo>
                  <a:lnTo>
                    <a:pt x="275018" y="243382"/>
                  </a:lnTo>
                  <a:lnTo>
                    <a:pt x="243382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3">
              <a:extLst>
                <a:ext uri="{FF2B5EF4-FFF2-40B4-BE49-F238E27FC236}">
                  <a16:creationId xmlns:a16="http://schemas.microsoft.com/office/drawing/2014/main" id="{458BF872-3B34-4B0B-AE0A-DD50C920AAA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76984" y="1868358"/>
              <a:ext cx="152519" cy="152519"/>
            </a:xfrm>
            <a:prstGeom prst="rect">
              <a:avLst/>
            </a:prstGeom>
          </p:spPr>
        </p:pic>
      </p:grpSp>
      <p:sp>
        <p:nvSpPr>
          <p:cNvPr id="16" name="object 14">
            <a:extLst>
              <a:ext uri="{FF2B5EF4-FFF2-40B4-BE49-F238E27FC236}">
                <a16:creationId xmlns:a16="http://schemas.microsoft.com/office/drawing/2014/main" id="{4742587F-284B-4364-BBB4-E29EACB6BC08}"/>
              </a:ext>
            </a:extLst>
          </p:cNvPr>
          <p:cNvSpPr txBox="1"/>
          <p:nvPr/>
        </p:nvSpPr>
        <p:spPr>
          <a:xfrm>
            <a:off x="934187" y="1259838"/>
            <a:ext cx="3908584" cy="392160"/>
          </a:xfrm>
          <a:prstGeom prst="rect">
            <a:avLst/>
          </a:prstGeom>
        </p:spPr>
        <p:txBody>
          <a:bodyPr vert="horz" wrap="square" lIns="0" tIns="77153" rIns="0" bIns="0" rtlCol="0">
            <a:spAutoFit/>
          </a:bodyPr>
          <a:lstStyle/>
          <a:p>
            <a:pPr marL="9525" defTabSz="685800">
              <a:spcBef>
                <a:spcPts val="608"/>
              </a:spcBef>
            </a:pP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Axure</a:t>
            </a:r>
            <a:r>
              <a:rPr sz="938" b="1" kern="0" spc="-23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Cloud</a:t>
            </a:r>
            <a:r>
              <a:rPr sz="938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 使用痛点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25099"/>
              </a:lnSpc>
              <a:spcBef>
                <a:spcPts val="203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服务器位于海外，访问速度慢且不稳定，团队协作效率低，分享链接常无法打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开。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5">
            <a:extLst>
              <a:ext uri="{FF2B5EF4-FFF2-40B4-BE49-F238E27FC236}">
                <a16:creationId xmlns:a16="http://schemas.microsoft.com/office/drawing/2014/main" id="{CFE62467-67B2-4F6A-AEF7-0EEF6750801E}"/>
              </a:ext>
            </a:extLst>
          </p:cNvPr>
          <p:cNvGrpSpPr/>
          <p:nvPr/>
        </p:nvGrpSpPr>
        <p:grpSpPr>
          <a:xfrm>
            <a:off x="457558" y="2116201"/>
            <a:ext cx="4682966" cy="801053"/>
            <a:chOff x="610076" y="2821602"/>
            <a:chExt cx="6243955" cy="1068070"/>
          </a:xfrm>
        </p:grpSpPr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76ADB796-0B42-40B2-B51B-9262B1B9BC53}"/>
                </a:ext>
              </a:extLst>
            </p:cNvPr>
            <p:cNvSpPr/>
            <p:nvPr/>
          </p:nvSpPr>
          <p:spPr>
            <a:xfrm>
              <a:off x="629141" y="2821602"/>
              <a:ext cx="6224905" cy="1068070"/>
            </a:xfrm>
            <a:custGeom>
              <a:avLst/>
              <a:gdLst/>
              <a:ahLst/>
              <a:cxnLst/>
              <a:rect l="l" t="t" r="r" b="b"/>
              <a:pathLst>
                <a:path w="6224905" h="1068070">
                  <a:moveTo>
                    <a:pt x="6153432" y="1067633"/>
                  </a:moveTo>
                  <a:lnTo>
                    <a:pt x="53439" y="1067633"/>
                  </a:lnTo>
                  <a:lnTo>
                    <a:pt x="49719" y="1067144"/>
                  </a:lnTo>
                  <a:lnTo>
                    <a:pt x="14096" y="1041756"/>
                  </a:lnTo>
                  <a:lnTo>
                    <a:pt x="366" y="1001340"/>
                  </a:lnTo>
                  <a:lnTo>
                    <a:pt x="0" y="996381"/>
                  </a:lnTo>
                  <a:lnTo>
                    <a:pt x="0" y="991373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6153432" y="0"/>
                  </a:lnTo>
                  <a:lnTo>
                    <a:pt x="6194955" y="15633"/>
                  </a:lnTo>
                  <a:lnTo>
                    <a:pt x="6220794" y="51702"/>
                  </a:lnTo>
                  <a:lnTo>
                    <a:pt x="6224683" y="71252"/>
                  </a:lnTo>
                  <a:lnTo>
                    <a:pt x="6224683" y="996381"/>
                  </a:lnTo>
                  <a:lnTo>
                    <a:pt x="6209049" y="1037904"/>
                  </a:lnTo>
                  <a:lnTo>
                    <a:pt x="6172981" y="1063744"/>
                  </a:lnTo>
                  <a:lnTo>
                    <a:pt x="6158390" y="1067144"/>
                  </a:lnTo>
                  <a:lnTo>
                    <a:pt x="6153432" y="1067633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264637AA-3260-4CAA-9664-A8DEA63E7DC1}"/>
                </a:ext>
              </a:extLst>
            </p:cNvPr>
            <p:cNvSpPr/>
            <p:nvPr/>
          </p:nvSpPr>
          <p:spPr>
            <a:xfrm>
              <a:off x="610076" y="2821881"/>
              <a:ext cx="71120" cy="1067435"/>
            </a:xfrm>
            <a:custGeom>
              <a:avLst/>
              <a:gdLst/>
              <a:ahLst/>
              <a:cxnLst/>
              <a:rect l="l" t="t" r="r" b="b"/>
              <a:pathLst>
                <a:path w="71120" h="1067435">
                  <a:moveTo>
                    <a:pt x="70505" y="1067077"/>
                  </a:moveTo>
                  <a:lnTo>
                    <a:pt x="33883" y="1054514"/>
                  </a:lnTo>
                  <a:lnTo>
                    <a:pt x="5804" y="1020278"/>
                  </a:lnTo>
                  <a:lnTo>
                    <a:pt x="0" y="991096"/>
                  </a:lnTo>
                  <a:lnTo>
                    <a:pt x="0" y="75981"/>
                  </a:lnTo>
                  <a:lnTo>
                    <a:pt x="12840" y="33605"/>
                  </a:lnTo>
                  <a:lnTo>
                    <a:pt x="47075" y="5526"/>
                  </a:lnTo>
                  <a:lnTo>
                    <a:pt x="70504" y="0"/>
                  </a:lnTo>
                  <a:lnTo>
                    <a:pt x="66339" y="1656"/>
                  </a:lnTo>
                  <a:lnTo>
                    <a:pt x="56996" y="9396"/>
                  </a:lnTo>
                  <a:lnTo>
                    <a:pt x="41032" y="46798"/>
                  </a:lnTo>
                  <a:lnTo>
                    <a:pt x="38129" y="75981"/>
                  </a:lnTo>
                  <a:lnTo>
                    <a:pt x="38129" y="991096"/>
                  </a:lnTo>
                  <a:lnTo>
                    <a:pt x="44549" y="1033470"/>
                  </a:lnTo>
                  <a:lnTo>
                    <a:pt x="66339" y="1065419"/>
                  </a:lnTo>
                  <a:lnTo>
                    <a:pt x="70505" y="1067077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8">
              <a:extLst>
                <a:ext uri="{FF2B5EF4-FFF2-40B4-BE49-F238E27FC236}">
                  <a16:creationId xmlns:a16="http://schemas.microsoft.com/office/drawing/2014/main" id="{34D364C2-1128-4C77-BD4A-ECA4F0DAA841}"/>
                </a:ext>
              </a:extLst>
            </p:cNvPr>
            <p:cNvSpPr/>
            <p:nvPr/>
          </p:nvSpPr>
          <p:spPr>
            <a:xfrm>
              <a:off x="800725" y="3012251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152519" y="305038"/>
                  </a:moveTo>
                  <a:lnTo>
                    <a:pt x="108244" y="298472"/>
                  </a:lnTo>
                  <a:lnTo>
                    <a:pt x="67783" y="279333"/>
                  </a:lnTo>
                  <a:lnTo>
                    <a:pt x="34618" y="249277"/>
                  </a:lnTo>
                  <a:lnTo>
                    <a:pt x="11609" y="210885"/>
                  </a:lnTo>
                  <a:lnTo>
                    <a:pt x="732" y="167468"/>
                  </a:lnTo>
                  <a:lnTo>
                    <a:pt x="0" y="152519"/>
                  </a:lnTo>
                  <a:lnTo>
                    <a:pt x="183" y="145026"/>
                  </a:lnTo>
                  <a:lnTo>
                    <a:pt x="8911" y="101145"/>
                  </a:lnTo>
                  <a:lnTo>
                    <a:pt x="30019" y="61655"/>
                  </a:lnTo>
                  <a:lnTo>
                    <a:pt x="61655" y="30019"/>
                  </a:lnTo>
                  <a:lnTo>
                    <a:pt x="101145" y="8911"/>
                  </a:lnTo>
                  <a:lnTo>
                    <a:pt x="145026" y="183"/>
                  </a:lnTo>
                  <a:lnTo>
                    <a:pt x="152519" y="0"/>
                  </a:lnTo>
                  <a:lnTo>
                    <a:pt x="160011" y="183"/>
                  </a:lnTo>
                  <a:lnTo>
                    <a:pt x="203892" y="8911"/>
                  </a:lnTo>
                  <a:lnTo>
                    <a:pt x="243382" y="30019"/>
                  </a:lnTo>
                  <a:lnTo>
                    <a:pt x="275018" y="61655"/>
                  </a:lnTo>
                  <a:lnTo>
                    <a:pt x="296126" y="101145"/>
                  </a:lnTo>
                  <a:lnTo>
                    <a:pt x="304854" y="145026"/>
                  </a:lnTo>
                  <a:lnTo>
                    <a:pt x="305038" y="152519"/>
                  </a:lnTo>
                  <a:lnTo>
                    <a:pt x="304854" y="160011"/>
                  </a:lnTo>
                  <a:lnTo>
                    <a:pt x="296126" y="203892"/>
                  </a:lnTo>
                  <a:lnTo>
                    <a:pt x="275018" y="243382"/>
                  </a:lnTo>
                  <a:lnTo>
                    <a:pt x="243382" y="275018"/>
                  </a:lnTo>
                  <a:lnTo>
                    <a:pt x="203892" y="296126"/>
                  </a:lnTo>
                  <a:lnTo>
                    <a:pt x="160011" y="304854"/>
                  </a:lnTo>
                  <a:lnTo>
                    <a:pt x="152519" y="305038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1" name="object 19">
              <a:extLst>
                <a:ext uri="{FF2B5EF4-FFF2-40B4-BE49-F238E27FC236}">
                  <a16:creationId xmlns:a16="http://schemas.microsoft.com/office/drawing/2014/main" id="{7A6E9F15-A07C-411A-AC4A-A06AF8FC429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76984" y="3088511"/>
              <a:ext cx="152519" cy="152519"/>
            </a:xfrm>
            <a:prstGeom prst="rect">
              <a:avLst/>
            </a:prstGeom>
          </p:spPr>
        </p:pic>
      </p:grpSp>
      <p:grpSp>
        <p:nvGrpSpPr>
          <p:cNvPr id="22" name="object 20">
            <a:extLst>
              <a:ext uri="{FF2B5EF4-FFF2-40B4-BE49-F238E27FC236}">
                <a16:creationId xmlns:a16="http://schemas.microsoft.com/office/drawing/2014/main" id="{4EDEAE11-4D43-4112-9E79-B385099FA76A}"/>
              </a:ext>
            </a:extLst>
          </p:cNvPr>
          <p:cNvGrpSpPr/>
          <p:nvPr/>
        </p:nvGrpSpPr>
        <p:grpSpPr>
          <a:xfrm>
            <a:off x="457321" y="3460041"/>
            <a:ext cx="4683443" cy="1233964"/>
            <a:chOff x="609762" y="4613388"/>
            <a:chExt cx="6244590" cy="1645285"/>
          </a:xfrm>
        </p:grpSpPr>
        <p:sp>
          <p:nvSpPr>
            <p:cNvPr id="23" name="object 21">
              <a:extLst>
                <a:ext uri="{FF2B5EF4-FFF2-40B4-BE49-F238E27FC236}">
                  <a16:creationId xmlns:a16="http://schemas.microsoft.com/office/drawing/2014/main" id="{7D6A427A-E9F7-4DCC-9FB3-EFA5888EEA77}"/>
                </a:ext>
              </a:extLst>
            </p:cNvPr>
            <p:cNvSpPr/>
            <p:nvPr/>
          </p:nvSpPr>
          <p:spPr>
            <a:xfrm>
              <a:off x="614842" y="4618468"/>
              <a:ext cx="6234430" cy="810260"/>
            </a:xfrm>
            <a:custGeom>
              <a:avLst/>
              <a:gdLst/>
              <a:ahLst/>
              <a:cxnLst/>
              <a:rect l="l" t="t" r="r" b="b"/>
              <a:pathLst>
                <a:path w="6234430" h="810260">
                  <a:moveTo>
                    <a:pt x="0" y="738764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6162723" y="0"/>
                  </a:lnTo>
                  <a:lnTo>
                    <a:pt x="6167417" y="0"/>
                  </a:lnTo>
                  <a:lnTo>
                    <a:pt x="6172066" y="457"/>
                  </a:lnTo>
                  <a:lnTo>
                    <a:pt x="6176670" y="1373"/>
                  </a:lnTo>
                  <a:lnTo>
                    <a:pt x="6181274" y="2289"/>
                  </a:lnTo>
                  <a:lnTo>
                    <a:pt x="6213276" y="20939"/>
                  </a:lnTo>
                  <a:lnTo>
                    <a:pt x="6216596" y="24259"/>
                  </a:lnTo>
                  <a:lnTo>
                    <a:pt x="6232842" y="57545"/>
                  </a:lnTo>
                  <a:lnTo>
                    <a:pt x="6233759" y="62149"/>
                  </a:lnTo>
                  <a:lnTo>
                    <a:pt x="6234216" y="66798"/>
                  </a:lnTo>
                  <a:lnTo>
                    <a:pt x="6234216" y="71493"/>
                  </a:lnTo>
                  <a:lnTo>
                    <a:pt x="6234216" y="738764"/>
                  </a:lnTo>
                  <a:lnTo>
                    <a:pt x="6234216" y="743458"/>
                  </a:lnTo>
                  <a:lnTo>
                    <a:pt x="6233759" y="748107"/>
                  </a:lnTo>
                  <a:lnTo>
                    <a:pt x="6232842" y="752711"/>
                  </a:lnTo>
                  <a:lnTo>
                    <a:pt x="6231926" y="757315"/>
                  </a:lnTo>
                  <a:lnTo>
                    <a:pt x="6213276" y="789317"/>
                  </a:lnTo>
                  <a:lnTo>
                    <a:pt x="6209957" y="792636"/>
                  </a:lnTo>
                  <a:lnTo>
                    <a:pt x="6206346" y="795600"/>
                  </a:lnTo>
                  <a:lnTo>
                    <a:pt x="6202442" y="798208"/>
                  </a:lnTo>
                  <a:lnTo>
                    <a:pt x="6198539" y="800816"/>
                  </a:lnTo>
                  <a:lnTo>
                    <a:pt x="6176670" y="808883"/>
                  </a:lnTo>
                  <a:lnTo>
                    <a:pt x="6172066" y="809799"/>
                  </a:lnTo>
                  <a:lnTo>
                    <a:pt x="6167417" y="810257"/>
                  </a:lnTo>
                  <a:lnTo>
                    <a:pt x="6162723" y="810257"/>
                  </a:lnTo>
                  <a:lnTo>
                    <a:pt x="71493" y="810257"/>
                  </a:lnTo>
                  <a:lnTo>
                    <a:pt x="66798" y="810257"/>
                  </a:lnTo>
                  <a:lnTo>
                    <a:pt x="62149" y="809799"/>
                  </a:lnTo>
                  <a:lnTo>
                    <a:pt x="31773" y="798208"/>
                  </a:lnTo>
                  <a:lnTo>
                    <a:pt x="27870" y="795600"/>
                  </a:lnTo>
                  <a:lnTo>
                    <a:pt x="5442" y="766123"/>
                  </a:lnTo>
                  <a:lnTo>
                    <a:pt x="3645" y="761786"/>
                  </a:lnTo>
                  <a:lnTo>
                    <a:pt x="2289" y="757315"/>
                  </a:lnTo>
                  <a:lnTo>
                    <a:pt x="1373" y="752711"/>
                  </a:lnTo>
                  <a:lnTo>
                    <a:pt x="457" y="748107"/>
                  </a:lnTo>
                  <a:lnTo>
                    <a:pt x="0" y="743458"/>
                  </a:lnTo>
                  <a:lnTo>
                    <a:pt x="0" y="73876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2">
              <a:extLst>
                <a:ext uri="{FF2B5EF4-FFF2-40B4-BE49-F238E27FC236}">
                  <a16:creationId xmlns:a16="http://schemas.microsoft.com/office/drawing/2014/main" id="{42BA1CB6-3B00-45A2-B1F3-0EDC5B87D9B1}"/>
                </a:ext>
              </a:extLst>
            </p:cNvPr>
            <p:cNvSpPr/>
            <p:nvPr/>
          </p:nvSpPr>
          <p:spPr>
            <a:xfrm>
              <a:off x="772127" y="4794818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3">
              <a:extLst>
                <a:ext uri="{FF2B5EF4-FFF2-40B4-BE49-F238E27FC236}">
                  <a16:creationId xmlns:a16="http://schemas.microsoft.com/office/drawing/2014/main" id="{83C17237-E466-41B3-9DF5-79321E72BD0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5581" y="4909207"/>
              <a:ext cx="200181" cy="228778"/>
            </a:xfrm>
            <a:prstGeom prst="rect">
              <a:avLst/>
            </a:prstGeom>
          </p:spPr>
        </p:pic>
        <p:sp>
          <p:nvSpPr>
            <p:cNvPr id="26" name="object 24">
              <a:extLst>
                <a:ext uri="{FF2B5EF4-FFF2-40B4-BE49-F238E27FC236}">
                  <a16:creationId xmlns:a16="http://schemas.microsoft.com/office/drawing/2014/main" id="{3DA3DF15-21E7-441A-B61B-626F914C4633}"/>
                </a:ext>
              </a:extLst>
            </p:cNvPr>
            <p:cNvSpPr/>
            <p:nvPr/>
          </p:nvSpPr>
          <p:spPr>
            <a:xfrm>
              <a:off x="614842" y="5590777"/>
              <a:ext cx="6234430" cy="662940"/>
            </a:xfrm>
            <a:custGeom>
              <a:avLst/>
              <a:gdLst/>
              <a:ahLst/>
              <a:cxnLst/>
              <a:rect l="l" t="t" r="r" b="b"/>
              <a:pathLst>
                <a:path w="6234430" h="662939">
                  <a:moveTo>
                    <a:pt x="0" y="662505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6162723" y="0"/>
                  </a:lnTo>
                  <a:lnTo>
                    <a:pt x="6167417" y="0"/>
                  </a:lnTo>
                  <a:lnTo>
                    <a:pt x="6172066" y="457"/>
                  </a:lnTo>
                  <a:lnTo>
                    <a:pt x="6176670" y="1373"/>
                  </a:lnTo>
                  <a:lnTo>
                    <a:pt x="6181274" y="2289"/>
                  </a:lnTo>
                  <a:lnTo>
                    <a:pt x="6213276" y="20939"/>
                  </a:lnTo>
                  <a:lnTo>
                    <a:pt x="6216596" y="24259"/>
                  </a:lnTo>
                  <a:lnTo>
                    <a:pt x="6232842" y="57545"/>
                  </a:lnTo>
                  <a:lnTo>
                    <a:pt x="6233759" y="62149"/>
                  </a:lnTo>
                  <a:lnTo>
                    <a:pt x="6234217" y="66798"/>
                  </a:lnTo>
                  <a:lnTo>
                    <a:pt x="6234217" y="71493"/>
                  </a:lnTo>
                  <a:lnTo>
                    <a:pt x="6234217" y="662505"/>
                  </a:lnTo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5">
              <a:extLst>
                <a:ext uri="{FF2B5EF4-FFF2-40B4-BE49-F238E27FC236}">
                  <a16:creationId xmlns:a16="http://schemas.microsoft.com/office/drawing/2014/main" id="{1DB5E400-E0D8-4FC1-8E31-4E906448B2B1}"/>
                </a:ext>
              </a:extLst>
            </p:cNvPr>
            <p:cNvSpPr/>
            <p:nvPr/>
          </p:nvSpPr>
          <p:spPr>
            <a:xfrm>
              <a:off x="772127" y="5767127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6">
              <a:extLst>
                <a:ext uri="{FF2B5EF4-FFF2-40B4-BE49-F238E27FC236}">
                  <a16:creationId xmlns:a16="http://schemas.microsoft.com/office/drawing/2014/main" id="{B83316C8-77D6-40F3-A39A-ECAE613ABC8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6984" y="5881516"/>
              <a:ext cx="257375" cy="228778"/>
            </a:xfrm>
            <a:prstGeom prst="rect">
              <a:avLst/>
            </a:prstGeom>
          </p:spPr>
        </p:pic>
      </p:grpSp>
      <p:sp>
        <p:nvSpPr>
          <p:cNvPr id="29" name="object 27">
            <a:extLst>
              <a:ext uri="{FF2B5EF4-FFF2-40B4-BE49-F238E27FC236}">
                <a16:creationId xmlns:a16="http://schemas.microsoft.com/office/drawing/2014/main" id="{4DD6BFC8-E72B-4D98-A0EC-C8F064487231}"/>
              </a:ext>
            </a:extLst>
          </p:cNvPr>
          <p:cNvSpPr txBox="1"/>
          <p:nvPr/>
        </p:nvSpPr>
        <p:spPr>
          <a:xfrm>
            <a:off x="533824" y="2174953"/>
            <a:ext cx="4395788" cy="2186625"/>
          </a:xfrm>
          <a:prstGeom prst="rect">
            <a:avLst/>
          </a:prstGeom>
        </p:spPr>
        <p:txBody>
          <a:bodyPr vert="horz" wrap="square" lIns="0" tIns="77153" rIns="0" bIns="0" rtlCol="0">
            <a:spAutoFit/>
          </a:bodyPr>
          <a:lstStyle/>
          <a:p>
            <a:pPr marL="409575" defTabSz="685800">
              <a:spcBef>
                <a:spcPts val="608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蓝湖托管解决方案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409575" marR="3810" defTabSz="685800">
              <a:lnSpc>
                <a:spcPct val="125099"/>
              </a:lnSpc>
              <a:spcBef>
                <a:spcPts val="203"/>
              </a:spcBef>
            </a:pP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国内服务器高速稳定，无缝对接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Axure，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支持自动标注与全流程协作，大幅提升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交付效率。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979"/>
              </a:spcBef>
            </a:pP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050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面向多角色的协作价值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716"/>
              </a:spcBef>
            </a:pP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531019" defTabSz="685800"/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产品经理 </a:t>
            </a: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Product</a:t>
            </a:r>
            <a:r>
              <a:rPr sz="938" b="1" kern="0" spc="-23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Manager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531019" defTabSz="685800">
              <a:spcBef>
                <a:spcPts val="472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一键上传原型，自动生成版本历史，文档在线评审与管理更高效。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/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405"/>
              </a:spcBef>
            </a:pP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531019" defTabSz="685800"/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设计师 </a:t>
            </a:r>
            <a:r>
              <a:rPr sz="938" b="1" kern="0" dirty="0">
                <a:solidFill>
                  <a:srgbClr val="1F2937"/>
                </a:solidFill>
                <a:latin typeface="微软雅黑"/>
                <a:cs typeface="微软雅黑"/>
              </a:rPr>
              <a:t>UI/UX</a:t>
            </a:r>
            <a:r>
              <a:rPr sz="938" b="1" kern="0" spc="-15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Designer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531019" defTabSz="685800">
              <a:spcBef>
                <a:spcPts val="476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自动标注切图，设计图与原型逻辑关联，确保设计规范精准落地。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28">
            <a:extLst>
              <a:ext uri="{FF2B5EF4-FFF2-40B4-BE49-F238E27FC236}">
                <a16:creationId xmlns:a16="http://schemas.microsoft.com/office/drawing/2014/main" id="{AB4F52D1-D895-408E-91A5-0654D75CFCB3}"/>
              </a:ext>
            </a:extLst>
          </p:cNvPr>
          <p:cNvGrpSpPr/>
          <p:nvPr/>
        </p:nvGrpSpPr>
        <p:grpSpPr>
          <a:xfrm>
            <a:off x="4910328" y="1143893"/>
            <a:ext cx="3783806" cy="3560921"/>
            <a:chOff x="6547103" y="1525190"/>
            <a:chExt cx="5045075" cy="4747895"/>
          </a:xfrm>
        </p:grpSpPr>
        <p:pic>
          <p:nvPicPr>
            <p:cNvPr id="31" name="object 29">
              <a:extLst>
                <a:ext uri="{FF2B5EF4-FFF2-40B4-BE49-F238E27FC236}">
                  <a16:creationId xmlns:a16="http://schemas.microsoft.com/office/drawing/2014/main" id="{B435087A-F816-40D8-B8CD-95587688C13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55151" y="1525190"/>
              <a:ext cx="3136391" cy="3510105"/>
            </a:xfrm>
            <a:prstGeom prst="rect">
              <a:avLst/>
            </a:prstGeom>
          </p:spPr>
        </p:pic>
        <p:pic>
          <p:nvPicPr>
            <p:cNvPr id="32" name="object 30">
              <a:extLst>
                <a:ext uri="{FF2B5EF4-FFF2-40B4-BE49-F238E27FC236}">
                  <a16:creationId xmlns:a16="http://schemas.microsoft.com/office/drawing/2014/main" id="{4F4375DB-EB4B-4572-9548-9AC2D5DE0B3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47103" y="3944111"/>
              <a:ext cx="3825239" cy="2309170"/>
            </a:xfrm>
            <a:prstGeom prst="rect">
              <a:avLst/>
            </a:prstGeom>
          </p:spPr>
        </p:pic>
        <p:sp>
          <p:nvSpPr>
            <p:cNvPr id="33" name="object 31">
              <a:extLst>
                <a:ext uri="{FF2B5EF4-FFF2-40B4-BE49-F238E27FC236}">
                  <a16:creationId xmlns:a16="http://schemas.microsoft.com/office/drawing/2014/main" id="{27BD5AB3-CB1E-42FF-9174-0D0685377E31}"/>
                </a:ext>
              </a:extLst>
            </p:cNvPr>
            <p:cNvSpPr/>
            <p:nvPr/>
          </p:nvSpPr>
          <p:spPr>
            <a:xfrm>
              <a:off x="7254188" y="2163864"/>
              <a:ext cx="4318635" cy="4090035"/>
            </a:xfrm>
            <a:custGeom>
              <a:avLst/>
              <a:gdLst/>
              <a:ahLst/>
              <a:cxnLst/>
              <a:rect l="l" t="t" r="r" b="b"/>
              <a:pathLst>
                <a:path w="4318634" h="4090035">
                  <a:moveTo>
                    <a:pt x="4318196" y="4089418"/>
                  </a:moveTo>
                  <a:lnTo>
                    <a:pt x="0" y="4089418"/>
                  </a:lnTo>
                  <a:lnTo>
                    <a:pt x="0" y="133454"/>
                  </a:lnTo>
                  <a:lnTo>
                    <a:pt x="5745" y="94713"/>
                  </a:lnTo>
                  <a:lnTo>
                    <a:pt x="22491" y="59310"/>
                  </a:lnTo>
                  <a:lnTo>
                    <a:pt x="48790" y="30291"/>
                  </a:lnTo>
                  <a:lnTo>
                    <a:pt x="82383" y="10158"/>
                  </a:lnTo>
                  <a:lnTo>
                    <a:pt x="120373" y="641"/>
                  </a:lnTo>
                  <a:lnTo>
                    <a:pt x="133454" y="0"/>
                  </a:lnTo>
                  <a:lnTo>
                    <a:pt x="4184742" y="0"/>
                  </a:lnTo>
                  <a:lnTo>
                    <a:pt x="4223481" y="5744"/>
                  </a:lnTo>
                  <a:lnTo>
                    <a:pt x="4258884" y="22490"/>
                  </a:lnTo>
                  <a:lnTo>
                    <a:pt x="4287904" y="48790"/>
                  </a:lnTo>
                  <a:lnTo>
                    <a:pt x="4308037" y="82383"/>
                  </a:lnTo>
                  <a:lnTo>
                    <a:pt x="4317554" y="120373"/>
                  </a:lnTo>
                  <a:lnTo>
                    <a:pt x="4318196" y="133454"/>
                  </a:lnTo>
                  <a:lnTo>
                    <a:pt x="4318196" y="4089418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2">
              <a:extLst>
                <a:ext uri="{FF2B5EF4-FFF2-40B4-BE49-F238E27FC236}">
                  <a16:creationId xmlns:a16="http://schemas.microsoft.com/office/drawing/2014/main" id="{C754A47D-17A8-4211-BE21-5F5519D8E014}"/>
                </a:ext>
              </a:extLst>
            </p:cNvPr>
            <p:cNvSpPr/>
            <p:nvPr/>
          </p:nvSpPr>
          <p:spPr>
            <a:xfrm>
              <a:off x="7254188" y="2163864"/>
              <a:ext cx="4318635" cy="4090035"/>
            </a:xfrm>
            <a:custGeom>
              <a:avLst/>
              <a:gdLst/>
              <a:ahLst/>
              <a:cxnLst/>
              <a:rect l="l" t="t" r="r" b="b"/>
              <a:pathLst>
                <a:path w="4318634" h="4090035">
                  <a:moveTo>
                    <a:pt x="0" y="4089418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184742" y="0"/>
                  </a:lnTo>
                  <a:lnTo>
                    <a:pt x="4223481" y="5744"/>
                  </a:lnTo>
                  <a:lnTo>
                    <a:pt x="4258884" y="22490"/>
                  </a:lnTo>
                  <a:lnTo>
                    <a:pt x="4287904" y="48790"/>
                  </a:lnTo>
                  <a:lnTo>
                    <a:pt x="4308037" y="82383"/>
                  </a:lnTo>
                  <a:lnTo>
                    <a:pt x="4317554" y="120373"/>
                  </a:lnTo>
                  <a:lnTo>
                    <a:pt x="4318196" y="133454"/>
                  </a:lnTo>
                  <a:lnTo>
                    <a:pt x="4318196" y="4089418"/>
                  </a:lnTo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3">
              <a:extLst>
                <a:ext uri="{FF2B5EF4-FFF2-40B4-BE49-F238E27FC236}">
                  <a16:creationId xmlns:a16="http://schemas.microsoft.com/office/drawing/2014/main" id="{9383A5DE-C8A3-4DBE-A49B-80735FE6A6CB}"/>
                </a:ext>
              </a:extLst>
            </p:cNvPr>
            <p:cNvSpPr/>
            <p:nvPr/>
          </p:nvSpPr>
          <p:spPr>
            <a:xfrm>
              <a:off x="7273253" y="2182929"/>
              <a:ext cx="4280535" cy="305435"/>
            </a:xfrm>
            <a:custGeom>
              <a:avLst/>
              <a:gdLst/>
              <a:ahLst/>
              <a:cxnLst/>
              <a:rect l="l" t="t" r="r" b="b"/>
              <a:pathLst>
                <a:path w="4280534" h="305435">
                  <a:moveTo>
                    <a:pt x="4280066" y="305038"/>
                  </a:moveTo>
                  <a:lnTo>
                    <a:pt x="0" y="305038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4165677" y="0"/>
                  </a:lnTo>
                  <a:lnTo>
                    <a:pt x="4209451" y="8707"/>
                  </a:lnTo>
                  <a:lnTo>
                    <a:pt x="4246562" y="33503"/>
                  </a:lnTo>
                  <a:lnTo>
                    <a:pt x="4271359" y="70614"/>
                  </a:lnTo>
                  <a:lnTo>
                    <a:pt x="4280066" y="114389"/>
                  </a:lnTo>
                  <a:lnTo>
                    <a:pt x="4280066" y="305038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34">
              <a:extLst>
                <a:ext uri="{FF2B5EF4-FFF2-40B4-BE49-F238E27FC236}">
                  <a16:creationId xmlns:a16="http://schemas.microsoft.com/office/drawing/2014/main" id="{1D7F3BCB-3477-4348-8224-FAA18E20B44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25772" y="2278253"/>
              <a:ext cx="114389" cy="114389"/>
            </a:xfrm>
            <a:prstGeom prst="rect">
              <a:avLst/>
            </a:prstGeom>
          </p:spPr>
        </p:pic>
        <p:pic>
          <p:nvPicPr>
            <p:cNvPr id="37" name="object 35">
              <a:extLst>
                <a:ext uri="{FF2B5EF4-FFF2-40B4-BE49-F238E27FC236}">
                  <a16:creationId xmlns:a16="http://schemas.microsoft.com/office/drawing/2014/main" id="{3C5DA03F-66A9-4644-8AF9-CFB8842868A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16420" y="2278253"/>
              <a:ext cx="114389" cy="114389"/>
            </a:xfrm>
            <a:prstGeom prst="rect">
              <a:avLst/>
            </a:prstGeom>
          </p:spPr>
        </p:pic>
        <p:pic>
          <p:nvPicPr>
            <p:cNvPr id="38" name="object 36">
              <a:extLst>
                <a:ext uri="{FF2B5EF4-FFF2-40B4-BE49-F238E27FC236}">
                  <a16:creationId xmlns:a16="http://schemas.microsoft.com/office/drawing/2014/main" id="{98943022-EFCE-4660-AE92-9681342C31D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07069" y="2278253"/>
              <a:ext cx="114389" cy="114389"/>
            </a:xfrm>
            <a:prstGeom prst="rect">
              <a:avLst/>
            </a:prstGeom>
          </p:spPr>
        </p:pic>
        <p:sp>
          <p:nvSpPr>
            <p:cNvPr id="39" name="object 37">
              <a:extLst>
                <a:ext uri="{FF2B5EF4-FFF2-40B4-BE49-F238E27FC236}">
                  <a16:creationId xmlns:a16="http://schemas.microsoft.com/office/drawing/2014/main" id="{8FB9D7DC-A34E-4E67-8C86-EC3B711EA101}"/>
                </a:ext>
              </a:extLst>
            </p:cNvPr>
            <p:cNvSpPr/>
            <p:nvPr/>
          </p:nvSpPr>
          <p:spPr>
            <a:xfrm>
              <a:off x="7997718" y="2259188"/>
              <a:ext cx="2650490" cy="153035"/>
            </a:xfrm>
            <a:custGeom>
              <a:avLst/>
              <a:gdLst/>
              <a:ahLst/>
              <a:cxnLst/>
              <a:rect l="l" t="t" r="r" b="b"/>
              <a:pathLst>
                <a:path w="2650490" h="153035">
                  <a:moveTo>
                    <a:pt x="2616945" y="152518"/>
                  </a:moveTo>
                  <a:lnTo>
                    <a:pt x="33073" y="152518"/>
                  </a:lnTo>
                  <a:lnTo>
                    <a:pt x="28209" y="151551"/>
                  </a:lnTo>
                  <a:lnTo>
                    <a:pt x="967" y="124309"/>
                  </a:lnTo>
                  <a:lnTo>
                    <a:pt x="0" y="119445"/>
                  </a:lnTo>
                  <a:lnTo>
                    <a:pt x="0" y="114389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2616945" y="0"/>
                  </a:lnTo>
                  <a:lnTo>
                    <a:pt x="2649051" y="28209"/>
                  </a:lnTo>
                  <a:lnTo>
                    <a:pt x="2650018" y="33073"/>
                  </a:lnTo>
                  <a:lnTo>
                    <a:pt x="2650018" y="119445"/>
                  </a:lnTo>
                  <a:lnTo>
                    <a:pt x="2621809" y="151551"/>
                  </a:lnTo>
                  <a:lnTo>
                    <a:pt x="2616945" y="1525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0" name="object 38">
            <a:extLst>
              <a:ext uri="{FF2B5EF4-FFF2-40B4-BE49-F238E27FC236}">
                <a16:creationId xmlns:a16="http://schemas.microsoft.com/office/drawing/2014/main" id="{6B7F4CBC-0C88-4C07-ABDC-D8E2074808EA}"/>
              </a:ext>
            </a:extLst>
          </p:cNvPr>
          <p:cNvSpPr txBox="1"/>
          <p:nvPr/>
        </p:nvSpPr>
        <p:spPr>
          <a:xfrm>
            <a:off x="6048305" y="1692016"/>
            <a:ext cx="506254" cy="847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488" kern="0" spc="-8" dirty="0">
                <a:solidFill>
                  <a:srgbClr val="9CA2AF"/>
                </a:solidFill>
                <a:latin typeface="微软雅黑"/>
                <a:cs typeface="微软雅黑"/>
              </a:rPr>
              <a:t>lanhuapp.com</a:t>
            </a:r>
            <a:endParaRPr sz="56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41" name="object 39">
            <a:extLst>
              <a:ext uri="{FF2B5EF4-FFF2-40B4-BE49-F238E27FC236}">
                <a16:creationId xmlns:a16="http://schemas.microsoft.com/office/drawing/2014/main" id="{5357B232-7146-4A2F-9EB6-4566AD37A1A0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454939" y="1858827"/>
            <a:ext cx="3210050" cy="283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161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蓝湖团队协作操作步骤</a:t>
            </a: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A4F8B529-6332-4621-BB18-E986CDB2DBD7}"/>
              </a:ext>
            </a:extLst>
          </p:cNvPr>
          <p:cNvSpPr txBox="1"/>
          <p:nvPr/>
        </p:nvSpPr>
        <p:spPr>
          <a:xfrm>
            <a:off x="570871" y="1938780"/>
            <a:ext cx="1396841" cy="5072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26231" defTabSz="685800">
              <a:spcBef>
                <a:spcPts val="75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1.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安装登录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47650" marR="3810" indent="-238601" defTabSz="685800">
              <a:lnSpc>
                <a:spcPct val="137000"/>
              </a:lnSpc>
              <a:spcBef>
                <a:spcPts val="382"/>
              </a:spcBef>
            </a:pPr>
            <a:r>
              <a:rPr sz="713" kern="0" spc="-15" dirty="0">
                <a:solidFill>
                  <a:srgbClr val="6A7280"/>
                </a:solidFill>
                <a:latin typeface="微软雅黑"/>
                <a:cs typeface="微软雅黑"/>
              </a:rPr>
              <a:t>下载并安装蓝湖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Axure</a:t>
            </a:r>
            <a:r>
              <a:rPr sz="713" kern="0" spc="-23" dirty="0">
                <a:solidFill>
                  <a:srgbClr val="6A7280"/>
                </a:solidFill>
                <a:latin typeface="微软雅黑"/>
                <a:cs typeface="微软雅黑"/>
              </a:rPr>
              <a:t>客户端，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使用账号完成登录。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" name="object 8">
            <a:extLst>
              <a:ext uri="{FF2B5EF4-FFF2-40B4-BE49-F238E27FC236}">
                <a16:creationId xmlns:a16="http://schemas.microsoft.com/office/drawing/2014/main" id="{B021A3CD-EED3-4CC4-8F5E-D1A51711A425}"/>
              </a:ext>
            </a:extLst>
          </p:cNvPr>
          <p:cNvGrpSpPr/>
          <p:nvPr/>
        </p:nvGrpSpPr>
        <p:grpSpPr>
          <a:xfrm>
            <a:off x="986120" y="1254820"/>
            <a:ext cx="571976" cy="571976"/>
            <a:chOff x="1239217" y="1677709"/>
            <a:chExt cx="762635" cy="762635"/>
          </a:xfrm>
        </p:grpSpPr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A33836EE-3BEB-43B3-8F8B-04CAB8CCA6F1}"/>
                </a:ext>
              </a:extLst>
            </p:cNvPr>
            <p:cNvSpPr/>
            <p:nvPr/>
          </p:nvSpPr>
          <p:spPr>
            <a:xfrm>
              <a:off x="1258282" y="1696774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362232" y="724465"/>
                  </a:moveTo>
                  <a:lnTo>
                    <a:pt x="317888" y="721741"/>
                  </a:lnTo>
                  <a:lnTo>
                    <a:pt x="274217" y="713610"/>
                  </a:lnTo>
                  <a:lnTo>
                    <a:pt x="231869" y="700194"/>
                  </a:lnTo>
                  <a:lnTo>
                    <a:pt x="191477" y="681693"/>
                  </a:lnTo>
                  <a:lnTo>
                    <a:pt x="153653" y="658387"/>
                  </a:lnTo>
                  <a:lnTo>
                    <a:pt x="118971" y="630629"/>
                  </a:lnTo>
                  <a:lnTo>
                    <a:pt x="87948" y="598835"/>
                  </a:lnTo>
                  <a:lnTo>
                    <a:pt x="61047" y="563478"/>
                  </a:lnTo>
                  <a:lnTo>
                    <a:pt x="38676" y="525094"/>
                  </a:lnTo>
                  <a:lnTo>
                    <a:pt x="21174" y="484265"/>
                  </a:lnTo>
                  <a:lnTo>
                    <a:pt x="8801" y="441601"/>
                  </a:lnTo>
                  <a:lnTo>
                    <a:pt x="1744" y="39773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8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lnTo>
                    <a:pt x="724356" y="371125"/>
                  </a:lnTo>
                  <a:lnTo>
                    <a:pt x="720545" y="415383"/>
                  </a:lnTo>
                  <a:lnTo>
                    <a:pt x="711344" y="458842"/>
                  </a:lnTo>
                  <a:lnTo>
                    <a:pt x="696892" y="500853"/>
                  </a:lnTo>
                  <a:lnTo>
                    <a:pt x="677405" y="540779"/>
                  </a:lnTo>
                  <a:lnTo>
                    <a:pt x="653181" y="578014"/>
                  </a:lnTo>
                  <a:lnTo>
                    <a:pt x="624580" y="612005"/>
                  </a:lnTo>
                  <a:lnTo>
                    <a:pt x="592030" y="642242"/>
                  </a:lnTo>
                  <a:lnTo>
                    <a:pt x="556024" y="668267"/>
                  </a:lnTo>
                  <a:lnTo>
                    <a:pt x="517107" y="689687"/>
                  </a:lnTo>
                  <a:lnTo>
                    <a:pt x="475861" y="706182"/>
                  </a:lnTo>
                  <a:lnTo>
                    <a:pt x="432900" y="717505"/>
                  </a:lnTo>
                  <a:lnTo>
                    <a:pt x="388877" y="723484"/>
                  </a:lnTo>
                  <a:lnTo>
                    <a:pt x="362232" y="7244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ADDE5E4E-E863-4518-9FC5-49A2FF4E0F3D}"/>
                </a:ext>
              </a:extLst>
            </p:cNvPr>
            <p:cNvSpPr/>
            <p:nvPr/>
          </p:nvSpPr>
          <p:spPr>
            <a:xfrm>
              <a:off x="1258282" y="1696774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724465" y="362232"/>
                  </a:moveTo>
                  <a:lnTo>
                    <a:pt x="721741" y="406576"/>
                  </a:lnTo>
                  <a:lnTo>
                    <a:pt x="713610" y="450248"/>
                  </a:lnTo>
                  <a:lnTo>
                    <a:pt x="700194" y="492596"/>
                  </a:lnTo>
                  <a:lnTo>
                    <a:pt x="681693" y="532988"/>
                  </a:lnTo>
                  <a:lnTo>
                    <a:pt x="658387" y="570811"/>
                  </a:lnTo>
                  <a:lnTo>
                    <a:pt x="630629" y="605493"/>
                  </a:lnTo>
                  <a:lnTo>
                    <a:pt x="598835" y="636516"/>
                  </a:lnTo>
                  <a:lnTo>
                    <a:pt x="563478" y="663418"/>
                  </a:lnTo>
                  <a:lnTo>
                    <a:pt x="525094" y="685789"/>
                  </a:lnTo>
                  <a:lnTo>
                    <a:pt x="484265" y="703291"/>
                  </a:lnTo>
                  <a:lnTo>
                    <a:pt x="441600" y="715663"/>
                  </a:lnTo>
                  <a:lnTo>
                    <a:pt x="397737" y="722721"/>
                  </a:lnTo>
                  <a:lnTo>
                    <a:pt x="362232" y="724465"/>
                  </a:lnTo>
                  <a:lnTo>
                    <a:pt x="353340" y="724356"/>
                  </a:lnTo>
                  <a:lnTo>
                    <a:pt x="309082" y="720545"/>
                  </a:lnTo>
                  <a:lnTo>
                    <a:pt x="265623" y="711344"/>
                  </a:lnTo>
                  <a:lnTo>
                    <a:pt x="223612" y="696892"/>
                  </a:lnTo>
                  <a:lnTo>
                    <a:pt x="183686" y="677405"/>
                  </a:lnTo>
                  <a:lnTo>
                    <a:pt x="146450" y="653181"/>
                  </a:lnTo>
                  <a:lnTo>
                    <a:pt x="112460" y="624580"/>
                  </a:lnTo>
                  <a:lnTo>
                    <a:pt x="82222" y="592030"/>
                  </a:lnTo>
                  <a:lnTo>
                    <a:pt x="56197" y="556024"/>
                  </a:lnTo>
                  <a:lnTo>
                    <a:pt x="34777" y="517107"/>
                  </a:lnTo>
                  <a:lnTo>
                    <a:pt x="18283" y="475861"/>
                  </a:lnTo>
                  <a:lnTo>
                    <a:pt x="6960" y="432900"/>
                  </a:lnTo>
                  <a:lnTo>
                    <a:pt x="981" y="38887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8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close/>
                </a:path>
              </a:pathLst>
            </a:custGeom>
            <a:ln w="38129">
              <a:solidFill>
                <a:srgbClr val="3B81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1">
              <a:extLst>
                <a:ext uri="{FF2B5EF4-FFF2-40B4-BE49-F238E27FC236}">
                  <a16:creationId xmlns:a16="http://schemas.microsoft.com/office/drawing/2014/main" id="{DC9FFE1D-A1F5-403C-AF97-9EC7DFECA0B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7528" y="1887423"/>
              <a:ext cx="285973" cy="343167"/>
            </a:xfrm>
            <a:prstGeom prst="rect">
              <a:avLst/>
            </a:prstGeom>
          </p:spPr>
        </p:pic>
      </p:grpSp>
      <p:sp>
        <p:nvSpPr>
          <p:cNvPr id="15" name="object 12">
            <a:extLst>
              <a:ext uri="{FF2B5EF4-FFF2-40B4-BE49-F238E27FC236}">
                <a16:creationId xmlns:a16="http://schemas.microsoft.com/office/drawing/2014/main" id="{1B3FABB0-56EE-439C-9D82-E422F9DAA926}"/>
              </a:ext>
            </a:extLst>
          </p:cNvPr>
          <p:cNvSpPr txBox="1"/>
          <p:nvPr/>
        </p:nvSpPr>
        <p:spPr>
          <a:xfrm>
            <a:off x="2290508" y="1938780"/>
            <a:ext cx="1320641" cy="5072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8131" defTabSz="685800">
              <a:spcBef>
                <a:spcPts val="75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2.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创建团队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309563" marR="3810" indent="-300514" defTabSz="685800">
              <a:lnSpc>
                <a:spcPct val="137000"/>
              </a:lnSpc>
              <a:spcBef>
                <a:spcPts val="382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新建团队空间与项目文件夹，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配置成员权限。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3">
            <a:extLst>
              <a:ext uri="{FF2B5EF4-FFF2-40B4-BE49-F238E27FC236}">
                <a16:creationId xmlns:a16="http://schemas.microsoft.com/office/drawing/2014/main" id="{6D7F6068-7A30-44B9-8645-E6E298D13947}"/>
              </a:ext>
            </a:extLst>
          </p:cNvPr>
          <p:cNvGrpSpPr/>
          <p:nvPr/>
        </p:nvGrpSpPr>
        <p:grpSpPr>
          <a:xfrm>
            <a:off x="2666213" y="1254820"/>
            <a:ext cx="571976" cy="571976"/>
            <a:chOff x="3479341" y="1677709"/>
            <a:chExt cx="762635" cy="762635"/>
          </a:xfrm>
        </p:grpSpPr>
        <p:sp>
          <p:nvSpPr>
            <p:cNvPr id="17" name="object 14">
              <a:extLst>
                <a:ext uri="{FF2B5EF4-FFF2-40B4-BE49-F238E27FC236}">
                  <a16:creationId xmlns:a16="http://schemas.microsoft.com/office/drawing/2014/main" id="{A335B647-B549-4767-AEB5-EC2FCE3D5794}"/>
                </a:ext>
              </a:extLst>
            </p:cNvPr>
            <p:cNvSpPr/>
            <p:nvPr/>
          </p:nvSpPr>
          <p:spPr>
            <a:xfrm>
              <a:off x="3498405" y="1696774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362232" y="724465"/>
                  </a:moveTo>
                  <a:lnTo>
                    <a:pt x="317888" y="721741"/>
                  </a:lnTo>
                  <a:lnTo>
                    <a:pt x="274217" y="713610"/>
                  </a:lnTo>
                  <a:lnTo>
                    <a:pt x="231869" y="700194"/>
                  </a:lnTo>
                  <a:lnTo>
                    <a:pt x="191477" y="681693"/>
                  </a:lnTo>
                  <a:lnTo>
                    <a:pt x="153653" y="658387"/>
                  </a:lnTo>
                  <a:lnTo>
                    <a:pt x="118971" y="630629"/>
                  </a:lnTo>
                  <a:lnTo>
                    <a:pt x="87948" y="598835"/>
                  </a:lnTo>
                  <a:lnTo>
                    <a:pt x="61047" y="563478"/>
                  </a:lnTo>
                  <a:lnTo>
                    <a:pt x="38676" y="525094"/>
                  </a:lnTo>
                  <a:lnTo>
                    <a:pt x="21174" y="484265"/>
                  </a:lnTo>
                  <a:lnTo>
                    <a:pt x="8801" y="441601"/>
                  </a:lnTo>
                  <a:lnTo>
                    <a:pt x="1744" y="39773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8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lnTo>
                    <a:pt x="724356" y="371125"/>
                  </a:lnTo>
                  <a:lnTo>
                    <a:pt x="720545" y="415383"/>
                  </a:lnTo>
                  <a:lnTo>
                    <a:pt x="711344" y="458842"/>
                  </a:lnTo>
                  <a:lnTo>
                    <a:pt x="696892" y="500853"/>
                  </a:lnTo>
                  <a:lnTo>
                    <a:pt x="677405" y="540779"/>
                  </a:lnTo>
                  <a:lnTo>
                    <a:pt x="653181" y="578014"/>
                  </a:lnTo>
                  <a:lnTo>
                    <a:pt x="624580" y="612005"/>
                  </a:lnTo>
                  <a:lnTo>
                    <a:pt x="592030" y="642242"/>
                  </a:lnTo>
                  <a:lnTo>
                    <a:pt x="556024" y="668267"/>
                  </a:lnTo>
                  <a:lnTo>
                    <a:pt x="517107" y="689687"/>
                  </a:lnTo>
                  <a:lnTo>
                    <a:pt x="475861" y="706182"/>
                  </a:lnTo>
                  <a:lnTo>
                    <a:pt x="432900" y="717505"/>
                  </a:lnTo>
                  <a:lnTo>
                    <a:pt x="388877" y="723484"/>
                  </a:lnTo>
                  <a:lnTo>
                    <a:pt x="362232" y="7244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5">
              <a:extLst>
                <a:ext uri="{FF2B5EF4-FFF2-40B4-BE49-F238E27FC236}">
                  <a16:creationId xmlns:a16="http://schemas.microsoft.com/office/drawing/2014/main" id="{2F5571F7-288D-457C-9E2B-C74A562CC2B5}"/>
                </a:ext>
              </a:extLst>
            </p:cNvPr>
            <p:cNvSpPr/>
            <p:nvPr/>
          </p:nvSpPr>
          <p:spPr>
            <a:xfrm>
              <a:off x="3498405" y="1696774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724465" y="362232"/>
                  </a:moveTo>
                  <a:lnTo>
                    <a:pt x="721741" y="406576"/>
                  </a:lnTo>
                  <a:lnTo>
                    <a:pt x="713610" y="450248"/>
                  </a:lnTo>
                  <a:lnTo>
                    <a:pt x="700194" y="492596"/>
                  </a:lnTo>
                  <a:lnTo>
                    <a:pt x="681693" y="532988"/>
                  </a:lnTo>
                  <a:lnTo>
                    <a:pt x="658387" y="570811"/>
                  </a:lnTo>
                  <a:lnTo>
                    <a:pt x="630629" y="605493"/>
                  </a:lnTo>
                  <a:lnTo>
                    <a:pt x="598835" y="636516"/>
                  </a:lnTo>
                  <a:lnTo>
                    <a:pt x="563478" y="663418"/>
                  </a:lnTo>
                  <a:lnTo>
                    <a:pt x="525094" y="685789"/>
                  </a:lnTo>
                  <a:lnTo>
                    <a:pt x="484265" y="703291"/>
                  </a:lnTo>
                  <a:lnTo>
                    <a:pt x="441600" y="715663"/>
                  </a:lnTo>
                  <a:lnTo>
                    <a:pt x="397737" y="722721"/>
                  </a:lnTo>
                  <a:lnTo>
                    <a:pt x="362232" y="724465"/>
                  </a:lnTo>
                  <a:lnTo>
                    <a:pt x="353340" y="724356"/>
                  </a:lnTo>
                  <a:lnTo>
                    <a:pt x="309082" y="720545"/>
                  </a:lnTo>
                  <a:lnTo>
                    <a:pt x="265623" y="711344"/>
                  </a:lnTo>
                  <a:lnTo>
                    <a:pt x="223612" y="696892"/>
                  </a:lnTo>
                  <a:lnTo>
                    <a:pt x="183686" y="677405"/>
                  </a:lnTo>
                  <a:lnTo>
                    <a:pt x="146450" y="653181"/>
                  </a:lnTo>
                  <a:lnTo>
                    <a:pt x="112460" y="624580"/>
                  </a:lnTo>
                  <a:lnTo>
                    <a:pt x="82222" y="592030"/>
                  </a:lnTo>
                  <a:lnTo>
                    <a:pt x="56197" y="556024"/>
                  </a:lnTo>
                  <a:lnTo>
                    <a:pt x="34777" y="517107"/>
                  </a:lnTo>
                  <a:lnTo>
                    <a:pt x="18283" y="475861"/>
                  </a:lnTo>
                  <a:lnTo>
                    <a:pt x="6960" y="432900"/>
                  </a:lnTo>
                  <a:lnTo>
                    <a:pt x="981" y="38887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8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close/>
                </a:path>
              </a:pathLst>
            </a:custGeom>
            <a:ln w="38129">
              <a:solidFill>
                <a:srgbClr val="13B8A6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6">
              <a:extLst>
                <a:ext uri="{FF2B5EF4-FFF2-40B4-BE49-F238E27FC236}">
                  <a16:creationId xmlns:a16="http://schemas.microsoft.com/office/drawing/2014/main" id="{2DDF4C44-4340-4544-B43F-42E2684D8DD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79522" y="1887423"/>
              <a:ext cx="362232" cy="343167"/>
            </a:xfrm>
            <a:prstGeom prst="rect">
              <a:avLst/>
            </a:prstGeom>
          </p:spPr>
        </p:pic>
      </p:grpSp>
      <p:sp>
        <p:nvSpPr>
          <p:cNvPr id="20" name="object 17">
            <a:extLst>
              <a:ext uri="{FF2B5EF4-FFF2-40B4-BE49-F238E27FC236}">
                <a16:creationId xmlns:a16="http://schemas.microsoft.com/office/drawing/2014/main" id="{1F3BBACA-5A44-49DA-BF00-C67763347EA2}"/>
              </a:ext>
            </a:extLst>
          </p:cNvPr>
          <p:cNvSpPr txBox="1"/>
          <p:nvPr/>
        </p:nvSpPr>
        <p:spPr>
          <a:xfrm>
            <a:off x="3933961" y="1938781"/>
            <a:ext cx="1396841" cy="5072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26231" defTabSz="685800">
              <a:spcBef>
                <a:spcPts val="75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3.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上传文档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397669" marR="3810" indent="-388619" defTabSz="685800">
              <a:lnSpc>
                <a:spcPct val="137000"/>
              </a:lnSpc>
              <a:spcBef>
                <a:spcPts val="382"/>
              </a:spcBef>
            </a:pPr>
            <a:r>
              <a:rPr sz="713" kern="0" spc="-15" dirty="0">
                <a:solidFill>
                  <a:srgbClr val="6A7280"/>
                </a:solidFill>
                <a:latin typeface="微软雅黑"/>
                <a:cs typeface="微软雅黑"/>
              </a:rPr>
              <a:t>通过插件将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Axure</a:t>
            </a:r>
            <a:r>
              <a:rPr sz="713" kern="0" spc="-19" dirty="0">
                <a:solidFill>
                  <a:srgbClr val="6A7280"/>
                </a:solidFill>
                <a:latin typeface="微软雅黑"/>
                <a:cs typeface="微软雅黑"/>
              </a:rPr>
              <a:t>原型一键发布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至蓝湖云端。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1" name="object 18">
            <a:extLst>
              <a:ext uri="{FF2B5EF4-FFF2-40B4-BE49-F238E27FC236}">
                <a16:creationId xmlns:a16="http://schemas.microsoft.com/office/drawing/2014/main" id="{A02B56B9-289D-4E70-9C72-657A839037FE}"/>
              </a:ext>
            </a:extLst>
          </p:cNvPr>
          <p:cNvGrpSpPr/>
          <p:nvPr/>
        </p:nvGrpSpPr>
        <p:grpSpPr>
          <a:xfrm>
            <a:off x="4346306" y="1254820"/>
            <a:ext cx="571976" cy="571976"/>
            <a:chOff x="5719464" y="1677709"/>
            <a:chExt cx="762635" cy="762635"/>
          </a:xfrm>
        </p:grpSpPr>
        <p:sp>
          <p:nvSpPr>
            <p:cNvPr id="22" name="object 19">
              <a:extLst>
                <a:ext uri="{FF2B5EF4-FFF2-40B4-BE49-F238E27FC236}">
                  <a16:creationId xmlns:a16="http://schemas.microsoft.com/office/drawing/2014/main" id="{9551ADB2-5951-45DE-B8C3-5AF8788E29D8}"/>
                </a:ext>
              </a:extLst>
            </p:cNvPr>
            <p:cNvSpPr/>
            <p:nvPr/>
          </p:nvSpPr>
          <p:spPr>
            <a:xfrm>
              <a:off x="5738529" y="1696774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362232" y="724465"/>
                  </a:moveTo>
                  <a:lnTo>
                    <a:pt x="317888" y="721741"/>
                  </a:lnTo>
                  <a:lnTo>
                    <a:pt x="274217" y="713610"/>
                  </a:lnTo>
                  <a:lnTo>
                    <a:pt x="231869" y="700194"/>
                  </a:lnTo>
                  <a:lnTo>
                    <a:pt x="191477" y="681693"/>
                  </a:lnTo>
                  <a:lnTo>
                    <a:pt x="153653" y="658387"/>
                  </a:lnTo>
                  <a:lnTo>
                    <a:pt x="118971" y="630629"/>
                  </a:lnTo>
                  <a:lnTo>
                    <a:pt x="87948" y="598835"/>
                  </a:lnTo>
                  <a:lnTo>
                    <a:pt x="61047" y="563478"/>
                  </a:lnTo>
                  <a:lnTo>
                    <a:pt x="38676" y="525094"/>
                  </a:lnTo>
                  <a:lnTo>
                    <a:pt x="21174" y="484265"/>
                  </a:lnTo>
                  <a:lnTo>
                    <a:pt x="8801" y="441601"/>
                  </a:lnTo>
                  <a:lnTo>
                    <a:pt x="1744" y="39773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8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lnTo>
                    <a:pt x="724356" y="371125"/>
                  </a:lnTo>
                  <a:lnTo>
                    <a:pt x="720545" y="415383"/>
                  </a:lnTo>
                  <a:lnTo>
                    <a:pt x="711344" y="458842"/>
                  </a:lnTo>
                  <a:lnTo>
                    <a:pt x="696892" y="500853"/>
                  </a:lnTo>
                  <a:lnTo>
                    <a:pt x="677405" y="540779"/>
                  </a:lnTo>
                  <a:lnTo>
                    <a:pt x="653181" y="578014"/>
                  </a:lnTo>
                  <a:lnTo>
                    <a:pt x="624580" y="612005"/>
                  </a:lnTo>
                  <a:lnTo>
                    <a:pt x="592030" y="642242"/>
                  </a:lnTo>
                  <a:lnTo>
                    <a:pt x="556024" y="668267"/>
                  </a:lnTo>
                  <a:lnTo>
                    <a:pt x="517107" y="689687"/>
                  </a:lnTo>
                  <a:lnTo>
                    <a:pt x="475861" y="706182"/>
                  </a:lnTo>
                  <a:lnTo>
                    <a:pt x="432900" y="717505"/>
                  </a:lnTo>
                  <a:lnTo>
                    <a:pt x="388877" y="723484"/>
                  </a:lnTo>
                  <a:lnTo>
                    <a:pt x="362232" y="7244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20">
              <a:extLst>
                <a:ext uri="{FF2B5EF4-FFF2-40B4-BE49-F238E27FC236}">
                  <a16:creationId xmlns:a16="http://schemas.microsoft.com/office/drawing/2014/main" id="{89CE8873-200E-4A68-8FBF-CCDD8989A11F}"/>
                </a:ext>
              </a:extLst>
            </p:cNvPr>
            <p:cNvSpPr/>
            <p:nvPr/>
          </p:nvSpPr>
          <p:spPr>
            <a:xfrm>
              <a:off x="5738529" y="1696774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724465" y="362232"/>
                  </a:moveTo>
                  <a:lnTo>
                    <a:pt x="721741" y="406576"/>
                  </a:lnTo>
                  <a:lnTo>
                    <a:pt x="713610" y="450248"/>
                  </a:lnTo>
                  <a:lnTo>
                    <a:pt x="700194" y="492596"/>
                  </a:lnTo>
                  <a:lnTo>
                    <a:pt x="681693" y="532988"/>
                  </a:lnTo>
                  <a:lnTo>
                    <a:pt x="658387" y="570811"/>
                  </a:lnTo>
                  <a:lnTo>
                    <a:pt x="630629" y="605493"/>
                  </a:lnTo>
                  <a:lnTo>
                    <a:pt x="598835" y="636516"/>
                  </a:lnTo>
                  <a:lnTo>
                    <a:pt x="563478" y="663418"/>
                  </a:lnTo>
                  <a:lnTo>
                    <a:pt x="525094" y="685789"/>
                  </a:lnTo>
                  <a:lnTo>
                    <a:pt x="484265" y="703291"/>
                  </a:lnTo>
                  <a:lnTo>
                    <a:pt x="441600" y="715663"/>
                  </a:lnTo>
                  <a:lnTo>
                    <a:pt x="397737" y="722721"/>
                  </a:lnTo>
                  <a:lnTo>
                    <a:pt x="362232" y="724465"/>
                  </a:lnTo>
                  <a:lnTo>
                    <a:pt x="353340" y="724356"/>
                  </a:lnTo>
                  <a:lnTo>
                    <a:pt x="309082" y="720545"/>
                  </a:lnTo>
                  <a:lnTo>
                    <a:pt x="265623" y="711344"/>
                  </a:lnTo>
                  <a:lnTo>
                    <a:pt x="223612" y="696892"/>
                  </a:lnTo>
                  <a:lnTo>
                    <a:pt x="183686" y="677405"/>
                  </a:lnTo>
                  <a:lnTo>
                    <a:pt x="146450" y="653181"/>
                  </a:lnTo>
                  <a:lnTo>
                    <a:pt x="112460" y="624580"/>
                  </a:lnTo>
                  <a:lnTo>
                    <a:pt x="82222" y="592030"/>
                  </a:lnTo>
                  <a:lnTo>
                    <a:pt x="56197" y="556024"/>
                  </a:lnTo>
                  <a:lnTo>
                    <a:pt x="34777" y="517107"/>
                  </a:lnTo>
                  <a:lnTo>
                    <a:pt x="18283" y="475861"/>
                  </a:lnTo>
                  <a:lnTo>
                    <a:pt x="6960" y="432900"/>
                  </a:lnTo>
                  <a:lnTo>
                    <a:pt x="981" y="38887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8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close/>
                </a:path>
              </a:pathLst>
            </a:custGeom>
            <a:ln w="38129">
              <a:solidFill>
                <a:srgbClr val="6266F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21">
              <a:extLst>
                <a:ext uri="{FF2B5EF4-FFF2-40B4-BE49-F238E27FC236}">
                  <a16:creationId xmlns:a16="http://schemas.microsoft.com/office/drawing/2014/main" id="{49F868A2-0784-442C-A243-051E633C2CD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19645" y="1887423"/>
              <a:ext cx="362232" cy="343167"/>
            </a:xfrm>
            <a:prstGeom prst="rect">
              <a:avLst/>
            </a:prstGeom>
          </p:spPr>
        </p:pic>
      </p:grpSp>
      <p:sp>
        <p:nvSpPr>
          <p:cNvPr id="25" name="object 22">
            <a:extLst>
              <a:ext uri="{FF2B5EF4-FFF2-40B4-BE49-F238E27FC236}">
                <a16:creationId xmlns:a16="http://schemas.microsoft.com/office/drawing/2014/main" id="{D36386E5-D57A-4BB8-B3FD-D701958ECA52}"/>
              </a:ext>
            </a:extLst>
          </p:cNvPr>
          <p:cNvSpPr txBox="1"/>
          <p:nvPr/>
        </p:nvSpPr>
        <p:spPr>
          <a:xfrm>
            <a:off x="5653599" y="1938780"/>
            <a:ext cx="1320641" cy="5072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8131" defTabSz="685800">
              <a:spcBef>
                <a:spcPts val="75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4.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分享查看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59556" marR="3810" indent="-250508" defTabSz="685800">
              <a:lnSpc>
                <a:spcPct val="137000"/>
              </a:lnSpc>
              <a:spcBef>
                <a:spcPts val="382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生成分享链接，团队成员在线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查看并打点评论。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23">
            <a:extLst>
              <a:ext uri="{FF2B5EF4-FFF2-40B4-BE49-F238E27FC236}">
                <a16:creationId xmlns:a16="http://schemas.microsoft.com/office/drawing/2014/main" id="{F202B0F0-5D62-4778-8E37-B2F36EE7A0CE}"/>
              </a:ext>
            </a:extLst>
          </p:cNvPr>
          <p:cNvGrpSpPr/>
          <p:nvPr/>
        </p:nvGrpSpPr>
        <p:grpSpPr>
          <a:xfrm>
            <a:off x="6026399" y="1254820"/>
            <a:ext cx="571976" cy="571976"/>
            <a:chOff x="7959588" y="1677709"/>
            <a:chExt cx="762635" cy="762635"/>
          </a:xfrm>
        </p:grpSpPr>
        <p:sp>
          <p:nvSpPr>
            <p:cNvPr id="27" name="object 24">
              <a:extLst>
                <a:ext uri="{FF2B5EF4-FFF2-40B4-BE49-F238E27FC236}">
                  <a16:creationId xmlns:a16="http://schemas.microsoft.com/office/drawing/2014/main" id="{7D4660BB-4A26-420B-916A-C3E38482A597}"/>
                </a:ext>
              </a:extLst>
            </p:cNvPr>
            <p:cNvSpPr/>
            <p:nvPr/>
          </p:nvSpPr>
          <p:spPr>
            <a:xfrm>
              <a:off x="7978653" y="1696774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4" h="724535">
                  <a:moveTo>
                    <a:pt x="362232" y="724465"/>
                  </a:moveTo>
                  <a:lnTo>
                    <a:pt x="317888" y="721741"/>
                  </a:lnTo>
                  <a:lnTo>
                    <a:pt x="274217" y="713610"/>
                  </a:lnTo>
                  <a:lnTo>
                    <a:pt x="231869" y="700194"/>
                  </a:lnTo>
                  <a:lnTo>
                    <a:pt x="191477" y="681693"/>
                  </a:lnTo>
                  <a:lnTo>
                    <a:pt x="153653" y="658387"/>
                  </a:lnTo>
                  <a:lnTo>
                    <a:pt x="118971" y="630629"/>
                  </a:lnTo>
                  <a:lnTo>
                    <a:pt x="87948" y="598835"/>
                  </a:lnTo>
                  <a:lnTo>
                    <a:pt x="61047" y="563478"/>
                  </a:lnTo>
                  <a:lnTo>
                    <a:pt x="38676" y="525094"/>
                  </a:lnTo>
                  <a:lnTo>
                    <a:pt x="21174" y="484265"/>
                  </a:lnTo>
                  <a:lnTo>
                    <a:pt x="8801" y="441601"/>
                  </a:lnTo>
                  <a:lnTo>
                    <a:pt x="1744" y="39773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9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lnTo>
                    <a:pt x="724356" y="371125"/>
                  </a:lnTo>
                  <a:lnTo>
                    <a:pt x="720545" y="415383"/>
                  </a:lnTo>
                  <a:lnTo>
                    <a:pt x="711344" y="458842"/>
                  </a:lnTo>
                  <a:lnTo>
                    <a:pt x="696892" y="500853"/>
                  </a:lnTo>
                  <a:lnTo>
                    <a:pt x="677405" y="540779"/>
                  </a:lnTo>
                  <a:lnTo>
                    <a:pt x="653181" y="578014"/>
                  </a:lnTo>
                  <a:lnTo>
                    <a:pt x="624580" y="612005"/>
                  </a:lnTo>
                  <a:lnTo>
                    <a:pt x="592030" y="642242"/>
                  </a:lnTo>
                  <a:lnTo>
                    <a:pt x="556024" y="668267"/>
                  </a:lnTo>
                  <a:lnTo>
                    <a:pt x="517107" y="689687"/>
                  </a:lnTo>
                  <a:lnTo>
                    <a:pt x="475861" y="706182"/>
                  </a:lnTo>
                  <a:lnTo>
                    <a:pt x="432900" y="717505"/>
                  </a:lnTo>
                  <a:lnTo>
                    <a:pt x="388877" y="723484"/>
                  </a:lnTo>
                  <a:lnTo>
                    <a:pt x="362232" y="7244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5">
              <a:extLst>
                <a:ext uri="{FF2B5EF4-FFF2-40B4-BE49-F238E27FC236}">
                  <a16:creationId xmlns:a16="http://schemas.microsoft.com/office/drawing/2014/main" id="{5C9DD30A-76EB-4952-A129-9B25F25F664A}"/>
                </a:ext>
              </a:extLst>
            </p:cNvPr>
            <p:cNvSpPr/>
            <p:nvPr/>
          </p:nvSpPr>
          <p:spPr>
            <a:xfrm>
              <a:off x="7978653" y="1696774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4" h="724535">
                  <a:moveTo>
                    <a:pt x="724465" y="362232"/>
                  </a:moveTo>
                  <a:lnTo>
                    <a:pt x="721741" y="406576"/>
                  </a:lnTo>
                  <a:lnTo>
                    <a:pt x="713610" y="450248"/>
                  </a:lnTo>
                  <a:lnTo>
                    <a:pt x="700194" y="492596"/>
                  </a:lnTo>
                  <a:lnTo>
                    <a:pt x="681693" y="532988"/>
                  </a:lnTo>
                  <a:lnTo>
                    <a:pt x="658387" y="570811"/>
                  </a:lnTo>
                  <a:lnTo>
                    <a:pt x="630629" y="605493"/>
                  </a:lnTo>
                  <a:lnTo>
                    <a:pt x="598835" y="636516"/>
                  </a:lnTo>
                  <a:lnTo>
                    <a:pt x="563478" y="663418"/>
                  </a:lnTo>
                  <a:lnTo>
                    <a:pt x="525094" y="685789"/>
                  </a:lnTo>
                  <a:lnTo>
                    <a:pt x="484265" y="703291"/>
                  </a:lnTo>
                  <a:lnTo>
                    <a:pt x="441600" y="715663"/>
                  </a:lnTo>
                  <a:lnTo>
                    <a:pt x="397737" y="722721"/>
                  </a:lnTo>
                  <a:lnTo>
                    <a:pt x="362232" y="724465"/>
                  </a:lnTo>
                  <a:lnTo>
                    <a:pt x="353340" y="724356"/>
                  </a:lnTo>
                  <a:lnTo>
                    <a:pt x="309082" y="720545"/>
                  </a:lnTo>
                  <a:lnTo>
                    <a:pt x="265623" y="711344"/>
                  </a:lnTo>
                  <a:lnTo>
                    <a:pt x="223612" y="696892"/>
                  </a:lnTo>
                  <a:lnTo>
                    <a:pt x="183686" y="677405"/>
                  </a:lnTo>
                  <a:lnTo>
                    <a:pt x="146450" y="653181"/>
                  </a:lnTo>
                  <a:lnTo>
                    <a:pt x="112460" y="624580"/>
                  </a:lnTo>
                  <a:lnTo>
                    <a:pt x="82223" y="592030"/>
                  </a:lnTo>
                  <a:lnTo>
                    <a:pt x="56197" y="556024"/>
                  </a:lnTo>
                  <a:lnTo>
                    <a:pt x="34777" y="517107"/>
                  </a:lnTo>
                  <a:lnTo>
                    <a:pt x="18283" y="475861"/>
                  </a:lnTo>
                  <a:lnTo>
                    <a:pt x="6960" y="432900"/>
                  </a:lnTo>
                  <a:lnTo>
                    <a:pt x="981" y="38887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9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close/>
                </a:path>
              </a:pathLst>
            </a:custGeom>
            <a:ln w="38129">
              <a:solidFill>
                <a:srgbClr val="A754F6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6">
              <a:extLst>
                <a:ext uri="{FF2B5EF4-FFF2-40B4-BE49-F238E27FC236}">
                  <a16:creationId xmlns:a16="http://schemas.microsoft.com/office/drawing/2014/main" id="{32A8F3F1-EAC7-4647-9528-ACD8B08A60E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16964" y="1887423"/>
              <a:ext cx="247843" cy="343167"/>
            </a:xfrm>
            <a:prstGeom prst="rect">
              <a:avLst/>
            </a:prstGeom>
          </p:spPr>
        </p:pic>
      </p:grpSp>
      <p:sp>
        <p:nvSpPr>
          <p:cNvPr id="30" name="object 27">
            <a:extLst>
              <a:ext uri="{FF2B5EF4-FFF2-40B4-BE49-F238E27FC236}">
                <a16:creationId xmlns:a16="http://schemas.microsoft.com/office/drawing/2014/main" id="{88D5C96D-D16C-41A8-B7A2-7C086AFDEB67}"/>
              </a:ext>
            </a:extLst>
          </p:cNvPr>
          <p:cNvSpPr txBox="1"/>
          <p:nvPr/>
        </p:nvSpPr>
        <p:spPr>
          <a:xfrm>
            <a:off x="7335144" y="1938781"/>
            <a:ext cx="1320641" cy="50725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88131" defTabSz="685800">
              <a:spcBef>
                <a:spcPts val="75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5.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版本管理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359569" marR="3810" indent="-350519" defTabSz="685800">
              <a:lnSpc>
                <a:spcPct val="137000"/>
              </a:lnSpc>
              <a:spcBef>
                <a:spcPts val="382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自动记录历史版本，支持随时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回溯与对比。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1" name="object 28">
            <a:extLst>
              <a:ext uri="{FF2B5EF4-FFF2-40B4-BE49-F238E27FC236}">
                <a16:creationId xmlns:a16="http://schemas.microsoft.com/office/drawing/2014/main" id="{4E3E92E1-27E2-4C83-8502-AB2DF958EFAD}"/>
              </a:ext>
            </a:extLst>
          </p:cNvPr>
          <p:cNvGrpSpPr/>
          <p:nvPr/>
        </p:nvGrpSpPr>
        <p:grpSpPr>
          <a:xfrm>
            <a:off x="7706492" y="1254820"/>
            <a:ext cx="571976" cy="571976"/>
            <a:chOff x="10199713" y="1677709"/>
            <a:chExt cx="762635" cy="762635"/>
          </a:xfrm>
        </p:grpSpPr>
        <p:sp>
          <p:nvSpPr>
            <p:cNvPr id="32" name="object 29">
              <a:extLst>
                <a:ext uri="{FF2B5EF4-FFF2-40B4-BE49-F238E27FC236}">
                  <a16:creationId xmlns:a16="http://schemas.microsoft.com/office/drawing/2014/main" id="{5527D36A-8D52-4238-9AA1-090AACD60F67}"/>
                </a:ext>
              </a:extLst>
            </p:cNvPr>
            <p:cNvSpPr/>
            <p:nvPr/>
          </p:nvSpPr>
          <p:spPr>
            <a:xfrm>
              <a:off x="10218777" y="1696774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4" h="724535">
                  <a:moveTo>
                    <a:pt x="362232" y="724465"/>
                  </a:moveTo>
                  <a:lnTo>
                    <a:pt x="317888" y="721741"/>
                  </a:lnTo>
                  <a:lnTo>
                    <a:pt x="274217" y="713610"/>
                  </a:lnTo>
                  <a:lnTo>
                    <a:pt x="231869" y="700194"/>
                  </a:lnTo>
                  <a:lnTo>
                    <a:pt x="191477" y="681693"/>
                  </a:lnTo>
                  <a:lnTo>
                    <a:pt x="153653" y="658387"/>
                  </a:lnTo>
                  <a:lnTo>
                    <a:pt x="118971" y="630629"/>
                  </a:lnTo>
                  <a:lnTo>
                    <a:pt x="87948" y="598835"/>
                  </a:lnTo>
                  <a:lnTo>
                    <a:pt x="61047" y="563478"/>
                  </a:lnTo>
                  <a:lnTo>
                    <a:pt x="38676" y="525094"/>
                  </a:lnTo>
                  <a:lnTo>
                    <a:pt x="21174" y="484265"/>
                  </a:lnTo>
                  <a:lnTo>
                    <a:pt x="8801" y="441601"/>
                  </a:lnTo>
                  <a:lnTo>
                    <a:pt x="1744" y="39773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9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lnTo>
                    <a:pt x="724356" y="371125"/>
                  </a:lnTo>
                  <a:lnTo>
                    <a:pt x="720545" y="415383"/>
                  </a:lnTo>
                  <a:lnTo>
                    <a:pt x="711344" y="458842"/>
                  </a:lnTo>
                  <a:lnTo>
                    <a:pt x="696892" y="500853"/>
                  </a:lnTo>
                  <a:lnTo>
                    <a:pt x="677405" y="540779"/>
                  </a:lnTo>
                  <a:lnTo>
                    <a:pt x="653181" y="578014"/>
                  </a:lnTo>
                  <a:lnTo>
                    <a:pt x="624580" y="612005"/>
                  </a:lnTo>
                  <a:lnTo>
                    <a:pt x="592030" y="642242"/>
                  </a:lnTo>
                  <a:lnTo>
                    <a:pt x="556024" y="668267"/>
                  </a:lnTo>
                  <a:lnTo>
                    <a:pt x="517107" y="689687"/>
                  </a:lnTo>
                  <a:lnTo>
                    <a:pt x="475861" y="706182"/>
                  </a:lnTo>
                  <a:lnTo>
                    <a:pt x="432900" y="717505"/>
                  </a:lnTo>
                  <a:lnTo>
                    <a:pt x="388877" y="723484"/>
                  </a:lnTo>
                  <a:lnTo>
                    <a:pt x="362232" y="7244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0">
              <a:extLst>
                <a:ext uri="{FF2B5EF4-FFF2-40B4-BE49-F238E27FC236}">
                  <a16:creationId xmlns:a16="http://schemas.microsoft.com/office/drawing/2014/main" id="{E0686BC0-0FD9-472E-AF1E-46064C913AA4}"/>
                </a:ext>
              </a:extLst>
            </p:cNvPr>
            <p:cNvSpPr/>
            <p:nvPr/>
          </p:nvSpPr>
          <p:spPr>
            <a:xfrm>
              <a:off x="10218777" y="1696774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4" h="724535">
                  <a:moveTo>
                    <a:pt x="724465" y="362232"/>
                  </a:moveTo>
                  <a:lnTo>
                    <a:pt x="721741" y="406576"/>
                  </a:lnTo>
                  <a:lnTo>
                    <a:pt x="713610" y="450248"/>
                  </a:lnTo>
                  <a:lnTo>
                    <a:pt x="700194" y="492596"/>
                  </a:lnTo>
                  <a:lnTo>
                    <a:pt x="681693" y="532988"/>
                  </a:lnTo>
                  <a:lnTo>
                    <a:pt x="658387" y="570811"/>
                  </a:lnTo>
                  <a:lnTo>
                    <a:pt x="630629" y="605493"/>
                  </a:lnTo>
                  <a:lnTo>
                    <a:pt x="598835" y="636516"/>
                  </a:lnTo>
                  <a:lnTo>
                    <a:pt x="563478" y="663418"/>
                  </a:lnTo>
                  <a:lnTo>
                    <a:pt x="525094" y="685789"/>
                  </a:lnTo>
                  <a:lnTo>
                    <a:pt x="484265" y="703291"/>
                  </a:lnTo>
                  <a:lnTo>
                    <a:pt x="441600" y="715663"/>
                  </a:lnTo>
                  <a:lnTo>
                    <a:pt x="397737" y="722721"/>
                  </a:lnTo>
                  <a:lnTo>
                    <a:pt x="362232" y="724465"/>
                  </a:lnTo>
                  <a:lnTo>
                    <a:pt x="353340" y="724356"/>
                  </a:lnTo>
                  <a:lnTo>
                    <a:pt x="309082" y="720545"/>
                  </a:lnTo>
                  <a:lnTo>
                    <a:pt x="265623" y="711344"/>
                  </a:lnTo>
                  <a:lnTo>
                    <a:pt x="223612" y="696892"/>
                  </a:lnTo>
                  <a:lnTo>
                    <a:pt x="183686" y="677405"/>
                  </a:lnTo>
                  <a:lnTo>
                    <a:pt x="146450" y="653181"/>
                  </a:lnTo>
                  <a:lnTo>
                    <a:pt x="112460" y="624580"/>
                  </a:lnTo>
                  <a:lnTo>
                    <a:pt x="82223" y="592030"/>
                  </a:lnTo>
                  <a:lnTo>
                    <a:pt x="56197" y="556024"/>
                  </a:lnTo>
                  <a:lnTo>
                    <a:pt x="34777" y="517107"/>
                  </a:lnTo>
                  <a:lnTo>
                    <a:pt x="18283" y="475861"/>
                  </a:lnTo>
                  <a:lnTo>
                    <a:pt x="6960" y="432900"/>
                  </a:lnTo>
                  <a:lnTo>
                    <a:pt x="981" y="38887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9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close/>
                </a:path>
              </a:pathLst>
            </a:custGeom>
            <a:ln w="38129">
              <a:solidFill>
                <a:srgbClr val="EC4899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31">
              <a:extLst>
                <a:ext uri="{FF2B5EF4-FFF2-40B4-BE49-F238E27FC236}">
                  <a16:creationId xmlns:a16="http://schemas.microsoft.com/office/drawing/2014/main" id="{F6722BF4-019E-48D0-BF3F-D9FD9E05DD6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457088" y="1887423"/>
              <a:ext cx="257375" cy="343167"/>
            </a:xfrm>
            <a:prstGeom prst="rect">
              <a:avLst/>
            </a:prstGeom>
          </p:spPr>
        </p:pic>
      </p:grpSp>
      <p:grpSp>
        <p:nvGrpSpPr>
          <p:cNvPr id="35" name="object 32">
            <a:extLst>
              <a:ext uri="{FF2B5EF4-FFF2-40B4-BE49-F238E27FC236}">
                <a16:creationId xmlns:a16="http://schemas.microsoft.com/office/drawing/2014/main" id="{ACA39AE2-284B-4B87-BEAC-A8E567EB3CED}"/>
              </a:ext>
            </a:extLst>
          </p:cNvPr>
          <p:cNvGrpSpPr/>
          <p:nvPr/>
        </p:nvGrpSpPr>
        <p:grpSpPr>
          <a:xfrm>
            <a:off x="514264" y="3442516"/>
            <a:ext cx="2552700" cy="1530191"/>
            <a:chOff x="610076" y="4594636"/>
            <a:chExt cx="3403600" cy="2040255"/>
          </a:xfrm>
        </p:grpSpPr>
        <p:sp>
          <p:nvSpPr>
            <p:cNvPr id="36" name="object 33">
              <a:extLst>
                <a:ext uri="{FF2B5EF4-FFF2-40B4-BE49-F238E27FC236}">
                  <a16:creationId xmlns:a16="http://schemas.microsoft.com/office/drawing/2014/main" id="{12E40224-6B88-4271-86D1-EA372A9E7794}"/>
                </a:ext>
              </a:extLst>
            </p:cNvPr>
            <p:cNvSpPr/>
            <p:nvPr/>
          </p:nvSpPr>
          <p:spPr>
            <a:xfrm>
              <a:off x="629141" y="4594636"/>
              <a:ext cx="3384550" cy="2040255"/>
            </a:xfrm>
            <a:custGeom>
              <a:avLst/>
              <a:gdLst/>
              <a:ahLst/>
              <a:cxnLst/>
              <a:rect l="l" t="t" r="r" b="b"/>
              <a:pathLst>
                <a:path w="3384550" h="2040254">
                  <a:moveTo>
                    <a:pt x="3277138" y="2039942"/>
                  </a:moveTo>
                  <a:lnTo>
                    <a:pt x="89065" y="2039942"/>
                  </a:lnTo>
                  <a:lnTo>
                    <a:pt x="82866" y="2039209"/>
                  </a:lnTo>
                  <a:lnTo>
                    <a:pt x="47569" y="2024837"/>
                  </a:lnTo>
                  <a:lnTo>
                    <a:pt x="19542" y="1995349"/>
                  </a:lnTo>
                  <a:lnTo>
                    <a:pt x="3052" y="1955235"/>
                  </a:lnTo>
                  <a:lnTo>
                    <a:pt x="0" y="1933064"/>
                  </a:lnTo>
                  <a:lnTo>
                    <a:pt x="0" y="1925553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277138" y="0"/>
                  </a:lnTo>
                  <a:lnTo>
                    <a:pt x="3320341" y="11581"/>
                  </a:lnTo>
                  <a:lnTo>
                    <a:pt x="3355823" y="38814"/>
                  </a:lnTo>
                  <a:lnTo>
                    <a:pt x="3378183" y="77553"/>
                  </a:lnTo>
                  <a:lnTo>
                    <a:pt x="3384016" y="106878"/>
                  </a:lnTo>
                  <a:lnTo>
                    <a:pt x="3384016" y="1933064"/>
                  </a:lnTo>
                  <a:lnTo>
                    <a:pt x="3372434" y="1976267"/>
                  </a:lnTo>
                  <a:lnTo>
                    <a:pt x="3345201" y="2011749"/>
                  </a:lnTo>
                  <a:lnTo>
                    <a:pt x="3306463" y="2034109"/>
                  </a:lnTo>
                  <a:lnTo>
                    <a:pt x="3284577" y="2039209"/>
                  </a:lnTo>
                  <a:lnTo>
                    <a:pt x="3277138" y="2039942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4">
              <a:extLst>
                <a:ext uri="{FF2B5EF4-FFF2-40B4-BE49-F238E27FC236}">
                  <a16:creationId xmlns:a16="http://schemas.microsoft.com/office/drawing/2014/main" id="{C34CA933-EA6D-44AD-81E3-07078D884082}"/>
                </a:ext>
              </a:extLst>
            </p:cNvPr>
            <p:cNvSpPr/>
            <p:nvPr/>
          </p:nvSpPr>
          <p:spPr>
            <a:xfrm>
              <a:off x="610076" y="4594636"/>
              <a:ext cx="114935" cy="2040255"/>
            </a:xfrm>
            <a:custGeom>
              <a:avLst/>
              <a:gdLst/>
              <a:ahLst/>
              <a:cxnLst/>
              <a:rect l="l" t="t" r="r" b="b"/>
              <a:pathLst>
                <a:path w="114934" h="2040254">
                  <a:moveTo>
                    <a:pt x="114389" y="2039942"/>
                  </a:moveTo>
                  <a:lnTo>
                    <a:pt x="70614" y="2031234"/>
                  </a:lnTo>
                  <a:lnTo>
                    <a:pt x="33503" y="2006438"/>
                  </a:lnTo>
                  <a:lnTo>
                    <a:pt x="8707" y="1969326"/>
                  </a:lnTo>
                  <a:lnTo>
                    <a:pt x="0" y="1925553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6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925553"/>
                  </a:lnTo>
                  <a:lnTo>
                    <a:pt x="43934" y="1969326"/>
                  </a:lnTo>
                  <a:lnTo>
                    <a:pt x="60465" y="2006438"/>
                  </a:lnTo>
                  <a:lnTo>
                    <a:pt x="92285" y="2035044"/>
                  </a:lnTo>
                  <a:lnTo>
                    <a:pt x="106876" y="2039398"/>
                  </a:lnTo>
                  <a:lnTo>
                    <a:pt x="114389" y="2039942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8" name="object 35">
            <a:extLst>
              <a:ext uri="{FF2B5EF4-FFF2-40B4-BE49-F238E27FC236}">
                <a16:creationId xmlns:a16="http://schemas.microsoft.com/office/drawing/2014/main" id="{F7030720-ADF9-4EAA-8BD3-25ED35E33155}"/>
              </a:ext>
            </a:extLst>
          </p:cNvPr>
          <p:cNvSpPr txBox="1"/>
          <p:nvPr/>
        </p:nvSpPr>
        <p:spPr>
          <a:xfrm>
            <a:off x="704920" y="3626023"/>
            <a:ext cx="2202180" cy="105067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D40AF"/>
                </a:solidFill>
                <a:latin typeface="微软雅黑"/>
                <a:cs typeface="微软雅黑"/>
              </a:rPr>
              <a:t>全流程协作价值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5500"/>
              </a:lnSpc>
              <a:spcBef>
                <a:spcPts val="371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通过规范化的五步操作流程，蓝湖平台有效</a:t>
            </a:r>
            <a:r>
              <a:rPr sz="825" kern="0" spc="49" dirty="0">
                <a:solidFill>
                  <a:srgbClr val="4A5462"/>
                </a:solidFill>
                <a:latin typeface="微软雅黑"/>
                <a:cs typeface="微软雅黑"/>
              </a:rPr>
              <a:t>解决了传统原型分发困难、版本混乱的问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题。它连接了产品经理、设计师与开发工程师，确保团队始终基于最新、最准确的原型文档进行开发与沟通。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39" name="object 36">
            <a:extLst>
              <a:ext uri="{FF2B5EF4-FFF2-40B4-BE49-F238E27FC236}">
                <a16:creationId xmlns:a16="http://schemas.microsoft.com/office/drawing/2014/main" id="{BF3D4CC4-6519-4FC0-871D-0F0C53EB0F23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352549" y="2870569"/>
            <a:ext cx="5397745" cy="2272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54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课程知识点总结</a:t>
            </a:r>
          </a:p>
        </p:txBody>
      </p:sp>
      <p:grpSp>
        <p:nvGrpSpPr>
          <p:cNvPr id="55" name="object 4">
            <a:extLst>
              <a:ext uri="{FF2B5EF4-FFF2-40B4-BE49-F238E27FC236}">
                <a16:creationId xmlns:a16="http://schemas.microsoft.com/office/drawing/2014/main" id="{D0EEF7EE-F1E1-417E-BC9F-F63E1E341462}"/>
              </a:ext>
            </a:extLst>
          </p:cNvPr>
          <p:cNvGrpSpPr/>
          <p:nvPr/>
        </p:nvGrpSpPr>
        <p:grpSpPr>
          <a:xfrm>
            <a:off x="571947" y="1572853"/>
            <a:ext cx="400526" cy="400526"/>
            <a:chOff x="762595" y="2097137"/>
            <a:chExt cx="534035" cy="534035"/>
          </a:xfrm>
        </p:grpSpPr>
        <p:sp>
          <p:nvSpPr>
            <p:cNvPr id="56" name="object 5">
              <a:extLst>
                <a:ext uri="{FF2B5EF4-FFF2-40B4-BE49-F238E27FC236}">
                  <a16:creationId xmlns:a16="http://schemas.microsoft.com/office/drawing/2014/main" id="{DEB54134-D8A8-49D8-938F-16C57EEA06FF}"/>
                </a:ext>
              </a:extLst>
            </p:cNvPr>
            <p:cNvSpPr/>
            <p:nvPr/>
          </p:nvSpPr>
          <p:spPr>
            <a:xfrm>
              <a:off x="762595" y="209713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57" name="object 6">
              <a:extLst>
                <a:ext uri="{FF2B5EF4-FFF2-40B4-BE49-F238E27FC236}">
                  <a16:creationId xmlns:a16="http://schemas.microsoft.com/office/drawing/2014/main" id="{9BFA7233-E2BA-48DE-8040-77DEA6E7EE4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5114" y="2211526"/>
              <a:ext cx="228778" cy="305038"/>
            </a:xfrm>
            <a:prstGeom prst="rect">
              <a:avLst/>
            </a:prstGeom>
          </p:spPr>
        </p:pic>
      </p:grpSp>
      <p:grpSp>
        <p:nvGrpSpPr>
          <p:cNvPr id="58" name="object 7">
            <a:extLst>
              <a:ext uri="{FF2B5EF4-FFF2-40B4-BE49-F238E27FC236}">
                <a16:creationId xmlns:a16="http://schemas.microsoft.com/office/drawing/2014/main" id="{D782E143-A137-4F98-87E0-2B9F13D27A7B}"/>
              </a:ext>
            </a:extLst>
          </p:cNvPr>
          <p:cNvGrpSpPr/>
          <p:nvPr/>
        </p:nvGrpSpPr>
        <p:grpSpPr>
          <a:xfrm>
            <a:off x="571947" y="2566610"/>
            <a:ext cx="400526" cy="400526"/>
            <a:chOff x="762595" y="3422146"/>
            <a:chExt cx="534035" cy="534035"/>
          </a:xfrm>
        </p:grpSpPr>
        <p:sp>
          <p:nvSpPr>
            <p:cNvPr id="59" name="object 8">
              <a:extLst>
                <a:ext uri="{FF2B5EF4-FFF2-40B4-BE49-F238E27FC236}">
                  <a16:creationId xmlns:a16="http://schemas.microsoft.com/office/drawing/2014/main" id="{40FFF334-B9DD-4AE9-A580-A59519EBFAD4}"/>
                </a:ext>
              </a:extLst>
            </p:cNvPr>
            <p:cNvSpPr/>
            <p:nvPr/>
          </p:nvSpPr>
          <p:spPr>
            <a:xfrm>
              <a:off x="762595" y="342214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60" name="object 9">
              <a:extLst>
                <a:ext uri="{FF2B5EF4-FFF2-40B4-BE49-F238E27FC236}">
                  <a16:creationId xmlns:a16="http://schemas.microsoft.com/office/drawing/2014/main" id="{D8C90C52-3AC6-49BA-862F-BD0201B8E9B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2776" y="3536535"/>
              <a:ext cx="142986" cy="305038"/>
            </a:xfrm>
            <a:prstGeom prst="rect">
              <a:avLst/>
            </a:prstGeom>
          </p:spPr>
        </p:pic>
      </p:grpSp>
      <p:grpSp>
        <p:nvGrpSpPr>
          <p:cNvPr id="61" name="object 10">
            <a:extLst>
              <a:ext uri="{FF2B5EF4-FFF2-40B4-BE49-F238E27FC236}">
                <a16:creationId xmlns:a16="http://schemas.microsoft.com/office/drawing/2014/main" id="{AD14D5AE-AADE-438F-B495-2C2EB5E1DE46}"/>
              </a:ext>
            </a:extLst>
          </p:cNvPr>
          <p:cNvGrpSpPr/>
          <p:nvPr/>
        </p:nvGrpSpPr>
        <p:grpSpPr>
          <a:xfrm>
            <a:off x="571947" y="3553218"/>
            <a:ext cx="400526" cy="400526"/>
            <a:chOff x="762595" y="4737623"/>
            <a:chExt cx="534035" cy="534035"/>
          </a:xfrm>
        </p:grpSpPr>
        <p:sp>
          <p:nvSpPr>
            <p:cNvPr id="62" name="object 11">
              <a:extLst>
                <a:ext uri="{FF2B5EF4-FFF2-40B4-BE49-F238E27FC236}">
                  <a16:creationId xmlns:a16="http://schemas.microsoft.com/office/drawing/2014/main" id="{96910694-F2E2-4E4E-8C6A-151DE911CE0D}"/>
                </a:ext>
              </a:extLst>
            </p:cNvPr>
            <p:cNvSpPr/>
            <p:nvPr/>
          </p:nvSpPr>
          <p:spPr>
            <a:xfrm>
              <a:off x="762595" y="473762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63" name="object 12">
              <a:extLst>
                <a:ext uri="{FF2B5EF4-FFF2-40B4-BE49-F238E27FC236}">
                  <a16:creationId xmlns:a16="http://schemas.microsoft.com/office/drawing/2014/main" id="{143197B6-C771-4E78-A721-11C385C6D90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6517" y="4852012"/>
              <a:ext cx="285973" cy="305038"/>
            </a:xfrm>
            <a:prstGeom prst="rect">
              <a:avLst/>
            </a:prstGeom>
          </p:spPr>
        </p:pic>
      </p:grpSp>
      <p:sp>
        <p:nvSpPr>
          <p:cNvPr id="64" name="object 13">
            <a:extLst>
              <a:ext uri="{FF2B5EF4-FFF2-40B4-BE49-F238E27FC236}">
                <a16:creationId xmlns:a16="http://schemas.microsoft.com/office/drawing/2014/main" id="{D2F1385E-6003-4D87-902B-8C9C24E6DFD6}"/>
              </a:ext>
            </a:extLst>
          </p:cNvPr>
          <p:cNvSpPr txBox="1">
            <a:spLocks/>
          </p:cNvSpPr>
          <p:nvPr/>
        </p:nvSpPr>
        <p:spPr>
          <a:xfrm>
            <a:off x="1086862" y="1658645"/>
            <a:ext cx="3855903" cy="24459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 marL="0">
              <a:defRPr sz="1350" b="1" i="0">
                <a:solidFill>
                  <a:srgbClr val="1F2937"/>
                </a:solidFill>
                <a:latin typeface="微软雅黑"/>
                <a:ea typeface="+mn-ea"/>
                <a:cs typeface="微软雅黑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高保真页面绘制</a:t>
            </a:r>
          </a:p>
          <a:p>
            <a:pPr marL="9525" marR="3810" lvl="0" indent="0" defTabSz="914400" eaLnBrk="1" fontAlgn="auto" latinLnBrk="0" hangingPunct="1">
              <a:lnSpc>
                <a:spcPct val="139000"/>
              </a:lnSpc>
              <a:spcBef>
                <a:spcPts val="3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掌握图片、矩形等基础元件运用，结合视觉素材完成首页、马术页及会员意向页的精准布局，实现从低保真到高保真的视觉还原。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6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动态面板复杂交互</a:t>
            </a:r>
          </a:p>
          <a:p>
            <a:pPr marL="9525" marR="3810" lvl="0" indent="0" defTabSz="914400" eaLnBrk="1" fontAlgn="auto" latinLnBrk="0" hangingPunct="1">
              <a:lnSpc>
                <a:spcPct val="134400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深入理解动态面板状态切换逻辑，熟练实现垂直滑屏拖动、轮播图自动切换、跑马灯循环滚动及底部菜单跳转等核心交互效果。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6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团队协作与评审优化</a:t>
            </a:r>
          </a:p>
          <a:p>
            <a:pPr marL="9525" marR="3810" lvl="0" indent="0" defTabSz="914400" eaLnBrk="1" fontAlgn="auto" latinLnBrk="0" hangingPunct="1">
              <a:lnSpc>
                <a:spcPct val="139000"/>
              </a:lnSpc>
              <a:spcBef>
                <a:spcPts val="3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掌握蓝湖平台的高效协作流程，明确原型评审的五大维度，遵循优先级明确、持续迭代等优化原则，保障产品设计的高质量落地。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</p:txBody>
      </p:sp>
      <p:grpSp>
        <p:nvGrpSpPr>
          <p:cNvPr id="65" name="object 14">
            <a:extLst>
              <a:ext uri="{FF2B5EF4-FFF2-40B4-BE49-F238E27FC236}">
                <a16:creationId xmlns:a16="http://schemas.microsoft.com/office/drawing/2014/main" id="{C36DFD7F-42DD-42A8-B9B7-0ABFEE79022B}"/>
              </a:ext>
            </a:extLst>
          </p:cNvPr>
          <p:cNvGrpSpPr/>
          <p:nvPr/>
        </p:nvGrpSpPr>
        <p:grpSpPr>
          <a:xfrm>
            <a:off x="5583628" y="1495768"/>
            <a:ext cx="2995613" cy="2842736"/>
            <a:chOff x="7444837" y="1994356"/>
            <a:chExt cx="3994150" cy="3790315"/>
          </a:xfrm>
        </p:grpSpPr>
        <p:sp>
          <p:nvSpPr>
            <p:cNvPr id="66" name="object 15">
              <a:extLst>
                <a:ext uri="{FF2B5EF4-FFF2-40B4-BE49-F238E27FC236}">
                  <a16:creationId xmlns:a16="http://schemas.microsoft.com/office/drawing/2014/main" id="{3BE29DB2-85A8-403C-B88B-0EBC6826C578}"/>
                </a:ext>
              </a:extLst>
            </p:cNvPr>
            <p:cNvSpPr/>
            <p:nvPr/>
          </p:nvSpPr>
          <p:spPr>
            <a:xfrm>
              <a:off x="7569999" y="2003889"/>
              <a:ext cx="3743960" cy="3771265"/>
            </a:xfrm>
            <a:custGeom>
              <a:avLst/>
              <a:gdLst/>
              <a:ahLst/>
              <a:cxnLst/>
              <a:rect l="l" t="t" r="r" b="b"/>
              <a:pathLst>
                <a:path w="3743959" h="3771265">
                  <a:moveTo>
                    <a:pt x="3608269" y="3598521"/>
                  </a:moveTo>
                  <a:lnTo>
                    <a:pt x="324083" y="3770637"/>
                  </a:lnTo>
                  <a:lnTo>
                    <a:pt x="317059" y="3770833"/>
                  </a:lnTo>
                  <a:lnTo>
                    <a:pt x="310051" y="3770685"/>
                  </a:lnTo>
                  <a:lnTo>
                    <a:pt x="268870" y="3762631"/>
                  </a:lnTo>
                  <a:lnTo>
                    <a:pt x="231798" y="3742974"/>
                  </a:lnTo>
                  <a:lnTo>
                    <a:pt x="202031" y="3713399"/>
                  </a:lnTo>
                  <a:lnTo>
                    <a:pt x="182128" y="3676458"/>
                  </a:lnTo>
                  <a:lnTo>
                    <a:pt x="173809" y="3635330"/>
                  </a:lnTo>
                  <a:lnTo>
                    <a:pt x="196" y="322587"/>
                  </a:lnTo>
                  <a:lnTo>
                    <a:pt x="0" y="315563"/>
                  </a:lnTo>
                  <a:lnTo>
                    <a:pt x="148" y="308554"/>
                  </a:lnTo>
                  <a:lnTo>
                    <a:pt x="8201" y="267373"/>
                  </a:lnTo>
                  <a:lnTo>
                    <a:pt x="27859" y="230301"/>
                  </a:lnTo>
                  <a:lnTo>
                    <a:pt x="57434" y="200535"/>
                  </a:lnTo>
                  <a:lnTo>
                    <a:pt x="94375" y="180632"/>
                  </a:lnTo>
                  <a:lnTo>
                    <a:pt x="135503" y="172313"/>
                  </a:lnTo>
                  <a:lnTo>
                    <a:pt x="3419688" y="196"/>
                  </a:lnTo>
                  <a:lnTo>
                    <a:pt x="3426712" y="0"/>
                  </a:lnTo>
                  <a:lnTo>
                    <a:pt x="3433720" y="148"/>
                  </a:lnTo>
                  <a:lnTo>
                    <a:pt x="3474901" y="8201"/>
                  </a:lnTo>
                  <a:lnTo>
                    <a:pt x="3511973" y="27859"/>
                  </a:lnTo>
                  <a:lnTo>
                    <a:pt x="3541740" y="57434"/>
                  </a:lnTo>
                  <a:lnTo>
                    <a:pt x="3561643" y="94375"/>
                  </a:lnTo>
                  <a:lnTo>
                    <a:pt x="3569962" y="135503"/>
                  </a:lnTo>
                  <a:lnTo>
                    <a:pt x="3743576" y="3448246"/>
                  </a:lnTo>
                  <a:lnTo>
                    <a:pt x="3743772" y="3455270"/>
                  </a:lnTo>
                  <a:lnTo>
                    <a:pt x="3743623" y="3462278"/>
                  </a:lnTo>
                  <a:lnTo>
                    <a:pt x="3735570" y="3503459"/>
                  </a:lnTo>
                  <a:lnTo>
                    <a:pt x="3715912" y="3540531"/>
                  </a:lnTo>
                  <a:lnTo>
                    <a:pt x="3686337" y="3570298"/>
                  </a:lnTo>
                  <a:lnTo>
                    <a:pt x="3649396" y="3590201"/>
                  </a:lnTo>
                  <a:lnTo>
                    <a:pt x="3608269" y="3598521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sp>
          <p:nvSpPr>
            <p:cNvPr id="67" name="object 16">
              <a:extLst>
                <a:ext uri="{FF2B5EF4-FFF2-40B4-BE49-F238E27FC236}">
                  <a16:creationId xmlns:a16="http://schemas.microsoft.com/office/drawing/2014/main" id="{F9EE1F73-D06F-4B8F-AD52-55EDBBE647F7}"/>
                </a:ext>
              </a:extLst>
            </p:cNvPr>
            <p:cNvSpPr/>
            <p:nvPr/>
          </p:nvSpPr>
          <p:spPr>
            <a:xfrm>
              <a:off x="7569999" y="2003889"/>
              <a:ext cx="3743960" cy="3771265"/>
            </a:xfrm>
            <a:custGeom>
              <a:avLst/>
              <a:gdLst/>
              <a:ahLst/>
              <a:cxnLst/>
              <a:rect l="l" t="t" r="r" b="b"/>
              <a:pathLst>
                <a:path w="3743959" h="3771265">
                  <a:moveTo>
                    <a:pt x="173809" y="3635330"/>
                  </a:moveTo>
                  <a:lnTo>
                    <a:pt x="196" y="322587"/>
                  </a:lnTo>
                  <a:lnTo>
                    <a:pt x="0" y="315563"/>
                  </a:lnTo>
                  <a:lnTo>
                    <a:pt x="148" y="308554"/>
                  </a:lnTo>
                  <a:lnTo>
                    <a:pt x="8201" y="267373"/>
                  </a:lnTo>
                  <a:lnTo>
                    <a:pt x="27859" y="230301"/>
                  </a:lnTo>
                  <a:lnTo>
                    <a:pt x="57434" y="200535"/>
                  </a:lnTo>
                  <a:lnTo>
                    <a:pt x="94375" y="180632"/>
                  </a:lnTo>
                  <a:lnTo>
                    <a:pt x="135503" y="172313"/>
                  </a:lnTo>
                  <a:lnTo>
                    <a:pt x="3419688" y="196"/>
                  </a:lnTo>
                  <a:lnTo>
                    <a:pt x="3426712" y="0"/>
                  </a:lnTo>
                  <a:lnTo>
                    <a:pt x="3433720" y="148"/>
                  </a:lnTo>
                  <a:lnTo>
                    <a:pt x="3474901" y="8201"/>
                  </a:lnTo>
                  <a:lnTo>
                    <a:pt x="3511973" y="27859"/>
                  </a:lnTo>
                  <a:lnTo>
                    <a:pt x="3541740" y="57434"/>
                  </a:lnTo>
                  <a:lnTo>
                    <a:pt x="3561643" y="94375"/>
                  </a:lnTo>
                  <a:lnTo>
                    <a:pt x="3569962" y="135503"/>
                  </a:lnTo>
                  <a:lnTo>
                    <a:pt x="3743576" y="3448246"/>
                  </a:lnTo>
                  <a:lnTo>
                    <a:pt x="3743772" y="3455270"/>
                  </a:lnTo>
                  <a:lnTo>
                    <a:pt x="3743623" y="3462278"/>
                  </a:lnTo>
                  <a:lnTo>
                    <a:pt x="3735570" y="3503459"/>
                  </a:lnTo>
                  <a:lnTo>
                    <a:pt x="3715912" y="3540531"/>
                  </a:lnTo>
                  <a:lnTo>
                    <a:pt x="3686337" y="3570298"/>
                  </a:lnTo>
                  <a:lnTo>
                    <a:pt x="3649396" y="3590201"/>
                  </a:lnTo>
                  <a:lnTo>
                    <a:pt x="3608269" y="3598521"/>
                  </a:lnTo>
                  <a:lnTo>
                    <a:pt x="324083" y="3770637"/>
                  </a:lnTo>
                  <a:lnTo>
                    <a:pt x="317059" y="3770833"/>
                  </a:lnTo>
                  <a:lnTo>
                    <a:pt x="310051" y="3770685"/>
                  </a:lnTo>
                  <a:lnTo>
                    <a:pt x="268870" y="3762631"/>
                  </a:lnTo>
                  <a:lnTo>
                    <a:pt x="231798" y="3742974"/>
                  </a:lnTo>
                  <a:lnTo>
                    <a:pt x="202031" y="3713399"/>
                  </a:lnTo>
                  <a:lnTo>
                    <a:pt x="182128" y="3676458"/>
                  </a:lnTo>
                  <a:lnTo>
                    <a:pt x="173809" y="3635330"/>
                  </a:lnTo>
                  <a:close/>
                </a:path>
              </a:pathLst>
            </a:custGeom>
            <a:ln w="19064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sp>
          <p:nvSpPr>
            <p:cNvPr id="68" name="object 17">
              <a:extLst>
                <a:ext uri="{FF2B5EF4-FFF2-40B4-BE49-F238E27FC236}">
                  <a16:creationId xmlns:a16="http://schemas.microsoft.com/office/drawing/2014/main" id="{8BF380FD-69C5-4C66-AE81-4BFA7A3EC4C7}"/>
                </a:ext>
              </a:extLst>
            </p:cNvPr>
            <p:cNvSpPr/>
            <p:nvPr/>
          </p:nvSpPr>
          <p:spPr>
            <a:xfrm>
              <a:off x="7463901" y="2097137"/>
              <a:ext cx="3956050" cy="3584575"/>
            </a:xfrm>
            <a:custGeom>
              <a:avLst/>
              <a:gdLst/>
              <a:ahLst/>
              <a:cxnLst/>
              <a:rect l="l" t="t" r="r" b="b"/>
              <a:pathLst>
                <a:path w="3956050" h="3584575">
                  <a:moveTo>
                    <a:pt x="0" y="3488873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7256" y="58845"/>
                  </a:lnTo>
                  <a:lnTo>
                    <a:pt x="9651" y="53062"/>
                  </a:lnTo>
                  <a:lnTo>
                    <a:pt x="12587" y="47569"/>
                  </a:lnTo>
                  <a:lnTo>
                    <a:pt x="42365" y="16065"/>
                  </a:lnTo>
                  <a:lnTo>
                    <a:pt x="47569" y="12587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860638" y="0"/>
                  </a:lnTo>
                  <a:lnTo>
                    <a:pt x="3866897" y="0"/>
                  </a:lnTo>
                  <a:lnTo>
                    <a:pt x="3873096" y="610"/>
                  </a:lnTo>
                  <a:lnTo>
                    <a:pt x="3913597" y="16065"/>
                  </a:lnTo>
                  <a:lnTo>
                    <a:pt x="3918802" y="19542"/>
                  </a:lnTo>
                  <a:lnTo>
                    <a:pt x="3946311" y="53062"/>
                  </a:lnTo>
                  <a:lnTo>
                    <a:pt x="3948706" y="58845"/>
                  </a:lnTo>
                  <a:lnTo>
                    <a:pt x="3951102" y="64627"/>
                  </a:lnTo>
                  <a:lnTo>
                    <a:pt x="3955963" y="95324"/>
                  </a:lnTo>
                  <a:lnTo>
                    <a:pt x="3955963" y="3488873"/>
                  </a:lnTo>
                  <a:lnTo>
                    <a:pt x="3948706" y="3525352"/>
                  </a:lnTo>
                  <a:lnTo>
                    <a:pt x="3946311" y="3531134"/>
                  </a:lnTo>
                  <a:lnTo>
                    <a:pt x="3918802" y="3564655"/>
                  </a:lnTo>
                  <a:lnTo>
                    <a:pt x="3913597" y="3568132"/>
                  </a:lnTo>
                  <a:lnTo>
                    <a:pt x="3908394" y="3571609"/>
                  </a:lnTo>
                  <a:lnTo>
                    <a:pt x="3879235" y="3582366"/>
                  </a:lnTo>
                  <a:lnTo>
                    <a:pt x="3873096" y="3583587"/>
                  </a:lnTo>
                  <a:lnTo>
                    <a:pt x="3866897" y="3584198"/>
                  </a:lnTo>
                  <a:lnTo>
                    <a:pt x="3860638" y="3584198"/>
                  </a:lnTo>
                  <a:lnTo>
                    <a:pt x="95324" y="3584198"/>
                  </a:lnTo>
                  <a:lnTo>
                    <a:pt x="89065" y="3584198"/>
                  </a:lnTo>
                  <a:lnTo>
                    <a:pt x="82866" y="3583587"/>
                  </a:lnTo>
                  <a:lnTo>
                    <a:pt x="76727" y="3582366"/>
                  </a:lnTo>
                  <a:lnTo>
                    <a:pt x="70588" y="3581145"/>
                  </a:lnTo>
                  <a:lnTo>
                    <a:pt x="64627" y="3579337"/>
                  </a:lnTo>
                  <a:lnTo>
                    <a:pt x="58845" y="3576941"/>
                  </a:lnTo>
                  <a:lnTo>
                    <a:pt x="53062" y="3574546"/>
                  </a:lnTo>
                  <a:lnTo>
                    <a:pt x="19542" y="3547036"/>
                  </a:lnTo>
                  <a:lnTo>
                    <a:pt x="16065" y="3541832"/>
                  </a:lnTo>
                  <a:lnTo>
                    <a:pt x="12587" y="3536628"/>
                  </a:lnTo>
                  <a:lnTo>
                    <a:pt x="9651" y="3531134"/>
                  </a:lnTo>
                  <a:lnTo>
                    <a:pt x="7256" y="3525352"/>
                  </a:lnTo>
                  <a:lnTo>
                    <a:pt x="4860" y="3519569"/>
                  </a:lnTo>
                  <a:lnTo>
                    <a:pt x="3052" y="3513609"/>
                  </a:lnTo>
                  <a:lnTo>
                    <a:pt x="1831" y="3507470"/>
                  </a:lnTo>
                  <a:lnTo>
                    <a:pt x="610" y="3501331"/>
                  </a:lnTo>
                  <a:lnTo>
                    <a:pt x="0" y="3495132"/>
                  </a:lnTo>
                  <a:lnTo>
                    <a:pt x="0" y="3488873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69" name="object 18">
              <a:extLst>
                <a:ext uri="{FF2B5EF4-FFF2-40B4-BE49-F238E27FC236}">
                  <a16:creationId xmlns:a16="http://schemas.microsoft.com/office/drawing/2014/main" id="{39BAA7B4-DA5E-4922-B1EB-91931D09500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82966" y="2116202"/>
              <a:ext cx="3917834" cy="35460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052904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38737" y="1777808"/>
            <a:ext cx="4865370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kern="0" spc="49" dirty="0">
                <a:solidFill>
                  <a:srgbClr val="DAE9FE"/>
                </a:solidFill>
                <a:latin typeface="微软雅黑"/>
                <a:cs typeface="微软雅黑 Light"/>
              </a:rPr>
              <a:t>PROJECT</a:t>
            </a:r>
            <a:r>
              <a:rPr sz="1275" kern="0" spc="199" dirty="0">
                <a:solidFill>
                  <a:srgbClr val="DAE9FE"/>
                </a:solidFill>
                <a:latin typeface="微软雅黑"/>
                <a:cs typeface="微软雅黑 Light"/>
              </a:rPr>
              <a:t> </a:t>
            </a:r>
            <a:r>
              <a:rPr sz="1275" kern="0" spc="41" dirty="0">
                <a:solidFill>
                  <a:srgbClr val="DAE9FE"/>
                </a:solidFill>
                <a:latin typeface="微软雅黑"/>
                <a:cs typeface="微软雅黑 Light"/>
              </a:rPr>
              <a:t>06:</a:t>
            </a:r>
            <a:r>
              <a:rPr sz="1275" kern="0" spc="203" dirty="0">
                <a:solidFill>
                  <a:srgbClr val="DAE9FE"/>
                </a:solidFill>
                <a:latin typeface="微软雅黑"/>
                <a:cs typeface="微软雅黑 Light"/>
              </a:rPr>
              <a:t> </a:t>
            </a:r>
            <a:r>
              <a:rPr sz="1275" kern="0" spc="64" dirty="0">
                <a:solidFill>
                  <a:srgbClr val="DAE9FE"/>
                </a:solidFill>
                <a:latin typeface="微软雅黑"/>
                <a:cs typeface="微软雅黑 Light"/>
              </a:rPr>
              <a:t>HIGH-</a:t>
            </a:r>
            <a:r>
              <a:rPr sz="1275" kern="0" spc="60" dirty="0">
                <a:solidFill>
                  <a:srgbClr val="DAE9FE"/>
                </a:solidFill>
                <a:latin typeface="微软雅黑"/>
                <a:cs typeface="微软雅黑 Light"/>
              </a:rPr>
              <a:t>FIDELITY</a:t>
            </a:r>
            <a:r>
              <a:rPr sz="1275" kern="0" spc="199" dirty="0">
                <a:solidFill>
                  <a:srgbClr val="DAE9FE"/>
                </a:solidFill>
                <a:latin typeface="微软雅黑"/>
                <a:cs typeface="微软雅黑 Light"/>
              </a:rPr>
              <a:t> </a:t>
            </a:r>
            <a:r>
              <a:rPr sz="1275" kern="0" dirty="0">
                <a:solidFill>
                  <a:srgbClr val="DAE9FE"/>
                </a:solidFill>
                <a:latin typeface="微软雅黑"/>
                <a:cs typeface="微软雅黑 Light"/>
              </a:rPr>
              <a:t>PROTOTYPE</a:t>
            </a:r>
            <a:r>
              <a:rPr sz="1275" kern="0" spc="203" dirty="0">
                <a:solidFill>
                  <a:srgbClr val="DAE9FE"/>
                </a:solidFill>
                <a:latin typeface="微软雅黑"/>
                <a:cs typeface="微软雅黑 Light"/>
              </a:rPr>
              <a:t> </a:t>
            </a:r>
            <a:r>
              <a:rPr sz="1275" kern="0" spc="41" dirty="0">
                <a:solidFill>
                  <a:srgbClr val="DAE9FE"/>
                </a:solidFill>
                <a:latin typeface="微软雅黑"/>
                <a:cs typeface="微软雅黑 Light"/>
              </a:rPr>
              <a:t>DEVELOPMENT</a:t>
            </a:r>
            <a:endParaRPr sz="1350" kern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402586" y="2352130"/>
            <a:ext cx="4345781" cy="1330642"/>
            <a:chOff x="3203447" y="3136173"/>
            <a:chExt cx="5794375" cy="1774189"/>
          </a:xfrm>
        </p:grpSpPr>
        <p:sp>
          <p:nvSpPr>
            <p:cNvPr id="4" name="object 4"/>
            <p:cNvSpPr/>
            <p:nvPr/>
          </p:nvSpPr>
          <p:spPr>
            <a:xfrm>
              <a:off x="5490686" y="3136173"/>
              <a:ext cx="1220470" cy="57785"/>
            </a:xfrm>
            <a:custGeom>
              <a:avLst/>
              <a:gdLst/>
              <a:ahLst/>
              <a:cxnLst/>
              <a:rect l="l" t="t" r="r" b="b"/>
              <a:pathLst>
                <a:path w="1220470" h="57785">
                  <a:moveTo>
                    <a:pt x="1195347" y="57194"/>
                  </a:moveTo>
                  <a:lnTo>
                    <a:pt x="24805" y="57194"/>
                  </a:lnTo>
                  <a:lnTo>
                    <a:pt x="21157" y="56469"/>
                  </a:lnTo>
                  <a:lnTo>
                    <a:pt x="0" y="32389"/>
                  </a:lnTo>
                  <a:lnTo>
                    <a:pt x="0" y="28597"/>
                  </a:lnTo>
                  <a:lnTo>
                    <a:pt x="0" y="24805"/>
                  </a:lnTo>
                  <a:lnTo>
                    <a:pt x="24805" y="0"/>
                  </a:lnTo>
                  <a:lnTo>
                    <a:pt x="1195347" y="0"/>
                  </a:lnTo>
                  <a:lnTo>
                    <a:pt x="1220152" y="24805"/>
                  </a:lnTo>
                  <a:lnTo>
                    <a:pt x="1220152" y="32389"/>
                  </a:lnTo>
                  <a:lnTo>
                    <a:pt x="1198995" y="56469"/>
                  </a:lnTo>
                  <a:lnTo>
                    <a:pt x="1195347" y="57194"/>
                  </a:lnTo>
                  <a:close/>
                </a:path>
              </a:pathLst>
            </a:custGeom>
            <a:solidFill>
              <a:srgbClr val="FACC1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03447" y="3602735"/>
              <a:ext cx="5794247" cy="1307591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3493647" y="3743874"/>
            <a:ext cx="2164080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kern="0" spc="-4" dirty="0">
                <a:solidFill>
                  <a:srgbClr val="BEDAFE"/>
                </a:solidFill>
                <a:latin typeface="微软雅黑"/>
                <a:cs typeface="微软雅黑 Light"/>
              </a:rPr>
              <a:t>以匠心致初心，创造极致用户体验</a:t>
            </a:r>
            <a:endParaRPr sz="1125" kern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65902" y="4415911"/>
            <a:ext cx="1806416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spc="79" dirty="0">
                <a:solidFill>
                  <a:srgbClr val="FFFFFF"/>
                </a:solidFill>
                <a:latin typeface="微软雅黑"/>
                <a:cs typeface="微软雅黑"/>
              </a:rPr>
              <a:t>THANKS</a:t>
            </a:r>
            <a:r>
              <a:rPr sz="938" kern="0" spc="206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938" kern="0" spc="64" dirty="0">
                <a:solidFill>
                  <a:srgbClr val="FFFFFF"/>
                </a:solidFill>
                <a:latin typeface="微软雅黑"/>
                <a:cs typeface="微软雅黑"/>
              </a:rPr>
              <a:t>FOR</a:t>
            </a:r>
            <a:r>
              <a:rPr sz="938" kern="0" spc="206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938" kern="0" spc="53" dirty="0">
                <a:solidFill>
                  <a:srgbClr val="FFFFFF"/>
                </a:solidFill>
                <a:latin typeface="微软雅黑"/>
                <a:cs typeface="微软雅黑"/>
              </a:rPr>
              <a:t>WATCHING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素质提升</a:t>
            </a: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CEC317F5-F322-46EC-A3F9-456176BE378B}"/>
              </a:ext>
            </a:extLst>
          </p:cNvPr>
          <p:cNvSpPr/>
          <p:nvPr/>
        </p:nvSpPr>
        <p:spPr>
          <a:xfrm>
            <a:off x="571947" y="1185225"/>
            <a:ext cx="57626" cy="229076"/>
          </a:xfrm>
          <a:custGeom>
            <a:avLst/>
            <a:gdLst/>
            <a:ahLst/>
            <a:cxnLst/>
            <a:rect l="l" t="t" r="r" b="b"/>
            <a:pathLst>
              <a:path w="76834" h="305435">
                <a:moveTo>
                  <a:pt x="76259" y="305038"/>
                </a:moveTo>
                <a:lnTo>
                  <a:pt x="0" y="305038"/>
                </a:lnTo>
                <a:lnTo>
                  <a:pt x="0" y="0"/>
                </a:lnTo>
                <a:lnTo>
                  <a:pt x="76259" y="0"/>
                </a:lnTo>
                <a:lnTo>
                  <a:pt x="76259" y="305038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61BAC1D1-CEA4-4E64-AF98-0F6C7D1829AA}"/>
              </a:ext>
            </a:extLst>
          </p:cNvPr>
          <p:cNvSpPr txBox="1"/>
          <p:nvPr/>
        </p:nvSpPr>
        <p:spPr>
          <a:xfrm>
            <a:off x="734005" y="1175700"/>
            <a:ext cx="104870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 err="1">
                <a:solidFill>
                  <a:srgbClr val="1F2937"/>
                </a:solidFill>
                <a:latin typeface="微软雅黑"/>
                <a:cs typeface="微软雅黑"/>
              </a:rPr>
              <a:t>技能储备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9">
            <a:extLst>
              <a:ext uri="{FF2B5EF4-FFF2-40B4-BE49-F238E27FC236}">
                <a16:creationId xmlns:a16="http://schemas.microsoft.com/office/drawing/2014/main" id="{430BE52B-9EAC-489E-BA5A-65D5CFCA150A}"/>
              </a:ext>
            </a:extLst>
          </p:cNvPr>
          <p:cNvGrpSpPr/>
          <p:nvPr/>
        </p:nvGrpSpPr>
        <p:grpSpPr>
          <a:xfrm>
            <a:off x="571947" y="1814366"/>
            <a:ext cx="3718084" cy="901065"/>
            <a:chOff x="762595" y="2697681"/>
            <a:chExt cx="4957445" cy="1201420"/>
          </a:xfrm>
        </p:grpSpPr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F5D5328D-FD9B-4754-9F67-AA7FD8900455}"/>
                </a:ext>
              </a:extLst>
            </p:cNvPr>
            <p:cNvSpPr/>
            <p:nvPr/>
          </p:nvSpPr>
          <p:spPr>
            <a:xfrm>
              <a:off x="767361" y="2702447"/>
              <a:ext cx="4947920" cy="1191895"/>
            </a:xfrm>
            <a:custGeom>
              <a:avLst/>
              <a:gdLst/>
              <a:ahLst/>
              <a:cxnLst/>
              <a:rect l="l" t="t" r="r" b="b"/>
              <a:pathLst>
                <a:path w="4947920" h="1191895">
                  <a:moveTo>
                    <a:pt x="4844912" y="1191555"/>
                  </a:moveTo>
                  <a:lnTo>
                    <a:pt x="102425" y="1191555"/>
                  </a:lnTo>
                  <a:lnTo>
                    <a:pt x="95296" y="1190852"/>
                  </a:lnTo>
                  <a:lnTo>
                    <a:pt x="54704" y="1177079"/>
                  </a:lnTo>
                  <a:lnTo>
                    <a:pt x="22473" y="1148820"/>
                  </a:lnTo>
                  <a:lnTo>
                    <a:pt x="3510" y="1110378"/>
                  </a:lnTo>
                  <a:lnTo>
                    <a:pt x="0" y="1089129"/>
                  </a:lnTo>
                  <a:lnTo>
                    <a:pt x="0" y="1081932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4844912" y="0"/>
                  </a:lnTo>
                  <a:lnTo>
                    <a:pt x="4886314" y="11099"/>
                  </a:lnTo>
                  <a:lnTo>
                    <a:pt x="4920319" y="37197"/>
                  </a:lnTo>
                  <a:lnTo>
                    <a:pt x="4941746" y="74322"/>
                  </a:lnTo>
                  <a:lnTo>
                    <a:pt x="4947337" y="102425"/>
                  </a:lnTo>
                  <a:lnTo>
                    <a:pt x="4947337" y="1089129"/>
                  </a:lnTo>
                  <a:lnTo>
                    <a:pt x="4936238" y="1130532"/>
                  </a:lnTo>
                  <a:lnTo>
                    <a:pt x="4910139" y="1164537"/>
                  </a:lnTo>
                  <a:lnTo>
                    <a:pt x="4873014" y="1185965"/>
                  </a:lnTo>
                  <a:lnTo>
                    <a:pt x="4852040" y="1190852"/>
                  </a:lnTo>
                  <a:lnTo>
                    <a:pt x="4844912" y="11915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9A259022-C361-40B1-8EE6-E2E0157AC6B3}"/>
                </a:ext>
              </a:extLst>
            </p:cNvPr>
            <p:cNvSpPr/>
            <p:nvPr/>
          </p:nvSpPr>
          <p:spPr>
            <a:xfrm>
              <a:off x="767361" y="2702447"/>
              <a:ext cx="4947920" cy="1191895"/>
            </a:xfrm>
            <a:custGeom>
              <a:avLst/>
              <a:gdLst/>
              <a:ahLst/>
              <a:cxnLst/>
              <a:rect l="l" t="t" r="r" b="b"/>
              <a:pathLst>
                <a:path w="4947920" h="1191895">
                  <a:moveTo>
                    <a:pt x="0" y="1081932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4837714" y="0"/>
                  </a:lnTo>
                  <a:lnTo>
                    <a:pt x="4844912" y="0"/>
                  </a:lnTo>
                  <a:lnTo>
                    <a:pt x="4852040" y="702"/>
                  </a:lnTo>
                  <a:lnTo>
                    <a:pt x="4859100" y="2106"/>
                  </a:lnTo>
                  <a:lnTo>
                    <a:pt x="4866160" y="3510"/>
                  </a:lnTo>
                  <a:lnTo>
                    <a:pt x="4873014" y="5590"/>
                  </a:lnTo>
                  <a:lnTo>
                    <a:pt x="4879664" y="8344"/>
                  </a:lnTo>
                  <a:lnTo>
                    <a:pt x="4886314" y="11099"/>
                  </a:lnTo>
                  <a:lnTo>
                    <a:pt x="4920319" y="37197"/>
                  </a:lnTo>
                  <a:lnTo>
                    <a:pt x="4928862" y="48719"/>
                  </a:lnTo>
                  <a:lnTo>
                    <a:pt x="4932861" y="54704"/>
                  </a:lnTo>
                  <a:lnTo>
                    <a:pt x="4936238" y="61022"/>
                  </a:lnTo>
                  <a:lnTo>
                    <a:pt x="4938992" y="67672"/>
                  </a:lnTo>
                  <a:lnTo>
                    <a:pt x="4941746" y="74322"/>
                  </a:lnTo>
                  <a:lnTo>
                    <a:pt x="4943826" y="81177"/>
                  </a:lnTo>
                  <a:lnTo>
                    <a:pt x="4945230" y="88236"/>
                  </a:lnTo>
                  <a:lnTo>
                    <a:pt x="4946635" y="95296"/>
                  </a:lnTo>
                  <a:lnTo>
                    <a:pt x="4947337" y="102425"/>
                  </a:lnTo>
                  <a:lnTo>
                    <a:pt x="4947337" y="109623"/>
                  </a:lnTo>
                  <a:lnTo>
                    <a:pt x="4947337" y="1081932"/>
                  </a:lnTo>
                  <a:lnTo>
                    <a:pt x="4947337" y="1089129"/>
                  </a:lnTo>
                  <a:lnTo>
                    <a:pt x="4946635" y="1096258"/>
                  </a:lnTo>
                  <a:lnTo>
                    <a:pt x="4945230" y="1103318"/>
                  </a:lnTo>
                  <a:lnTo>
                    <a:pt x="4943826" y="1110378"/>
                  </a:lnTo>
                  <a:lnTo>
                    <a:pt x="4941746" y="1117232"/>
                  </a:lnTo>
                  <a:lnTo>
                    <a:pt x="4938992" y="1123882"/>
                  </a:lnTo>
                  <a:lnTo>
                    <a:pt x="4936238" y="1130532"/>
                  </a:lnTo>
                  <a:lnTo>
                    <a:pt x="4932861" y="1136850"/>
                  </a:lnTo>
                  <a:lnTo>
                    <a:pt x="4928862" y="1142835"/>
                  </a:lnTo>
                  <a:lnTo>
                    <a:pt x="4924863" y="1148820"/>
                  </a:lnTo>
                  <a:lnTo>
                    <a:pt x="4898616" y="1173080"/>
                  </a:lnTo>
                  <a:lnTo>
                    <a:pt x="4892632" y="1177079"/>
                  </a:lnTo>
                  <a:lnTo>
                    <a:pt x="4886314" y="1180456"/>
                  </a:lnTo>
                  <a:lnTo>
                    <a:pt x="4879664" y="1183210"/>
                  </a:lnTo>
                  <a:lnTo>
                    <a:pt x="4873014" y="1185965"/>
                  </a:lnTo>
                  <a:lnTo>
                    <a:pt x="4837714" y="1191555"/>
                  </a:lnTo>
                  <a:lnTo>
                    <a:pt x="109623" y="1191555"/>
                  </a:lnTo>
                  <a:lnTo>
                    <a:pt x="102425" y="1191555"/>
                  </a:lnTo>
                  <a:lnTo>
                    <a:pt x="95296" y="1190852"/>
                  </a:lnTo>
                  <a:lnTo>
                    <a:pt x="88236" y="1189448"/>
                  </a:lnTo>
                  <a:lnTo>
                    <a:pt x="81177" y="1188044"/>
                  </a:lnTo>
                  <a:lnTo>
                    <a:pt x="42734" y="1169081"/>
                  </a:lnTo>
                  <a:lnTo>
                    <a:pt x="14475" y="1136850"/>
                  </a:lnTo>
                  <a:lnTo>
                    <a:pt x="8344" y="1123882"/>
                  </a:lnTo>
                  <a:lnTo>
                    <a:pt x="5590" y="1117232"/>
                  </a:lnTo>
                  <a:lnTo>
                    <a:pt x="3510" y="1110378"/>
                  </a:lnTo>
                  <a:lnTo>
                    <a:pt x="2106" y="1103318"/>
                  </a:lnTo>
                  <a:lnTo>
                    <a:pt x="702" y="1096258"/>
                  </a:lnTo>
                  <a:lnTo>
                    <a:pt x="0" y="1089129"/>
                  </a:lnTo>
                  <a:lnTo>
                    <a:pt x="0" y="1081932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2">
              <a:extLst>
                <a:ext uri="{FF2B5EF4-FFF2-40B4-BE49-F238E27FC236}">
                  <a16:creationId xmlns:a16="http://schemas.microsoft.com/office/drawing/2014/main" id="{452E16FA-FCAC-4923-AE37-061C9697F20B}"/>
                </a:ext>
              </a:extLst>
            </p:cNvPr>
            <p:cNvSpPr/>
            <p:nvPr/>
          </p:nvSpPr>
          <p:spPr>
            <a:xfrm>
              <a:off x="962776" y="2897862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5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2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3">
              <a:extLst>
                <a:ext uri="{FF2B5EF4-FFF2-40B4-BE49-F238E27FC236}">
                  <a16:creationId xmlns:a16="http://schemas.microsoft.com/office/drawing/2014/main" id="{0F225C9D-F274-4532-B729-02BB2E6F910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6698" y="2993186"/>
              <a:ext cx="209713" cy="266908"/>
            </a:xfrm>
            <a:prstGeom prst="rect">
              <a:avLst/>
            </a:prstGeom>
          </p:spPr>
        </p:pic>
      </p:grpSp>
      <p:sp>
        <p:nvSpPr>
          <p:cNvPr id="17" name="object 14">
            <a:extLst>
              <a:ext uri="{FF2B5EF4-FFF2-40B4-BE49-F238E27FC236}">
                <a16:creationId xmlns:a16="http://schemas.microsoft.com/office/drawing/2014/main" id="{4B3087E1-FA57-4421-A1F9-A9045860B3E8}"/>
              </a:ext>
            </a:extLst>
          </p:cNvPr>
          <p:cNvSpPr txBox="1"/>
          <p:nvPr/>
        </p:nvSpPr>
        <p:spPr>
          <a:xfrm>
            <a:off x="1198712" y="1881696"/>
            <a:ext cx="2878931" cy="592694"/>
          </a:xfrm>
          <a:prstGeom prst="rect">
            <a:avLst/>
          </a:prstGeom>
        </p:spPr>
        <p:txBody>
          <a:bodyPr vert="horz" wrap="square" lIns="0" tIns="90011" rIns="0" bIns="0" rtlCol="0">
            <a:spAutoFit/>
          </a:bodyPr>
          <a:lstStyle/>
          <a:p>
            <a:pPr marL="9525" defTabSz="685800">
              <a:spcBef>
                <a:spcPts val="708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原型流程掌握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124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已熟悉产品需求分析方法，能够独立完成低保真原型的逻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辑梳理与绘制。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5">
            <a:extLst>
              <a:ext uri="{FF2B5EF4-FFF2-40B4-BE49-F238E27FC236}">
                <a16:creationId xmlns:a16="http://schemas.microsoft.com/office/drawing/2014/main" id="{72EB7B7F-568F-4C9C-86EC-40FDBBB1868D}"/>
              </a:ext>
            </a:extLst>
          </p:cNvPr>
          <p:cNvGrpSpPr/>
          <p:nvPr/>
        </p:nvGrpSpPr>
        <p:grpSpPr>
          <a:xfrm>
            <a:off x="571947" y="2886765"/>
            <a:ext cx="3718084" cy="901065"/>
            <a:chOff x="762595" y="4127547"/>
            <a:chExt cx="4957445" cy="1201420"/>
          </a:xfrm>
        </p:grpSpPr>
        <p:sp>
          <p:nvSpPr>
            <p:cNvPr id="19" name="object 16">
              <a:extLst>
                <a:ext uri="{FF2B5EF4-FFF2-40B4-BE49-F238E27FC236}">
                  <a16:creationId xmlns:a16="http://schemas.microsoft.com/office/drawing/2014/main" id="{A723EF84-80DC-41F7-86B2-565CAEC615B5}"/>
                </a:ext>
              </a:extLst>
            </p:cNvPr>
            <p:cNvSpPr/>
            <p:nvPr/>
          </p:nvSpPr>
          <p:spPr>
            <a:xfrm>
              <a:off x="767361" y="4132313"/>
              <a:ext cx="4947920" cy="1191895"/>
            </a:xfrm>
            <a:custGeom>
              <a:avLst/>
              <a:gdLst/>
              <a:ahLst/>
              <a:cxnLst/>
              <a:rect l="l" t="t" r="r" b="b"/>
              <a:pathLst>
                <a:path w="4947920" h="1191895">
                  <a:moveTo>
                    <a:pt x="4844912" y="1191555"/>
                  </a:moveTo>
                  <a:lnTo>
                    <a:pt x="102425" y="1191555"/>
                  </a:lnTo>
                  <a:lnTo>
                    <a:pt x="95296" y="1190852"/>
                  </a:lnTo>
                  <a:lnTo>
                    <a:pt x="54704" y="1177079"/>
                  </a:lnTo>
                  <a:lnTo>
                    <a:pt x="22473" y="1148820"/>
                  </a:lnTo>
                  <a:lnTo>
                    <a:pt x="3510" y="1110378"/>
                  </a:lnTo>
                  <a:lnTo>
                    <a:pt x="0" y="1089129"/>
                  </a:lnTo>
                  <a:lnTo>
                    <a:pt x="0" y="1081932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4844912" y="0"/>
                  </a:lnTo>
                  <a:lnTo>
                    <a:pt x="4886314" y="11099"/>
                  </a:lnTo>
                  <a:lnTo>
                    <a:pt x="4920319" y="37197"/>
                  </a:lnTo>
                  <a:lnTo>
                    <a:pt x="4941746" y="74322"/>
                  </a:lnTo>
                  <a:lnTo>
                    <a:pt x="4947337" y="102425"/>
                  </a:lnTo>
                  <a:lnTo>
                    <a:pt x="4947337" y="1089129"/>
                  </a:lnTo>
                  <a:lnTo>
                    <a:pt x="4936238" y="1130532"/>
                  </a:lnTo>
                  <a:lnTo>
                    <a:pt x="4910139" y="1164537"/>
                  </a:lnTo>
                  <a:lnTo>
                    <a:pt x="4873014" y="1185965"/>
                  </a:lnTo>
                  <a:lnTo>
                    <a:pt x="4852040" y="1190852"/>
                  </a:lnTo>
                  <a:lnTo>
                    <a:pt x="4844912" y="11915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7">
              <a:extLst>
                <a:ext uri="{FF2B5EF4-FFF2-40B4-BE49-F238E27FC236}">
                  <a16:creationId xmlns:a16="http://schemas.microsoft.com/office/drawing/2014/main" id="{4CCAF78E-36F3-4EBD-8B1E-5D44D61AD72E}"/>
                </a:ext>
              </a:extLst>
            </p:cNvPr>
            <p:cNvSpPr/>
            <p:nvPr/>
          </p:nvSpPr>
          <p:spPr>
            <a:xfrm>
              <a:off x="767361" y="4132313"/>
              <a:ext cx="4947920" cy="1191895"/>
            </a:xfrm>
            <a:custGeom>
              <a:avLst/>
              <a:gdLst/>
              <a:ahLst/>
              <a:cxnLst/>
              <a:rect l="l" t="t" r="r" b="b"/>
              <a:pathLst>
                <a:path w="4947920" h="1191895">
                  <a:moveTo>
                    <a:pt x="0" y="1081932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4837714" y="0"/>
                  </a:lnTo>
                  <a:lnTo>
                    <a:pt x="4844912" y="0"/>
                  </a:lnTo>
                  <a:lnTo>
                    <a:pt x="4852040" y="702"/>
                  </a:lnTo>
                  <a:lnTo>
                    <a:pt x="4859100" y="2106"/>
                  </a:lnTo>
                  <a:lnTo>
                    <a:pt x="4866160" y="3510"/>
                  </a:lnTo>
                  <a:lnTo>
                    <a:pt x="4873014" y="5590"/>
                  </a:lnTo>
                  <a:lnTo>
                    <a:pt x="4879664" y="8344"/>
                  </a:lnTo>
                  <a:lnTo>
                    <a:pt x="4886314" y="11099"/>
                  </a:lnTo>
                  <a:lnTo>
                    <a:pt x="4920319" y="37197"/>
                  </a:lnTo>
                  <a:lnTo>
                    <a:pt x="4928862" y="48719"/>
                  </a:lnTo>
                  <a:lnTo>
                    <a:pt x="4932861" y="54704"/>
                  </a:lnTo>
                  <a:lnTo>
                    <a:pt x="4936238" y="61022"/>
                  </a:lnTo>
                  <a:lnTo>
                    <a:pt x="4938992" y="67672"/>
                  </a:lnTo>
                  <a:lnTo>
                    <a:pt x="4941746" y="74322"/>
                  </a:lnTo>
                  <a:lnTo>
                    <a:pt x="4943826" y="81177"/>
                  </a:lnTo>
                  <a:lnTo>
                    <a:pt x="4945230" y="88236"/>
                  </a:lnTo>
                  <a:lnTo>
                    <a:pt x="4946635" y="95296"/>
                  </a:lnTo>
                  <a:lnTo>
                    <a:pt x="4947337" y="102425"/>
                  </a:lnTo>
                  <a:lnTo>
                    <a:pt x="4947337" y="109623"/>
                  </a:lnTo>
                  <a:lnTo>
                    <a:pt x="4947337" y="1081932"/>
                  </a:lnTo>
                  <a:lnTo>
                    <a:pt x="4947337" y="1089129"/>
                  </a:lnTo>
                  <a:lnTo>
                    <a:pt x="4946635" y="1096258"/>
                  </a:lnTo>
                  <a:lnTo>
                    <a:pt x="4945230" y="1103318"/>
                  </a:lnTo>
                  <a:lnTo>
                    <a:pt x="4943826" y="1110378"/>
                  </a:lnTo>
                  <a:lnTo>
                    <a:pt x="4941746" y="1117232"/>
                  </a:lnTo>
                  <a:lnTo>
                    <a:pt x="4938992" y="1123882"/>
                  </a:lnTo>
                  <a:lnTo>
                    <a:pt x="4936238" y="1130532"/>
                  </a:lnTo>
                  <a:lnTo>
                    <a:pt x="4932861" y="1136850"/>
                  </a:lnTo>
                  <a:lnTo>
                    <a:pt x="4928862" y="1142835"/>
                  </a:lnTo>
                  <a:lnTo>
                    <a:pt x="4924863" y="1148820"/>
                  </a:lnTo>
                  <a:lnTo>
                    <a:pt x="4898616" y="1173080"/>
                  </a:lnTo>
                  <a:lnTo>
                    <a:pt x="4892632" y="1177079"/>
                  </a:lnTo>
                  <a:lnTo>
                    <a:pt x="4886314" y="1180456"/>
                  </a:lnTo>
                  <a:lnTo>
                    <a:pt x="4879664" y="1183210"/>
                  </a:lnTo>
                  <a:lnTo>
                    <a:pt x="4873014" y="1185965"/>
                  </a:lnTo>
                  <a:lnTo>
                    <a:pt x="4837714" y="1191555"/>
                  </a:lnTo>
                  <a:lnTo>
                    <a:pt x="109623" y="1191555"/>
                  </a:lnTo>
                  <a:lnTo>
                    <a:pt x="102425" y="1191555"/>
                  </a:lnTo>
                  <a:lnTo>
                    <a:pt x="95296" y="1190852"/>
                  </a:lnTo>
                  <a:lnTo>
                    <a:pt x="88236" y="1189448"/>
                  </a:lnTo>
                  <a:lnTo>
                    <a:pt x="81177" y="1188044"/>
                  </a:lnTo>
                  <a:lnTo>
                    <a:pt x="42734" y="1169081"/>
                  </a:lnTo>
                  <a:lnTo>
                    <a:pt x="14475" y="1136850"/>
                  </a:lnTo>
                  <a:lnTo>
                    <a:pt x="8344" y="1123882"/>
                  </a:lnTo>
                  <a:lnTo>
                    <a:pt x="5590" y="1117232"/>
                  </a:lnTo>
                  <a:lnTo>
                    <a:pt x="3510" y="1110378"/>
                  </a:lnTo>
                  <a:lnTo>
                    <a:pt x="2106" y="1103318"/>
                  </a:lnTo>
                  <a:lnTo>
                    <a:pt x="702" y="1096258"/>
                  </a:lnTo>
                  <a:lnTo>
                    <a:pt x="0" y="1089129"/>
                  </a:lnTo>
                  <a:lnTo>
                    <a:pt x="0" y="1081932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8">
              <a:extLst>
                <a:ext uri="{FF2B5EF4-FFF2-40B4-BE49-F238E27FC236}">
                  <a16:creationId xmlns:a16="http://schemas.microsoft.com/office/drawing/2014/main" id="{6C057824-866D-4595-91F3-9E3729A83125}"/>
                </a:ext>
              </a:extLst>
            </p:cNvPr>
            <p:cNvSpPr/>
            <p:nvPr/>
          </p:nvSpPr>
          <p:spPr>
            <a:xfrm>
              <a:off x="962776" y="4327728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5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2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19">
              <a:extLst>
                <a:ext uri="{FF2B5EF4-FFF2-40B4-BE49-F238E27FC236}">
                  <a16:creationId xmlns:a16="http://schemas.microsoft.com/office/drawing/2014/main" id="{CC8B0449-0E6D-465F-B687-D3D6AF7FC37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96230" y="4423052"/>
              <a:ext cx="190648" cy="266908"/>
            </a:xfrm>
            <a:prstGeom prst="rect">
              <a:avLst/>
            </a:prstGeom>
          </p:spPr>
        </p:pic>
      </p:grpSp>
      <p:sp>
        <p:nvSpPr>
          <p:cNvPr id="23" name="object 20">
            <a:extLst>
              <a:ext uri="{FF2B5EF4-FFF2-40B4-BE49-F238E27FC236}">
                <a16:creationId xmlns:a16="http://schemas.microsoft.com/office/drawing/2014/main" id="{7DCC9569-6283-4F46-BB9E-48A4490FE912}"/>
              </a:ext>
            </a:extLst>
          </p:cNvPr>
          <p:cNvSpPr txBox="1"/>
          <p:nvPr/>
        </p:nvSpPr>
        <p:spPr>
          <a:xfrm>
            <a:off x="1198712" y="2954096"/>
            <a:ext cx="2916078" cy="592694"/>
          </a:xfrm>
          <a:prstGeom prst="rect">
            <a:avLst/>
          </a:prstGeom>
        </p:spPr>
        <p:txBody>
          <a:bodyPr vert="horz" wrap="square" lIns="0" tIns="90011" rIns="0" bIns="0" rtlCol="0">
            <a:spAutoFit/>
          </a:bodyPr>
          <a:lstStyle/>
          <a:p>
            <a:pPr marL="9525" defTabSz="685800">
              <a:spcBef>
                <a:spcPts val="708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Axure</a:t>
            </a: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工具基础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124"/>
              </a:spcBef>
            </a:pP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熟练掌握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Axure 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RP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面板操作、动态面板状态切换及基础元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件属性设置。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1">
            <a:extLst>
              <a:ext uri="{FF2B5EF4-FFF2-40B4-BE49-F238E27FC236}">
                <a16:creationId xmlns:a16="http://schemas.microsoft.com/office/drawing/2014/main" id="{183F98C0-B553-467D-A68C-F42FE333E0CC}"/>
              </a:ext>
            </a:extLst>
          </p:cNvPr>
          <p:cNvGrpSpPr/>
          <p:nvPr/>
        </p:nvGrpSpPr>
        <p:grpSpPr>
          <a:xfrm>
            <a:off x="571947" y="3959165"/>
            <a:ext cx="3718084" cy="901065"/>
            <a:chOff x="762595" y="5557413"/>
            <a:chExt cx="4957445" cy="1201420"/>
          </a:xfrm>
        </p:grpSpPr>
        <p:sp>
          <p:nvSpPr>
            <p:cNvPr id="25" name="object 22">
              <a:extLst>
                <a:ext uri="{FF2B5EF4-FFF2-40B4-BE49-F238E27FC236}">
                  <a16:creationId xmlns:a16="http://schemas.microsoft.com/office/drawing/2014/main" id="{6FDA5626-1A60-40DA-8DC9-801FB0A0E42E}"/>
                </a:ext>
              </a:extLst>
            </p:cNvPr>
            <p:cNvSpPr/>
            <p:nvPr/>
          </p:nvSpPr>
          <p:spPr>
            <a:xfrm>
              <a:off x="767361" y="5562179"/>
              <a:ext cx="4947920" cy="1191895"/>
            </a:xfrm>
            <a:custGeom>
              <a:avLst/>
              <a:gdLst/>
              <a:ahLst/>
              <a:cxnLst/>
              <a:rect l="l" t="t" r="r" b="b"/>
              <a:pathLst>
                <a:path w="4947920" h="1191895">
                  <a:moveTo>
                    <a:pt x="4844912" y="1191555"/>
                  </a:moveTo>
                  <a:lnTo>
                    <a:pt x="102425" y="1191555"/>
                  </a:lnTo>
                  <a:lnTo>
                    <a:pt x="95296" y="1190852"/>
                  </a:lnTo>
                  <a:lnTo>
                    <a:pt x="54704" y="1177079"/>
                  </a:lnTo>
                  <a:lnTo>
                    <a:pt x="22473" y="1148820"/>
                  </a:lnTo>
                  <a:lnTo>
                    <a:pt x="3510" y="1110378"/>
                  </a:lnTo>
                  <a:lnTo>
                    <a:pt x="0" y="1089129"/>
                  </a:lnTo>
                  <a:lnTo>
                    <a:pt x="0" y="1081932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4844912" y="0"/>
                  </a:lnTo>
                  <a:lnTo>
                    <a:pt x="4886314" y="11099"/>
                  </a:lnTo>
                  <a:lnTo>
                    <a:pt x="4920319" y="37197"/>
                  </a:lnTo>
                  <a:lnTo>
                    <a:pt x="4941746" y="74322"/>
                  </a:lnTo>
                  <a:lnTo>
                    <a:pt x="4947337" y="102425"/>
                  </a:lnTo>
                  <a:lnTo>
                    <a:pt x="4947337" y="1089129"/>
                  </a:lnTo>
                  <a:lnTo>
                    <a:pt x="4936238" y="1130532"/>
                  </a:lnTo>
                  <a:lnTo>
                    <a:pt x="4910139" y="1164537"/>
                  </a:lnTo>
                  <a:lnTo>
                    <a:pt x="4873014" y="1185965"/>
                  </a:lnTo>
                  <a:lnTo>
                    <a:pt x="4852040" y="1190852"/>
                  </a:lnTo>
                  <a:lnTo>
                    <a:pt x="4844912" y="11915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3">
              <a:extLst>
                <a:ext uri="{FF2B5EF4-FFF2-40B4-BE49-F238E27FC236}">
                  <a16:creationId xmlns:a16="http://schemas.microsoft.com/office/drawing/2014/main" id="{0C95C79D-743E-4B39-B1EC-2FF6C82EC205}"/>
                </a:ext>
              </a:extLst>
            </p:cNvPr>
            <p:cNvSpPr/>
            <p:nvPr/>
          </p:nvSpPr>
          <p:spPr>
            <a:xfrm>
              <a:off x="767361" y="5562179"/>
              <a:ext cx="4947920" cy="1191895"/>
            </a:xfrm>
            <a:custGeom>
              <a:avLst/>
              <a:gdLst/>
              <a:ahLst/>
              <a:cxnLst/>
              <a:rect l="l" t="t" r="r" b="b"/>
              <a:pathLst>
                <a:path w="4947920" h="1191895">
                  <a:moveTo>
                    <a:pt x="0" y="1081932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4837714" y="0"/>
                  </a:lnTo>
                  <a:lnTo>
                    <a:pt x="4844912" y="0"/>
                  </a:lnTo>
                  <a:lnTo>
                    <a:pt x="4852040" y="702"/>
                  </a:lnTo>
                  <a:lnTo>
                    <a:pt x="4859100" y="2106"/>
                  </a:lnTo>
                  <a:lnTo>
                    <a:pt x="4866160" y="3510"/>
                  </a:lnTo>
                  <a:lnTo>
                    <a:pt x="4873014" y="5590"/>
                  </a:lnTo>
                  <a:lnTo>
                    <a:pt x="4879664" y="8344"/>
                  </a:lnTo>
                  <a:lnTo>
                    <a:pt x="4886314" y="11099"/>
                  </a:lnTo>
                  <a:lnTo>
                    <a:pt x="4920319" y="37197"/>
                  </a:lnTo>
                  <a:lnTo>
                    <a:pt x="4928862" y="48719"/>
                  </a:lnTo>
                  <a:lnTo>
                    <a:pt x="4932861" y="54704"/>
                  </a:lnTo>
                  <a:lnTo>
                    <a:pt x="4936238" y="61022"/>
                  </a:lnTo>
                  <a:lnTo>
                    <a:pt x="4938992" y="67672"/>
                  </a:lnTo>
                  <a:lnTo>
                    <a:pt x="4941746" y="74322"/>
                  </a:lnTo>
                  <a:lnTo>
                    <a:pt x="4943826" y="81177"/>
                  </a:lnTo>
                  <a:lnTo>
                    <a:pt x="4945230" y="88236"/>
                  </a:lnTo>
                  <a:lnTo>
                    <a:pt x="4946635" y="95296"/>
                  </a:lnTo>
                  <a:lnTo>
                    <a:pt x="4947337" y="102425"/>
                  </a:lnTo>
                  <a:lnTo>
                    <a:pt x="4947337" y="109623"/>
                  </a:lnTo>
                  <a:lnTo>
                    <a:pt x="4947337" y="1081932"/>
                  </a:lnTo>
                  <a:lnTo>
                    <a:pt x="4947337" y="1089129"/>
                  </a:lnTo>
                  <a:lnTo>
                    <a:pt x="4946635" y="1096258"/>
                  </a:lnTo>
                  <a:lnTo>
                    <a:pt x="4945230" y="1103318"/>
                  </a:lnTo>
                  <a:lnTo>
                    <a:pt x="4943826" y="1110378"/>
                  </a:lnTo>
                  <a:lnTo>
                    <a:pt x="4941746" y="1117232"/>
                  </a:lnTo>
                  <a:lnTo>
                    <a:pt x="4938992" y="1123882"/>
                  </a:lnTo>
                  <a:lnTo>
                    <a:pt x="4936238" y="1130532"/>
                  </a:lnTo>
                  <a:lnTo>
                    <a:pt x="4932861" y="1136850"/>
                  </a:lnTo>
                  <a:lnTo>
                    <a:pt x="4928862" y="1142835"/>
                  </a:lnTo>
                  <a:lnTo>
                    <a:pt x="4924863" y="1148820"/>
                  </a:lnTo>
                  <a:lnTo>
                    <a:pt x="4898616" y="1173080"/>
                  </a:lnTo>
                  <a:lnTo>
                    <a:pt x="4892632" y="1177079"/>
                  </a:lnTo>
                  <a:lnTo>
                    <a:pt x="4886314" y="1180456"/>
                  </a:lnTo>
                  <a:lnTo>
                    <a:pt x="4879664" y="1183210"/>
                  </a:lnTo>
                  <a:lnTo>
                    <a:pt x="4873014" y="1185965"/>
                  </a:lnTo>
                  <a:lnTo>
                    <a:pt x="4837714" y="1191555"/>
                  </a:lnTo>
                  <a:lnTo>
                    <a:pt x="109623" y="1191555"/>
                  </a:lnTo>
                  <a:lnTo>
                    <a:pt x="102425" y="1191555"/>
                  </a:lnTo>
                  <a:lnTo>
                    <a:pt x="95296" y="1190852"/>
                  </a:lnTo>
                  <a:lnTo>
                    <a:pt x="88236" y="1189448"/>
                  </a:lnTo>
                  <a:lnTo>
                    <a:pt x="81177" y="1188044"/>
                  </a:lnTo>
                  <a:lnTo>
                    <a:pt x="42734" y="1169081"/>
                  </a:lnTo>
                  <a:lnTo>
                    <a:pt x="14475" y="1136850"/>
                  </a:lnTo>
                  <a:lnTo>
                    <a:pt x="8344" y="1123882"/>
                  </a:lnTo>
                  <a:lnTo>
                    <a:pt x="5590" y="1117232"/>
                  </a:lnTo>
                  <a:lnTo>
                    <a:pt x="3510" y="1110378"/>
                  </a:lnTo>
                  <a:lnTo>
                    <a:pt x="2106" y="1103318"/>
                  </a:lnTo>
                  <a:lnTo>
                    <a:pt x="702" y="1096258"/>
                  </a:lnTo>
                  <a:lnTo>
                    <a:pt x="0" y="1089129"/>
                  </a:lnTo>
                  <a:lnTo>
                    <a:pt x="0" y="1081932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4">
              <a:extLst>
                <a:ext uri="{FF2B5EF4-FFF2-40B4-BE49-F238E27FC236}">
                  <a16:creationId xmlns:a16="http://schemas.microsoft.com/office/drawing/2014/main" id="{836FCBB4-BE44-4DF6-A7EA-15A463FE6A04}"/>
                </a:ext>
              </a:extLst>
            </p:cNvPr>
            <p:cNvSpPr/>
            <p:nvPr/>
          </p:nvSpPr>
          <p:spPr>
            <a:xfrm>
              <a:off x="962776" y="575759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5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2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5">
              <a:extLst>
                <a:ext uri="{FF2B5EF4-FFF2-40B4-BE49-F238E27FC236}">
                  <a16:creationId xmlns:a16="http://schemas.microsoft.com/office/drawing/2014/main" id="{75E35682-E11C-4087-A41E-86F637600E5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6230" y="5852919"/>
              <a:ext cx="190648" cy="266908"/>
            </a:xfrm>
            <a:prstGeom prst="rect">
              <a:avLst/>
            </a:prstGeom>
          </p:spPr>
        </p:pic>
      </p:grpSp>
      <p:sp>
        <p:nvSpPr>
          <p:cNvPr id="29" name="object 26">
            <a:extLst>
              <a:ext uri="{FF2B5EF4-FFF2-40B4-BE49-F238E27FC236}">
                <a16:creationId xmlns:a16="http://schemas.microsoft.com/office/drawing/2014/main" id="{2E91C768-BD97-4FBD-89D1-2CBEC1CD9254}"/>
              </a:ext>
            </a:extLst>
          </p:cNvPr>
          <p:cNvSpPr txBox="1"/>
          <p:nvPr/>
        </p:nvSpPr>
        <p:spPr>
          <a:xfrm>
            <a:off x="1198712" y="4026496"/>
            <a:ext cx="2878931" cy="592694"/>
          </a:xfrm>
          <a:prstGeom prst="rect">
            <a:avLst/>
          </a:prstGeom>
        </p:spPr>
        <p:txBody>
          <a:bodyPr vert="horz" wrap="square" lIns="0" tIns="90011" rIns="0" bIns="0" rtlCol="0">
            <a:spAutoFit/>
          </a:bodyPr>
          <a:lstStyle/>
          <a:p>
            <a:pPr marL="9525" defTabSz="685800">
              <a:spcBef>
                <a:spcPts val="708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项目实战目标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124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以海澜飞马体育公园小程序为例，进阶学习高保真交互设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计与开发全流程。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0" name="object 27">
            <a:extLst>
              <a:ext uri="{FF2B5EF4-FFF2-40B4-BE49-F238E27FC236}">
                <a16:creationId xmlns:a16="http://schemas.microsoft.com/office/drawing/2014/main" id="{5F2589FF-6AEE-404F-AAF9-32F0FB456072}"/>
              </a:ext>
            </a:extLst>
          </p:cNvPr>
          <p:cNvSpPr/>
          <p:nvPr/>
        </p:nvSpPr>
        <p:spPr>
          <a:xfrm>
            <a:off x="4747156" y="934998"/>
            <a:ext cx="57626" cy="229076"/>
          </a:xfrm>
          <a:custGeom>
            <a:avLst/>
            <a:gdLst/>
            <a:ahLst/>
            <a:cxnLst/>
            <a:rect l="l" t="t" r="r" b="b"/>
            <a:pathLst>
              <a:path w="76835" h="305435">
                <a:moveTo>
                  <a:pt x="76259" y="305038"/>
                </a:moveTo>
                <a:lnTo>
                  <a:pt x="0" y="305038"/>
                </a:lnTo>
                <a:lnTo>
                  <a:pt x="0" y="0"/>
                </a:lnTo>
                <a:lnTo>
                  <a:pt x="76259" y="0"/>
                </a:lnTo>
                <a:lnTo>
                  <a:pt x="76259" y="305038"/>
                </a:lnTo>
                <a:close/>
              </a:path>
            </a:pathLst>
          </a:custGeom>
          <a:solidFill>
            <a:srgbClr val="F97316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1" name="object 28">
            <a:extLst>
              <a:ext uri="{FF2B5EF4-FFF2-40B4-BE49-F238E27FC236}">
                <a16:creationId xmlns:a16="http://schemas.microsoft.com/office/drawing/2014/main" id="{18754964-9160-4E1F-A4C1-D1D5A8E792ED}"/>
              </a:ext>
            </a:extLst>
          </p:cNvPr>
          <p:cNvSpPr txBox="1"/>
          <p:nvPr/>
        </p:nvSpPr>
        <p:spPr>
          <a:xfrm>
            <a:off x="4909214" y="925473"/>
            <a:ext cx="104870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素质提升目标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2" name="object 29">
            <a:extLst>
              <a:ext uri="{FF2B5EF4-FFF2-40B4-BE49-F238E27FC236}">
                <a16:creationId xmlns:a16="http://schemas.microsoft.com/office/drawing/2014/main" id="{C105094D-7EC3-4018-95A3-3AA6C188F1F2}"/>
              </a:ext>
            </a:extLst>
          </p:cNvPr>
          <p:cNvGrpSpPr/>
          <p:nvPr/>
        </p:nvGrpSpPr>
        <p:grpSpPr>
          <a:xfrm>
            <a:off x="4746920" y="1392320"/>
            <a:ext cx="3832860" cy="3546158"/>
            <a:chOff x="6329227" y="2134953"/>
            <a:chExt cx="5110480" cy="4728210"/>
          </a:xfrm>
        </p:grpSpPr>
        <p:sp>
          <p:nvSpPr>
            <p:cNvPr id="33" name="object 30">
              <a:extLst>
                <a:ext uri="{FF2B5EF4-FFF2-40B4-BE49-F238E27FC236}">
                  <a16:creationId xmlns:a16="http://schemas.microsoft.com/office/drawing/2014/main" id="{94864FDD-3D8B-4A13-AB36-76BBA76D8C98}"/>
                </a:ext>
              </a:extLst>
            </p:cNvPr>
            <p:cNvSpPr/>
            <p:nvPr/>
          </p:nvSpPr>
          <p:spPr>
            <a:xfrm>
              <a:off x="6334307" y="2140033"/>
              <a:ext cx="5100320" cy="4718050"/>
            </a:xfrm>
            <a:custGeom>
              <a:avLst/>
              <a:gdLst/>
              <a:ahLst/>
              <a:cxnLst/>
              <a:rect l="l" t="t" r="r" b="b"/>
              <a:pathLst>
                <a:path w="5100320" h="4718050">
                  <a:moveTo>
                    <a:pt x="5099856" y="4717818"/>
                  </a:moveTo>
                  <a:lnTo>
                    <a:pt x="0" y="4717818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6"/>
                  </a:lnTo>
                  <a:lnTo>
                    <a:pt x="91210" y="11246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4952103" y="0"/>
                  </a:lnTo>
                  <a:lnTo>
                    <a:pt x="4994993" y="6360"/>
                  </a:lnTo>
                  <a:lnTo>
                    <a:pt x="5034190" y="24900"/>
                  </a:lnTo>
                  <a:lnTo>
                    <a:pt x="5066318" y="54018"/>
                  </a:lnTo>
                  <a:lnTo>
                    <a:pt x="5088608" y="91210"/>
                  </a:lnTo>
                  <a:lnTo>
                    <a:pt x="5099146" y="133270"/>
                  </a:lnTo>
                  <a:lnTo>
                    <a:pt x="5099856" y="147752"/>
                  </a:lnTo>
                  <a:lnTo>
                    <a:pt x="5099856" y="47178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1">
              <a:extLst>
                <a:ext uri="{FF2B5EF4-FFF2-40B4-BE49-F238E27FC236}">
                  <a16:creationId xmlns:a16="http://schemas.microsoft.com/office/drawing/2014/main" id="{BDC51BE5-C44B-4893-9B1C-714E9D61E55E}"/>
                </a:ext>
              </a:extLst>
            </p:cNvPr>
            <p:cNvSpPr/>
            <p:nvPr/>
          </p:nvSpPr>
          <p:spPr>
            <a:xfrm>
              <a:off x="6334307" y="2140033"/>
              <a:ext cx="5100320" cy="4718050"/>
            </a:xfrm>
            <a:custGeom>
              <a:avLst/>
              <a:gdLst/>
              <a:ahLst/>
              <a:cxnLst/>
              <a:rect l="l" t="t" r="r" b="b"/>
              <a:pathLst>
                <a:path w="5100320" h="4718050">
                  <a:moveTo>
                    <a:pt x="0" y="4717818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4952103" y="0"/>
                  </a:lnTo>
                  <a:lnTo>
                    <a:pt x="4994993" y="6360"/>
                  </a:lnTo>
                  <a:lnTo>
                    <a:pt x="5034190" y="24900"/>
                  </a:lnTo>
                  <a:lnTo>
                    <a:pt x="5066318" y="54018"/>
                  </a:lnTo>
                  <a:lnTo>
                    <a:pt x="5088608" y="91210"/>
                  </a:lnTo>
                  <a:lnTo>
                    <a:pt x="5099146" y="133270"/>
                  </a:lnTo>
                  <a:lnTo>
                    <a:pt x="5099856" y="147752"/>
                  </a:lnTo>
                  <a:lnTo>
                    <a:pt x="5099856" y="4717818"/>
                  </a:lnTo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32">
              <a:extLst>
                <a:ext uri="{FF2B5EF4-FFF2-40B4-BE49-F238E27FC236}">
                  <a16:creationId xmlns:a16="http://schemas.microsoft.com/office/drawing/2014/main" id="{00C13A74-FCD9-4605-842C-CECFACA1524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39073" y="5004532"/>
              <a:ext cx="5090324" cy="1853319"/>
            </a:xfrm>
            <a:prstGeom prst="rect">
              <a:avLst/>
            </a:prstGeom>
          </p:spPr>
        </p:pic>
        <p:sp>
          <p:nvSpPr>
            <p:cNvPr id="36" name="object 33">
              <a:extLst>
                <a:ext uri="{FF2B5EF4-FFF2-40B4-BE49-F238E27FC236}">
                  <a16:creationId xmlns:a16="http://schemas.microsoft.com/office/drawing/2014/main" id="{7845A53A-0618-46F1-A252-36DBA5EC1D67}"/>
                </a:ext>
              </a:extLst>
            </p:cNvPr>
            <p:cNvSpPr/>
            <p:nvPr/>
          </p:nvSpPr>
          <p:spPr>
            <a:xfrm>
              <a:off x="6644111" y="5309570"/>
              <a:ext cx="76835" cy="305435"/>
            </a:xfrm>
            <a:custGeom>
              <a:avLst/>
              <a:gdLst/>
              <a:ahLst/>
              <a:cxnLst/>
              <a:rect l="l" t="t" r="r" b="b"/>
              <a:pathLst>
                <a:path w="76834" h="305435">
                  <a:moveTo>
                    <a:pt x="43186" y="305037"/>
                  </a:moveTo>
                  <a:lnTo>
                    <a:pt x="33073" y="305037"/>
                  </a:lnTo>
                  <a:lnTo>
                    <a:pt x="28209" y="304070"/>
                  </a:lnTo>
                  <a:lnTo>
                    <a:pt x="967" y="276828"/>
                  </a:lnTo>
                  <a:lnTo>
                    <a:pt x="0" y="271964"/>
                  </a:lnTo>
                  <a:lnTo>
                    <a:pt x="0" y="26690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43186" y="0"/>
                  </a:lnTo>
                  <a:lnTo>
                    <a:pt x="75292" y="28209"/>
                  </a:lnTo>
                  <a:lnTo>
                    <a:pt x="76259" y="33073"/>
                  </a:lnTo>
                  <a:lnTo>
                    <a:pt x="76259" y="271964"/>
                  </a:lnTo>
                  <a:lnTo>
                    <a:pt x="48049" y="304070"/>
                  </a:lnTo>
                  <a:lnTo>
                    <a:pt x="43186" y="305037"/>
                  </a:lnTo>
                  <a:close/>
                </a:path>
              </a:pathLst>
            </a:custGeom>
            <a:solidFill>
              <a:srgbClr val="F9731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7" name="object 34">
            <a:extLst>
              <a:ext uri="{FF2B5EF4-FFF2-40B4-BE49-F238E27FC236}">
                <a16:creationId xmlns:a16="http://schemas.microsoft.com/office/drawing/2014/main" id="{DF12D620-300D-4404-9ADD-E5A92DDF075E}"/>
              </a:ext>
            </a:extLst>
          </p:cNvPr>
          <p:cNvSpPr txBox="1"/>
          <p:nvPr/>
        </p:nvSpPr>
        <p:spPr>
          <a:xfrm>
            <a:off x="4973559" y="3763758"/>
            <a:ext cx="3236595" cy="67544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52400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响应“体重管理年”号召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832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鼓励大学生积极参与体育锻炼，以健康的体魄支撑学业成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长，培养自信心态。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8" name="object 35">
            <a:extLst>
              <a:ext uri="{FF2B5EF4-FFF2-40B4-BE49-F238E27FC236}">
                <a16:creationId xmlns:a16="http://schemas.microsoft.com/office/drawing/2014/main" id="{5088ABB6-03A6-457F-BD04-A78D8A0CDABF}"/>
              </a:ext>
            </a:extLst>
          </p:cNvPr>
          <p:cNvGrpSpPr/>
          <p:nvPr/>
        </p:nvGrpSpPr>
        <p:grpSpPr>
          <a:xfrm>
            <a:off x="4754306" y="1399705"/>
            <a:ext cx="3818096" cy="3481864"/>
            <a:chOff x="6339074" y="2144799"/>
            <a:chExt cx="5090795" cy="4642485"/>
          </a:xfrm>
        </p:grpSpPr>
        <p:pic>
          <p:nvPicPr>
            <p:cNvPr id="39" name="object 36">
              <a:extLst>
                <a:ext uri="{FF2B5EF4-FFF2-40B4-BE49-F238E27FC236}">
                  <a16:creationId xmlns:a16="http://schemas.microsoft.com/office/drawing/2014/main" id="{25CE0F3F-50DF-466B-B2EE-EC5E5E99E9D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44112" y="6482060"/>
              <a:ext cx="200181" cy="305038"/>
            </a:xfrm>
            <a:prstGeom prst="rect">
              <a:avLst/>
            </a:prstGeom>
          </p:spPr>
        </p:pic>
        <p:pic>
          <p:nvPicPr>
            <p:cNvPr id="40" name="object 37">
              <a:extLst>
                <a:ext uri="{FF2B5EF4-FFF2-40B4-BE49-F238E27FC236}">
                  <a16:creationId xmlns:a16="http://schemas.microsoft.com/office/drawing/2014/main" id="{BBE77934-3B0E-4F35-A340-11F9FABA55F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39074" y="2144799"/>
              <a:ext cx="5090323" cy="2859732"/>
            </a:xfrm>
            <a:prstGeom prst="rect">
              <a:avLst/>
            </a:prstGeom>
          </p:spPr>
        </p:pic>
        <p:pic>
          <p:nvPicPr>
            <p:cNvPr id="41" name="object 38">
              <a:extLst>
                <a:ext uri="{FF2B5EF4-FFF2-40B4-BE49-F238E27FC236}">
                  <a16:creationId xmlns:a16="http://schemas.microsoft.com/office/drawing/2014/main" id="{AA50DDC7-9F56-46BD-A920-35D7B5DCAC4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67852" y="4556507"/>
              <a:ext cx="162051" cy="171583"/>
            </a:xfrm>
            <a:prstGeom prst="rect">
              <a:avLst/>
            </a:prstGeom>
          </p:spPr>
        </p:pic>
      </p:grpSp>
      <p:sp>
        <p:nvSpPr>
          <p:cNvPr id="42" name="object 39">
            <a:extLst>
              <a:ext uri="{FF2B5EF4-FFF2-40B4-BE49-F238E27FC236}">
                <a16:creationId xmlns:a16="http://schemas.microsoft.com/office/drawing/2014/main" id="{7C56972E-9FAE-444D-ABF0-A87B6D15AD71}"/>
              </a:ext>
            </a:extLst>
          </p:cNvPr>
          <p:cNvSpPr txBox="1"/>
          <p:nvPr/>
        </p:nvSpPr>
        <p:spPr>
          <a:xfrm>
            <a:off x="5209487" y="4675351"/>
            <a:ext cx="2306955" cy="139942"/>
          </a:xfrm>
          <a:prstGeom prst="rect">
            <a:avLst/>
          </a:prstGeom>
        </p:spPr>
        <p:txBody>
          <a:bodyPr vert="horz" wrap="square" lIns="0" tIns="12859" rIns="0" bIns="0" rtlCol="0">
            <a:spAutoFit/>
          </a:bodyPr>
          <a:lstStyle/>
          <a:p>
            <a:pPr marL="9525" defTabSz="685800">
              <a:spcBef>
                <a:spcPts val="101"/>
              </a:spcBef>
            </a:pPr>
            <a:r>
              <a:rPr sz="825" i="1" kern="0" spc="-4" dirty="0">
                <a:solidFill>
                  <a:srgbClr val="6A7280"/>
                </a:solidFill>
                <a:latin typeface="微软雅黑"/>
                <a:cs typeface="微软雅黑"/>
              </a:rPr>
              <a:t>增强文化自信，以更好的状态服务社会发展。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3" name="object 40">
            <a:extLst>
              <a:ext uri="{FF2B5EF4-FFF2-40B4-BE49-F238E27FC236}">
                <a16:creationId xmlns:a16="http://schemas.microsoft.com/office/drawing/2014/main" id="{8B5687E3-EB52-4734-9D98-796D319BEB1F}"/>
              </a:ext>
            </a:extLst>
          </p:cNvPr>
          <p:cNvSpPr txBox="1"/>
          <p:nvPr/>
        </p:nvSpPr>
        <p:spPr>
          <a:xfrm>
            <a:off x="5092641" y="3184662"/>
            <a:ext cx="1246346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45" dirty="0">
                <a:solidFill>
                  <a:srgbClr val="FFFFFF"/>
                </a:solidFill>
                <a:latin typeface="微软雅黑"/>
                <a:cs typeface="微软雅黑"/>
              </a:rPr>
              <a:t>健康体魄 </a:t>
            </a:r>
            <a:r>
              <a:rPr sz="938" b="1" kern="0" dirty="0">
                <a:solidFill>
                  <a:srgbClr val="FFFFFF"/>
                </a:solidFill>
                <a:latin typeface="微软雅黑"/>
                <a:cs typeface="微软雅黑"/>
              </a:rPr>
              <a:t>·</a:t>
            </a:r>
            <a:r>
              <a:rPr sz="938" b="1" kern="0" spc="38" dirty="0">
                <a:solidFill>
                  <a:srgbClr val="FFFFFF"/>
                </a:solidFill>
                <a:latin typeface="微软雅黑"/>
                <a:cs typeface="微软雅黑"/>
              </a:rPr>
              <a:t> 强国有我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高保真原型核心内容与知识点</a:t>
            </a:r>
          </a:p>
        </p:txBody>
      </p:sp>
      <p:grpSp>
        <p:nvGrpSpPr>
          <p:cNvPr id="6" name="object 7">
            <a:extLst>
              <a:ext uri="{FF2B5EF4-FFF2-40B4-BE49-F238E27FC236}">
                <a16:creationId xmlns:a16="http://schemas.microsoft.com/office/drawing/2014/main" id="{558246C3-5A53-46DA-929B-ADC99DD59B25}"/>
              </a:ext>
            </a:extLst>
          </p:cNvPr>
          <p:cNvGrpSpPr/>
          <p:nvPr/>
        </p:nvGrpSpPr>
        <p:grpSpPr>
          <a:xfrm>
            <a:off x="457557" y="1086698"/>
            <a:ext cx="4003834" cy="1859280"/>
            <a:chOff x="610076" y="1448931"/>
            <a:chExt cx="5338445" cy="2479040"/>
          </a:xfrm>
        </p:grpSpPr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B616F814-40FF-4959-9C97-23DBB8044C50}"/>
                </a:ext>
              </a:extLst>
            </p:cNvPr>
            <p:cNvSpPr/>
            <p:nvPr/>
          </p:nvSpPr>
          <p:spPr>
            <a:xfrm>
              <a:off x="629141" y="1448931"/>
              <a:ext cx="5319395" cy="2479040"/>
            </a:xfrm>
            <a:custGeom>
              <a:avLst/>
              <a:gdLst/>
              <a:ahLst/>
              <a:cxnLst/>
              <a:rect l="l" t="t" r="r" b="b"/>
              <a:pathLst>
                <a:path w="5319395" h="2479040">
                  <a:moveTo>
                    <a:pt x="5212223" y="2478434"/>
                  </a:moveTo>
                  <a:lnTo>
                    <a:pt x="89065" y="2478434"/>
                  </a:lnTo>
                  <a:lnTo>
                    <a:pt x="82866" y="2477702"/>
                  </a:lnTo>
                  <a:lnTo>
                    <a:pt x="47569" y="2463329"/>
                  </a:lnTo>
                  <a:lnTo>
                    <a:pt x="19542" y="2433841"/>
                  </a:lnTo>
                  <a:lnTo>
                    <a:pt x="3052" y="2393728"/>
                  </a:lnTo>
                  <a:lnTo>
                    <a:pt x="0" y="2371556"/>
                  </a:lnTo>
                  <a:lnTo>
                    <a:pt x="0" y="236404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212223" y="0"/>
                  </a:lnTo>
                  <a:lnTo>
                    <a:pt x="5255427" y="11581"/>
                  </a:lnTo>
                  <a:lnTo>
                    <a:pt x="5290909" y="38814"/>
                  </a:lnTo>
                  <a:lnTo>
                    <a:pt x="5313268" y="77553"/>
                  </a:lnTo>
                  <a:lnTo>
                    <a:pt x="5319102" y="106878"/>
                  </a:lnTo>
                  <a:lnTo>
                    <a:pt x="5319102" y="2371556"/>
                  </a:lnTo>
                  <a:lnTo>
                    <a:pt x="5307520" y="2414759"/>
                  </a:lnTo>
                  <a:lnTo>
                    <a:pt x="5280286" y="2450241"/>
                  </a:lnTo>
                  <a:lnTo>
                    <a:pt x="5241548" y="2472601"/>
                  </a:lnTo>
                  <a:lnTo>
                    <a:pt x="5219662" y="2477702"/>
                  </a:lnTo>
                  <a:lnTo>
                    <a:pt x="5212223" y="24784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C053361E-41FF-493D-8A85-28210DCD5049}"/>
                </a:ext>
              </a:extLst>
            </p:cNvPr>
            <p:cNvSpPr/>
            <p:nvPr/>
          </p:nvSpPr>
          <p:spPr>
            <a:xfrm>
              <a:off x="610076" y="1448931"/>
              <a:ext cx="114935" cy="2479040"/>
            </a:xfrm>
            <a:custGeom>
              <a:avLst/>
              <a:gdLst/>
              <a:ahLst/>
              <a:cxnLst/>
              <a:rect l="l" t="t" r="r" b="b"/>
              <a:pathLst>
                <a:path w="114934" h="2479040">
                  <a:moveTo>
                    <a:pt x="114389" y="2478434"/>
                  </a:moveTo>
                  <a:lnTo>
                    <a:pt x="70614" y="2469727"/>
                  </a:lnTo>
                  <a:lnTo>
                    <a:pt x="33503" y="2444930"/>
                  </a:lnTo>
                  <a:lnTo>
                    <a:pt x="8707" y="2407819"/>
                  </a:lnTo>
                  <a:lnTo>
                    <a:pt x="0" y="2364045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2364045"/>
                  </a:lnTo>
                  <a:lnTo>
                    <a:pt x="43934" y="2407819"/>
                  </a:lnTo>
                  <a:lnTo>
                    <a:pt x="60465" y="2444930"/>
                  </a:lnTo>
                  <a:lnTo>
                    <a:pt x="92285" y="2473536"/>
                  </a:lnTo>
                  <a:lnTo>
                    <a:pt x="106876" y="2477890"/>
                  </a:lnTo>
                  <a:lnTo>
                    <a:pt x="114389" y="2478434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BA81126A-ABFC-4696-9BE1-06F5A5839EDC}"/>
                </a:ext>
              </a:extLst>
            </p:cNvPr>
            <p:cNvSpPr/>
            <p:nvPr/>
          </p:nvSpPr>
          <p:spPr>
            <a:xfrm>
              <a:off x="876984" y="167770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1">
              <a:extLst>
                <a:ext uri="{FF2B5EF4-FFF2-40B4-BE49-F238E27FC236}">
                  <a16:creationId xmlns:a16="http://schemas.microsoft.com/office/drawing/2014/main" id="{C4842429-4DE7-48E0-9B97-4900431D379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1841" y="1792099"/>
              <a:ext cx="171583" cy="152519"/>
            </a:xfrm>
            <a:prstGeom prst="rect">
              <a:avLst/>
            </a:prstGeom>
          </p:spPr>
        </p:pic>
      </p:grpSp>
      <p:sp>
        <p:nvSpPr>
          <p:cNvPr id="15" name="object 12">
            <a:extLst>
              <a:ext uri="{FF2B5EF4-FFF2-40B4-BE49-F238E27FC236}">
                <a16:creationId xmlns:a16="http://schemas.microsoft.com/office/drawing/2014/main" id="{02BC7639-FF16-4D42-AD87-84C8A655C5FE}"/>
              </a:ext>
            </a:extLst>
          </p:cNvPr>
          <p:cNvSpPr txBox="1"/>
          <p:nvPr/>
        </p:nvSpPr>
        <p:spPr>
          <a:xfrm>
            <a:off x="1019979" y="1298803"/>
            <a:ext cx="1108234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3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类核心页面绘制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3">
            <a:extLst>
              <a:ext uri="{FF2B5EF4-FFF2-40B4-BE49-F238E27FC236}">
                <a16:creationId xmlns:a16="http://schemas.microsoft.com/office/drawing/2014/main" id="{12A1325A-5BD7-4859-A989-495709F69642}"/>
              </a:ext>
            </a:extLst>
          </p:cNvPr>
          <p:cNvGrpSpPr/>
          <p:nvPr/>
        </p:nvGrpSpPr>
        <p:grpSpPr>
          <a:xfrm>
            <a:off x="714933" y="1687242"/>
            <a:ext cx="100489" cy="943928"/>
            <a:chOff x="953244" y="2249656"/>
            <a:chExt cx="133985" cy="1258570"/>
          </a:xfrm>
        </p:grpSpPr>
        <p:pic>
          <p:nvPicPr>
            <p:cNvPr id="17" name="object 14">
              <a:extLst>
                <a:ext uri="{FF2B5EF4-FFF2-40B4-BE49-F238E27FC236}">
                  <a16:creationId xmlns:a16="http://schemas.microsoft.com/office/drawing/2014/main" id="{140D0E49-2356-4D6C-A648-1DE650D427E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3244" y="2249656"/>
              <a:ext cx="133454" cy="190648"/>
            </a:xfrm>
            <a:prstGeom prst="rect">
              <a:avLst/>
            </a:prstGeom>
          </p:spPr>
        </p:pic>
        <p:pic>
          <p:nvPicPr>
            <p:cNvPr id="18" name="object 15">
              <a:extLst>
                <a:ext uri="{FF2B5EF4-FFF2-40B4-BE49-F238E27FC236}">
                  <a16:creationId xmlns:a16="http://schemas.microsoft.com/office/drawing/2014/main" id="{BDA8D578-B166-414E-99F6-840C7E01167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3244" y="2783472"/>
              <a:ext cx="133454" cy="190648"/>
            </a:xfrm>
            <a:prstGeom prst="rect">
              <a:avLst/>
            </a:prstGeom>
          </p:spPr>
        </p:pic>
        <p:pic>
          <p:nvPicPr>
            <p:cNvPr id="19" name="object 16">
              <a:extLst>
                <a:ext uri="{FF2B5EF4-FFF2-40B4-BE49-F238E27FC236}">
                  <a16:creationId xmlns:a16="http://schemas.microsoft.com/office/drawing/2014/main" id="{236D771C-5569-4CEB-886F-E75686FCF89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3244" y="3317289"/>
              <a:ext cx="133454" cy="190648"/>
            </a:xfrm>
            <a:prstGeom prst="rect">
              <a:avLst/>
            </a:prstGeom>
          </p:spPr>
        </p:pic>
      </p:grpSp>
      <p:sp>
        <p:nvSpPr>
          <p:cNvPr id="20" name="object 17">
            <a:extLst>
              <a:ext uri="{FF2B5EF4-FFF2-40B4-BE49-F238E27FC236}">
                <a16:creationId xmlns:a16="http://schemas.microsoft.com/office/drawing/2014/main" id="{EB8D049F-CFE2-4B4B-B2AE-F83F3ED443F8}"/>
              </a:ext>
            </a:extLst>
          </p:cNvPr>
          <p:cNvSpPr txBox="1"/>
          <p:nvPr/>
        </p:nvSpPr>
        <p:spPr>
          <a:xfrm>
            <a:off x="862693" y="1617050"/>
            <a:ext cx="1620679" cy="1105303"/>
          </a:xfrm>
          <a:prstGeom prst="rect">
            <a:avLst/>
          </a:prstGeom>
        </p:spPr>
        <p:txBody>
          <a:bodyPr vert="horz" wrap="square" lIns="0" tIns="48577" rIns="0" bIns="0" rtlCol="0">
            <a:spAutoFit/>
          </a:bodyPr>
          <a:lstStyle/>
          <a:p>
            <a:pPr marL="9525" defTabSz="685800">
              <a:spcBef>
                <a:spcPts val="382"/>
              </a:spcBef>
            </a:pPr>
            <a:r>
              <a:rPr sz="825" b="1" kern="0" spc="-11" dirty="0">
                <a:solidFill>
                  <a:srgbClr val="374050"/>
                </a:solidFill>
                <a:latin typeface="微软雅黑"/>
                <a:cs typeface="微软雅黑"/>
              </a:rPr>
              <a:t>首页搭建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70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基础容器、导航布局与内容模块填充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859"/>
              </a:spcBef>
            </a:pPr>
            <a:r>
              <a:rPr sz="825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马术页设计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70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业务展示与详情页布局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859"/>
              </a:spcBef>
            </a:pPr>
            <a:r>
              <a:rPr sz="825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会员意向页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270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表单设计与信息采集界面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1" name="object 18">
            <a:extLst>
              <a:ext uri="{FF2B5EF4-FFF2-40B4-BE49-F238E27FC236}">
                <a16:creationId xmlns:a16="http://schemas.microsoft.com/office/drawing/2014/main" id="{4BEE9289-F110-4EFA-AD3F-758F1E56351E}"/>
              </a:ext>
            </a:extLst>
          </p:cNvPr>
          <p:cNvGrpSpPr/>
          <p:nvPr/>
        </p:nvGrpSpPr>
        <p:grpSpPr>
          <a:xfrm>
            <a:off x="4689962" y="1086698"/>
            <a:ext cx="4003834" cy="1859280"/>
            <a:chOff x="6253282" y="1448931"/>
            <a:chExt cx="5338445" cy="2479040"/>
          </a:xfrm>
        </p:grpSpPr>
        <p:sp>
          <p:nvSpPr>
            <p:cNvPr id="22" name="object 19">
              <a:extLst>
                <a:ext uri="{FF2B5EF4-FFF2-40B4-BE49-F238E27FC236}">
                  <a16:creationId xmlns:a16="http://schemas.microsoft.com/office/drawing/2014/main" id="{6D884DBD-118A-4444-B162-F5C47F6972C1}"/>
                </a:ext>
              </a:extLst>
            </p:cNvPr>
            <p:cNvSpPr/>
            <p:nvPr/>
          </p:nvSpPr>
          <p:spPr>
            <a:xfrm>
              <a:off x="6272346" y="1448931"/>
              <a:ext cx="5319395" cy="2479040"/>
            </a:xfrm>
            <a:custGeom>
              <a:avLst/>
              <a:gdLst/>
              <a:ahLst/>
              <a:cxnLst/>
              <a:rect l="l" t="t" r="r" b="b"/>
              <a:pathLst>
                <a:path w="5319395" h="2479040">
                  <a:moveTo>
                    <a:pt x="5212223" y="2478434"/>
                  </a:moveTo>
                  <a:lnTo>
                    <a:pt x="89065" y="2478434"/>
                  </a:lnTo>
                  <a:lnTo>
                    <a:pt x="82866" y="2477702"/>
                  </a:lnTo>
                  <a:lnTo>
                    <a:pt x="47569" y="2463329"/>
                  </a:lnTo>
                  <a:lnTo>
                    <a:pt x="19542" y="2433841"/>
                  </a:lnTo>
                  <a:lnTo>
                    <a:pt x="3052" y="2393728"/>
                  </a:lnTo>
                  <a:lnTo>
                    <a:pt x="0" y="2371556"/>
                  </a:lnTo>
                  <a:lnTo>
                    <a:pt x="0" y="236404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212223" y="0"/>
                  </a:lnTo>
                  <a:lnTo>
                    <a:pt x="5255427" y="11581"/>
                  </a:lnTo>
                  <a:lnTo>
                    <a:pt x="5290909" y="38814"/>
                  </a:lnTo>
                  <a:lnTo>
                    <a:pt x="5313268" y="77553"/>
                  </a:lnTo>
                  <a:lnTo>
                    <a:pt x="5319102" y="106878"/>
                  </a:lnTo>
                  <a:lnTo>
                    <a:pt x="5319102" y="2371556"/>
                  </a:lnTo>
                  <a:lnTo>
                    <a:pt x="5307520" y="2414759"/>
                  </a:lnTo>
                  <a:lnTo>
                    <a:pt x="5280286" y="2450241"/>
                  </a:lnTo>
                  <a:lnTo>
                    <a:pt x="5241548" y="2472601"/>
                  </a:lnTo>
                  <a:lnTo>
                    <a:pt x="5219662" y="2477702"/>
                  </a:lnTo>
                  <a:lnTo>
                    <a:pt x="5212223" y="24784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20">
              <a:extLst>
                <a:ext uri="{FF2B5EF4-FFF2-40B4-BE49-F238E27FC236}">
                  <a16:creationId xmlns:a16="http://schemas.microsoft.com/office/drawing/2014/main" id="{FB2D4883-FAA3-4488-804F-9F6EBF4D295C}"/>
                </a:ext>
              </a:extLst>
            </p:cNvPr>
            <p:cNvSpPr/>
            <p:nvPr/>
          </p:nvSpPr>
          <p:spPr>
            <a:xfrm>
              <a:off x="6253282" y="1448931"/>
              <a:ext cx="114935" cy="2479040"/>
            </a:xfrm>
            <a:custGeom>
              <a:avLst/>
              <a:gdLst/>
              <a:ahLst/>
              <a:cxnLst/>
              <a:rect l="l" t="t" r="r" b="b"/>
              <a:pathLst>
                <a:path w="114935" h="2479040">
                  <a:moveTo>
                    <a:pt x="114389" y="2478434"/>
                  </a:moveTo>
                  <a:lnTo>
                    <a:pt x="70613" y="2469727"/>
                  </a:lnTo>
                  <a:lnTo>
                    <a:pt x="33503" y="2444930"/>
                  </a:lnTo>
                  <a:lnTo>
                    <a:pt x="8705" y="2407819"/>
                  </a:lnTo>
                  <a:lnTo>
                    <a:pt x="0" y="2364045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3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2364045"/>
                  </a:lnTo>
                  <a:lnTo>
                    <a:pt x="43933" y="2407819"/>
                  </a:lnTo>
                  <a:lnTo>
                    <a:pt x="60465" y="2444930"/>
                  </a:lnTo>
                  <a:lnTo>
                    <a:pt x="92284" y="2473536"/>
                  </a:lnTo>
                  <a:lnTo>
                    <a:pt x="106876" y="2477890"/>
                  </a:lnTo>
                  <a:lnTo>
                    <a:pt x="114389" y="2478434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1">
              <a:extLst>
                <a:ext uri="{FF2B5EF4-FFF2-40B4-BE49-F238E27FC236}">
                  <a16:creationId xmlns:a16="http://schemas.microsoft.com/office/drawing/2014/main" id="{333858A6-6057-4AC1-AC99-C7B8583C0F8C}"/>
                </a:ext>
              </a:extLst>
            </p:cNvPr>
            <p:cNvSpPr/>
            <p:nvPr/>
          </p:nvSpPr>
          <p:spPr>
            <a:xfrm>
              <a:off x="6520190" y="167770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8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2">
              <a:extLst>
                <a:ext uri="{FF2B5EF4-FFF2-40B4-BE49-F238E27FC236}">
                  <a16:creationId xmlns:a16="http://schemas.microsoft.com/office/drawing/2014/main" id="{4A138728-5960-4A96-B190-E977A583D4A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63177" y="1792099"/>
              <a:ext cx="95324" cy="152519"/>
            </a:xfrm>
            <a:prstGeom prst="rect">
              <a:avLst/>
            </a:prstGeom>
          </p:spPr>
        </p:pic>
      </p:grpSp>
      <p:sp>
        <p:nvSpPr>
          <p:cNvPr id="26" name="object 23">
            <a:extLst>
              <a:ext uri="{FF2B5EF4-FFF2-40B4-BE49-F238E27FC236}">
                <a16:creationId xmlns:a16="http://schemas.microsoft.com/office/drawing/2014/main" id="{04744E8B-375F-4A4E-9B32-B1B822360FFB}"/>
              </a:ext>
            </a:extLst>
          </p:cNvPr>
          <p:cNvSpPr txBox="1"/>
          <p:nvPr/>
        </p:nvSpPr>
        <p:spPr>
          <a:xfrm>
            <a:off x="5252383" y="1298803"/>
            <a:ext cx="1108234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4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类核心交互效果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7" name="object 24">
            <a:extLst>
              <a:ext uri="{FF2B5EF4-FFF2-40B4-BE49-F238E27FC236}">
                <a16:creationId xmlns:a16="http://schemas.microsoft.com/office/drawing/2014/main" id="{BF7C876F-CA0B-41CA-A364-5024A6EC62D3}"/>
              </a:ext>
            </a:extLst>
          </p:cNvPr>
          <p:cNvSpPr/>
          <p:nvPr/>
        </p:nvSpPr>
        <p:spPr>
          <a:xfrm>
            <a:off x="4890143" y="1658645"/>
            <a:ext cx="1773079" cy="457676"/>
          </a:xfrm>
          <a:custGeom>
            <a:avLst/>
            <a:gdLst/>
            <a:ahLst/>
            <a:cxnLst/>
            <a:rect l="l" t="t" r="r" b="b"/>
            <a:pathLst>
              <a:path w="2364104" h="610235">
                <a:moveTo>
                  <a:pt x="2292793" y="610076"/>
                </a:moveTo>
                <a:lnTo>
                  <a:pt x="71252" y="610076"/>
                </a:lnTo>
                <a:lnTo>
                  <a:pt x="66293" y="609587"/>
                </a:lnTo>
                <a:lnTo>
                  <a:pt x="29728" y="594442"/>
                </a:lnTo>
                <a:lnTo>
                  <a:pt x="3888" y="558373"/>
                </a:lnTo>
                <a:lnTo>
                  <a:pt x="0" y="538823"/>
                </a:lnTo>
                <a:lnTo>
                  <a:pt x="0" y="533816"/>
                </a:lnTo>
                <a:lnTo>
                  <a:pt x="0" y="71252"/>
                </a:lnTo>
                <a:lnTo>
                  <a:pt x="15633" y="29728"/>
                </a:lnTo>
                <a:lnTo>
                  <a:pt x="51702" y="3888"/>
                </a:lnTo>
                <a:lnTo>
                  <a:pt x="71252" y="0"/>
                </a:lnTo>
                <a:lnTo>
                  <a:pt x="2292793" y="0"/>
                </a:lnTo>
                <a:lnTo>
                  <a:pt x="2334316" y="15633"/>
                </a:lnTo>
                <a:lnTo>
                  <a:pt x="2360156" y="51702"/>
                </a:lnTo>
                <a:lnTo>
                  <a:pt x="2364045" y="71252"/>
                </a:lnTo>
                <a:lnTo>
                  <a:pt x="2364045" y="538823"/>
                </a:lnTo>
                <a:lnTo>
                  <a:pt x="2348411" y="580347"/>
                </a:lnTo>
                <a:lnTo>
                  <a:pt x="2312343" y="606187"/>
                </a:lnTo>
                <a:lnTo>
                  <a:pt x="2297752" y="609587"/>
                </a:lnTo>
                <a:lnTo>
                  <a:pt x="2292793" y="610076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8" name="object 25">
            <a:extLst>
              <a:ext uri="{FF2B5EF4-FFF2-40B4-BE49-F238E27FC236}">
                <a16:creationId xmlns:a16="http://schemas.microsoft.com/office/drawing/2014/main" id="{F6BF3182-05D4-4115-99B9-02136E47051B}"/>
              </a:ext>
            </a:extLst>
          </p:cNvPr>
          <p:cNvSpPr txBox="1"/>
          <p:nvPr/>
        </p:nvSpPr>
        <p:spPr>
          <a:xfrm>
            <a:off x="4966409" y="1690347"/>
            <a:ext cx="791528" cy="31489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9525" defTabSz="685800">
              <a:spcBef>
                <a:spcPts val="480"/>
              </a:spcBef>
            </a:pPr>
            <a:r>
              <a:rPr sz="713" b="1" kern="0" spc="-11" dirty="0">
                <a:solidFill>
                  <a:srgbClr val="374050"/>
                </a:solidFill>
                <a:latin typeface="微软雅黑"/>
                <a:cs typeface="微软雅黑"/>
              </a:rPr>
              <a:t>垂直滑屏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53"/>
              </a:spcBef>
            </a:pPr>
            <a:r>
              <a:rPr sz="600" kern="0" spc="-8" dirty="0">
                <a:solidFill>
                  <a:srgbClr val="6A7280"/>
                </a:solidFill>
                <a:latin typeface="微软雅黑"/>
                <a:cs typeface="微软雅黑"/>
              </a:rPr>
              <a:t>动态面板拖动与回弹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9" name="object 26">
            <a:extLst>
              <a:ext uri="{FF2B5EF4-FFF2-40B4-BE49-F238E27FC236}">
                <a16:creationId xmlns:a16="http://schemas.microsoft.com/office/drawing/2014/main" id="{15C6E02E-8DE1-4A0D-91E2-5381CE408B15}"/>
              </a:ext>
            </a:extLst>
          </p:cNvPr>
          <p:cNvSpPr/>
          <p:nvPr/>
        </p:nvSpPr>
        <p:spPr>
          <a:xfrm>
            <a:off x="6748969" y="1658645"/>
            <a:ext cx="1773079" cy="457676"/>
          </a:xfrm>
          <a:custGeom>
            <a:avLst/>
            <a:gdLst/>
            <a:ahLst/>
            <a:cxnLst/>
            <a:rect l="l" t="t" r="r" b="b"/>
            <a:pathLst>
              <a:path w="2364104" h="610235">
                <a:moveTo>
                  <a:pt x="2292793" y="610076"/>
                </a:moveTo>
                <a:lnTo>
                  <a:pt x="71252" y="610076"/>
                </a:lnTo>
                <a:lnTo>
                  <a:pt x="66293" y="609587"/>
                </a:lnTo>
                <a:lnTo>
                  <a:pt x="29728" y="594442"/>
                </a:lnTo>
                <a:lnTo>
                  <a:pt x="3888" y="558373"/>
                </a:lnTo>
                <a:lnTo>
                  <a:pt x="0" y="538823"/>
                </a:lnTo>
                <a:lnTo>
                  <a:pt x="0" y="533816"/>
                </a:lnTo>
                <a:lnTo>
                  <a:pt x="0" y="71252"/>
                </a:lnTo>
                <a:lnTo>
                  <a:pt x="15633" y="29728"/>
                </a:lnTo>
                <a:lnTo>
                  <a:pt x="51702" y="3888"/>
                </a:lnTo>
                <a:lnTo>
                  <a:pt x="71252" y="0"/>
                </a:lnTo>
                <a:lnTo>
                  <a:pt x="2292793" y="0"/>
                </a:lnTo>
                <a:lnTo>
                  <a:pt x="2334316" y="15633"/>
                </a:lnTo>
                <a:lnTo>
                  <a:pt x="2360157" y="51702"/>
                </a:lnTo>
                <a:lnTo>
                  <a:pt x="2364045" y="71252"/>
                </a:lnTo>
                <a:lnTo>
                  <a:pt x="2364045" y="538823"/>
                </a:lnTo>
                <a:lnTo>
                  <a:pt x="2348411" y="580347"/>
                </a:lnTo>
                <a:lnTo>
                  <a:pt x="2312342" y="606187"/>
                </a:lnTo>
                <a:lnTo>
                  <a:pt x="2297752" y="609587"/>
                </a:lnTo>
                <a:lnTo>
                  <a:pt x="2292793" y="610076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0" name="object 27">
            <a:extLst>
              <a:ext uri="{FF2B5EF4-FFF2-40B4-BE49-F238E27FC236}">
                <a16:creationId xmlns:a16="http://schemas.microsoft.com/office/drawing/2014/main" id="{77BD6156-2731-48CC-B26F-7B03F2E73F9D}"/>
              </a:ext>
            </a:extLst>
          </p:cNvPr>
          <p:cNvSpPr txBox="1"/>
          <p:nvPr/>
        </p:nvSpPr>
        <p:spPr>
          <a:xfrm>
            <a:off x="6825235" y="1690347"/>
            <a:ext cx="791528" cy="31489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9525" defTabSz="685800">
              <a:spcBef>
                <a:spcPts val="480"/>
              </a:spcBef>
            </a:pPr>
            <a:r>
              <a:rPr sz="713" b="1" kern="0" spc="-15" dirty="0">
                <a:solidFill>
                  <a:srgbClr val="374050"/>
                </a:solidFill>
                <a:latin typeface="微软雅黑"/>
                <a:cs typeface="微软雅黑"/>
              </a:rPr>
              <a:t>轮播图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53"/>
              </a:spcBef>
            </a:pPr>
            <a:r>
              <a:rPr sz="600" kern="0" spc="-8" dirty="0">
                <a:solidFill>
                  <a:srgbClr val="6A7280"/>
                </a:solidFill>
                <a:latin typeface="微软雅黑"/>
                <a:cs typeface="微软雅黑"/>
              </a:rPr>
              <a:t>多状态循环切换动画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1" name="object 28">
            <a:extLst>
              <a:ext uri="{FF2B5EF4-FFF2-40B4-BE49-F238E27FC236}">
                <a16:creationId xmlns:a16="http://schemas.microsoft.com/office/drawing/2014/main" id="{7470125A-CF50-4CE9-95F6-570673130242}"/>
              </a:ext>
            </a:extLst>
          </p:cNvPr>
          <p:cNvSpPr/>
          <p:nvPr/>
        </p:nvSpPr>
        <p:spPr>
          <a:xfrm>
            <a:off x="4890143" y="2201995"/>
            <a:ext cx="1773079" cy="457676"/>
          </a:xfrm>
          <a:custGeom>
            <a:avLst/>
            <a:gdLst/>
            <a:ahLst/>
            <a:cxnLst/>
            <a:rect l="l" t="t" r="r" b="b"/>
            <a:pathLst>
              <a:path w="2364104" h="610235">
                <a:moveTo>
                  <a:pt x="2292793" y="610076"/>
                </a:moveTo>
                <a:lnTo>
                  <a:pt x="71252" y="610076"/>
                </a:lnTo>
                <a:lnTo>
                  <a:pt x="66293" y="609587"/>
                </a:lnTo>
                <a:lnTo>
                  <a:pt x="29728" y="594442"/>
                </a:lnTo>
                <a:lnTo>
                  <a:pt x="3888" y="558373"/>
                </a:lnTo>
                <a:lnTo>
                  <a:pt x="0" y="538823"/>
                </a:lnTo>
                <a:lnTo>
                  <a:pt x="0" y="533816"/>
                </a:lnTo>
                <a:lnTo>
                  <a:pt x="0" y="71252"/>
                </a:lnTo>
                <a:lnTo>
                  <a:pt x="15633" y="29728"/>
                </a:lnTo>
                <a:lnTo>
                  <a:pt x="51702" y="3888"/>
                </a:lnTo>
                <a:lnTo>
                  <a:pt x="71252" y="0"/>
                </a:lnTo>
                <a:lnTo>
                  <a:pt x="2292793" y="0"/>
                </a:lnTo>
                <a:lnTo>
                  <a:pt x="2334316" y="15633"/>
                </a:lnTo>
                <a:lnTo>
                  <a:pt x="2360156" y="51702"/>
                </a:lnTo>
                <a:lnTo>
                  <a:pt x="2364045" y="71252"/>
                </a:lnTo>
                <a:lnTo>
                  <a:pt x="2364045" y="538823"/>
                </a:lnTo>
                <a:lnTo>
                  <a:pt x="2348411" y="580347"/>
                </a:lnTo>
                <a:lnTo>
                  <a:pt x="2312343" y="606187"/>
                </a:lnTo>
                <a:lnTo>
                  <a:pt x="2297752" y="609587"/>
                </a:lnTo>
                <a:lnTo>
                  <a:pt x="2292793" y="610076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2" name="object 29">
            <a:extLst>
              <a:ext uri="{FF2B5EF4-FFF2-40B4-BE49-F238E27FC236}">
                <a16:creationId xmlns:a16="http://schemas.microsoft.com/office/drawing/2014/main" id="{CE409CDB-AAE0-4444-B3D2-42810735DB56}"/>
              </a:ext>
            </a:extLst>
          </p:cNvPr>
          <p:cNvSpPr txBox="1"/>
          <p:nvPr/>
        </p:nvSpPr>
        <p:spPr>
          <a:xfrm>
            <a:off x="4966410" y="2233697"/>
            <a:ext cx="705802" cy="31489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9525" defTabSz="685800">
              <a:spcBef>
                <a:spcPts val="480"/>
              </a:spcBef>
            </a:pPr>
            <a:r>
              <a:rPr sz="713" b="1" kern="0" spc="-15" dirty="0">
                <a:solidFill>
                  <a:srgbClr val="374050"/>
                </a:solidFill>
                <a:latin typeface="微软雅黑"/>
                <a:cs typeface="微软雅黑"/>
              </a:rPr>
              <a:t>跑马灯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53"/>
              </a:spcBef>
            </a:pPr>
            <a:r>
              <a:rPr sz="600" kern="0" spc="-8" dirty="0">
                <a:solidFill>
                  <a:srgbClr val="6A7280"/>
                </a:solidFill>
                <a:latin typeface="微软雅黑"/>
                <a:cs typeface="微软雅黑"/>
              </a:rPr>
              <a:t>文字水平循环滚动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3" name="object 30">
            <a:extLst>
              <a:ext uri="{FF2B5EF4-FFF2-40B4-BE49-F238E27FC236}">
                <a16:creationId xmlns:a16="http://schemas.microsoft.com/office/drawing/2014/main" id="{97272EBD-552E-450C-8DBE-BCAAA70107AA}"/>
              </a:ext>
            </a:extLst>
          </p:cNvPr>
          <p:cNvSpPr/>
          <p:nvPr/>
        </p:nvSpPr>
        <p:spPr>
          <a:xfrm>
            <a:off x="6748969" y="2201995"/>
            <a:ext cx="1773079" cy="457676"/>
          </a:xfrm>
          <a:custGeom>
            <a:avLst/>
            <a:gdLst/>
            <a:ahLst/>
            <a:cxnLst/>
            <a:rect l="l" t="t" r="r" b="b"/>
            <a:pathLst>
              <a:path w="2364104" h="610235">
                <a:moveTo>
                  <a:pt x="2292793" y="610076"/>
                </a:moveTo>
                <a:lnTo>
                  <a:pt x="71252" y="610076"/>
                </a:lnTo>
                <a:lnTo>
                  <a:pt x="66293" y="609587"/>
                </a:lnTo>
                <a:lnTo>
                  <a:pt x="29728" y="594442"/>
                </a:lnTo>
                <a:lnTo>
                  <a:pt x="3888" y="558373"/>
                </a:lnTo>
                <a:lnTo>
                  <a:pt x="0" y="538823"/>
                </a:lnTo>
                <a:lnTo>
                  <a:pt x="0" y="533816"/>
                </a:lnTo>
                <a:lnTo>
                  <a:pt x="0" y="71252"/>
                </a:lnTo>
                <a:lnTo>
                  <a:pt x="15633" y="29728"/>
                </a:lnTo>
                <a:lnTo>
                  <a:pt x="51702" y="3888"/>
                </a:lnTo>
                <a:lnTo>
                  <a:pt x="71252" y="0"/>
                </a:lnTo>
                <a:lnTo>
                  <a:pt x="2292793" y="0"/>
                </a:lnTo>
                <a:lnTo>
                  <a:pt x="2334316" y="15633"/>
                </a:lnTo>
                <a:lnTo>
                  <a:pt x="2360157" y="51702"/>
                </a:lnTo>
                <a:lnTo>
                  <a:pt x="2364045" y="71252"/>
                </a:lnTo>
                <a:lnTo>
                  <a:pt x="2364045" y="538823"/>
                </a:lnTo>
                <a:lnTo>
                  <a:pt x="2348411" y="580347"/>
                </a:lnTo>
                <a:lnTo>
                  <a:pt x="2312342" y="606187"/>
                </a:lnTo>
                <a:lnTo>
                  <a:pt x="2297752" y="609587"/>
                </a:lnTo>
                <a:lnTo>
                  <a:pt x="2292793" y="610076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4" name="object 31">
            <a:extLst>
              <a:ext uri="{FF2B5EF4-FFF2-40B4-BE49-F238E27FC236}">
                <a16:creationId xmlns:a16="http://schemas.microsoft.com/office/drawing/2014/main" id="{0DCC9546-2FD8-489D-85BE-BB7844920E1D}"/>
              </a:ext>
            </a:extLst>
          </p:cNvPr>
          <p:cNvSpPr txBox="1"/>
          <p:nvPr/>
        </p:nvSpPr>
        <p:spPr>
          <a:xfrm>
            <a:off x="6825235" y="2233697"/>
            <a:ext cx="791528" cy="31489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9525" defTabSz="685800">
              <a:spcBef>
                <a:spcPts val="480"/>
              </a:spcBef>
            </a:pPr>
            <a:r>
              <a:rPr sz="713" b="1" kern="0" spc="-11" dirty="0">
                <a:solidFill>
                  <a:srgbClr val="374050"/>
                </a:solidFill>
                <a:latin typeface="微软雅黑"/>
                <a:cs typeface="微软雅黑"/>
              </a:rPr>
              <a:t>底部菜单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53"/>
              </a:spcBef>
            </a:pPr>
            <a:r>
              <a:rPr sz="600" kern="0" spc="-8" dirty="0">
                <a:solidFill>
                  <a:srgbClr val="6A7280"/>
                </a:solidFill>
                <a:latin typeface="微软雅黑"/>
                <a:cs typeface="微软雅黑"/>
              </a:rPr>
              <a:t>状态选中与页面跳转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5" name="object 32">
            <a:extLst>
              <a:ext uri="{FF2B5EF4-FFF2-40B4-BE49-F238E27FC236}">
                <a16:creationId xmlns:a16="http://schemas.microsoft.com/office/drawing/2014/main" id="{B1347BB9-7C2A-4E4C-A9C7-67C9EB50DB7E}"/>
              </a:ext>
            </a:extLst>
          </p:cNvPr>
          <p:cNvSpPr/>
          <p:nvPr/>
        </p:nvSpPr>
        <p:spPr>
          <a:xfrm>
            <a:off x="457557" y="3202900"/>
            <a:ext cx="1001078" cy="14764"/>
          </a:xfrm>
          <a:custGeom>
            <a:avLst/>
            <a:gdLst/>
            <a:ahLst/>
            <a:cxnLst/>
            <a:rect l="l" t="t" r="r" b="b"/>
            <a:pathLst>
              <a:path w="1334770" h="19685">
                <a:moveTo>
                  <a:pt x="1334541" y="19064"/>
                </a:moveTo>
                <a:lnTo>
                  <a:pt x="0" y="19064"/>
                </a:lnTo>
                <a:lnTo>
                  <a:pt x="0" y="0"/>
                </a:lnTo>
                <a:lnTo>
                  <a:pt x="1334541" y="0"/>
                </a:lnTo>
                <a:lnTo>
                  <a:pt x="1334541" y="19064"/>
                </a:lnTo>
                <a:close/>
              </a:path>
            </a:pathLst>
          </a:custGeom>
          <a:solidFill>
            <a:srgbClr val="C7D1FE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36" name="object 33">
            <a:extLst>
              <a:ext uri="{FF2B5EF4-FFF2-40B4-BE49-F238E27FC236}">
                <a16:creationId xmlns:a16="http://schemas.microsoft.com/office/drawing/2014/main" id="{A9571CD2-5E88-4DA8-8C8E-D07AD4CFA5C0}"/>
              </a:ext>
            </a:extLst>
          </p:cNvPr>
          <p:cNvGrpSpPr/>
          <p:nvPr/>
        </p:nvGrpSpPr>
        <p:grpSpPr>
          <a:xfrm>
            <a:off x="457558" y="3360186"/>
            <a:ext cx="286226" cy="286226"/>
            <a:chOff x="610076" y="4480247"/>
            <a:chExt cx="381635" cy="381635"/>
          </a:xfrm>
        </p:grpSpPr>
        <p:sp>
          <p:nvSpPr>
            <p:cNvPr id="37" name="object 34">
              <a:extLst>
                <a:ext uri="{FF2B5EF4-FFF2-40B4-BE49-F238E27FC236}">
                  <a16:creationId xmlns:a16="http://schemas.microsoft.com/office/drawing/2014/main" id="{FB9CDE2A-0405-4E23-886C-53613A683BEA}"/>
                </a:ext>
              </a:extLst>
            </p:cNvPr>
            <p:cNvSpPr/>
            <p:nvPr/>
          </p:nvSpPr>
          <p:spPr>
            <a:xfrm>
              <a:off x="610076" y="448024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8"/>
                  </a:lnTo>
                  <a:lnTo>
                    <a:pt x="329595" y="377408"/>
                  </a:lnTo>
                  <a:lnTo>
                    <a:pt x="315004" y="380809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8" name="object 35">
              <a:extLst>
                <a:ext uri="{FF2B5EF4-FFF2-40B4-BE49-F238E27FC236}">
                  <a16:creationId xmlns:a16="http://schemas.microsoft.com/office/drawing/2014/main" id="{A0C7D25C-474C-445B-8189-BD24F617B08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4933" y="4537442"/>
              <a:ext cx="171583" cy="266908"/>
            </a:xfrm>
            <a:prstGeom prst="rect">
              <a:avLst/>
            </a:prstGeom>
          </p:spPr>
        </p:pic>
      </p:grpSp>
      <p:grpSp>
        <p:nvGrpSpPr>
          <p:cNvPr id="39" name="object 36">
            <a:extLst>
              <a:ext uri="{FF2B5EF4-FFF2-40B4-BE49-F238E27FC236}">
                <a16:creationId xmlns:a16="http://schemas.microsoft.com/office/drawing/2014/main" id="{B65F229E-25F7-428A-9DC5-8DEB5774760A}"/>
              </a:ext>
            </a:extLst>
          </p:cNvPr>
          <p:cNvGrpSpPr/>
          <p:nvPr/>
        </p:nvGrpSpPr>
        <p:grpSpPr>
          <a:xfrm>
            <a:off x="457558" y="3874938"/>
            <a:ext cx="286226" cy="286226"/>
            <a:chOff x="610076" y="5166583"/>
            <a:chExt cx="381635" cy="381635"/>
          </a:xfrm>
        </p:grpSpPr>
        <p:sp>
          <p:nvSpPr>
            <p:cNvPr id="40" name="object 37">
              <a:extLst>
                <a:ext uri="{FF2B5EF4-FFF2-40B4-BE49-F238E27FC236}">
                  <a16:creationId xmlns:a16="http://schemas.microsoft.com/office/drawing/2014/main" id="{98789609-2A2B-43D8-9532-B360726A0462}"/>
                </a:ext>
              </a:extLst>
            </p:cNvPr>
            <p:cNvSpPr/>
            <p:nvPr/>
          </p:nvSpPr>
          <p:spPr>
            <a:xfrm>
              <a:off x="610076" y="5166583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8" y="365663"/>
                  </a:lnTo>
                  <a:lnTo>
                    <a:pt x="3888" y="329595"/>
                  </a:lnTo>
                  <a:lnTo>
                    <a:pt x="0" y="310045"/>
                  </a:ln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2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8"/>
                  </a:lnTo>
                  <a:lnTo>
                    <a:pt x="329595" y="377408"/>
                  </a:lnTo>
                  <a:lnTo>
                    <a:pt x="315004" y="380809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1" name="object 38">
              <a:extLst>
                <a:ext uri="{FF2B5EF4-FFF2-40B4-BE49-F238E27FC236}">
                  <a16:creationId xmlns:a16="http://schemas.microsoft.com/office/drawing/2014/main" id="{A46F9F60-C5DC-48B3-9553-A303FF51FD3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4465" y="5223778"/>
              <a:ext cx="152519" cy="266908"/>
            </a:xfrm>
            <a:prstGeom prst="rect">
              <a:avLst/>
            </a:prstGeom>
          </p:spPr>
        </p:pic>
      </p:grpSp>
      <p:grpSp>
        <p:nvGrpSpPr>
          <p:cNvPr id="42" name="object 39">
            <a:extLst>
              <a:ext uri="{FF2B5EF4-FFF2-40B4-BE49-F238E27FC236}">
                <a16:creationId xmlns:a16="http://schemas.microsoft.com/office/drawing/2014/main" id="{BB6D0473-55CA-4321-9976-2901B5309925}"/>
              </a:ext>
            </a:extLst>
          </p:cNvPr>
          <p:cNvGrpSpPr/>
          <p:nvPr/>
        </p:nvGrpSpPr>
        <p:grpSpPr>
          <a:xfrm>
            <a:off x="457558" y="4532677"/>
            <a:ext cx="286226" cy="286226"/>
            <a:chOff x="610076" y="6043568"/>
            <a:chExt cx="381635" cy="381635"/>
          </a:xfrm>
        </p:grpSpPr>
        <p:sp>
          <p:nvSpPr>
            <p:cNvPr id="43" name="object 40">
              <a:extLst>
                <a:ext uri="{FF2B5EF4-FFF2-40B4-BE49-F238E27FC236}">
                  <a16:creationId xmlns:a16="http://schemas.microsoft.com/office/drawing/2014/main" id="{6EBBA3E2-125A-4F08-B16A-E35C9903BAF2}"/>
                </a:ext>
              </a:extLst>
            </p:cNvPr>
            <p:cNvSpPr/>
            <p:nvPr/>
          </p:nvSpPr>
          <p:spPr>
            <a:xfrm>
              <a:off x="610076" y="6043568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310045" y="381297"/>
                  </a:moveTo>
                  <a:lnTo>
                    <a:pt x="71252" y="381297"/>
                  </a:lnTo>
                  <a:lnTo>
                    <a:pt x="66293" y="380809"/>
                  </a:lnTo>
                  <a:lnTo>
                    <a:pt x="29728" y="365662"/>
                  </a:lnTo>
                  <a:lnTo>
                    <a:pt x="3888" y="329594"/>
                  </a:lnTo>
                  <a:lnTo>
                    <a:pt x="0" y="310045"/>
                  </a:lnTo>
                  <a:lnTo>
                    <a:pt x="0" y="30503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10045" y="0"/>
                  </a:lnTo>
                  <a:lnTo>
                    <a:pt x="351569" y="15633"/>
                  </a:lnTo>
                  <a:lnTo>
                    <a:pt x="377408" y="51701"/>
                  </a:lnTo>
                  <a:lnTo>
                    <a:pt x="381297" y="71252"/>
                  </a:lnTo>
                  <a:lnTo>
                    <a:pt x="381297" y="310045"/>
                  </a:lnTo>
                  <a:lnTo>
                    <a:pt x="365663" y="351568"/>
                  </a:lnTo>
                  <a:lnTo>
                    <a:pt x="329595" y="377408"/>
                  </a:lnTo>
                  <a:lnTo>
                    <a:pt x="315004" y="380809"/>
                  </a:lnTo>
                  <a:lnTo>
                    <a:pt x="310045" y="381297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4" name="object 41">
              <a:extLst>
                <a:ext uri="{FF2B5EF4-FFF2-40B4-BE49-F238E27FC236}">
                  <a16:creationId xmlns:a16="http://schemas.microsoft.com/office/drawing/2014/main" id="{1FEA0DB8-600C-4DAF-99F7-F9CA2A134EA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5400" y="6100762"/>
              <a:ext cx="190648" cy="266908"/>
            </a:xfrm>
            <a:prstGeom prst="rect">
              <a:avLst/>
            </a:prstGeom>
          </p:spPr>
        </p:pic>
      </p:grpSp>
      <p:sp>
        <p:nvSpPr>
          <p:cNvPr id="45" name="object 42">
            <a:extLst>
              <a:ext uri="{FF2B5EF4-FFF2-40B4-BE49-F238E27FC236}">
                <a16:creationId xmlns:a16="http://schemas.microsoft.com/office/drawing/2014/main" id="{CEB0EA34-DFDE-49D5-BEFD-3CD99C8E2D90}"/>
              </a:ext>
            </a:extLst>
          </p:cNvPr>
          <p:cNvSpPr txBox="1"/>
          <p:nvPr/>
        </p:nvSpPr>
        <p:spPr>
          <a:xfrm>
            <a:off x="448033" y="2971746"/>
            <a:ext cx="3242786" cy="197643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关键技术点梳理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409575" defTabSz="685800">
              <a:spcBef>
                <a:spcPts val="1804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基础元件应用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409575" defTabSz="685800">
              <a:spcBef>
                <a:spcPts val="472"/>
              </a:spcBef>
            </a:pPr>
            <a:r>
              <a:rPr sz="713" kern="0" spc="-15" dirty="0" err="1">
                <a:solidFill>
                  <a:srgbClr val="4A5462"/>
                </a:solidFill>
                <a:latin typeface="微软雅黑"/>
                <a:cs typeface="微软雅黑"/>
              </a:rPr>
              <a:t>熟练使用图片、文本标签、矩形等基础组件构建高保真</a:t>
            </a:r>
            <a:r>
              <a:rPr sz="713" kern="0" spc="-8" dirty="0" err="1">
                <a:solidFill>
                  <a:srgbClr val="4A5462"/>
                </a:solidFill>
                <a:latin typeface="微软雅黑"/>
                <a:cs typeface="微软雅黑"/>
              </a:rPr>
              <a:t>UI</a:t>
            </a:r>
            <a:r>
              <a:rPr sz="713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lang="en-US" sz="713" kern="0" spc="-38" dirty="0">
              <a:solidFill>
                <a:srgbClr val="4A5462"/>
              </a:solidFill>
              <a:latin typeface="微软雅黑"/>
              <a:cs typeface="微软雅黑"/>
            </a:endParaRPr>
          </a:p>
          <a:p>
            <a:pPr marL="409575" defTabSz="685800">
              <a:spcBef>
                <a:spcPts val="472"/>
              </a:spcBef>
            </a:pPr>
            <a:endParaRPr lang="en-US" sz="713" kern="0" spc="-38" dirty="0">
              <a:solidFill>
                <a:srgbClr val="4A5462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68"/>
              </a:spcBef>
            </a:pP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409575" defTabSz="685800"/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事件与触发机制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409575" marR="3810" defTabSz="685800">
              <a:lnSpc>
                <a:spcPct val="119100"/>
              </a:lnSpc>
              <a:spcBef>
                <a:spcPts val="293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掌握页面加载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(OnLoad)</a:t>
            </a: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、点击(OnClick)、拖动(OnDrag)</a:t>
            </a:r>
            <a:r>
              <a:rPr sz="713" kern="0" spc="-15" dirty="0" err="1">
                <a:solidFill>
                  <a:srgbClr val="4A5462"/>
                </a:solidFill>
                <a:latin typeface="微软雅黑"/>
                <a:cs typeface="微软雅黑"/>
              </a:rPr>
              <a:t>等核心事件</a:t>
            </a: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lang="en-US" sz="713" kern="0" spc="-15" dirty="0">
              <a:solidFill>
                <a:srgbClr val="4A5462"/>
              </a:solidFill>
              <a:latin typeface="微软雅黑"/>
              <a:cs typeface="微软雅黑"/>
            </a:endParaRPr>
          </a:p>
          <a:p>
            <a:pPr marL="409575" marR="3810" defTabSz="685800">
              <a:lnSpc>
                <a:spcPct val="119100"/>
              </a:lnSpc>
              <a:spcBef>
                <a:spcPts val="293"/>
              </a:spcBef>
            </a:pP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68"/>
              </a:spcBef>
            </a:pP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409575" defTabSz="685800"/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动态面板逻辑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409575" defTabSz="685800">
              <a:spcBef>
                <a:spcPts val="476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深入理解多状态管理、条件判断(Condition)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及状态切换动画。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6" name="object 43">
            <a:extLst>
              <a:ext uri="{FF2B5EF4-FFF2-40B4-BE49-F238E27FC236}">
                <a16:creationId xmlns:a16="http://schemas.microsoft.com/office/drawing/2014/main" id="{C1192EFF-9720-4F1A-8DB4-ECE64EDD9190}"/>
              </a:ext>
            </a:extLst>
          </p:cNvPr>
          <p:cNvGrpSpPr/>
          <p:nvPr/>
        </p:nvGrpSpPr>
        <p:grpSpPr>
          <a:xfrm>
            <a:off x="3982178" y="3009869"/>
            <a:ext cx="4711541" cy="1859280"/>
            <a:chOff x="5309570" y="4013158"/>
            <a:chExt cx="6282055" cy="2479040"/>
          </a:xfrm>
        </p:grpSpPr>
        <p:sp>
          <p:nvSpPr>
            <p:cNvPr id="47" name="object 44">
              <a:extLst>
                <a:ext uri="{FF2B5EF4-FFF2-40B4-BE49-F238E27FC236}">
                  <a16:creationId xmlns:a16="http://schemas.microsoft.com/office/drawing/2014/main" id="{AB5BE009-6E7C-41F6-AE75-634B97C7FCB6}"/>
                </a:ext>
              </a:extLst>
            </p:cNvPr>
            <p:cNvSpPr/>
            <p:nvPr/>
          </p:nvSpPr>
          <p:spPr>
            <a:xfrm>
              <a:off x="5314336" y="4017924"/>
              <a:ext cx="6272530" cy="2469515"/>
            </a:xfrm>
            <a:custGeom>
              <a:avLst/>
              <a:gdLst/>
              <a:ahLst/>
              <a:cxnLst/>
              <a:rect l="l" t="t" r="r" b="b"/>
              <a:pathLst>
                <a:path w="6272530" h="2469515">
                  <a:moveTo>
                    <a:pt x="6205547" y="2468902"/>
                  </a:moveTo>
                  <a:lnTo>
                    <a:pt x="66798" y="2468902"/>
                  </a:lnTo>
                  <a:lnTo>
                    <a:pt x="62149" y="2468444"/>
                  </a:lnTo>
                  <a:lnTo>
                    <a:pt x="24259" y="2451281"/>
                  </a:lnTo>
                  <a:lnTo>
                    <a:pt x="2289" y="2415960"/>
                  </a:lnTo>
                  <a:lnTo>
                    <a:pt x="0" y="2402103"/>
                  </a:lnTo>
                  <a:lnTo>
                    <a:pt x="0" y="2397409"/>
                  </a:lnTo>
                  <a:lnTo>
                    <a:pt x="0" y="66798"/>
                  </a:lnTo>
                  <a:lnTo>
                    <a:pt x="14656" y="27870"/>
                  </a:lnTo>
                  <a:lnTo>
                    <a:pt x="48470" y="3645"/>
                  </a:lnTo>
                  <a:lnTo>
                    <a:pt x="66798" y="0"/>
                  </a:lnTo>
                  <a:lnTo>
                    <a:pt x="6205547" y="0"/>
                  </a:lnTo>
                  <a:lnTo>
                    <a:pt x="6244475" y="14656"/>
                  </a:lnTo>
                  <a:lnTo>
                    <a:pt x="6268700" y="48470"/>
                  </a:lnTo>
                  <a:lnTo>
                    <a:pt x="6272346" y="66798"/>
                  </a:lnTo>
                  <a:lnTo>
                    <a:pt x="6272346" y="2402103"/>
                  </a:lnTo>
                  <a:lnTo>
                    <a:pt x="6257689" y="2441031"/>
                  </a:lnTo>
                  <a:lnTo>
                    <a:pt x="6223875" y="2465256"/>
                  </a:lnTo>
                  <a:lnTo>
                    <a:pt x="6210196" y="2468444"/>
                  </a:lnTo>
                  <a:lnTo>
                    <a:pt x="6205547" y="24689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object 45">
              <a:extLst>
                <a:ext uri="{FF2B5EF4-FFF2-40B4-BE49-F238E27FC236}">
                  <a16:creationId xmlns:a16="http://schemas.microsoft.com/office/drawing/2014/main" id="{514853DB-A41D-4D96-AEAC-C639671A15A5}"/>
                </a:ext>
              </a:extLst>
            </p:cNvPr>
            <p:cNvSpPr/>
            <p:nvPr/>
          </p:nvSpPr>
          <p:spPr>
            <a:xfrm>
              <a:off x="5314336" y="4017924"/>
              <a:ext cx="6272530" cy="2469515"/>
            </a:xfrm>
            <a:custGeom>
              <a:avLst/>
              <a:gdLst/>
              <a:ahLst/>
              <a:cxnLst/>
              <a:rect l="l" t="t" r="r" b="b"/>
              <a:pathLst>
                <a:path w="6272530" h="2469515">
                  <a:moveTo>
                    <a:pt x="0" y="2397409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7620" y="24259"/>
                  </a:lnTo>
                  <a:lnTo>
                    <a:pt x="20939" y="20939"/>
                  </a:lnTo>
                  <a:lnTo>
                    <a:pt x="24259" y="17620"/>
                  </a:lnTo>
                  <a:lnTo>
                    <a:pt x="27870" y="14656"/>
                  </a:lnTo>
                  <a:lnTo>
                    <a:pt x="31773" y="12048"/>
                  </a:lnTo>
                  <a:lnTo>
                    <a:pt x="35676" y="9440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6200853" y="0"/>
                  </a:lnTo>
                  <a:lnTo>
                    <a:pt x="6205547" y="0"/>
                  </a:lnTo>
                  <a:lnTo>
                    <a:pt x="6210196" y="457"/>
                  </a:lnTo>
                  <a:lnTo>
                    <a:pt x="6214800" y="1373"/>
                  </a:lnTo>
                  <a:lnTo>
                    <a:pt x="6219404" y="2289"/>
                  </a:lnTo>
                  <a:lnTo>
                    <a:pt x="6254725" y="24259"/>
                  </a:lnTo>
                  <a:lnTo>
                    <a:pt x="6271888" y="62149"/>
                  </a:lnTo>
                  <a:lnTo>
                    <a:pt x="6272346" y="66798"/>
                  </a:lnTo>
                  <a:lnTo>
                    <a:pt x="6272346" y="71493"/>
                  </a:lnTo>
                  <a:lnTo>
                    <a:pt x="6272346" y="2397409"/>
                  </a:lnTo>
                  <a:lnTo>
                    <a:pt x="6272346" y="2402103"/>
                  </a:lnTo>
                  <a:lnTo>
                    <a:pt x="6271888" y="2406752"/>
                  </a:lnTo>
                  <a:lnTo>
                    <a:pt x="6260297" y="2437128"/>
                  </a:lnTo>
                  <a:lnTo>
                    <a:pt x="6257689" y="2441031"/>
                  </a:lnTo>
                  <a:lnTo>
                    <a:pt x="6223875" y="2465256"/>
                  </a:lnTo>
                  <a:lnTo>
                    <a:pt x="6214800" y="2467528"/>
                  </a:lnTo>
                  <a:lnTo>
                    <a:pt x="6210196" y="2468444"/>
                  </a:lnTo>
                  <a:lnTo>
                    <a:pt x="6205547" y="2468902"/>
                  </a:lnTo>
                  <a:lnTo>
                    <a:pt x="6200853" y="2468902"/>
                  </a:lnTo>
                  <a:lnTo>
                    <a:pt x="71493" y="2468902"/>
                  </a:lnTo>
                  <a:lnTo>
                    <a:pt x="66798" y="2468902"/>
                  </a:lnTo>
                  <a:lnTo>
                    <a:pt x="62149" y="2468444"/>
                  </a:lnTo>
                  <a:lnTo>
                    <a:pt x="31773" y="2456853"/>
                  </a:lnTo>
                  <a:lnTo>
                    <a:pt x="27870" y="2454245"/>
                  </a:lnTo>
                  <a:lnTo>
                    <a:pt x="3645" y="2420430"/>
                  </a:lnTo>
                  <a:lnTo>
                    <a:pt x="1373" y="2411356"/>
                  </a:lnTo>
                  <a:lnTo>
                    <a:pt x="457" y="2406752"/>
                  </a:lnTo>
                  <a:lnTo>
                    <a:pt x="0" y="2402103"/>
                  </a:lnTo>
                  <a:lnTo>
                    <a:pt x="0" y="2397409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9" name="object 46">
              <a:extLst>
                <a:ext uri="{FF2B5EF4-FFF2-40B4-BE49-F238E27FC236}">
                  <a16:creationId xmlns:a16="http://schemas.microsoft.com/office/drawing/2014/main" id="{00A071EA-F81E-439F-87D5-751BE4EA499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95362" y="4098950"/>
              <a:ext cx="6110294" cy="2306851"/>
            </a:xfrm>
            <a:prstGeom prst="rect">
              <a:avLst/>
            </a:prstGeom>
          </p:spPr>
        </p:pic>
        <p:pic>
          <p:nvPicPr>
            <p:cNvPr id="50" name="object 47">
              <a:extLst>
                <a:ext uri="{FF2B5EF4-FFF2-40B4-BE49-F238E27FC236}">
                  <a16:creationId xmlns:a16="http://schemas.microsoft.com/office/drawing/2014/main" id="{FEA2AB54-517C-4CB8-967A-6A2C4326C0F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71621" y="4175209"/>
              <a:ext cx="1372671" cy="228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4696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高保真原型前期准备流程</a:t>
            </a:r>
          </a:p>
        </p:txBody>
      </p:sp>
      <p:pic>
        <p:nvPicPr>
          <p:cNvPr id="6" name="object 2">
            <a:extLst>
              <a:ext uri="{FF2B5EF4-FFF2-40B4-BE49-F238E27FC236}">
                <a16:creationId xmlns:a16="http://schemas.microsoft.com/office/drawing/2014/main" id="{320A7911-BB0B-43BE-9F65-4532BCE6C9E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" y="1943100"/>
            <a:ext cx="3204971" cy="3200288"/>
          </a:xfrm>
          <a:prstGeom prst="rect">
            <a:avLst/>
          </a:prstGeom>
        </p:spPr>
      </p:pic>
      <p:grpSp>
        <p:nvGrpSpPr>
          <p:cNvPr id="7" name="object 9">
            <a:extLst>
              <a:ext uri="{FF2B5EF4-FFF2-40B4-BE49-F238E27FC236}">
                <a16:creationId xmlns:a16="http://schemas.microsoft.com/office/drawing/2014/main" id="{64E5EE02-CEE0-4115-984C-89FC59187873}"/>
              </a:ext>
            </a:extLst>
          </p:cNvPr>
          <p:cNvGrpSpPr/>
          <p:nvPr/>
        </p:nvGrpSpPr>
        <p:grpSpPr>
          <a:xfrm>
            <a:off x="457321" y="1122209"/>
            <a:ext cx="4683443" cy="3360420"/>
            <a:chOff x="609762" y="1496279"/>
            <a:chExt cx="6244590" cy="4480560"/>
          </a:xfrm>
        </p:grpSpPr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FC5FCF79-E242-491C-9D6D-113433A22D83}"/>
                </a:ext>
              </a:extLst>
            </p:cNvPr>
            <p:cNvSpPr/>
            <p:nvPr/>
          </p:nvSpPr>
          <p:spPr>
            <a:xfrm>
              <a:off x="991362" y="1649120"/>
              <a:ext cx="19685" cy="4328160"/>
            </a:xfrm>
            <a:custGeom>
              <a:avLst/>
              <a:gdLst/>
              <a:ahLst/>
              <a:cxnLst/>
              <a:rect l="l" t="t" r="r" b="b"/>
              <a:pathLst>
                <a:path w="19684" h="4328160">
                  <a:moveTo>
                    <a:pt x="19075" y="4270527"/>
                  </a:moveTo>
                  <a:lnTo>
                    <a:pt x="0" y="4270527"/>
                  </a:lnTo>
                  <a:lnTo>
                    <a:pt x="0" y="4327728"/>
                  </a:lnTo>
                  <a:lnTo>
                    <a:pt x="19075" y="4327728"/>
                  </a:lnTo>
                  <a:lnTo>
                    <a:pt x="19075" y="4270527"/>
                  </a:lnTo>
                  <a:close/>
                </a:path>
                <a:path w="19684" h="4328160">
                  <a:moveTo>
                    <a:pt x="19075" y="4175633"/>
                  </a:moveTo>
                  <a:lnTo>
                    <a:pt x="0" y="4175633"/>
                  </a:lnTo>
                  <a:lnTo>
                    <a:pt x="0" y="4232821"/>
                  </a:lnTo>
                  <a:lnTo>
                    <a:pt x="19075" y="4232821"/>
                  </a:lnTo>
                  <a:lnTo>
                    <a:pt x="19075" y="4175633"/>
                  </a:lnTo>
                  <a:close/>
                </a:path>
                <a:path w="19684" h="4328160">
                  <a:moveTo>
                    <a:pt x="19075" y="4080726"/>
                  </a:moveTo>
                  <a:lnTo>
                    <a:pt x="0" y="4080726"/>
                  </a:lnTo>
                  <a:lnTo>
                    <a:pt x="0" y="4137926"/>
                  </a:lnTo>
                  <a:lnTo>
                    <a:pt x="19075" y="4137926"/>
                  </a:lnTo>
                  <a:lnTo>
                    <a:pt x="19075" y="4080726"/>
                  </a:lnTo>
                  <a:close/>
                </a:path>
                <a:path w="19684" h="4328160">
                  <a:moveTo>
                    <a:pt x="19075" y="3985831"/>
                  </a:moveTo>
                  <a:lnTo>
                    <a:pt x="0" y="3985831"/>
                  </a:lnTo>
                  <a:lnTo>
                    <a:pt x="0" y="4043019"/>
                  </a:lnTo>
                  <a:lnTo>
                    <a:pt x="19075" y="4043019"/>
                  </a:lnTo>
                  <a:lnTo>
                    <a:pt x="19075" y="3985831"/>
                  </a:lnTo>
                  <a:close/>
                </a:path>
                <a:path w="19684" h="4328160">
                  <a:moveTo>
                    <a:pt x="19075" y="3890924"/>
                  </a:moveTo>
                  <a:lnTo>
                    <a:pt x="0" y="3890924"/>
                  </a:lnTo>
                  <a:lnTo>
                    <a:pt x="0" y="3948125"/>
                  </a:lnTo>
                  <a:lnTo>
                    <a:pt x="19075" y="3948125"/>
                  </a:lnTo>
                  <a:lnTo>
                    <a:pt x="19075" y="3890924"/>
                  </a:lnTo>
                  <a:close/>
                </a:path>
                <a:path w="19684" h="4328160">
                  <a:moveTo>
                    <a:pt x="19075" y="3796030"/>
                  </a:moveTo>
                  <a:lnTo>
                    <a:pt x="0" y="3796030"/>
                  </a:lnTo>
                  <a:lnTo>
                    <a:pt x="0" y="3853218"/>
                  </a:lnTo>
                  <a:lnTo>
                    <a:pt x="19075" y="3853218"/>
                  </a:lnTo>
                  <a:lnTo>
                    <a:pt x="19075" y="3796030"/>
                  </a:lnTo>
                  <a:close/>
                </a:path>
                <a:path w="19684" h="4328160">
                  <a:moveTo>
                    <a:pt x="19075" y="3701123"/>
                  </a:moveTo>
                  <a:lnTo>
                    <a:pt x="0" y="3701123"/>
                  </a:lnTo>
                  <a:lnTo>
                    <a:pt x="0" y="3758323"/>
                  </a:lnTo>
                  <a:lnTo>
                    <a:pt x="19075" y="3758323"/>
                  </a:lnTo>
                  <a:lnTo>
                    <a:pt x="19075" y="3701123"/>
                  </a:lnTo>
                  <a:close/>
                </a:path>
                <a:path w="19684" h="4328160">
                  <a:moveTo>
                    <a:pt x="19075" y="3606228"/>
                  </a:moveTo>
                  <a:lnTo>
                    <a:pt x="0" y="3606228"/>
                  </a:lnTo>
                  <a:lnTo>
                    <a:pt x="0" y="3663416"/>
                  </a:lnTo>
                  <a:lnTo>
                    <a:pt x="19075" y="3663416"/>
                  </a:lnTo>
                  <a:lnTo>
                    <a:pt x="19075" y="3606228"/>
                  </a:lnTo>
                  <a:close/>
                </a:path>
                <a:path w="19684" h="4328160">
                  <a:moveTo>
                    <a:pt x="19075" y="3511321"/>
                  </a:moveTo>
                  <a:lnTo>
                    <a:pt x="0" y="3511321"/>
                  </a:lnTo>
                  <a:lnTo>
                    <a:pt x="0" y="3568522"/>
                  </a:lnTo>
                  <a:lnTo>
                    <a:pt x="19075" y="3568522"/>
                  </a:lnTo>
                  <a:lnTo>
                    <a:pt x="19075" y="3511321"/>
                  </a:lnTo>
                  <a:close/>
                </a:path>
                <a:path w="19684" h="4328160">
                  <a:moveTo>
                    <a:pt x="19075" y="3416427"/>
                  </a:moveTo>
                  <a:lnTo>
                    <a:pt x="0" y="3416427"/>
                  </a:lnTo>
                  <a:lnTo>
                    <a:pt x="0" y="3473615"/>
                  </a:lnTo>
                  <a:lnTo>
                    <a:pt x="19075" y="3473615"/>
                  </a:lnTo>
                  <a:lnTo>
                    <a:pt x="19075" y="3416427"/>
                  </a:lnTo>
                  <a:close/>
                </a:path>
                <a:path w="19684" h="4328160">
                  <a:moveTo>
                    <a:pt x="19075" y="3321520"/>
                  </a:moveTo>
                  <a:lnTo>
                    <a:pt x="0" y="3321520"/>
                  </a:lnTo>
                  <a:lnTo>
                    <a:pt x="0" y="3378720"/>
                  </a:lnTo>
                  <a:lnTo>
                    <a:pt x="19075" y="3378720"/>
                  </a:lnTo>
                  <a:lnTo>
                    <a:pt x="19075" y="3321520"/>
                  </a:lnTo>
                  <a:close/>
                </a:path>
                <a:path w="19684" h="4328160">
                  <a:moveTo>
                    <a:pt x="19075" y="3226625"/>
                  </a:moveTo>
                  <a:lnTo>
                    <a:pt x="0" y="3226625"/>
                  </a:lnTo>
                  <a:lnTo>
                    <a:pt x="0" y="3283813"/>
                  </a:lnTo>
                  <a:lnTo>
                    <a:pt x="19075" y="3283813"/>
                  </a:lnTo>
                  <a:lnTo>
                    <a:pt x="19075" y="3226625"/>
                  </a:lnTo>
                  <a:close/>
                </a:path>
                <a:path w="19684" h="4328160">
                  <a:moveTo>
                    <a:pt x="19075" y="3131718"/>
                  </a:moveTo>
                  <a:lnTo>
                    <a:pt x="0" y="3131718"/>
                  </a:lnTo>
                  <a:lnTo>
                    <a:pt x="0" y="3188919"/>
                  </a:lnTo>
                  <a:lnTo>
                    <a:pt x="19075" y="3188919"/>
                  </a:lnTo>
                  <a:lnTo>
                    <a:pt x="19075" y="3131718"/>
                  </a:lnTo>
                  <a:close/>
                </a:path>
                <a:path w="19684" h="4328160">
                  <a:moveTo>
                    <a:pt x="19075" y="3036824"/>
                  </a:moveTo>
                  <a:lnTo>
                    <a:pt x="0" y="3036824"/>
                  </a:lnTo>
                  <a:lnTo>
                    <a:pt x="0" y="3094012"/>
                  </a:lnTo>
                  <a:lnTo>
                    <a:pt x="19075" y="3094012"/>
                  </a:lnTo>
                  <a:lnTo>
                    <a:pt x="19075" y="3036824"/>
                  </a:lnTo>
                  <a:close/>
                </a:path>
                <a:path w="19684" h="4328160">
                  <a:moveTo>
                    <a:pt x="19075" y="2941917"/>
                  </a:moveTo>
                  <a:lnTo>
                    <a:pt x="0" y="2941917"/>
                  </a:lnTo>
                  <a:lnTo>
                    <a:pt x="0" y="2999117"/>
                  </a:lnTo>
                  <a:lnTo>
                    <a:pt x="19075" y="2999117"/>
                  </a:lnTo>
                  <a:lnTo>
                    <a:pt x="19075" y="2941917"/>
                  </a:lnTo>
                  <a:close/>
                </a:path>
                <a:path w="19684" h="4328160">
                  <a:moveTo>
                    <a:pt x="19075" y="2847022"/>
                  </a:moveTo>
                  <a:lnTo>
                    <a:pt x="0" y="2847022"/>
                  </a:lnTo>
                  <a:lnTo>
                    <a:pt x="0" y="2904210"/>
                  </a:lnTo>
                  <a:lnTo>
                    <a:pt x="19075" y="2904210"/>
                  </a:lnTo>
                  <a:lnTo>
                    <a:pt x="19075" y="2847022"/>
                  </a:lnTo>
                  <a:close/>
                </a:path>
                <a:path w="19684" h="4328160">
                  <a:moveTo>
                    <a:pt x="19075" y="2752115"/>
                  </a:moveTo>
                  <a:lnTo>
                    <a:pt x="0" y="2752115"/>
                  </a:lnTo>
                  <a:lnTo>
                    <a:pt x="0" y="2809316"/>
                  </a:lnTo>
                  <a:lnTo>
                    <a:pt x="19075" y="2809316"/>
                  </a:lnTo>
                  <a:lnTo>
                    <a:pt x="19075" y="2752115"/>
                  </a:lnTo>
                  <a:close/>
                </a:path>
                <a:path w="19684" h="4328160">
                  <a:moveTo>
                    <a:pt x="19075" y="2657221"/>
                  </a:moveTo>
                  <a:lnTo>
                    <a:pt x="0" y="2657221"/>
                  </a:lnTo>
                  <a:lnTo>
                    <a:pt x="0" y="2714409"/>
                  </a:lnTo>
                  <a:lnTo>
                    <a:pt x="19075" y="2714409"/>
                  </a:lnTo>
                  <a:lnTo>
                    <a:pt x="19075" y="2657221"/>
                  </a:lnTo>
                  <a:close/>
                </a:path>
                <a:path w="19684" h="4328160">
                  <a:moveTo>
                    <a:pt x="19075" y="2562314"/>
                  </a:moveTo>
                  <a:lnTo>
                    <a:pt x="0" y="2562314"/>
                  </a:lnTo>
                  <a:lnTo>
                    <a:pt x="0" y="2619514"/>
                  </a:lnTo>
                  <a:lnTo>
                    <a:pt x="19075" y="2619514"/>
                  </a:lnTo>
                  <a:lnTo>
                    <a:pt x="19075" y="2562314"/>
                  </a:lnTo>
                  <a:close/>
                </a:path>
                <a:path w="19684" h="4328160">
                  <a:moveTo>
                    <a:pt x="19075" y="2467419"/>
                  </a:moveTo>
                  <a:lnTo>
                    <a:pt x="0" y="2467419"/>
                  </a:lnTo>
                  <a:lnTo>
                    <a:pt x="0" y="2524607"/>
                  </a:lnTo>
                  <a:lnTo>
                    <a:pt x="19075" y="2524607"/>
                  </a:lnTo>
                  <a:lnTo>
                    <a:pt x="19075" y="2467419"/>
                  </a:lnTo>
                  <a:close/>
                </a:path>
                <a:path w="19684" h="4328160">
                  <a:moveTo>
                    <a:pt x="19075" y="2372512"/>
                  </a:moveTo>
                  <a:lnTo>
                    <a:pt x="0" y="2372512"/>
                  </a:lnTo>
                  <a:lnTo>
                    <a:pt x="0" y="2429713"/>
                  </a:lnTo>
                  <a:lnTo>
                    <a:pt x="19075" y="2429713"/>
                  </a:lnTo>
                  <a:lnTo>
                    <a:pt x="19075" y="2372512"/>
                  </a:lnTo>
                  <a:close/>
                </a:path>
                <a:path w="19684" h="4328160">
                  <a:moveTo>
                    <a:pt x="19075" y="2277618"/>
                  </a:moveTo>
                  <a:lnTo>
                    <a:pt x="0" y="2277618"/>
                  </a:lnTo>
                  <a:lnTo>
                    <a:pt x="0" y="2334806"/>
                  </a:lnTo>
                  <a:lnTo>
                    <a:pt x="19075" y="2334806"/>
                  </a:lnTo>
                  <a:lnTo>
                    <a:pt x="19075" y="2277618"/>
                  </a:lnTo>
                  <a:close/>
                </a:path>
                <a:path w="19684" h="4328160">
                  <a:moveTo>
                    <a:pt x="19075" y="2182711"/>
                  </a:moveTo>
                  <a:lnTo>
                    <a:pt x="0" y="2182711"/>
                  </a:lnTo>
                  <a:lnTo>
                    <a:pt x="0" y="2239911"/>
                  </a:lnTo>
                  <a:lnTo>
                    <a:pt x="19075" y="2239911"/>
                  </a:lnTo>
                  <a:lnTo>
                    <a:pt x="19075" y="2182711"/>
                  </a:lnTo>
                  <a:close/>
                </a:path>
                <a:path w="19684" h="4328160">
                  <a:moveTo>
                    <a:pt x="19075" y="2087816"/>
                  </a:moveTo>
                  <a:lnTo>
                    <a:pt x="0" y="2087816"/>
                  </a:lnTo>
                  <a:lnTo>
                    <a:pt x="0" y="2145004"/>
                  </a:lnTo>
                  <a:lnTo>
                    <a:pt x="19075" y="2145004"/>
                  </a:lnTo>
                  <a:lnTo>
                    <a:pt x="19075" y="2087816"/>
                  </a:lnTo>
                  <a:close/>
                </a:path>
                <a:path w="19684" h="4328160">
                  <a:moveTo>
                    <a:pt x="19075" y="1992909"/>
                  </a:moveTo>
                  <a:lnTo>
                    <a:pt x="0" y="1992909"/>
                  </a:lnTo>
                  <a:lnTo>
                    <a:pt x="0" y="2050110"/>
                  </a:lnTo>
                  <a:lnTo>
                    <a:pt x="19075" y="2050110"/>
                  </a:lnTo>
                  <a:lnTo>
                    <a:pt x="19075" y="1992909"/>
                  </a:lnTo>
                  <a:close/>
                </a:path>
                <a:path w="19684" h="4328160">
                  <a:moveTo>
                    <a:pt x="19075" y="1898015"/>
                  </a:moveTo>
                  <a:lnTo>
                    <a:pt x="0" y="1898015"/>
                  </a:lnTo>
                  <a:lnTo>
                    <a:pt x="0" y="1955203"/>
                  </a:lnTo>
                  <a:lnTo>
                    <a:pt x="19075" y="1955203"/>
                  </a:lnTo>
                  <a:lnTo>
                    <a:pt x="19075" y="1898015"/>
                  </a:lnTo>
                  <a:close/>
                </a:path>
                <a:path w="19684" h="4328160">
                  <a:moveTo>
                    <a:pt x="19075" y="1803107"/>
                  </a:moveTo>
                  <a:lnTo>
                    <a:pt x="0" y="1803107"/>
                  </a:lnTo>
                  <a:lnTo>
                    <a:pt x="0" y="1860308"/>
                  </a:lnTo>
                  <a:lnTo>
                    <a:pt x="19075" y="1860308"/>
                  </a:lnTo>
                  <a:lnTo>
                    <a:pt x="19075" y="1803107"/>
                  </a:lnTo>
                  <a:close/>
                </a:path>
                <a:path w="19684" h="4328160">
                  <a:moveTo>
                    <a:pt x="19075" y="1708213"/>
                  </a:moveTo>
                  <a:lnTo>
                    <a:pt x="0" y="1708213"/>
                  </a:lnTo>
                  <a:lnTo>
                    <a:pt x="0" y="1765401"/>
                  </a:lnTo>
                  <a:lnTo>
                    <a:pt x="19075" y="1765401"/>
                  </a:lnTo>
                  <a:lnTo>
                    <a:pt x="19075" y="1708213"/>
                  </a:lnTo>
                  <a:close/>
                </a:path>
                <a:path w="19684" h="4328160">
                  <a:moveTo>
                    <a:pt x="19075" y="1613306"/>
                  </a:moveTo>
                  <a:lnTo>
                    <a:pt x="0" y="1613306"/>
                  </a:lnTo>
                  <a:lnTo>
                    <a:pt x="0" y="1670507"/>
                  </a:lnTo>
                  <a:lnTo>
                    <a:pt x="19075" y="1670507"/>
                  </a:lnTo>
                  <a:lnTo>
                    <a:pt x="19075" y="1613306"/>
                  </a:lnTo>
                  <a:close/>
                </a:path>
                <a:path w="19684" h="4328160">
                  <a:moveTo>
                    <a:pt x="19075" y="1518412"/>
                  </a:moveTo>
                  <a:lnTo>
                    <a:pt x="0" y="1518412"/>
                  </a:lnTo>
                  <a:lnTo>
                    <a:pt x="0" y="1575600"/>
                  </a:lnTo>
                  <a:lnTo>
                    <a:pt x="19075" y="1575600"/>
                  </a:lnTo>
                  <a:lnTo>
                    <a:pt x="19075" y="1518412"/>
                  </a:lnTo>
                  <a:close/>
                </a:path>
                <a:path w="19684" h="4328160">
                  <a:moveTo>
                    <a:pt x="19075" y="1423504"/>
                  </a:moveTo>
                  <a:lnTo>
                    <a:pt x="0" y="1423504"/>
                  </a:lnTo>
                  <a:lnTo>
                    <a:pt x="0" y="1480705"/>
                  </a:lnTo>
                  <a:lnTo>
                    <a:pt x="19075" y="1480705"/>
                  </a:lnTo>
                  <a:lnTo>
                    <a:pt x="19075" y="1423504"/>
                  </a:lnTo>
                  <a:close/>
                </a:path>
                <a:path w="19684" h="4328160">
                  <a:moveTo>
                    <a:pt x="19075" y="1328610"/>
                  </a:moveTo>
                  <a:lnTo>
                    <a:pt x="0" y="1328610"/>
                  </a:lnTo>
                  <a:lnTo>
                    <a:pt x="0" y="1385798"/>
                  </a:lnTo>
                  <a:lnTo>
                    <a:pt x="19075" y="1385798"/>
                  </a:lnTo>
                  <a:lnTo>
                    <a:pt x="19075" y="1328610"/>
                  </a:lnTo>
                  <a:close/>
                </a:path>
                <a:path w="19684" h="4328160">
                  <a:moveTo>
                    <a:pt x="19075" y="1233703"/>
                  </a:moveTo>
                  <a:lnTo>
                    <a:pt x="0" y="1233703"/>
                  </a:lnTo>
                  <a:lnTo>
                    <a:pt x="0" y="1290904"/>
                  </a:lnTo>
                  <a:lnTo>
                    <a:pt x="19075" y="1290904"/>
                  </a:lnTo>
                  <a:lnTo>
                    <a:pt x="19075" y="1233703"/>
                  </a:lnTo>
                  <a:close/>
                </a:path>
                <a:path w="19684" h="4328160">
                  <a:moveTo>
                    <a:pt x="19075" y="1138809"/>
                  </a:moveTo>
                  <a:lnTo>
                    <a:pt x="0" y="1138809"/>
                  </a:lnTo>
                  <a:lnTo>
                    <a:pt x="0" y="1195997"/>
                  </a:lnTo>
                  <a:lnTo>
                    <a:pt x="19075" y="1195997"/>
                  </a:lnTo>
                  <a:lnTo>
                    <a:pt x="19075" y="1138809"/>
                  </a:lnTo>
                  <a:close/>
                </a:path>
                <a:path w="19684" h="4328160">
                  <a:moveTo>
                    <a:pt x="19075" y="1043901"/>
                  </a:moveTo>
                  <a:lnTo>
                    <a:pt x="0" y="1043901"/>
                  </a:lnTo>
                  <a:lnTo>
                    <a:pt x="0" y="1101102"/>
                  </a:lnTo>
                  <a:lnTo>
                    <a:pt x="19075" y="1101102"/>
                  </a:lnTo>
                  <a:lnTo>
                    <a:pt x="19075" y="1043901"/>
                  </a:lnTo>
                  <a:close/>
                </a:path>
                <a:path w="19684" h="4328160">
                  <a:moveTo>
                    <a:pt x="19075" y="949007"/>
                  </a:moveTo>
                  <a:lnTo>
                    <a:pt x="0" y="949007"/>
                  </a:lnTo>
                  <a:lnTo>
                    <a:pt x="0" y="1006195"/>
                  </a:lnTo>
                  <a:lnTo>
                    <a:pt x="19075" y="1006195"/>
                  </a:lnTo>
                  <a:lnTo>
                    <a:pt x="19075" y="949007"/>
                  </a:lnTo>
                  <a:close/>
                </a:path>
                <a:path w="19684" h="4328160">
                  <a:moveTo>
                    <a:pt x="19075" y="854100"/>
                  </a:moveTo>
                  <a:lnTo>
                    <a:pt x="0" y="854100"/>
                  </a:lnTo>
                  <a:lnTo>
                    <a:pt x="0" y="911301"/>
                  </a:lnTo>
                  <a:lnTo>
                    <a:pt x="19075" y="911301"/>
                  </a:lnTo>
                  <a:lnTo>
                    <a:pt x="19075" y="854100"/>
                  </a:lnTo>
                  <a:close/>
                </a:path>
                <a:path w="19684" h="4328160">
                  <a:moveTo>
                    <a:pt x="19075" y="759206"/>
                  </a:moveTo>
                  <a:lnTo>
                    <a:pt x="0" y="759206"/>
                  </a:lnTo>
                  <a:lnTo>
                    <a:pt x="0" y="816394"/>
                  </a:lnTo>
                  <a:lnTo>
                    <a:pt x="19075" y="816394"/>
                  </a:lnTo>
                  <a:lnTo>
                    <a:pt x="19075" y="759206"/>
                  </a:lnTo>
                  <a:close/>
                </a:path>
                <a:path w="19684" h="4328160">
                  <a:moveTo>
                    <a:pt x="19075" y="664298"/>
                  </a:moveTo>
                  <a:lnTo>
                    <a:pt x="0" y="664298"/>
                  </a:lnTo>
                  <a:lnTo>
                    <a:pt x="0" y="721499"/>
                  </a:lnTo>
                  <a:lnTo>
                    <a:pt x="19075" y="721499"/>
                  </a:lnTo>
                  <a:lnTo>
                    <a:pt x="19075" y="664298"/>
                  </a:lnTo>
                  <a:close/>
                </a:path>
                <a:path w="19684" h="4328160">
                  <a:moveTo>
                    <a:pt x="19075" y="569404"/>
                  </a:moveTo>
                  <a:lnTo>
                    <a:pt x="0" y="569404"/>
                  </a:lnTo>
                  <a:lnTo>
                    <a:pt x="0" y="626592"/>
                  </a:lnTo>
                  <a:lnTo>
                    <a:pt x="19075" y="626592"/>
                  </a:lnTo>
                  <a:lnTo>
                    <a:pt x="19075" y="569404"/>
                  </a:lnTo>
                  <a:close/>
                </a:path>
                <a:path w="19684" h="4328160">
                  <a:moveTo>
                    <a:pt x="19075" y="474497"/>
                  </a:moveTo>
                  <a:lnTo>
                    <a:pt x="0" y="474497"/>
                  </a:lnTo>
                  <a:lnTo>
                    <a:pt x="0" y="531698"/>
                  </a:lnTo>
                  <a:lnTo>
                    <a:pt x="19075" y="531698"/>
                  </a:lnTo>
                  <a:lnTo>
                    <a:pt x="19075" y="474497"/>
                  </a:lnTo>
                  <a:close/>
                </a:path>
                <a:path w="19684" h="4328160">
                  <a:moveTo>
                    <a:pt x="19075" y="379603"/>
                  </a:moveTo>
                  <a:lnTo>
                    <a:pt x="0" y="379603"/>
                  </a:lnTo>
                  <a:lnTo>
                    <a:pt x="0" y="436791"/>
                  </a:lnTo>
                  <a:lnTo>
                    <a:pt x="19075" y="436791"/>
                  </a:lnTo>
                  <a:lnTo>
                    <a:pt x="19075" y="379603"/>
                  </a:lnTo>
                  <a:close/>
                </a:path>
                <a:path w="19684" h="4328160">
                  <a:moveTo>
                    <a:pt x="19075" y="284695"/>
                  </a:moveTo>
                  <a:lnTo>
                    <a:pt x="0" y="284695"/>
                  </a:lnTo>
                  <a:lnTo>
                    <a:pt x="0" y="341896"/>
                  </a:lnTo>
                  <a:lnTo>
                    <a:pt x="19075" y="341896"/>
                  </a:lnTo>
                  <a:lnTo>
                    <a:pt x="19075" y="284695"/>
                  </a:lnTo>
                  <a:close/>
                </a:path>
                <a:path w="19684" h="4328160">
                  <a:moveTo>
                    <a:pt x="19075" y="189801"/>
                  </a:moveTo>
                  <a:lnTo>
                    <a:pt x="0" y="189801"/>
                  </a:lnTo>
                  <a:lnTo>
                    <a:pt x="0" y="246989"/>
                  </a:lnTo>
                  <a:lnTo>
                    <a:pt x="19075" y="246989"/>
                  </a:lnTo>
                  <a:lnTo>
                    <a:pt x="19075" y="189801"/>
                  </a:lnTo>
                  <a:close/>
                </a:path>
                <a:path w="19684" h="4328160">
                  <a:moveTo>
                    <a:pt x="19075" y="94894"/>
                  </a:moveTo>
                  <a:lnTo>
                    <a:pt x="0" y="94894"/>
                  </a:lnTo>
                  <a:lnTo>
                    <a:pt x="0" y="152095"/>
                  </a:lnTo>
                  <a:lnTo>
                    <a:pt x="19075" y="152095"/>
                  </a:lnTo>
                  <a:lnTo>
                    <a:pt x="19075" y="94894"/>
                  </a:lnTo>
                  <a:close/>
                </a:path>
                <a:path w="19684" h="4328160">
                  <a:moveTo>
                    <a:pt x="19075" y="0"/>
                  </a:moveTo>
                  <a:lnTo>
                    <a:pt x="0" y="0"/>
                  </a:lnTo>
                  <a:lnTo>
                    <a:pt x="0" y="57188"/>
                  </a:lnTo>
                  <a:lnTo>
                    <a:pt x="19075" y="57188"/>
                  </a:lnTo>
                  <a:lnTo>
                    <a:pt x="19075" y="0"/>
                  </a:lnTo>
                  <a:close/>
                </a:path>
              </a:pathLst>
            </a:custGeom>
            <a:solidFill>
              <a:srgbClr val="D0D5D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1">
              <a:extLst>
                <a:ext uri="{FF2B5EF4-FFF2-40B4-BE49-F238E27FC236}">
                  <a16:creationId xmlns:a16="http://schemas.microsoft.com/office/drawing/2014/main" id="{591E413F-0968-4590-80F7-1596B78FB2CE}"/>
                </a:ext>
              </a:extLst>
            </p:cNvPr>
            <p:cNvSpPr/>
            <p:nvPr/>
          </p:nvSpPr>
          <p:spPr>
            <a:xfrm>
              <a:off x="614842" y="1501359"/>
              <a:ext cx="6234430" cy="1153795"/>
            </a:xfrm>
            <a:custGeom>
              <a:avLst/>
              <a:gdLst/>
              <a:ahLst/>
              <a:cxnLst/>
              <a:rect l="l" t="t" r="r" b="b"/>
              <a:pathLst>
                <a:path w="6234430" h="1153795">
                  <a:moveTo>
                    <a:pt x="6131791" y="1153425"/>
                  </a:moveTo>
                  <a:lnTo>
                    <a:pt x="102425" y="1153425"/>
                  </a:lnTo>
                  <a:lnTo>
                    <a:pt x="95296" y="1152723"/>
                  </a:lnTo>
                  <a:lnTo>
                    <a:pt x="54704" y="1138949"/>
                  </a:lnTo>
                  <a:lnTo>
                    <a:pt x="22473" y="1110690"/>
                  </a:lnTo>
                  <a:lnTo>
                    <a:pt x="3510" y="1072248"/>
                  </a:lnTo>
                  <a:lnTo>
                    <a:pt x="0" y="1051000"/>
                  </a:lnTo>
                  <a:lnTo>
                    <a:pt x="0" y="1043802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131791" y="0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28626" y="74322"/>
                  </a:lnTo>
                  <a:lnTo>
                    <a:pt x="6234216" y="102425"/>
                  </a:lnTo>
                  <a:lnTo>
                    <a:pt x="6234216" y="1051000"/>
                  </a:lnTo>
                  <a:lnTo>
                    <a:pt x="6223117" y="1092403"/>
                  </a:lnTo>
                  <a:lnTo>
                    <a:pt x="6197018" y="1126407"/>
                  </a:lnTo>
                  <a:lnTo>
                    <a:pt x="6159894" y="1147835"/>
                  </a:lnTo>
                  <a:lnTo>
                    <a:pt x="6138920" y="1152723"/>
                  </a:lnTo>
                  <a:lnTo>
                    <a:pt x="6131791" y="11534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ABEF1C22-544D-40AC-AD4F-AF889581DFC1}"/>
                </a:ext>
              </a:extLst>
            </p:cNvPr>
            <p:cNvSpPr/>
            <p:nvPr/>
          </p:nvSpPr>
          <p:spPr>
            <a:xfrm>
              <a:off x="614842" y="1501359"/>
              <a:ext cx="6234430" cy="1153795"/>
            </a:xfrm>
            <a:custGeom>
              <a:avLst/>
              <a:gdLst/>
              <a:ahLst/>
              <a:cxnLst/>
              <a:rect l="l" t="t" r="r" b="b"/>
              <a:pathLst>
                <a:path w="6234430" h="1153795">
                  <a:moveTo>
                    <a:pt x="0" y="1043802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24593" y="0"/>
                  </a:lnTo>
                  <a:lnTo>
                    <a:pt x="6131791" y="0"/>
                  </a:lnTo>
                  <a:lnTo>
                    <a:pt x="6138920" y="702"/>
                  </a:lnTo>
                  <a:lnTo>
                    <a:pt x="6145980" y="2106"/>
                  </a:lnTo>
                  <a:lnTo>
                    <a:pt x="6153039" y="3510"/>
                  </a:lnTo>
                  <a:lnTo>
                    <a:pt x="6159894" y="5590"/>
                  </a:lnTo>
                  <a:lnTo>
                    <a:pt x="6166544" y="8344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15742" y="48719"/>
                  </a:lnTo>
                  <a:lnTo>
                    <a:pt x="6219740" y="54704"/>
                  </a:lnTo>
                  <a:lnTo>
                    <a:pt x="6223117" y="61022"/>
                  </a:lnTo>
                  <a:lnTo>
                    <a:pt x="6225871" y="67672"/>
                  </a:lnTo>
                  <a:lnTo>
                    <a:pt x="6228626" y="74322"/>
                  </a:lnTo>
                  <a:lnTo>
                    <a:pt x="6230706" y="81177"/>
                  </a:lnTo>
                  <a:lnTo>
                    <a:pt x="6232110" y="88236"/>
                  </a:lnTo>
                  <a:lnTo>
                    <a:pt x="6233514" y="95296"/>
                  </a:lnTo>
                  <a:lnTo>
                    <a:pt x="6234216" y="102425"/>
                  </a:lnTo>
                  <a:lnTo>
                    <a:pt x="6234216" y="109623"/>
                  </a:lnTo>
                  <a:lnTo>
                    <a:pt x="6234216" y="1043802"/>
                  </a:lnTo>
                  <a:lnTo>
                    <a:pt x="6234216" y="1051000"/>
                  </a:lnTo>
                  <a:lnTo>
                    <a:pt x="6233514" y="1058129"/>
                  </a:lnTo>
                  <a:lnTo>
                    <a:pt x="6232110" y="1065188"/>
                  </a:lnTo>
                  <a:lnTo>
                    <a:pt x="6230706" y="1072248"/>
                  </a:lnTo>
                  <a:lnTo>
                    <a:pt x="6211743" y="1110690"/>
                  </a:lnTo>
                  <a:lnTo>
                    <a:pt x="6185496" y="1134950"/>
                  </a:lnTo>
                  <a:lnTo>
                    <a:pt x="6179511" y="1138949"/>
                  </a:lnTo>
                  <a:lnTo>
                    <a:pt x="6173194" y="1142326"/>
                  </a:lnTo>
                  <a:lnTo>
                    <a:pt x="6166544" y="1145080"/>
                  </a:lnTo>
                  <a:lnTo>
                    <a:pt x="6159894" y="1147835"/>
                  </a:lnTo>
                  <a:lnTo>
                    <a:pt x="6124593" y="1153425"/>
                  </a:lnTo>
                  <a:lnTo>
                    <a:pt x="109623" y="1153425"/>
                  </a:lnTo>
                  <a:lnTo>
                    <a:pt x="67672" y="1145080"/>
                  </a:lnTo>
                  <a:lnTo>
                    <a:pt x="61022" y="1142326"/>
                  </a:lnTo>
                  <a:lnTo>
                    <a:pt x="27018" y="1116227"/>
                  </a:lnTo>
                  <a:lnTo>
                    <a:pt x="5590" y="1079103"/>
                  </a:lnTo>
                  <a:lnTo>
                    <a:pt x="0" y="1051000"/>
                  </a:lnTo>
                  <a:lnTo>
                    <a:pt x="0" y="1043802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5" name="object 13">
            <a:extLst>
              <a:ext uri="{FF2B5EF4-FFF2-40B4-BE49-F238E27FC236}">
                <a16:creationId xmlns:a16="http://schemas.microsoft.com/office/drawing/2014/main" id="{F4D6E9FA-74AB-4E0D-8055-DE2F6C076217}"/>
              </a:ext>
            </a:extLst>
          </p:cNvPr>
          <p:cNvSpPr txBox="1"/>
          <p:nvPr/>
        </p:nvSpPr>
        <p:spPr>
          <a:xfrm>
            <a:off x="1341698" y="1221947"/>
            <a:ext cx="3565208" cy="540565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1.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低保真原型绘制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4700"/>
              </a:lnSpc>
              <a:spcBef>
                <a:spcPts val="236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梳理产品逻辑与功能架构，使用线框图快速构建产品骨架，确定页面布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局与交互流向。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4">
            <a:extLst>
              <a:ext uri="{FF2B5EF4-FFF2-40B4-BE49-F238E27FC236}">
                <a16:creationId xmlns:a16="http://schemas.microsoft.com/office/drawing/2014/main" id="{D8936E35-B3B9-4071-9B44-BEFB6FE3B99D}"/>
              </a:ext>
            </a:extLst>
          </p:cNvPr>
          <p:cNvGrpSpPr/>
          <p:nvPr/>
        </p:nvGrpSpPr>
        <p:grpSpPr>
          <a:xfrm>
            <a:off x="457321" y="1272354"/>
            <a:ext cx="4683443" cy="2081213"/>
            <a:chOff x="609762" y="1696472"/>
            <a:chExt cx="6244590" cy="2774950"/>
          </a:xfrm>
        </p:grpSpPr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3FE41298-86F9-4319-AD0F-8205123A9439}"/>
                </a:ext>
              </a:extLst>
            </p:cNvPr>
            <p:cNvSpPr/>
            <p:nvPr/>
          </p:nvSpPr>
          <p:spPr>
            <a:xfrm>
              <a:off x="829322" y="1715839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362232" y="724465"/>
                  </a:moveTo>
                  <a:lnTo>
                    <a:pt x="317888" y="721741"/>
                  </a:lnTo>
                  <a:lnTo>
                    <a:pt x="274217" y="713610"/>
                  </a:lnTo>
                  <a:lnTo>
                    <a:pt x="231869" y="700194"/>
                  </a:lnTo>
                  <a:lnTo>
                    <a:pt x="191477" y="681693"/>
                  </a:lnTo>
                  <a:lnTo>
                    <a:pt x="153653" y="658387"/>
                  </a:lnTo>
                  <a:lnTo>
                    <a:pt x="118971" y="630629"/>
                  </a:lnTo>
                  <a:lnTo>
                    <a:pt x="87948" y="598835"/>
                  </a:lnTo>
                  <a:lnTo>
                    <a:pt x="61047" y="563478"/>
                  </a:lnTo>
                  <a:lnTo>
                    <a:pt x="38676" y="525094"/>
                  </a:lnTo>
                  <a:lnTo>
                    <a:pt x="21174" y="484265"/>
                  </a:lnTo>
                  <a:lnTo>
                    <a:pt x="8801" y="441601"/>
                  </a:lnTo>
                  <a:lnTo>
                    <a:pt x="1744" y="39773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9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lnTo>
                    <a:pt x="724356" y="371125"/>
                  </a:lnTo>
                  <a:lnTo>
                    <a:pt x="720545" y="415383"/>
                  </a:lnTo>
                  <a:lnTo>
                    <a:pt x="711344" y="458842"/>
                  </a:lnTo>
                  <a:lnTo>
                    <a:pt x="696892" y="500853"/>
                  </a:lnTo>
                  <a:lnTo>
                    <a:pt x="677405" y="540779"/>
                  </a:lnTo>
                  <a:lnTo>
                    <a:pt x="653181" y="578014"/>
                  </a:lnTo>
                  <a:lnTo>
                    <a:pt x="624580" y="612005"/>
                  </a:lnTo>
                  <a:lnTo>
                    <a:pt x="592030" y="642242"/>
                  </a:lnTo>
                  <a:lnTo>
                    <a:pt x="556024" y="668267"/>
                  </a:lnTo>
                  <a:lnTo>
                    <a:pt x="517107" y="689687"/>
                  </a:lnTo>
                  <a:lnTo>
                    <a:pt x="475861" y="706182"/>
                  </a:lnTo>
                  <a:lnTo>
                    <a:pt x="432900" y="717505"/>
                  </a:lnTo>
                  <a:lnTo>
                    <a:pt x="388877" y="723484"/>
                  </a:lnTo>
                  <a:lnTo>
                    <a:pt x="362232" y="724465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85DF48AC-9BBD-4EA5-8A4B-F32F531F6AA2}"/>
                </a:ext>
              </a:extLst>
            </p:cNvPr>
            <p:cNvSpPr/>
            <p:nvPr/>
          </p:nvSpPr>
          <p:spPr>
            <a:xfrm>
              <a:off x="829322" y="1715839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724465" y="362232"/>
                  </a:moveTo>
                  <a:lnTo>
                    <a:pt x="721741" y="406576"/>
                  </a:lnTo>
                  <a:lnTo>
                    <a:pt x="713610" y="450248"/>
                  </a:lnTo>
                  <a:lnTo>
                    <a:pt x="700194" y="492596"/>
                  </a:lnTo>
                  <a:lnTo>
                    <a:pt x="681693" y="532988"/>
                  </a:lnTo>
                  <a:lnTo>
                    <a:pt x="658387" y="570811"/>
                  </a:lnTo>
                  <a:lnTo>
                    <a:pt x="630629" y="605493"/>
                  </a:lnTo>
                  <a:lnTo>
                    <a:pt x="598835" y="636517"/>
                  </a:lnTo>
                  <a:lnTo>
                    <a:pt x="563478" y="663418"/>
                  </a:lnTo>
                  <a:lnTo>
                    <a:pt x="525094" y="685789"/>
                  </a:lnTo>
                  <a:lnTo>
                    <a:pt x="484265" y="703291"/>
                  </a:lnTo>
                  <a:lnTo>
                    <a:pt x="441601" y="715663"/>
                  </a:lnTo>
                  <a:lnTo>
                    <a:pt x="397737" y="722721"/>
                  </a:lnTo>
                  <a:lnTo>
                    <a:pt x="362232" y="724465"/>
                  </a:lnTo>
                  <a:lnTo>
                    <a:pt x="353340" y="724356"/>
                  </a:lnTo>
                  <a:lnTo>
                    <a:pt x="309082" y="720545"/>
                  </a:lnTo>
                  <a:lnTo>
                    <a:pt x="265623" y="711344"/>
                  </a:lnTo>
                  <a:lnTo>
                    <a:pt x="223612" y="696892"/>
                  </a:lnTo>
                  <a:lnTo>
                    <a:pt x="183686" y="677405"/>
                  </a:lnTo>
                  <a:lnTo>
                    <a:pt x="146450" y="653181"/>
                  </a:lnTo>
                  <a:lnTo>
                    <a:pt x="112460" y="624580"/>
                  </a:lnTo>
                  <a:lnTo>
                    <a:pt x="82223" y="592030"/>
                  </a:lnTo>
                  <a:lnTo>
                    <a:pt x="56197" y="556024"/>
                  </a:lnTo>
                  <a:lnTo>
                    <a:pt x="34777" y="517107"/>
                  </a:lnTo>
                  <a:lnTo>
                    <a:pt x="18283" y="475861"/>
                  </a:lnTo>
                  <a:lnTo>
                    <a:pt x="6960" y="432900"/>
                  </a:lnTo>
                  <a:lnTo>
                    <a:pt x="981" y="38887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9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7">
              <a:extLst>
                <a:ext uri="{FF2B5EF4-FFF2-40B4-BE49-F238E27FC236}">
                  <a16:creationId xmlns:a16="http://schemas.microsoft.com/office/drawing/2014/main" id="{59B83B25-6876-4672-A378-ECAEA34949D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8568" y="1906488"/>
              <a:ext cx="285973" cy="343167"/>
            </a:xfrm>
            <a:prstGeom prst="rect">
              <a:avLst/>
            </a:prstGeom>
          </p:spPr>
        </p:pic>
        <p:pic>
          <p:nvPicPr>
            <p:cNvPr id="20" name="object 18">
              <a:extLst>
                <a:ext uri="{FF2B5EF4-FFF2-40B4-BE49-F238E27FC236}">
                  <a16:creationId xmlns:a16="http://schemas.microsoft.com/office/drawing/2014/main" id="{88FFBF96-35BB-44EC-B822-A0F3968E2B0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72671" y="2850200"/>
              <a:ext cx="142986" cy="266908"/>
            </a:xfrm>
            <a:prstGeom prst="rect">
              <a:avLst/>
            </a:prstGeom>
          </p:spPr>
        </p:pic>
        <p:sp>
          <p:nvSpPr>
            <p:cNvPr id="21" name="object 19">
              <a:extLst>
                <a:ext uri="{FF2B5EF4-FFF2-40B4-BE49-F238E27FC236}">
                  <a16:creationId xmlns:a16="http://schemas.microsoft.com/office/drawing/2014/main" id="{3BFAAC81-800D-4C51-B74F-9614A01C0392}"/>
                </a:ext>
              </a:extLst>
            </p:cNvPr>
            <p:cNvSpPr/>
            <p:nvPr/>
          </p:nvSpPr>
          <p:spPr>
            <a:xfrm>
              <a:off x="614842" y="3312523"/>
              <a:ext cx="6234430" cy="1153795"/>
            </a:xfrm>
            <a:custGeom>
              <a:avLst/>
              <a:gdLst/>
              <a:ahLst/>
              <a:cxnLst/>
              <a:rect l="l" t="t" r="r" b="b"/>
              <a:pathLst>
                <a:path w="6234430" h="1153795">
                  <a:moveTo>
                    <a:pt x="6131791" y="1153425"/>
                  </a:moveTo>
                  <a:lnTo>
                    <a:pt x="102425" y="1153425"/>
                  </a:lnTo>
                  <a:lnTo>
                    <a:pt x="95296" y="1152723"/>
                  </a:lnTo>
                  <a:lnTo>
                    <a:pt x="54704" y="1138949"/>
                  </a:lnTo>
                  <a:lnTo>
                    <a:pt x="22473" y="1110690"/>
                  </a:lnTo>
                  <a:lnTo>
                    <a:pt x="3510" y="1072248"/>
                  </a:lnTo>
                  <a:lnTo>
                    <a:pt x="0" y="1051000"/>
                  </a:lnTo>
                  <a:lnTo>
                    <a:pt x="0" y="1043802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6131791" y="0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28626" y="74322"/>
                  </a:lnTo>
                  <a:lnTo>
                    <a:pt x="6234216" y="102425"/>
                  </a:lnTo>
                  <a:lnTo>
                    <a:pt x="6234216" y="1051000"/>
                  </a:lnTo>
                  <a:lnTo>
                    <a:pt x="6223117" y="1092403"/>
                  </a:lnTo>
                  <a:lnTo>
                    <a:pt x="6197018" y="1126407"/>
                  </a:lnTo>
                  <a:lnTo>
                    <a:pt x="6159894" y="1147835"/>
                  </a:lnTo>
                  <a:lnTo>
                    <a:pt x="6138920" y="1152723"/>
                  </a:lnTo>
                  <a:lnTo>
                    <a:pt x="6131791" y="11534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0">
              <a:extLst>
                <a:ext uri="{FF2B5EF4-FFF2-40B4-BE49-F238E27FC236}">
                  <a16:creationId xmlns:a16="http://schemas.microsoft.com/office/drawing/2014/main" id="{3A64358B-E36F-49B5-947E-7056A55F095E}"/>
                </a:ext>
              </a:extLst>
            </p:cNvPr>
            <p:cNvSpPr/>
            <p:nvPr/>
          </p:nvSpPr>
          <p:spPr>
            <a:xfrm>
              <a:off x="614842" y="3312523"/>
              <a:ext cx="6234430" cy="1153795"/>
            </a:xfrm>
            <a:custGeom>
              <a:avLst/>
              <a:gdLst/>
              <a:ahLst/>
              <a:cxnLst/>
              <a:rect l="l" t="t" r="r" b="b"/>
              <a:pathLst>
                <a:path w="6234430" h="1153795">
                  <a:moveTo>
                    <a:pt x="0" y="1043802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6124593" y="0"/>
                  </a:lnTo>
                  <a:lnTo>
                    <a:pt x="6131791" y="0"/>
                  </a:lnTo>
                  <a:lnTo>
                    <a:pt x="6138920" y="702"/>
                  </a:lnTo>
                  <a:lnTo>
                    <a:pt x="6145980" y="2106"/>
                  </a:lnTo>
                  <a:lnTo>
                    <a:pt x="6153039" y="3510"/>
                  </a:lnTo>
                  <a:lnTo>
                    <a:pt x="6159894" y="5590"/>
                  </a:lnTo>
                  <a:lnTo>
                    <a:pt x="6166544" y="8344"/>
                  </a:lnTo>
                  <a:lnTo>
                    <a:pt x="6173194" y="11099"/>
                  </a:lnTo>
                  <a:lnTo>
                    <a:pt x="6207198" y="37197"/>
                  </a:lnTo>
                  <a:lnTo>
                    <a:pt x="6215742" y="48719"/>
                  </a:lnTo>
                  <a:lnTo>
                    <a:pt x="6219740" y="54704"/>
                  </a:lnTo>
                  <a:lnTo>
                    <a:pt x="6223117" y="61022"/>
                  </a:lnTo>
                  <a:lnTo>
                    <a:pt x="6225871" y="67672"/>
                  </a:lnTo>
                  <a:lnTo>
                    <a:pt x="6228626" y="74322"/>
                  </a:lnTo>
                  <a:lnTo>
                    <a:pt x="6230706" y="81177"/>
                  </a:lnTo>
                  <a:lnTo>
                    <a:pt x="6232110" y="88236"/>
                  </a:lnTo>
                  <a:lnTo>
                    <a:pt x="6233514" y="95296"/>
                  </a:lnTo>
                  <a:lnTo>
                    <a:pt x="6234216" y="102425"/>
                  </a:lnTo>
                  <a:lnTo>
                    <a:pt x="6234216" y="109623"/>
                  </a:lnTo>
                  <a:lnTo>
                    <a:pt x="6234216" y="1043802"/>
                  </a:lnTo>
                  <a:lnTo>
                    <a:pt x="6234216" y="1051000"/>
                  </a:lnTo>
                  <a:lnTo>
                    <a:pt x="6233514" y="1058129"/>
                  </a:lnTo>
                  <a:lnTo>
                    <a:pt x="6232110" y="1065188"/>
                  </a:lnTo>
                  <a:lnTo>
                    <a:pt x="6230706" y="1072248"/>
                  </a:lnTo>
                  <a:lnTo>
                    <a:pt x="6211743" y="1110690"/>
                  </a:lnTo>
                  <a:lnTo>
                    <a:pt x="6185496" y="1134950"/>
                  </a:lnTo>
                  <a:lnTo>
                    <a:pt x="6179511" y="1138949"/>
                  </a:lnTo>
                  <a:lnTo>
                    <a:pt x="6173194" y="1142326"/>
                  </a:lnTo>
                  <a:lnTo>
                    <a:pt x="6166544" y="1145080"/>
                  </a:lnTo>
                  <a:lnTo>
                    <a:pt x="6159894" y="1147835"/>
                  </a:lnTo>
                  <a:lnTo>
                    <a:pt x="6124593" y="1153425"/>
                  </a:lnTo>
                  <a:lnTo>
                    <a:pt x="109623" y="1153425"/>
                  </a:lnTo>
                  <a:lnTo>
                    <a:pt x="67672" y="1145080"/>
                  </a:lnTo>
                  <a:lnTo>
                    <a:pt x="61022" y="1142326"/>
                  </a:lnTo>
                  <a:lnTo>
                    <a:pt x="27018" y="1116227"/>
                  </a:lnTo>
                  <a:lnTo>
                    <a:pt x="5590" y="1079103"/>
                  </a:lnTo>
                  <a:lnTo>
                    <a:pt x="0" y="1051000"/>
                  </a:lnTo>
                  <a:lnTo>
                    <a:pt x="0" y="1043802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3" name="object 21">
            <a:extLst>
              <a:ext uri="{FF2B5EF4-FFF2-40B4-BE49-F238E27FC236}">
                <a16:creationId xmlns:a16="http://schemas.microsoft.com/office/drawing/2014/main" id="{EB905A11-AABA-4404-9334-6803869F9409}"/>
              </a:ext>
            </a:extLst>
          </p:cNvPr>
          <p:cNvSpPr txBox="1"/>
          <p:nvPr/>
        </p:nvSpPr>
        <p:spPr>
          <a:xfrm>
            <a:off x="1341698" y="2580321"/>
            <a:ext cx="3569970" cy="373115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9525" marR="3810" defTabSz="685800">
              <a:lnSpc>
                <a:spcPct val="122000"/>
              </a:lnSpc>
              <a:spcBef>
                <a:spcPts val="270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2.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视觉设计输出切图</a:t>
            </a:r>
            <a:r>
              <a:rPr sz="1050" b="1" kern="0" spc="375" dirty="0">
                <a:solidFill>
                  <a:srgbClr val="1F2937"/>
                </a:solidFill>
                <a:latin typeface="微软雅黑"/>
                <a:cs typeface="微软雅黑"/>
              </a:rPr>
              <a:t>                        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UI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设计师依据低保真稿进行视觉设计，输出高精度界面设计稿及对应的</a:t>
            </a:r>
            <a:r>
              <a:rPr sz="825" kern="0" spc="-23" dirty="0">
                <a:solidFill>
                  <a:srgbClr val="4A5462"/>
                </a:solidFill>
                <a:latin typeface="微软雅黑"/>
                <a:cs typeface="微软雅黑"/>
              </a:rPr>
              <a:t>切图素材。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2">
            <a:extLst>
              <a:ext uri="{FF2B5EF4-FFF2-40B4-BE49-F238E27FC236}">
                <a16:creationId xmlns:a16="http://schemas.microsoft.com/office/drawing/2014/main" id="{D61117FC-6D28-489E-A038-12551638E3EA}"/>
              </a:ext>
            </a:extLst>
          </p:cNvPr>
          <p:cNvGrpSpPr/>
          <p:nvPr/>
        </p:nvGrpSpPr>
        <p:grpSpPr>
          <a:xfrm>
            <a:off x="457558" y="2630727"/>
            <a:ext cx="4682966" cy="2080736"/>
            <a:chOff x="610076" y="3507635"/>
            <a:chExt cx="6243955" cy="2774315"/>
          </a:xfrm>
        </p:grpSpPr>
        <p:sp>
          <p:nvSpPr>
            <p:cNvPr id="25" name="object 23">
              <a:extLst>
                <a:ext uri="{FF2B5EF4-FFF2-40B4-BE49-F238E27FC236}">
                  <a16:creationId xmlns:a16="http://schemas.microsoft.com/office/drawing/2014/main" id="{15E63190-4C22-4855-83CD-5A290D231C97}"/>
                </a:ext>
              </a:extLst>
            </p:cNvPr>
            <p:cNvSpPr/>
            <p:nvPr/>
          </p:nvSpPr>
          <p:spPr>
            <a:xfrm>
              <a:off x="829322" y="3527003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362232" y="724465"/>
                  </a:moveTo>
                  <a:lnTo>
                    <a:pt x="317888" y="721741"/>
                  </a:lnTo>
                  <a:lnTo>
                    <a:pt x="274217" y="713610"/>
                  </a:lnTo>
                  <a:lnTo>
                    <a:pt x="231869" y="700194"/>
                  </a:lnTo>
                  <a:lnTo>
                    <a:pt x="191477" y="681693"/>
                  </a:lnTo>
                  <a:lnTo>
                    <a:pt x="153653" y="658387"/>
                  </a:lnTo>
                  <a:lnTo>
                    <a:pt x="118971" y="630629"/>
                  </a:lnTo>
                  <a:lnTo>
                    <a:pt x="87948" y="598835"/>
                  </a:lnTo>
                  <a:lnTo>
                    <a:pt x="61047" y="563478"/>
                  </a:lnTo>
                  <a:lnTo>
                    <a:pt x="38676" y="525094"/>
                  </a:lnTo>
                  <a:lnTo>
                    <a:pt x="21174" y="484265"/>
                  </a:lnTo>
                  <a:lnTo>
                    <a:pt x="8801" y="441601"/>
                  </a:lnTo>
                  <a:lnTo>
                    <a:pt x="1744" y="39773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9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lnTo>
                    <a:pt x="724356" y="371125"/>
                  </a:lnTo>
                  <a:lnTo>
                    <a:pt x="720545" y="415383"/>
                  </a:lnTo>
                  <a:lnTo>
                    <a:pt x="711344" y="458842"/>
                  </a:lnTo>
                  <a:lnTo>
                    <a:pt x="696892" y="500853"/>
                  </a:lnTo>
                  <a:lnTo>
                    <a:pt x="677405" y="540779"/>
                  </a:lnTo>
                  <a:lnTo>
                    <a:pt x="653181" y="578014"/>
                  </a:lnTo>
                  <a:lnTo>
                    <a:pt x="624580" y="612005"/>
                  </a:lnTo>
                  <a:lnTo>
                    <a:pt x="592030" y="642242"/>
                  </a:lnTo>
                  <a:lnTo>
                    <a:pt x="556024" y="668267"/>
                  </a:lnTo>
                  <a:lnTo>
                    <a:pt x="517107" y="689687"/>
                  </a:lnTo>
                  <a:lnTo>
                    <a:pt x="475861" y="706182"/>
                  </a:lnTo>
                  <a:lnTo>
                    <a:pt x="432900" y="717505"/>
                  </a:lnTo>
                  <a:lnTo>
                    <a:pt x="388877" y="723484"/>
                  </a:lnTo>
                  <a:lnTo>
                    <a:pt x="362232" y="724465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4">
              <a:extLst>
                <a:ext uri="{FF2B5EF4-FFF2-40B4-BE49-F238E27FC236}">
                  <a16:creationId xmlns:a16="http://schemas.microsoft.com/office/drawing/2014/main" id="{13F1195D-9422-47B2-B3AA-850DBEF62A6D}"/>
                </a:ext>
              </a:extLst>
            </p:cNvPr>
            <p:cNvSpPr/>
            <p:nvPr/>
          </p:nvSpPr>
          <p:spPr>
            <a:xfrm>
              <a:off x="829322" y="3527003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724465" y="362232"/>
                  </a:moveTo>
                  <a:lnTo>
                    <a:pt x="721741" y="406576"/>
                  </a:lnTo>
                  <a:lnTo>
                    <a:pt x="713610" y="450248"/>
                  </a:lnTo>
                  <a:lnTo>
                    <a:pt x="700194" y="492596"/>
                  </a:lnTo>
                  <a:lnTo>
                    <a:pt x="681693" y="532988"/>
                  </a:lnTo>
                  <a:lnTo>
                    <a:pt x="658387" y="570811"/>
                  </a:lnTo>
                  <a:lnTo>
                    <a:pt x="630629" y="605493"/>
                  </a:lnTo>
                  <a:lnTo>
                    <a:pt x="598835" y="636517"/>
                  </a:lnTo>
                  <a:lnTo>
                    <a:pt x="563478" y="663418"/>
                  </a:lnTo>
                  <a:lnTo>
                    <a:pt x="525094" y="685789"/>
                  </a:lnTo>
                  <a:lnTo>
                    <a:pt x="484265" y="703291"/>
                  </a:lnTo>
                  <a:lnTo>
                    <a:pt x="441601" y="715663"/>
                  </a:lnTo>
                  <a:lnTo>
                    <a:pt x="397737" y="722721"/>
                  </a:lnTo>
                  <a:lnTo>
                    <a:pt x="362232" y="724465"/>
                  </a:lnTo>
                  <a:lnTo>
                    <a:pt x="353340" y="724356"/>
                  </a:lnTo>
                  <a:lnTo>
                    <a:pt x="309082" y="720545"/>
                  </a:lnTo>
                  <a:lnTo>
                    <a:pt x="265623" y="711344"/>
                  </a:lnTo>
                  <a:lnTo>
                    <a:pt x="223612" y="696892"/>
                  </a:lnTo>
                  <a:lnTo>
                    <a:pt x="183686" y="677405"/>
                  </a:lnTo>
                  <a:lnTo>
                    <a:pt x="146450" y="653181"/>
                  </a:lnTo>
                  <a:lnTo>
                    <a:pt x="112460" y="624580"/>
                  </a:lnTo>
                  <a:lnTo>
                    <a:pt x="82223" y="592030"/>
                  </a:lnTo>
                  <a:lnTo>
                    <a:pt x="56197" y="556024"/>
                  </a:lnTo>
                  <a:lnTo>
                    <a:pt x="34777" y="517107"/>
                  </a:lnTo>
                  <a:lnTo>
                    <a:pt x="18283" y="475861"/>
                  </a:lnTo>
                  <a:lnTo>
                    <a:pt x="6960" y="432900"/>
                  </a:lnTo>
                  <a:lnTo>
                    <a:pt x="981" y="38887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9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7" name="object 25">
              <a:extLst>
                <a:ext uri="{FF2B5EF4-FFF2-40B4-BE49-F238E27FC236}">
                  <a16:creationId xmlns:a16="http://schemas.microsoft.com/office/drawing/2014/main" id="{B5A92B18-9FDC-4263-B94D-1CE43A052A7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9503" y="3717652"/>
              <a:ext cx="324103" cy="343167"/>
            </a:xfrm>
            <a:prstGeom prst="rect">
              <a:avLst/>
            </a:prstGeom>
          </p:spPr>
        </p:pic>
        <p:pic>
          <p:nvPicPr>
            <p:cNvPr id="28" name="object 26">
              <a:extLst>
                <a:ext uri="{FF2B5EF4-FFF2-40B4-BE49-F238E27FC236}">
                  <a16:creationId xmlns:a16="http://schemas.microsoft.com/office/drawing/2014/main" id="{A5848685-57F4-4639-8428-276F0B9C60F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72671" y="4661363"/>
              <a:ext cx="142986" cy="266908"/>
            </a:xfrm>
            <a:prstGeom prst="rect">
              <a:avLst/>
            </a:prstGeom>
          </p:spPr>
        </p:pic>
        <p:sp>
          <p:nvSpPr>
            <p:cNvPr id="29" name="object 27">
              <a:extLst>
                <a:ext uri="{FF2B5EF4-FFF2-40B4-BE49-F238E27FC236}">
                  <a16:creationId xmlns:a16="http://schemas.microsoft.com/office/drawing/2014/main" id="{E9E71043-7617-49AC-832C-046D93EF1BE0}"/>
                </a:ext>
              </a:extLst>
            </p:cNvPr>
            <p:cNvSpPr/>
            <p:nvPr/>
          </p:nvSpPr>
          <p:spPr>
            <a:xfrm>
              <a:off x="629141" y="5123687"/>
              <a:ext cx="6220460" cy="1153795"/>
            </a:xfrm>
            <a:custGeom>
              <a:avLst/>
              <a:gdLst/>
              <a:ahLst/>
              <a:cxnLst/>
              <a:rect l="l" t="t" r="r" b="b"/>
              <a:pathLst>
                <a:path w="6220459" h="1153795">
                  <a:moveTo>
                    <a:pt x="6117492" y="1153425"/>
                  </a:moveTo>
                  <a:lnTo>
                    <a:pt x="89065" y="1153425"/>
                  </a:lnTo>
                  <a:lnTo>
                    <a:pt x="82866" y="1152723"/>
                  </a:lnTo>
                  <a:lnTo>
                    <a:pt x="37160" y="1130951"/>
                  </a:lnTo>
                  <a:lnTo>
                    <a:pt x="12587" y="1098720"/>
                  </a:lnTo>
                  <a:lnTo>
                    <a:pt x="610" y="1058129"/>
                  </a:lnTo>
                  <a:lnTo>
                    <a:pt x="0" y="1051000"/>
                  </a:lnTo>
                  <a:lnTo>
                    <a:pt x="0" y="1043802"/>
                  </a:lnTo>
                  <a:lnTo>
                    <a:pt x="0" y="102425"/>
                  </a:lnTo>
                  <a:lnTo>
                    <a:pt x="9651" y="61022"/>
                  </a:lnTo>
                  <a:lnTo>
                    <a:pt x="32345" y="27018"/>
                  </a:lnTo>
                  <a:lnTo>
                    <a:pt x="64627" y="5590"/>
                  </a:lnTo>
                  <a:lnTo>
                    <a:pt x="89065" y="0"/>
                  </a:lnTo>
                  <a:lnTo>
                    <a:pt x="6117492" y="0"/>
                  </a:lnTo>
                  <a:lnTo>
                    <a:pt x="6158895" y="11099"/>
                  </a:lnTo>
                  <a:lnTo>
                    <a:pt x="6192900" y="37197"/>
                  </a:lnTo>
                  <a:lnTo>
                    <a:pt x="6214328" y="74322"/>
                  </a:lnTo>
                  <a:lnTo>
                    <a:pt x="6219918" y="102425"/>
                  </a:lnTo>
                  <a:lnTo>
                    <a:pt x="6219918" y="1051000"/>
                  </a:lnTo>
                  <a:lnTo>
                    <a:pt x="6208818" y="1092403"/>
                  </a:lnTo>
                  <a:lnTo>
                    <a:pt x="6182720" y="1126407"/>
                  </a:lnTo>
                  <a:lnTo>
                    <a:pt x="6145595" y="1147835"/>
                  </a:lnTo>
                  <a:lnTo>
                    <a:pt x="6124621" y="1152723"/>
                  </a:lnTo>
                  <a:lnTo>
                    <a:pt x="6117492" y="11534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28">
              <a:extLst>
                <a:ext uri="{FF2B5EF4-FFF2-40B4-BE49-F238E27FC236}">
                  <a16:creationId xmlns:a16="http://schemas.microsoft.com/office/drawing/2014/main" id="{CD31AA3B-D35E-413C-897A-ED9E1E88C2BB}"/>
                </a:ext>
              </a:extLst>
            </p:cNvPr>
            <p:cNvSpPr/>
            <p:nvPr/>
          </p:nvSpPr>
          <p:spPr>
            <a:xfrm>
              <a:off x="668337" y="5118925"/>
              <a:ext cx="6185535" cy="1163320"/>
            </a:xfrm>
            <a:custGeom>
              <a:avLst/>
              <a:gdLst/>
              <a:ahLst/>
              <a:cxnLst/>
              <a:rect l="l" t="t" r="r" b="b"/>
              <a:pathLst>
                <a:path w="6185534" h="1163320">
                  <a:moveTo>
                    <a:pt x="6185484" y="114388"/>
                  </a:moveTo>
                  <a:lnTo>
                    <a:pt x="6176772" y="70612"/>
                  </a:lnTo>
                  <a:lnTo>
                    <a:pt x="6152426" y="34010"/>
                  </a:lnTo>
                  <a:lnTo>
                    <a:pt x="6151981" y="33502"/>
                  </a:lnTo>
                  <a:lnTo>
                    <a:pt x="6143625" y="25920"/>
                  </a:lnTo>
                  <a:lnTo>
                    <a:pt x="6134659" y="19265"/>
                  </a:lnTo>
                  <a:lnTo>
                    <a:pt x="6125070" y="13525"/>
                  </a:lnTo>
                  <a:lnTo>
                    <a:pt x="6116612" y="9537"/>
                  </a:lnTo>
                  <a:lnTo>
                    <a:pt x="6114872" y="8712"/>
                  </a:lnTo>
                  <a:lnTo>
                    <a:pt x="6104242" y="4902"/>
                  </a:lnTo>
                  <a:lnTo>
                    <a:pt x="6093409" y="2184"/>
                  </a:lnTo>
                  <a:lnTo>
                    <a:pt x="6082360" y="546"/>
                  </a:lnTo>
                  <a:lnTo>
                    <a:pt x="6071095" y="0"/>
                  </a:lnTo>
                  <a:lnTo>
                    <a:pt x="56121" y="0"/>
                  </a:lnTo>
                  <a:lnTo>
                    <a:pt x="12344" y="8712"/>
                  </a:lnTo>
                  <a:lnTo>
                    <a:pt x="0" y="14808"/>
                  </a:lnTo>
                  <a:lnTo>
                    <a:pt x="22453" y="20421"/>
                  </a:lnTo>
                  <a:lnTo>
                    <a:pt x="26936" y="17513"/>
                  </a:lnTo>
                  <a:lnTo>
                    <a:pt x="34023" y="14020"/>
                  </a:lnTo>
                  <a:lnTo>
                    <a:pt x="41236" y="11531"/>
                  </a:lnTo>
                  <a:lnTo>
                    <a:pt x="48615" y="10033"/>
                  </a:lnTo>
                  <a:lnTo>
                    <a:pt x="56121" y="9537"/>
                  </a:lnTo>
                  <a:lnTo>
                    <a:pt x="6071095" y="9537"/>
                  </a:lnTo>
                  <a:lnTo>
                    <a:pt x="6111214" y="17513"/>
                  </a:lnTo>
                  <a:lnTo>
                    <a:pt x="6145238" y="40246"/>
                  </a:lnTo>
                  <a:lnTo>
                    <a:pt x="6167971" y="74269"/>
                  </a:lnTo>
                  <a:lnTo>
                    <a:pt x="6175946" y="114388"/>
                  </a:lnTo>
                  <a:lnTo>
                    <a:pt x="6175946" y="1048575"/>
                  </a:lnTo>
                  <a:lnTo>
                    <a:pt x="6167971" y="1088694"/>
                  </a:lnTo>
                  <a:lnTo>
                    <a:pt x="6145695" y="1122210"/>
                  </a:lnTo>
                  <a:lnTo>
                    <a:pt x="6145238" y="1122718"/>
                  </a:lnTo>
                  <a:lnTo>
                    <a:pt x="6111214" y="1145451"/>
                  </a:lnTo>
                  <a:lnTo>
                    <a:pt x="6071095" y="1153426"/>
                  </a:lnTo>
                  <a:lnTo>
                    <a:pt x="56121" y="1153426"/>
                  </a:lnTo>
                  <a:lnTo>
                    <a:pt x="22466" y="1142542"/>
                  </a:lnTo>
                  <a:lnTo>
                    <a:pt x="0" y="1148156"/>
                  </a:lnTo>
                  <a:lnTo>
                    <a:pt x="44856" y="1162418"/>
                  </a:lnTo>
                  <a:lnTo>
                    <a:pt x="56121" y="1162964"/>
                  </a:lnTo>
                  <a:lnTo>
                    <a:pt x="6071095" y="1162964"/>
                  </a:lnTo>
                  <a:lnTo>
                    <a:pt x="6114872" y="1154252"/>
                  </a:lnTo>
                  <a:lnTo>
                    <a:pt x="6116612" y="1153426"/>
                  </a:lnTo>
                  <a:lnTo>
                    <a:pt x="6125070" y="1149438"/>
                  </a:lnTo>
                  <a:lnTo>
                    <a:pt x="6159563" y="1121105"/>
                  </a:lnTo>
                  <a:lnTo>
                    <a:pt x="6180582" y="1081722"/>
                  </a:lnTo>
                  <a:lnTo>
                    <a:pt x="6185484" y="1048575"/>
                  </a:lnTo>
                  <a:lnTo>
                    <a:pt x="6185484" y="114388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29">
              <a:extLst>
                <a:ext uri="{FF2B5EF4-FFF2-40B4-BE49-F238E27FC236}">
                  <a16:creationId xmlns:a16="http://schemas.microsoft.com/office/drawing/2014/main" id="{D6BA5F06-4CC5-464A-A212-40FBF8E553A0}"/>
                </a:ext>
              </a:extLst>
            </p:cNvPr>
            <p:cNvSpPr/>
            <p:nvPr/>
          </p:nvSpPr>
          <p:spPr>
            <a:xfrm>
              <a:off x="610076" y="5133558"/>
              <a:ext cx="81280" cy="1134110"/>
            </a:xfrm>
            <a:custGeom>
              <a:avLst/>
              <a:gdLst/>
              <a:ahLst/>
              <a:cxnLst/>
              <a:rect l="l" t="t" r="r" b="b"/>
              <a:pathLst>
                <a:path w="81279" h="1134110">
                  <a:moveTo>
                    <a:pt x="58550" y="1133683"/>
                  </a:moveTo>
                  <a:lnTo>
                    <a:pt x="25920" y="1106463"/>
                  </a:lnTo>
                  <a:lnTo>
                    <a:pt x="4897" y="1067086"/>
                  </a:lnTo>
                  <a:lnTo>
                    <a:pt x="0" y="1033931"/>
                  </a:lnTo>
                  <a:lnTo>
                    <a:pt x="0" y="99752"/>
                  </a:lnTo>
                  <a:lnTo>
                    <a:pt x="8707" y="55976"/>
                  </a:lnTo>
                  <a:lnTo>
                    <a:pt x="33503" y="18866"/>
                  </a:lnTo>
                  <a:lnTo>
                    <a:pt x="58548" y="0"/>
                  </a:lnTo>
                  <a:lnTo>
                    <a:pt x="80992" y="5610"/>
                  </a:lnTo>
                  <a:lnTo>
                    <a:pt x="78404" y="7290"/>
                  </a:lnTo>
                  <a:lnTo>
                    <a:pt x="72013" y="12549"/>
                  </a:lnTo>
                  <a:lnTo>
                    <a:pt x="47144" y="50272"/>
                  </a:lnTo>
                  <a:lnTo>
                    <a:pt x="38492" y="89422"/>
                  </a:lnTo>
                  <a:lnTo>
                    <a:pt x="38129" y="99752"/>
                  </a:lnTo>
                  <a:lnTo>
                    <a:pt x="38129" y="1033931"/>
                  </a:lnTo>
                  <a:lnTo>
                    <a:pt x="43934" y="1074057"/>
                  </a:lnTo>
                  <a:lnTo>
                    <a:pt x="66034" y="1115027"/>
                  </a:lnTo>
                  <a:lnTo>
                    <a:pt x="80993" y="1128072"/>
                  </a:lnTo>
                  <a:lnTo>
                    <a:pt x="58550" y="1133683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2" name="object 30">
            <a:extLst>
              <a:ext uri="{FF2B5EF4-FFF2-40B4-BE49-F238E27FC236}">
                <a16:creationId xmlns:a16="http://schemas.microsoft.com/office/drawing/2014/main" id="{0073E45D-7AFE-435E-B827-D09A3551EF9D}"/>
              </a:ext>
            </a:extLst>
          </p:cNvPr>
          <p:cNvSpPr txBox="1"/>
          <p:nvPr/>
        </p:nvSpPr>
        <p:spPr>
          <a:xfrm>
            <a:off x="1363147" y="3938694"/>
            <a:ext cx="3538061" cy="540565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3.</a:t>
            </a: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 交互设计替换素材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4700"/>
              </a:lnSpc>
              <a:spcBef>
                <a:spcPts val="236"/>
              </a:spcBef>
            </a:pP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交互设计师将切图导入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Axure，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替换原有线框，添加动态交互效果，生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成高保真原型。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3" name="object 31">
            <a:extLst>
              <a:ext uri="{FF2B5EF4-FFF2-40B4-BE49-F238E27FC236}">
                <a16:creationId xmlns:a16="http://schemas.microsoft.com/office/drawing/2014/main" id="{2825D213-334E-41C5-8855-2465E18F3059}"/>
              </a:ext>
            </a:extLst>
          </p:cNvPr>
          <p:cNvGrpSpPr/>
          <p:nvPr/>
        </p:nvGrpSpPr>
        <p:grpSpPr>
          <a:xfrm>
            <a:off x="629141" y="3989327"/>
            <a:ext cx="571976" cy="571976"/>
            <a:chOff x="838854" y="5319102"/>
            <a:chExt cx="762635" cy="762635"/>
          </a:xfrm>
        </p:grpSpPr>
        <p:sp>
          <p:nvSpPr>
            <p:cNvPr id="34" name="object 32">
              <a:extLst>
                <a:ext uri="{FF2B5EF4-FFF2-40B4-BE49-F238E27FC236}">
                  <a16:creationId xmlns:a16="http://schemas.microsoft.com/office/drawing/2014/main" id="{26F79B7B-43B7-4FFA-87C5-F58833766842}"/>
                </a:ext>
              </a:extLst>
            </p:cNvPr>
            <p:cNvSpPr/>
            <p:nvPr/>
          </p:nvSpPr>
          <p:spPr>
            <a:xfrm>
              <a:off x="857919" y="5338167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362232" y="724465"/>
                  </a:moveTo>
                  <a:lnTo>
                    <a:pt x="317888" y="721741"/>
                  </a:lnTo>
                  <a:lnTo>
                    <a:pt x="274217" y="713610"/>
                  </a:lnTo>
                  <a:lnTo>
                    <a:pt x="231869" y="700194"/>
                  </a:lnTo>
                  <a:lnTo>
                    <a:pt x="191477" y="681693"/>
                  </a:lnTo>
                  <a:lnTo>
                    <a:pt x="153653" y="658387"/>
                  </a:lnTo>
                  <a:lnTo>
                    <a:pt x="118971" y="630629"/>
                  </a:lnTo>
                  <a:lnTo>
                    <a:pt x="87948" y="598835"/>
                  </a:lnTo>
                  <a:lnTo>
                    <a:pt x="61047" y="563478"/>
                  </a:lnTo>
                  <a:lnTo>
                    <a:pt x="38676" y="525094"/>
                  </a:lnTo>
                  <a:lnTo>
                    <a:pt x="21174" y="484265"/>
                  </a:lnTo>
                  <a:lnTo>
                    <a:pt x="8801" y="441601"/>
                  </a:lnTo>
                  <a:lnTo>
                    <a:pt x="1744" y="39773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9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lnTo>
                    <a:pt x="724356" y="371125"/>
                  </a:lnTo>
                  <a:lnTo>
                    <a:pt x="720545" y="415383"/>
                  </a:lnTo>
                  <a:lnTo>
                    <a:pt x="711344" y="458842"/>
                  </a:lnTo>
                  <a:lnTo>
                    <a:pt x="696892" y="500853"/>
                  </a:lnTo>
                  <a:lnTo>
                    <a:pt x="677405" y="540779"/>
                  </a:lnTo>
                  <a:lnTo>
                    <a:pt x="653181" y="578014"/>
                  </a:lnTo>
                  <a:lnTo>
                    <a:pt x="624580" y="612005"/>
                  </a:lnTo>
                  <a:lnTo>
                    <a:pt x="592030" y="642242"/>
                  </a:lnTo>
                  <a:lnTo>
                    <a:pt x="556024" y="668267"/>
                  </a:lnTo>
                  <a:lnTo>
                    <a:pt x="517107" y="689687"/>
                  </a:lnTo>
                  <a:lnTo>
                    <a:pt x="475861" y="706182"/>
                  </a:lnTo>
                  <a:lnTo>
                    <a:pt x="432900" y="717505"/>
                  </a:lnTo>
                  <a:lnTo>
                    <a:pt x="388877" y="723484"/>
                  </a:lnTo>
                  <a:lnTo>
                    <a:pt x="362232" y="724465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3">
              <a:extLst>
                <a:ext uri="{FF2B5EF4-FFF2-40B4-BE49-F238E27FC236}">
                  <a16:creationId xmlns:a16="http://schemas.microsoft.com/office/drawing/2014/main" id="{BAD8AFCB-8DF1-4037-8F5A-0E65D100220C}"/>
                </a:ext>
              </a:extLst>
            </p:cNvPr>
            <p:cNvSpPr/>
            <p:nvPr/>
          </p:nvSpPr>
          <p:spPr>
            <a:xfrm>
              <a:off x="857919" y="5338167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724465" y="362232"/>
                  </a:moveTo>
                  <a:lnTo>
                    <a:pt x="721741" y="406576"/>
                  </a:lnTo>
                  <a:lnTo>
                    <a:pt x="713610" y="450248"/>
                  </a:lnTo>
                  <a:lnTo>
                    <a:pt x="700194" y="492596"/>
                  </a:lnTo>
                  <a:lnTo>
                    <a:pt x="681693" y="532988"/>
                  </a:lnTo>
                  <a:lnTo>
                    <a:pt x="658387" y="570811"/>
                  </a:lnTo>
                  <a:lnTo>
                    <a:pt x="630629" y="605493"/>
                  </a:lnTo>
                  <a:lnTo>
                    <a:pt x="598835" y="636517"/>
                  </a:lnTo>
                  <a:lnTo>
                    <a:pt x="563478" y="663418"/>
                  </a:lnTo>
                  <a:lnTo>
                    <a:pt x="525094" y="685789"/>
                  </a:lnTo>
                  <a:lnTo>
                    <a:pt x="484265" y="703291"/>
                  </a:lnTo>
                  <a:lnTo>
                    <a:pt x="441601" y="715663"/>
                  </a:lnTo>
                  <a:lnTo>
                    <a:pt x="397737" y="722721"/>
                  </a:lnTo>
                  <a:lnTo>
                    <a:pt x="362232" y="724465"/>
                  </a:lnTo>
                  <a:lnTo>
                    <a:pt x="353340" y="724356"/>
                  </a:lnTo>
                  <a:lnTo>
                    <a:pt x="309082" y="720545"/>
                  </a:lnTo>
                  <a:lnTo>
                    <a:pt x="265623" y="711344"/>
                  </a:lnTo>
                  <a:lnTo>
                    <a:pt x="223612" y="696892"/>
                  </a:lnTo>
                  <a:lnTo>
                    <a:pt x="183686" y="677405"/>
                  </a:lnTo>
                  <a:lnTo>
                    <a:pt x="146450" y="653181"/>
                  </a:lnTo>
                  <a:lnTo>
                    <a:pt x="112460" y="624580"/>
                  </a:lnTo>
                  <a:lnTo>
                    <a:pt x="82223" y="592030"/>
                  </a:lnTo>
                  <a:lnTo>
                    <a:pt x="56197" y="556024"/>
                  </a:lnTo>
                  <a:lnTo>
                    <a:pt x="34777" y="517107"/>
                  </a:lnTo>
                  <a:lnTo>
                    <a:pt x="18283" y="475861"/>
                  </a:lnTo>
                  <a:lnTo>
                    <a:pt x="6960" y="432900"/>
                  </a:lnTo>
                  <a:lnTo>
                    <a:pt x="981" y="38887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9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34">
              <a:extLst>
                <a:ext uri="{FF2B5EF4-FFF2-40B4-BE49-F238E27FC236}">
                  <a16:creationId xmlns:a16="http://schemas.microsoft.com/office/drawing/2014/main" id="{7F39BC5E-BC41-45B5-9D37-AEECD171C28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34360" y="5528815"/>
              <a:ext cx="171583" cy="343167"/>
            </a:xfrm>
            <a:prstGeom prst="rect">
              <a:avLst/>
            </a:prstGeom>
          </p:spPr>
        </p:pic>
      </p:grpSp>
      <p:grpSp>
        <p:nvGrpSpPr>
          <p:cNvPr id="37" name="object 35">
            <a:extLst>
              <a:ext uri="{FF2B5EF4-FFF2-40B4-BE49-F238E27FC236}">
                <a16:creationId xmlns:a16="http://schemas.microsoft.com/office/drawing/2014/main" id="{E1838ACC-565B-4B15-BF2F-57EE1BA3F8BD}"/>
              </a:ext>
            </a:extLst>
          </p:cNvPr>
          <p:cNvGrpSpPr/>
          <p:nvPr/>
        </p:nvGrpSpPr>
        <p:grpSpPr>
          <a:xfrm>
            <a:off x="7127883" y="4825799"/>
            <a:ext cx="1280160" cy="271939"/>
            <a:chOff x="9503844" y="6434398"/>
            <a:chExt cx="1706880" cy="362585"/>
          </a:xfrm>
        </p:grpSpPr>
        <p:pic>
          <p:nvPicPr>
            <p:cNvPr id="38" name="object 36">
              <a:extLst>
                <a:ext uri="{FF2B5EF4-FFF2-40B4-BE49-F238E27FC236}">
                  <a16:creationId xmlns:a16="http://schemas.microsoft.com/office/drawing/2014/main" id="{A2EB285E-617C-4730-ACA6-D3D7BD68666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08611" y="6439164"/>
              <a:ext cx="1696774" cy="352700"/>
            </a:xfrm>
            <a:prstGeom prst="rect">
              <a:avLst/>
            </a:prstGeom>
          </p:spPr>
        </p:pic>
        <p:sp>
          <p:nvSpPr>
            <p:cNvPr id="39" name="object 37">
              <a:extLst>
                <a:ext uri="{FF2B5EF4-FFF2-40B4-BE49-F238E27FC236}">
                  <a16:creationId xmlns:a16="http://schemas.microsoft.com/office/drawing/2014/main" id="{D9A0F7D4-E50F-4AF8-908A-3BD5F7C661C6}"/>
                </a:ext>
              </a:extLst>
            </p:cNvPr>
            <p:cNvSpPr/>
            <p:nvPr/>
          </p:nvSpPr>
          <p:spPr>
            <a:xfrm>
              <a:off x="9508610" y="6439164"/>
              <a:ext cx="1697355" cy="353060"/>
            </a:xfrm>
            <a:custGeom>
              <a:avLst/>
              <a:gdLst/>
              <a:ahLst/>
              <a:cxnLst/>
              <a:rect l="l" t="t" r="r" b="b"/>
              <a:pathLst>
                <a:path w="1697354" h="353059">
                  <a:moveTo>
                    <a:pt x="0" y="281207"/>
                  </a:moveTo>
                  <a:lnTo>
                    <a:pt x="0" y="71493"/>
                  </a:lnTo>
                  <a:lnTo>
                    <a:pt x="0" y="66798"/>
                  </a:lnTo>
                  <a:lnTo>
                    <a:pt x="457" y="62149"/>
                  </a:lnTo>
                  <a:lnTo>
                    <a:pt x="1373" y="57545"/>
                  </a:lnTo>
                  <a:lnTo>
                    <a:pt x="2289" y="52941"/>
                  </a:lnTo>
                  <a:lnTo>
                    <a:pt x="3645" y="48470"/>
                  </a:lnTo>
                  <a:lnTo>
                    <a:pt x="5442" y="44134"/>
                  </a:lnTo>
                  <a:lnTo>
                    <a:pt x="7238" y="39797"/>
                  </a:lnTo>
                  <a:lnTo>
                    <a:pt x="9440" y="35676"/>
                  </a:lnTo>
                  <a:lnTo>
                    <a:pt x="12048" y="31773"/>
                  </a:lnTo>
                  <a:lnTo>
                    <a:pt x="14656" y="27870"/>
                  </a:lnTo>
                  <a:lnTo>
                    <a:pt x="44134" y="5442"/>
                  </a:lnTo>
                  <a:lnTo>
                    <a:pt x="48470" y="3645"/>
                  </a:lnTo>
                  <a:lnTo>
                    <a:pt x="52941" y="2289"/>
                  </a:lnTo>
                  <a:lnTo>
                    <a:pt x="57545" y="1373"/>
                  </a:lnTo>
                  <a:lnTo>
                    <a:pt x="62149" y="457"/>
                  </a:lnTo>
                  <a:lnTo>
                    <a:pt x="66798" y="0"/>
                  </a:lnTo>
                  <a:lnTo>
                    <a:pt x="71493" y="0"/>
                  </a:lnTo>
                  <a:lnTo>
                    <a:pt x="1625281" y="0"/>
                  </a:lnTo>
                  <a:lnTo>
                    <a:pt x="1629975" y="0"/>
                  </a:lnTo>
                  <a:lnTo>
                    <a:pt x="1634624" y="457"/>
                  </a:lnTo>
                  <a:lnTo>
                    <a:pt x="1639228" y="1373"/>
                  </a:lnTo>
                  <a:lnTo>
                    <a:pt x="1643832" y="2289"/>
                  </a:lnTo>
                  <a:lnTo>
                    <a:pt x="1648303" y="3645"/>
                  </a:lnTo>
                  <a:lnTo>
                    <a:pt x="1652640" y="5442"/>
                  </a:lnTo>
                  <a:lnTo>
                    <a:pt x="1656977" y="7238"/>
                  </a:lnTo>
                  <a:lnTo>
                    <a:pt x="1675834" y="20939"/>
                  </a:lnTo>
                  <a:lnTo>
                    <a:pt x="1679154" y="24259"/>
                  </a:lnTo>
                  <a:lnTo>
                    <a:pt x="1691332" y="44134"/>
                  </a:lnTo>
                  <a:lnTo>
                    <a:pt x="1693128" y="48470"/>
                  </a:lnTo>
                  <a:lnTo>
                    <a:pt x="1696774" y="71493"/>
                  </a:lnTo>
                  <a:lnTo>
                    <a:pt x="1696774" y="281207"/>
                  </a:lnTo>
                  <a:lnTo>
                    <a:pt x="1691332" y="308566"/>
                  </a:lnTo>
                  <a:lnTo>
                    <a:pt x="1689536" y="312903"/>
                  </a:lnTo>
                  <a:lnTo>
                    <a:pt x="1661097" y="343259"/>
                  </a:lnTo>
                  <a:lnTo>
                    <a:pt x="1639228" y="351326"/>
                  </a:lnTo>
                  <a:lnTo>
                    <a:pt x="1634624" y="352242"/>
                  </a:lnTo>
                  <a:lnTo>
                    <a:pt x="1629975" y="352700"/>
                  </a:lnTo>
                  <a:lnTo>
                    <a:pt x="1625281" y="352700"/>
                  </a:lnTo>
                  <a:lnTo>
                    <a:pt x="71493" y="352700"/>
                  </a:lnTo>
                  <a:lnTo>
                    <a:pt x="31773" y="340651"/>
                  </a:lnTo>
                  <a:lnTo>
                    <a:pt x="27870" y="338043"/>
                  </a:lnTo>
                  <a:lnTo>
                    <a:pt x="3645" y="304229"/>
                  </a:lnTo>
                  <a:lnTo>
                    <a:pt x="1373" y="295154"/>
                  </a:lnTo>
                  <a:lnTo>
                    <a:pt x="457" y="290550"/>
                  </a:lnTo>
                  <a:lnTo>
                    <a:pt x="0" y="285901"/>
                  </a:lnTo>
                  <a:lnTo>
                    <a:pt x="0" y="281207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0" name="object 38">
              <a:extLst>
                <a:ext uri="{FF2B5EF4-FFF2-40B4-BE49-F238E27FC236}">
                  <a16:creationId xmlns:a16="http://schemas.microsoft.com/office/drawing/2014/main" id="{EE5F04AE-AC85-467D-883A-FFD4A8A298E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665896" y="6548787"/>
              <a:ext cx="104856" cy="133454"/>
            </a:xfrm>
            <a:prstGeom prst="rect">
              <a:avLst/>
            </a:prstGeom>
          </p:spPr>
        </p:pic>
      </p:grpSp>
      <p:grpSp>
        <p:nvGrpSpPr>
          <p:cNvPr id="41" name="object 39">
            <a:extLst>
              <a:ext uri="{FF2B5EF4-FFF2-40B4-BE49-F238E27FC236}">
                <a16:creationId xmlns:a16="http://schemas.microsoft.com/office/drawing/2014/main" id="{41C0882E-3156-4D9B-8356-922F8F7D8433}"/>
              </a:ext>
            </a:extLst>
          </p:cNvPr>
          <p:cNvGrpSpPr/>
          <p:nvPr/>
        </p:nvGrpSpPr>
        <p:grpSpPr>
          <a:xfrm>
            <a:off x="5991140" y="1072399"/>
            <a:ext cx="2145030" cy="3574733"/>
            <a:chOff x="7988186" y="1429866"/>
            <a:chExt cx="2860040" cy="4766310"/>
          </a:xfrm>
        </p:grpSpPr>
        <p:sp>
          <p:nvSpPr>
            <p:cNvPr id="42" name="object 40">
              <a:extLst>
                <a:ext uri="{FF2B5EF4-FFF2-40B4-BE49-F238E27FC236}">
                  <a16:creationId xmlns:a16="http://schemas.microsoft.com/office/drawing/2014/main" id="{D25A4B1D-2271-42E1-8C35-1D7F628AE033}"/>
                </a:ext>
              </a:extLst>
            </p:cNvPr>
            <p:cNvSpPr/>
            <p:nvPr/>
          </p:nvSpPr>
          <p:spPr>
            <a:xfrm>
              <a:off x="8026316" y="1468076"/>
              <a:ext cx="2783840" cy="4690110"/>
            </a:xfrm>
            <a:custGeom>
              <a:avLst/>
              <a:gdLst/>
              <a:ahLst/>
              <a:cxnLst/>
              <a:rect l="l" t="t" r="r" b="b"/>
              <a:pathLst>
                <a:path w="2783840" h="4690110">
                  <a:moveTo>
                    <a:pt x="2523116" y="4689800"/>
                  </a:moveTo>
                  <a:lnTo>
                    <a:pt x="260356" y="4689800"/>
                  </a:lnTo>
                  <a:lnTo>
                    <a:pt x="247275" y="4689158"/>
                  </a:lnTo>
                  <a:lnTo>
                    <a:pt x="208426" y="4683394"/>
                  </a:lnTo>
                  <a:lnTo>
                    <a:pt x="170850" y="4671996"/>
                  </a:lnTo>
                  <a:lnTo>
                    <a:pt x="135347" y="4655204"/>
                  </a:lnTo>
                  <a:lnTo>
                    <a:pt x="102699" y="4633390"/>
                  </a:lnTo>
                  <a:lnTo>
                    <a:pt x="73599" y="4607015"/>
                  </a:lnTo>
                  <a:lnTo>
                    <a:pt x="48689" y="4576662"/>
                  </a:lnTo>
                  <a:lnTo>
                    <a:pt x="28498" y="4542975"/>
                  </a:lnTo>
                  <a:lnTo>
                    <a:pt x="13471" y="4506698"/>
                  </a:lnTo>
                  <a:lnTo>
                    <a:pt x="3929" y="4468601"/>
                  </a:lnTo>
                  <a:lnTo>
                    <a:pt x="80" y="4429524"/>
                  </a:lnTo>
                  <a:lnTo>
                    <a:pt x="0" y="4422972"/>
                  </a:lnTo>
                  <a:lnTo>
                    <a:pt x="80" y="260275"/>
                  </a:lnTo>
                  <a:lnTo>
                    <a:pt x="3929" y="221198"/>
                  </a:lnTo>
                  <a:lnTo>
                    <a:pt x="13471" y="183101"/>
                  </a:lnTo>
                  <a:lnTo>
                    <a:pt x="28498" y="146824"/>
                  </a:lnTo>
                  <a:lnTo>
                    <a:pt x="48689" y="113138"/>
                  </a:lnTo>
                  <a:lnTo>
                    <a:pt x="73599" y="82785"/>
                  </a:lnTo>
                  <a:lnTo>
                    <a:pt x="102699" y="56410"/>
                  </a:lnTo>
                  <a:lnTo>
                    <a:pt x="135347" y="34595"/>
                  </a:lnTo>
                  <a:lnTo>
                    <a:pt x="170851" y="17803"/>
                  </a:lnTo>
                  <a:lnTo>
                    <a:pt x="208426" y="6405"/>
                  </a:lnTo>
                  <a:lnTo>
                    <a:pt x="247275" y="642"/>
                  </a:lnTo>
                  <a:lnTo>
                    <a:pt x="2523116" y="0"/>
                  </a:lnTo>
                  <a:lnTo>
                    <a:pt x="2536197" y="642"/>
                  </a:lnTo>
                  <a:lnTo>
                    <a:pt x="2575046" y="6405"/>
                  </a:lnTo>
                  <a:lnTo>
                    <a:pt x="2612621" y="17803"/>
                  </a:lnTo>
                  <a:lnTo>
                    <a:pt x="2648124" y="34595"/>
                  </a:lnTo>
                  <a:lnTo>
                    <a:pt x="2680773" y="56410"/>
                  </a:lnTo>
                  <a:lnTo>
                    <a:pt x="2709873" y="82785"/>
                  </a:lnTo>
                  <a:lnTo>
                    <a:pt x="2734783" y="113138"/>
                  </a:lnTo>
                  <a:lnTo>
                    <a:pt x="2754974" y="146824"/>
                  </a:lnTo>
                  <a:lnTo>
                    <a:pt x="2770001" y="183101"/>
                  </a:lnTo>
                  <a:lnTo>
                    <a:pt x="2779543" y="221198"/>
                  </a:lnTo>
                  <a:lnTo>
                    <a:pt x="2783392" y="260275"/>
                  </a:lnTo>
                  <a:lnTo>
                    <a:pt x="2783392" y="4429524"/>
                  </a:lnTo>
                  <a:lnTo>
                    <a:pt x="2779543" y="4468601"/>
                  </a:lnTo>
                  <a:lnTo>
                    <a:pt x="2770001" y="4506698"/>
                  </a:lnTo>
                  <a:lnTo>
                    <a:pt x="2754974" y="4542975"/>
                  </a:lnTo>
                  <a:lnTo>
                    <a:pt x="2734783" y="4576662"/>
                  </a:lnTo>
                  <a:lnTo>
                    <a:pt x="2709873" y="4607015"/>
                  </a:lnTo>
                  <a:lnTo>
                    <a:pt x="2680773" y="4633389"/>
                  </a:lnTo>
                  <a:lnTo>
                    <a:pt x="2648124" y="4655204"/>
                  </a:lnTo>
                  <a:lnTo>
                    <a:pt x="2612621" y="4671996"/>
                  </a:lnTo>
                  <a:lnTo>
                    <a:pt x="2575046" y="4683394"/>
                  </a:lnTo>
                  <a:lnTo>
                    <a:pt x="2536197" y="4689158"/>
                  </a:lnTo>
                  <a:lnTo>
                    <a:pt x="2523116" y="4689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41">
              <a:extLst>
                <a:ext uri="{FF2B5EF4-FFF2-40B4-BE49-F238E27FC236}">
                  <a16:creationId xmlns:a16="http://schemas.microsoft.com/office/drawing/2014/main" id="{37D0F6D8-C2AF-48D1-90FC-14EC4A5D1167}"/>
                </a:ext>
              </a:extLst>
            </p:cNvPr>
            <p:cNvSpPr/>
            <p:nvPr/>
          </p:nvSpPr>
          <p:spPr>
            <a:xfrm>
              <a:off x="8026316" y="1467995"/>
              <a:ext cx="2783840" cy="4690110"/>
            </a:xfrm>
            <a:custGeom>
              <a:avLst/>
              <a:gdLst/>
              <a:ahLst/>
              <a:cxnLst/>
              <a:rect l="l" t="t" r="r" b="b"/>
              <a:pathLst>
                <a:path w="2783840" h="4690110">
                  <a:moveTo>
                    <a:pt x="0" y="4423053"/>
                  </a:moveTo>
                  <a:lnTo>
                    <a:pt x="0" y="266908"/>
                  </a:lnTo>
                  <a:lnTo>
                    <a:pt x="80" y="260356"/>
                  </a:lnTo>
                  <a:lnTo>
                    <a:pt x="3929" y="221279"/>
                  </a:lnTo>
                  <a:lnTo>
                    <a:pt x="13471" y="183182"/>
                  </a:lnTo>
                  <a:lnTo>
                    <a:pt x="28498" y="146905"/>
                  </a:lnTo>
                  <a:lnTo>
                    <a:pt x="48689" y="113218"/>
                  </a:lnTo>
                  <a:lnTo>
                    <a:pt x="73599" y="82865"/>
                  </a:lnTo>
                  <a:lnTo>
                    <a:pt x="102699" y="56490"/>
                  </a:lnTo>
                  <a:lnTo>
                    <a:pt x="135347" y="34675"/>
                  </a:lnTo>
                  <a:lnTo>
                    <a:pt x="170851" y="17883"/>
                  </a:lnTo>
                  <a:lnTo>
                    <a:pt x="208426" y="6485"/>
                  </a:lnTo>
                  <a:lnTo>
                    <a:pt x="247275" y="722"/>
                  </a:lnTo>
                  <a:lnTo>
                    <a:pt x="266908" y="0"/>
                  </a:lnTo>
                  <a:lnTo>
                    <a:pt x="2516564" y="0"/>
                  </a:lnTo>
                  <a:lnTo>
                    <a:pt x="2555728" y="2888"/>
                  </a:lnTo>
                  <a:lnTo>
                    <a:pt x="2594043" y="11492"/>
                  </a:lnTo>
                  <a:lnTo>
                    <a:pt x="2630682" y="25625"/>
                  </a:lnTo>
                  <a:lnTo>
                    <a:pt x="2664850" y="44982"/>
                  </a:lnTo>
                  <a:lnTo>
                    <a:pt x="2695809" y="69142"/>
                  </a:lnTo>
                  <a:lnTo>
                    <a:pt x="2722887" y="97583"/>
                  </a:lnTo>
                  <a:lnTo>
                    <a:pt x="2745499" y="129689"/>
                  </a:lnTo>
                  <a:lnTo>
                    <a:pt x="2763155" y="164766"/>
                  </a:lnTo>
                  <a:lnTo>
                    <a:pt x="2775474" y="202054"/>
                  </a:lnTo>
                  <a:lnTo>
                    <a:pt x="2782187" y="240746"/>
                  </a:lnTo>
                  <a:lnTo>
                    <a:pt x="2783473" y="266908"/>
                  </a:lnTo>
                  <a:lnTo>
                    <a:pt x="2783473" y="4423053"/>
                  </a:lnTo>
                  <a:lnTo>
                    <a:pt x="2780584" y="4462216"/>
                  </a:lnTo>
                  <a:lnTo>
                    <a:pt x="2771980" y="4500532"/>
                  </a:lnTo>
                  <a:lnTo>
                    <a:pt x="2757846" y="4537170"/>
                  </a:lnTo>
                  <a:lnTo>
                    <a:pt x="2738490" y="4571338"/>
                  </a:lnTo>
                  <a:lnTo>
                    <a:pt x="2714330" y="4602297"/>
                  </a:lnTo>
                  <a:lnTo>
                    <a:pt x="2685889" y="4629375"/>
                  </a:lnTo>
                  <a:lnTo>
                    <a:pt x="2653782" y="4651987"/>
                  </a:lnTo>
                  <a:lnTo>
                    <a:pt x="2618705" y="4669643"/>
                  </a:lnTo>
                  <a:lnTo>
                    <a:pt x="2581418" y="4681962"/>
                  </a:lnTo>
                  <a:lnTo>
                    <a:pt x="2542726" y="4688676"/>
                  </a:lnTo>
                  <a:lnTo>
                    <a:pt x="2516564" y="4689961"/>
                  </a:lnTo>
                  <a:lnTo>
                    <a:pt x="266908" y="4689961"/>
                  </a:lnTo>
                  <a:lnTo>
                    <a:pt x="227744" y="4687072"/>
                  </a:lnTo>
                  <a:lnTo>
                    <a:pt x="189428" y="4678467"/>
                  </a:lnTo>
                  <a:lnTo>
                    <a:pt x="152790" y="4664335"/>
                  </a:lnTo>
                  <a:lnTo>
                    <a:pt x="118621" y="4644978"/>
                  </a:lnTo>
                  <a:lnTo>
                    <a:pt x="87663" y="4620819"/>
                  </a:lnTo>
                  <a:lnTo>
                    <a:pt x="60585" y="4592377"/>
                  </a:lnTo>
                  <a:lnTo>
                    <a:pt x="37973" y="4560271"/>
                  </a:lnTo>
                  <a:lnTo>
                    <a:pt x="20317" y="4525193"/>
                  </a:lnTo>
                  <a:lnTo>
                    <a:pt x="7998" y="4487906"/>
                  </a:lnTo>
                  <a:lnTo>
                    <a:pt x="1285" y="4449214"/>
                  </a:lnTo>
                  <a:lnTo>
                    <a:pt x="0" y="4423053"/>
                  </a:lnTo>
                  <a:close/>
                </a:path>
              </a:pathLst>
            </a:custGeom>
            <a:ln w="76259">
              <a:solidFill>
                <a:srgbClr val="1F2937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4" name="object 42">
              <a:extLst>
                <a:ext uri="{FF2B5EF4-FFF2-40B4-BE49-F238E27FC236}">
                  <a16:creationId xmlns:a16="http://schemas.microsoft.com/office/drawing/2014/main" id="{E9575E06-EFBA-44A0-9ECB-2EAAC5F263FF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064446" y="1506125"/>
              <a:ext cx="2707213" cy="4613701"/>
            </a:xfrm>
            <a:prstGeom prst="rect">
              <a:avLst/>
            </a:prstGeom>
          </p:spPr>
        </p:pic>
        <p:sp>
          <p:nvSpPr>
            <p:cNvPr id="45" name="object 43">
              <a:extLst>
                <a:ext uri="{FF2B5EF4-FFF2-40B4-BE49-F238E27FC236}">
                  <a16:creationId xmlns:a16="http://schemas.microsoft.com/office/drawing/2014/main" id="{C574D089-F9C3-4137-B883-018031637CE0}"/>
                </a:ext>
              </a:extLst>
            </p:cNvPr>
            <p:cNvSpPr/>
            <p:nvPr/>
          </p:nvSpPr>
          <p:spPr>
            <a:xfrm>
              <a:off x="8807976" y="1506125"/>
              <a:ext cx="1220470" cy="229235"/>
            </a:xfrm>
            <a:custGeom>
              <a:avLst/>
              <a:gdLst/>
              <a:ahLst/>
              <a:cxnLst/>
              <a:rect l="l" t="t" r="r" b="b"/>
              <a:pathLst>
                <a:path w="1220470" h="229235">
                  <a:moveTo>
                    <a:pt x="1113274" y="228778"/>
                  </a:moveTo>
                  <a:lnTo>
                    <a:pt x="106878" y="228778"/>
                  </a:lnTo>
                  <a:lnTo>
                    <a:pt x="99439" y="228045"/>
                  </a:lnTo>
                  <a:lnTo>
                    <a:pt x="57083" y="213673"/>
                  </a:lnTo>
                  <a:lnTo>
                    <a:pt x="23450" y="184185"/>
                  </a:lnTo>
                  <a:lnTo>
                    <a:pt x="3663" y="144072"/>
                  </a:lnTo>
                  <a:lnTo>
                    <a:pt x="0" y="121900"/>
                  </a:lnTo>
                  <a:lnTo>
                    <a:pt x="0" y="114389"/>
                  </a:lnTo>
                  <a:lnTo>
                    <a:pt x="0" y="0"/>
                  </a:lnTo>
                  <a:lnTo>
                    <a:pt x="1220152" y="0"/>
                  </a:lnTo>
                  <a:lnTo>
                    <a:pt x="1220152" y="121900"/>
                  </a:lnTo>
                  <a:lnTo>
                    <a:pt x="1208570" y="165103"/>
                  </a:lnTo>
                  <a:lnTo>
                    <a:pt x="1181337" y="200585"/>
                  </a:lnTo>
                  <a:lnTo>
                    <a:pt x="1142598" y="222945"/>
                  </a:lnTo>
                  <a:lnTo>
                    <a:pt x="1120712" y="228045"/>
                  </a:lnTo>
                  <a:lnTo>
                    <a:pt x="1113274" y="228778"/>
                  </a:lnTo>
                  <a:close/>
                </a:path>
              </a:pathLst>
            </a:custGeom>
            <a:solidFill>
              <a:srgbClr val="1F293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44">
              <a:extLst>
                <a:ext uri="{FF2B5EF4-FFF2-40B4-BE49-F238E27FC236}">
                  <a16:creationId xmlns:a16="http://schemas.microsoft.com/office/drawing/2014/main" id="{0623D8C8-567B-4552-B089-66F79FBA8E45}"/>
                </a:ext>
              </a:extLst>
            </p:cNvPr>
            <p:cNvSpPr/>
            <p:nvPr/>
          </p:nvSpPr>
          <p:spPr>
            <a:xfrm>
              <a:off x="8960495" y="6005438"/>
              <a:ext cx="915669" cy="38735"/>
            </a:xfrm>
            <a:custGeom>
              <a:avLst/>
              <a:gdLst/>
              <a:ahLst/>
              <a:cxnLst/>
              <a:rect l="l" t="t" r="r" b="b"/>
              <a:pathLst>
                <a:path w="915670" h="38735">
                  <a:moveTo>
                    <a:pt x="898577" y="38129"/>
                  </a:moveTo>
                  <a:lnTo>
                    <a:pt x="16536" y="38129"/>
                  </a:lnTo>
                  <a:lnTo>
                    <a:pt x="14104" y="37646"/>
                  </a:lnTo>
                  <a:lnTo>
                    <a:pt x="0" y="21593"/>
                  </a:lnTo>
                  <a:lnTo>
                    <a:pt x="0" y="19064"/>
                  </a:lnTo>
                  <a:lnTo>
                    <a:pt x="0" y="16536"/>
                  </a:lnTo>
                  <a:lnTo>
                    <a:pt x="16536" y="0"/>
                  </a:lnTo>
                  <a:lnTo>
                    <a:pt x="898577" y="0"/>
                  </a:lnTo>
                  <a:lnTo>
                    <a:pt x="915114" y="16536"/>
                  </a:lnTo>
                  <a:lnTo>
                    <a:pt x="915114" y="21593"/>
                  </a:lnTo>
                  <a:lnTo>
                    <a:pt x="901009" y="37646"/>
                  </a:lnTo>
                  <a:lnTo>
                    <a:pt x="898577" y="38129"/>
                  </a:lnTo>
                  <a:close/>
                </a:path>
              </a:pathLst>
            </a:custGeom>
            <a:solidFill>
              <a:srgbClr val="D0D5D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2259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小程序首页基础容器搭建</a:t>
            </a:r>
          </a:p>
        </p:txBody>
      </p:sp>
      <p:grpSp>
        <p:nvGrpSpPr>
          <p:cNvPr id="28" name="object 4">
            <a:extLst>
              <a:ext uri="{FF2B5EF4-FFF2-40B4-BE49-F238E27FC236}">
                <a16:creationId xmlns:a16="http://schemas.microsoft.com/office/drawing/2014/main" id="{7D3C9033-EDB9-4BD6-B861-84BD92B2EB56}"/>
              </a:ext>
            </a:extLst>
          </p:cNvPr>
          <p:cNvGrpSpPr/>
          <p:nvPr/>
        </p:nvGrpSpPr>
        <p:grpSpPr>
          <a:xfrm>
            <a:off x="571947" y="1572853"/>
            <a:ext cx="400526" cy="400526"/>
            <a:chOff x="762595" y="2097137"/>
            <a:chExt cx="534035" cy="534035"/>
          </a:xfrm>
        </p:grpSpPr>
        <p:sp>
          <p:nvSpPr>
            <p:cNvPr id="29" name="object 5">
              <a:extLst>
                <a:ext uri="{FF2B5EF4-FFF2-40B4-BE49-F238E27FC236}">
                  <a16:creationId xmlns:a16="http://schemas.microsoft.com/office/drawing/2014/main" id="{DDB8BE4E-BD9F-483A-A1BB-2738E08E5574}"/>
                </a:ext>
              </a:extLst>
            </p:cNvPr>
            <p:cNvSpPr/>
            <p:nvPr/>
          </p:nvSpPr>
          <p:spPr>
            <a:xfrm>
              <a:off x="762595" y="2097137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30" name="object 6">
              <a:extLst>
                <a:ext uri="{FF2B5EF4-FFF2-40B4-BE49-F238E27FC236}">
                  <a16:creationId xmlns:a16="http://schemas.microsoft.com/office/drawing/2014/main" id="{6A12B92F-37CF-4479-A68F-88178AC83C7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43711" y="2211526"/>
              <a:ext cx="171583" cy="305038"/>
            </a:xfrm>
            <a:prstGeom prst="rect">
              <a:avLst/>
            </a:prstGeom>
          </p:spPr>
        </p:pic>
      </p:grpSp>
      <p:grpSp>
        <p:nvGrpSpPr>
          <p:cNvPr id="31" name="object 7">
            <a:extLst>
              <a:ext uri="{FF2B5EF4-FFF2-40B4-BE49-F238E27FC236}">
                <a16:creationId xmlns:a16="http://schemas.microsoft.com/office/drawing/2014/main" id="{47F0BC2D-8164-4BD7-B78A-1149A278A09D}"/>
              </a:ext>
            </a:extLst>
          </p:cNvPr>
          <p:cNvGrpSpPr/>
          <p:nvPr/>
        </p:nvGrpSpPr>
        <p:grpSpPr>
          <a:xfrm>
            <a:off x="571947" y="2566610"/>
            <a:ext cx="400526" cy="400526"/>
            <a:chOff x="762595" y="3422146"/>
            <a:chExt cx="534035" cy="534035"/>
          </a:xfrm>
        </p:grpSpPr>
        <p:sp>
          <p:nvSpPr>
            <p:cNvPr id="32" name="object 8">
              <a:extLst>
                <a:ext uri="{FF2B5EF4-FFF2-40B4-BE49-F238E27FC236}">
                  <a16:creationId xmlns:a16="http://schemas.microsoft.com/office/drawing/2014/main" id="{7052E464-23B3-4FD8-BC7E-7CD28A745FFD}"/>
                </a:ext>
              </a:extLst>
            </p:cNvPr>
            <p:cNvSpPr/>
            <p:nvPr/>
          </p:nvSpPr>
          <p:spPr>
            <a:xfrm>
              <a:off x="762595" y="3422146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33" name="object 9">
              <a:extLst>
                <a:ext uri="{FF2B5EF4-FFF2-40B4-BE49-F238E27FC236}">
                  <a16:creationId xmlns:a16="http://schemas.microsoft.com/office/drawing/2014/main" id="{AC083706-F943-49E8-8118-46212482381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5581" y="3536535"/>
              <a:ext cx="257375" cy="305038"/>
            </a:xfrm>
            <a:prstGeom prst="rect">
              <a:avLst/>
            </a:prstGeom>
          </p:spPr>
        </p:pic>
      </p:grpSp>
      <p:grpSp>
        <p:nvGrpSpPr>
          <p:cNvPr id="34" name="object 10">
            <a:extLst>
              <a:ext uri="{FF2B5EF4-FFF2-40B4-BE49-F238E27FC236}">
                <a16:creationId xmlns:a16="http://schemas.microsoft.com/office/drawing/2014/main" id="{B2733EB4-38EE-4175-A63D-B7EF62168F61}"/>
              </a:ext>
            </a:extLst>
          </p:cNvPr>
          <p:cNvGrpSpPr/>
          <p:nvPr/>
        </p:nvGrpSpPr>
        <p:grpSpPr>
          <a:xfrm>
            <a:off x="571947" y="3553218"/>
            <a:ext cx="400526" cy="400526"/>
            <a:chOff x="762595" y="4737623"/>
            <a:chExt cx="534035" cy="534035"/>
          </a:xfrm>
        </p:grpSpPr>
        <p:sp>
          <p:nvSpPr>
            <p:cNvPr id="35" name="object 11">
              <a:extLst>
                <a:ext uri="{FF2B5EF4-FFF2-40B4-BE49-F238E27FC236}">
                  <a16:creationId xmlns:a16="http://schemas.microsoft.com/office/drawing/2014/main" id="{FADB27F8-847E-4DD3-ACFF-49354F710548}"/>
                </a:ext>
              </a:extLst>
            </p:cNvPr>
            <p:cNvSpPr/>
            <p:nvPr/>
          </p:nvSpPr>
          <p:spPr>
            <a:xfrm>
              <a:off x="762595" y="4737623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266908" y="533816"/>
                  </a:moveTo>
                  <a:lnTo>
                    <a:pt x="227744" y="530927"/>
                  </a:lnTo>
                  <a:lnTo>
                    <a:pt x="189428" y="522323"/>
                  </a:lnTo>
                  <a:lnTo>
                    <a:pt x="152790" y="508190"/>
                  </a:lnTo>
                  <a:lnTo>
                    <a:pt x="118622" y="488834"/>
                  </a:lnTo>
                  <a:lnTo>
                    <a:pt x="87663" y="464674"/>
                  </a:lnTo>
                  <a:lnTo>
                    <a:pt x="60585" y="436233"/>
                  </a:lnTo>
                  <a:lnTo>
                    <a:pt x="37973" y="404126"/>
                  </a:lnTo>
                  <a:lnTo>
                    <a:pt x="20317" y="369049"/>
                  </a:lnTo>
                  <a:lnTo>
                    <a:pt x="7998" y="331761"/>
                  </a:lnTo>
                  <a:lnTo>
                    <a:pt x="1285" y="293069"/>
                  </a:lnTo>
                  <a:lnTo>
                    <a:pt x="0" y="266908"/>
                  </a:lnTo>
                  <a:lnTo>
                    <a:pt x="321" y="253811"/>
                  </a:lnTo>
                  <a:lnTo>
                    <a:pt x="5128" y="214837"/>
                  </a:lnTo>
                  <a:lnTo>
                    <a:pt x="15602" y="176989"/>
                  </a:lnTo>
                  <a:lnTo>
                    <a:pt x="31516" y="141088"/>
                  </a:lnTo>
                  <a:lnTo>
                    <a:pt x="52525" y="107911"/>
                  </a:lnTo>
                  <a:lnTo>
                    <a:pt x="78175" y="78175"/>
                  </a:lnTo>
                  <a:lnTo>
                    <a:pt x="107911" y="52525"/>
                  </a:lnTo>
                  <a:lnTo>
                    <a:pt x="141088" y="31516"/>
                  </a:lnTo>
                  <a:lnTo>
                    <a:pt x="176989" y="15602"/>
                  </a:lnTo>
                  <a:lnTo>
                    <a:pt x="214837" y="5128"/>
                  </a:lnTo>
                  <a:lnTo>
                    <a:pt x="253811" y="321"/>
                  </a:lnTo>
                  <a:lnTo>
                    <a:pt x="266908" y="0"/>
                  </a:lnTo>
                  <a:lnTo>
                    <a:pt x="280004" y="321"/>
                  </a:lnTo>
                  <a:lnTo>
                    <a:pt x="318979" y="5128"/>
                  </a:lnTo>
                  <a:lnTo>
                    <a:pt x="356827" y="15602"/>
                  </a:lnTo>
                  <a:lnTo>
                    <a:pt x="392728" y="31516"/>
                  </a:lnTo>
                  <a:lnTo>
                    <a:pt x="425905" y="52525"/>
                  </a:lnTo>
                  <a:lnTo>
                    <a:pt x="455641" y="78175"/>
                  </a:lnTo>
                  <a:lnTo>
                    <a:pt x="481291" y="107911"/>
                  </a:lnTo>
                  <a:lnTo>
                    <a:pt x="502300" y="141088"/>
                  </a:lnTo>
                  <a:lnTo>
                    <a:pt x="518214" y="176989"/>
                  </a:lnTo>
                  <a:lnTo>
                    <a:pt x="528688" y="214837"/>
                  </a:lnTo>
                  <a:lnTo>
                    <a:pt x="533495" y="253811"/>
                  </a:lnTo>
                  <a:lnTo>
                    <a:pt x="533816" y="266908"/>
                  </a:lnTo>
                  <a:lnTo>
                    <a:pt x="533495" y="280004"/>
                  </a:lnTo>
                  <a:lnTo>
                    <a:pt x="528688" y="318979"/>
                  </a:lnTo>
                  <a:lnTo>
                    <a:pt x="518214" y="356827"/>
                  </a:lnTo>
                  <a:lnTo>
                    <a:pt x="502300" y="392728"/>
                  </a:lnTo>
                  <a:lnTo>
                    <a:pt x="481291" y="425905"/>
                  </a:lnTo>
                  <a:lnTo>
                    <a:pt x="455641" y="455641"/>
                  </a:lnTo>
                  <a:lnTo>
                    <a:pt x="425905" y="481291"/>
                  </a:lnTo>
                  <a:lnTo>
                    <a:pt x="392728" y="502300"/>
                  </a:lnTo>
                  <a:lnTo>
                    <a:pt x="356827" y="518214"/>
                  </a:lnTo>
                  <a:lnTo>
                    <a:pt x="318979" y="528688"/>
                  </a:lnTo>
                  <a:lnTo>
                    <a:pt x="280004" y="533495"/>
                  </a:lnTo>
                  <a:lnTo>
                    <a:pt x="266908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36" name="object 12">
              <a:extLst>
                <a:ext uri="{FF2B5EF4-FFF2-40B4-BE49-F238E27FC236}">
                  <a16:creationId xmlns:a16="http://schemas.microsoft.com/office/drawing/2014/main" id="{75C3AFB4-A944-4AEA-B13D-A18CA397737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4179" y="4852012"/>
              <a:ext cx="200181" cy="305038"/>
            </a:xfrm>
            <a:prstGeom prst="rect">
              <a:avLst/>
            </a:prstGeom>
          </p:spPr>
        </p:pic>
      </p:grpSp>
      <p:sp>
        <p:nvSpPr>
          <p:cNvPr id="37" name="object 13">
            <a:extLst>
              <a:ext uri="{FF2B5EF4-FFF2-40B4-BE49-F238E27FC236}">
                <a16:creationId xmlns:a16="http://schemas.microsoft.com/office/drawing/2014/main" id="{15839F96-811B-4AFD-A3AD-E9351954FE18}"/>
              </a:ext>
            </a:extLst>
          </p:cNvPr>
          <p:cNvSpPr txBox="1">
            <a:spLocks/>
          </p:cNvSpPr>
          <p:nvPr/>
        </p:nvSpPr>
        <p:spPr>
          <a:xfrm>
            <a:off x="1033242" y="1593028"/>
            <a:ext cx="4396394" cy="248298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>
            <a:lvl1pPr marL="0">
              <a:defRPr sz="1350" b="1" i="0">
                <a:solidFill>
                  <a:srgbClr val="1F2937"/>
                </a:solidFill>
                <a:latin typeface="微软雅黑"/>
                <a:ea typeface="+mn-ea"/>
                <a:cs typeface="微软雅黑"/>
              </a:defRPr>
            </a:lvl1pPr>
            <a:lvl2pPr marL="342900">
              <a:defRPr>
                <a:latin typeface="+mn-lt"/>
                <a:ea typeface="+mn-ea"/>
                <a:cs typeface="+mn-cs"/>
              </a:defRPr>
            </a:lvl2pPr>
            <a:lvl3pPr marL="685800">
              <a:defRPr>
                <a:latin typeface="+mn-lt"/>
                <a:ea typeface="+mn-ea"/>
                <a:cs typeface="+mn-cs"/>
              </a:defRPr>
            </a:lvl3pPr>
            <a:lvl4pPr marL="1028700">
              <a:defRPr>
                <a:latin typeface="+mn-lt"/>
                <a:ea typeface="+mn-ea"/>
                <a:cs typeface="+mn-cs"/>
              </a:defRPr>
            </a:lvl4pPr>
            <a:lvl5pPr marL="1371600">
              <a:defRPr>
                <a:latin typeface="+mn-lt"/>
                <a:ea typeface="+mn-ea"/>
                <a:cs typeface="+mn-cs"/>
              </a:defRPr>
            </a:lvl5pPr>
            <a:lvl6pPr marL="1714500">
              <a:defRPr>
                <a:latin typeface="+mn-lt"/>
                <a:ea typeface="+mn-ea"/>
                <a:cs typeface="+mn-cs"/>
              </a:defRPr>
            </a:lvl6pPr>
            <a:lvl7pPr marL="2057400">
              <a:defRPr>
                <a:latin typeface="+mn-lt"/>
                <a:ea typeface="+mn-ea"/>
                <a:cs typeface="+mn-cs"/>
              </a:defRPr>
            </a:lvl7pPr>
            <a:lvl8pPr marL="2400300">
              <a:defRPr>
                <a:latin typeface="+mn-lt"/>
                <a:ea typeface="+mn-ea"/>
                <a:cs typeface="+mn-cs"/>
              </a:defRPr>
            </a:lvl8pPr>
            <a:lvl9pPr marL="2743200">
              <a:defRPr>
                <a:latin typeface="+mn-lt"/>
                <a:ea typeface="+mn-ea"/>
                <a:cs typeface="+mn-cs"/>
              </a:defRPr>
            </a:lvl9pPr>
          </a:lstStyle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背景容器尺寸规范</a:t>
            </a:r>
          </a:p>
          <a:p>
            <a:pPr marL="9525" marR="3810" lvl="0" indent="0" defTabSz="914400" eaLnBrk="1" fontAlgn="auto" latinLnBrk="0" hangingPunct="1">
              <a:lnSpc>
                <a:spcPct val="139000"/>
              </a:lnSpc>
              <a:spcBef>
                <a:spcPts val="32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拖入矩形元件作为页面背景，严格设置尺寸为宽 </a:t>
            </a:r>
            <a:r>
              <a:rPr kumimoji="0" lang="en-US" altLang="zh-CN" sz="938" b="1" i="0" u="none" strike="noStrike" kern="0" cap="none" spc="-15" normalizeH="0" baseline="0" noProof="0" dirty="0">
                <a:ln>
                  <a:noFill/>
                </a:ln>
                <a:solidFill>
                  <a:srgbClr val="2562EB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330px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、高 </a:t>
            </a:r>
            <a:r>
              <a:rPr kumimoji="0" lang="en-US" altLang="zh-CN" sz="938" b="1" i="0" u="none" strike="noStrike" kern="0" cap="none" spc="-15" normalizeH="0" baseline="0" noProof="0" dirty="0">
                <a:ln>
                  <a:noFill/>
                </a:ln>
                <a:solidFill>
                  <a:srgbClr val="2562EB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644px</a:t>
            </a:r>
            <a:r>
              <a:rPr kumimoji="0" lang="zh-CN" altLang="en-US" sz="938" b="0" i="0" u="none" strike="noStrike" kern="0" cap="none" spc="-26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，以</a:t>
            </a: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精确模拟移动端小程序的标准显示区域。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6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50" b="1" i="0" u="none" strike="noStrike" kern="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Content</a:t>
            </a:r>
            <a:r>
              <a:rPr kumimoji="0" lang="zh-CN" altLang="en-US" sz="1350" b="1" i="0" u="none" strike="noStrike" kern="0" cap="none" spc="-19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 动态面板配置</a:t>
            </a:r>
          </a:p>
          <a:p>
            <a:pPr marL="9525" marR="3810" lvl="0" indent="0" defTabSz="914400" eaLnBrk="1" fontAlgn="auto" latinLnBrk="0" hangingPunct="1">
              <a:lnSpc>
                <a:spcPct val="134400"/>
              </a:lnSpc>
              <a:spcBef>
                <a:spcPts val="38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创建核心 </a:t>
            </a:r>
            <a:r>
              <a:rPr kumimoji="0" lang="en-US" altLang="zh-CN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"Content"</a:t>
            </a: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 动态面板并设置多个状态，用于承载首页、分类页</a:t>
            </a:r>
            <a:r>
              <a:rPr kumimoji="0" lang="zh-CN" altLang="en-US" sz="938" b="0" i="0" u="none" strike="noStrike" kern="0" cap="none" spc="0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等不同功能模块的切换，构建单页应用</a:t>
            </a:r>
            <a:r>
              <a:rPr kumimoji="0" lang="en-US" altLang="zh-CN" sz="938" b="0" i="0" u="none" strike="noStrike" kern="0" cap="none" spc="-23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(SPA</a:t>
            </a:r>
            <a:r>
              <a:rPr kumimoji="0" lang="en-US" altLang="zh-CN" sz="938" b="0" i="0" u="none" strike="noStrike" kern="0" cap="none" spc="-15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)</a:t>
            </a:r>
            <a:r>
              <a:rPr kumimoji="0" lang="zh-CN" altLang="en-US" sz="938" b="0" i="0" u="none" strike="noStrike" kern="0" cap="none" spc="-15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结构。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76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350" b="1" i="0" u="none" strike="noStrike" kern="0" cap="none" spc="-8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底部导航视觉样式</a:t>
            </a: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80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导航背景仅保留顶部线宽，文本标签统一采用 </a:t>
            </a:r>
            <a:r>
              <a:rPr kumimoji="0" lang="en-US" altLang="zh-CN" sz="938" b="1" i="0" u="none" strike="noStrike" kern="0" cap="none" spc="0" normalizeH="0" baseline="0" noProof="0" dirty="0">
                <a:ln>
                  <a:noFill/>
                </a:ln>
                <a:solidFill>
                  <a:srgbClr val="37405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#7F7F7F</a:t>
            </a:r>
            <a:r>
              <a:rPr kumimoji="0" lang="zh-CN" altLang="en-US" sz="938" b="1" i="0" u="none" strike="noStrike" kern="0" cap="none" spc="86" normalizeH="0" baseline="0" noProof="0" dirty="0">
                <a:ln>
                  <a:noFill/>
                </a:ln>
                <a:solidFill>
                  <a:srgbClr val="37405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 </a:t>
            </a:r>
            <a:r>
              <a:rPr kumimoji="0" lang="zh-CN" altLang="en-US" sz="938" b="0" i="0" u="none" strike="noStrike" kern="0" cap="none" spc="19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灰色值与 </a:t>
            </a:r>
            <a:r>
              <a:rPr kumimoji="0" lang="en-US" altLang="zh-CN" sz="938" b="1" i="0" u="none" strike="noStrike" kern="0" cap="none" spc="-15" normalizeH="0" baseline="0" noProof="0" dirty="0">
                <a:ln>
                  <a:noFill/>
                </a:ln>
                <a:solidFill>
                  <a:srgbClr val="37405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12px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  <a:p>
            <a:pPr marL="9525" marR="0" lvl="0" indent="0" defTabSz="914400" eaLnBrk="1" fontAlgn="auto" latinLnBrk="0" hangingPunct="1">
              <a:lnSpc>
                <a:spcPct val="100000"/>
              </a:lnSpc>
              <a:spcBef>
                <a:spcPts val="472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38" b="0" i="0" u="none" strike="noStrike" kern="0" cap="none" spc="-4" normalizeH="0" baseline="0" noProof="0" dirty="0">
                <a:ln>
                  <a:noFill/>
                </a:ln>
                <a:solidFill>
                  <a:srgbClr val="4A5462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rPr>
              <a:t>字号，确保底部菜单视觉层级清晰统一。</a:t>
            </a:r>
            <a:endParaRPr kumimoji="0" lang="zh-CN" altLang="en-US" sz="1013" b="1" i="0" u="none" strike="noStrike" kern="0" cap="none" spc="0" normalizeH="0" baseline="0" noProof="0" dirty="0">
              <a:ln>
                <a:noFill/>
              </a:ln>
              <a:solidFill>
                <a:srgbClr val="1F2937"/>
              </a:solidFill>
              <a:effectLst/>
              <a:uLnTx/>
              <a:uFillTx/>
              <a:latin typeface="思源黑体 CN" panose="020B0500000000000000" pitchFamily="34" charset="-122"/>
              <a:ea typeface="思源黑体 CN" panose="020B0500000000000000" pitchFamily="34" charset="-122"/>
            </a:endParaRPr>
          </a:p>
        </p:txBody>
      </p:sp>
      <p:grpSp>
        <p:nvGrpSpPr>
          <p:cNvPr id="38" name="object 14">
            <a:extLst>
              <a:ext uri="{FF2B5EF4-FFF2-40B4-BE49-F238E27FC236}">
                <a16:creationId xmlns:a16="http://schemas.microsoft.com/office/drawing/2014/main" id="{F0D81B7B-8130-46A3-A266-969D12387F9A}"/>
              </a:ext>
            </a:extLst>
          </p:cNvPr>
          <p:cNvGrpSpPr/>
          <p:nvPr/>
        </p:nvGrpSpPr>
        <p:grpSpPr>
          <a:xfrm>
            <a:off x="5689315" y="1466303"/>
            <a:ext cx="2784158" cy="2901315"/>
            <a:chOff x="7585754" y="1955071"/>
            <a:chExt cx="3712210" cy="3868420"/>
          </a:xfrm>
        </p:grpSpPr>
        <p:sp>
          <p:nvSpPr>
            <p:cNvPr id="39" name="object 15">
              <a:extLst>
                <a:ext uri="{FF2B5EF4-FFF2-40B4-BE49-F238E27FC236}">
                  <a16:creationId xmlns:a16="http://schemas.microsoft.com/office/drawing/2014/main" id="{F7561F93-F2CB-44B7-BB50-0E66DB1B0EFF}"/>
                </a:ext>
              </a:extLst>
            </p:cNvPr>
            <p:cNvSpPr/>
            <p:nvPr/>
          </p:nvSpPr>
          <p:spPr>
            <a:xfrm>
              <a:off x="7590521" y="1959837"/>
              <a:ext cx="3702685" cy="3858895"/>
            </a:xfrm>
            <a:custGeom>
              <a:avLst/>
              <a:gdLst/>
              <a:ahLst/>
              <a:cxnLst/>
              <a:rect l="l" t="t" r="r" b="b"/>
              <a:pathLst>
                <a:path w="3702684" h="3858895">
                  <a:moveTo>
                    <a:pt x="3560013" y="3744043"/>
                  </a:moveTo>
                  <a:lnTo>
                    <a:pt x="273324" y="3858816"/>
                  </a:lnTo>
                  <a:lnTo>
                    <a:pt x="266064" y="3858892"/>
                  </a:lnTo>
                  <a:lnTo>
                    <a:pt x="258826" y="3858612"/>
                  </a:lnTo>
                  <a:lnTo>
                    <a:pt x="216423" y="3849549"/>
                  </a:lnTo>
                  <a:lnTo>
                    <a:pt x="178476" y="3828571"/>
                  </a:lnTo>
                  <a:lnTo>
                    <a:pt x="148255" y="3797478"/>
                  </a:lnTo>
                  <a:lnTo>
                    <a:pt x="128358" y="3758953"/>
                  </a:lnTo>
                  <a:lnTo>
                    <a:pt x="120505" y="3716310"/>
                  </a:lnTo>
                  <a:lnTo>
                    <a:pt x="75" y="267669"/>
                  </a:lnTo>
                  <a:lnTo>
                    <a:pt x="0" y="260408"/>
                  </a:lnTo>
                  <a:lnTo>
                    <a:pt x="279" y="253170"/>
                  </a:lnTo>
                  <a:lnTo>
                    <a:pt x="9342" y="210768"/>
                  </a:lnTo>
                  <a:lnTo>
                    <a:pt x="30321" y="172821"/>
                  </a:lnTo>
                  <a:lnTo>
                    <a:pt x="61414" y="142600"/>
                  </a:lnTo>
                  <a:lnTo>
                    <a:pt x="99939" y="122703"/>
                  </a:lnTo>
                  <a:lnTo>
                    <a:pt x="142582" y="114849"/>
                  </a:lnTo>
                  <a:lnTo>
                    <a:pt x="3429271" y="75"/>
                  </a:lnTo>
                  <a:lnTo>
                    <a:pt x="3436531" y="0"/>
                  </a:lnTo>
                  <a:lnTo>
                    <a:pt x="3443769" y="279"/>
                  </a:lnTo>
                  <a:lnTo>
                    <a:pt x="3486171" y="9342"/>
                  </a:lnTo>
                  <a:lnTo>
                    <a:pt x="3524118" y="30321"/>
                  </a:lnTo>
                  <a:lnTo>
                    <a:pt x="3554339" y="61414"/>
                  </a:lnTo>
                  <a:lnTo>
                    <a:pt x="3574236" y="99939"/>
                  </a:lnTo>
                  <a:lnTo>
                    <a:pt x="3582090" y="142582"/>
                  </a:lnTo>
                  <a:lnTo>
                    <a:pt x="3702519" y="3591223"/>
                  </a:lnTo>
                  <a:lnTo>
                    <a:pt x="3702595" y="3598484"/>
                  </a:lnTo>
                  <a:lnTo>
                    <a:pt x="3702315" y="3605722"/>
                  </a:lnTo>
                  <a:lnTo>
                    <a:pt x="3693252" y="3648124"/>
                  </a:lnTo>
                  <a:lnTo>
                    <a:pt x="3672274" y="3686071"/>
                  </a:lnTo>
                  <a:lnTo>
                    <a:pt x="3641181" y="3716292"/>
                  </a:lnTo>
                  <a:lnTo>
                    <a:pt x="3602655" y="3736189"/>
                  </a:lnTo>
                  <a:lnTo>
                    <a:pt x="3560013" y="37440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sp>
          <p:nvSpPr>
            <p:cNvPr id="40" name="object 16">
              <a:extLst>
                <a:ext uri="{FF2B5EF4-FFF2-40B4-BE49-F238E27FC236}">
                  <a16:creationId xmlns:a16="http://schemas.microsoft.com/office/drawing/2014/main" id="{A5329D77-CFCF-42A2-A31E-78E8E0FC3FB3}"/>
                </a:ext>
              </a:extLst>
            </p:cNvPr>
            <p:cNvSpPr/>
            <p:nvPr/>
          </p:nvSpPr>
          <p:spPr>
            <a:xfrm>
              <a:off x="7590521" y="1959837"/>
              <a:ext cx="3702685" cy="3858895"/>
            </a:xfrm>
            <a:custGeom>
              <a:avLst/>
              <a:gdLst/>
              <a:ahLst/>
              <a:cxnLst/>
              <a:rect l="l" t="t" r="r" b="b"/>
              <a:pathLst>
                <a:path w="3702684" h="3858895">
                  <a:moveTo>
                    <a:pt x="120505" y="3716310"/>
                  </a:moveTo>
                  <a:lnTo>
                    <a:pt x="75" y="267669"/>
                  </a:lnTo>
                  <a:lnTo>
                    <a:pt x="0" y="260408"/>
                  </a:lnTo>
                  <a:lnTo>
                    <a:pt x="279" y="253170"/>
                  </a:lnTo>
                  <a:lnTo>
                    <a:pt x="9342" y="210768"/>
                  </a:lnTo>
                  <a:lnTo>
                    <a:pt x="30321" y="172821"/>
                  </a:lnTo>
                  <a:lnTo>
                    <a:pt x="61414" y="142600"/>
                  </a:lnTo>
                  <a:lnTo>
                    <a:pt x="99939" y="122703"/>
                  </a:lnTo>
                  <a:lnTo>
                    <a:pt x="142582" y="114849"/>
                  </a:lnTo>
                  <a:lnTo>
                    <a:pt x="3429271" y="75"/>
                  </a:lnTo>
                  <a:lnTo>
                    <a:pt x="3436531" y="0"/>
                  </a:lnTo>
                  <a:lnTo>
                    <a:pt x="3443769" y="279"/>
                  </a:lnTo>
                  <a:lnTo>
                    <a:pt x="3486171" y="9342"/>
                  </a:lnTo>
                  <a:lnTo>
                    <a:pt x="3524118" y="30321"/>
                  </a:lnTo>
                  <a:lnTo>
                    <a:pt x="3554339" y="61414"/>
                  </a:lnTo>
                  <a:lnTo>
                    <a:pt x="3574236" y="99939"/>
                  </a:lnTo>
                  <a:lnTo>
                    <a:pt x="3582090" y="142582"/>
                  </a:lnTo>
                  <a:lnTo>
                    <a:pt x="3702519" y="3591223"/>
                  </a:lnTo>
                  <a:lnTo>
                    <a:pt x="3702595" y="3598484"/>
                  </a:lnTo>
                  <a:lnTo>
                    <a:pt x="3702315" y="3605722"/>
                  </a:lnTo>
                  <a:lnTo>
                    <a:pt x="3693252" y="3648124"/>
                  </a:lnTo>
                  <a:lnTo>
                    <a:pt x="3672274" y="3686071"/>
                  </a:lnTo>
                  <a:lnTo>
                    <a:pt x="3641181" y="3716292"/>
                  </a:lnTo>
                  <a:lnTo>
                    <a:pt x="3602655" y="3736189"/>
                  </a:lnTo>
                  <a:lnTo>
                    <a:pt x="3560013" y="3744043"/>
                  </a:lnTo>
                  <a:lnTo>
                    <a:pt x="273324" y="3858816"/>
                  </a:lnTo>
                  <a:lnTo>
                    <a:pt x="266064" y="3858892"/>
                  </a:lnTo>
                  <a:lnTo>
                    <a:pt x="258826" y="3858612"/>
                  </a:lnTo>
                  <a:lnTo>
                    <a:pt x="216423" y="3849549"/>
                  </a:lnTo>
                  <a:lnTo>
                    <a:pt x="178476" y="3828571"/>
                  </a:lnTo>
                  <a:lnTo>
                    <a:pt x="148255" y="3797478"/>
                  </a:lnTo>
                  <a:lnTo>
                    <a:pt x="128358" y="3758953"/>
                  </a:lnTo>
                  <a:lnTo>
                    <a:pt x="120505" y="371631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sp>
          <p:nvSpPr>
            <p:cNvPr id="41" name="object 17">
              <a:extLst>
                <a:ext uri="{FF2B5EF4-FFF2-40B4-BE49-F238E27FC236}">
                  <a16:creationId xmlns:a16="http://schemas.microsoft.com/office/drawing/2014/main" id="{3ECBB33C-5C90-48DE-AB9B-D2CAE10BEC00}"/>
                </a:ext>
              </a:extLst>
            </p:cNvPr>
            <p:cNvSpPr/>
            <p:nvPr/>
          </p:nvSpPr>
          <p:spPr>
            <a:xfrm>
              <a:off x="7745108" y="2244890"/>
              <a:ext cx="3394075" cy="3289300"/>
            </a:xfrm>
            <a:custGeom>
              <a:avLst/>
              <a:gdLst/>
              <a:ahLst/>
              <a:cxnLst/>
              <a:rect l="l" t="t" r="r" b="b"/>
              <a:pathLst>
                <a:path w="3394075" h="3289300">
                  <a:moveTo>
                    <a:pt x="3291124" y="3288692"/>
                  </a:moveTo>
                  <a:lnTo>
                    <a:pt x="102425" y="3288692"/>
                  </a:lnTo>
                  <a:lnTo>
                    <a:pt x="95296" y="3287989"/>
                  </a:lnTo>
                  <a:lnTo>
                    <a:pt x="54704" y="3274215"/>
                  </a:lnTo>
                  <a:lnTo>
                    <a:pt x="22473" y="3245956"/>
                  </a:lnTo>
                  <a:lnTo>
                    <a:pt x="3510" y="3207514"/>
                  </a:lnTo>
                  <a:lnTo>
                    <a:pt x="0" y="3186267"/>
                  </a:lnTo>
                  <a:lnTo>
                    <a:pt x="0" y="3179069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3291124" y="0"/>
                  </a:lnTo>
                  <a:lnTo>
                    <a:pt x="3332526" y="11099"/>
                  </a:lnTo>
                  <a:lnTo>
                    <a:pt x="3366531" y="37197"/>
                  </a:lnTo>
                  <a:lnTo>
                    <a:pt x="3387959" y="74322"/>
                  </a:lnTo>
                  <a:lnTo>
                    <a:pt x="3393549" y="102425"/>
                  </a:lnTo>
                  <a:lnTo>
                    <a:pt x="3393549" y="3186267"/>
                  </a:lnTo>
                  <a:lnTo>
                    <a:pt x="3382449" y="3227669"/>
                  </a:lnTo>
                  <a:lnTo>
                    <a:pt x="3356351" y="3261673"/>
                  </a:lnTo>
                  <a:lnTo>
                    <a:pt x="3319226" y="3283101"/>
                  </a:lnTo>
                  <a:lnTo>
                    <a:pt x="3298252" y="3287989"/>
                  </a:lnTo>
                  <a:lnTo>
                    <a:pt x="3291124" y="32886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sp>
          <p:nvSpPr>
            <p:cNvPr id="42" name="object 18">
              <a:extLst>
                <a:ext uri="{FF2B5EF4-FFF2-40B4-BE49-F238E27FC236}">
                  <a16:creationId xmlns:a16="http://schemas.microsoft.com/office/drawing/2014/main" id="{ED11A6EE-C0AD-4825-8FBD-5F1446513C1C}"/>
                </a:ext>
              </a:extLst>
            </p:cNvPr>
            <p:cNvSpPr/>
            <p:nvPr/>
          </p:nvSpPr>
          <p:spPr>
            <a:xfrm>
              <a:off x="7745108" y="2244890"/>
              <a:ext cx="3394075" cy="3289300"/>
            </a:xfrm>
            <a:custGeom>
              <a:avLst/>
              <a:gdLst/>
              <a:ahLst/>
              <a:cxnLst/>
              <a:rect l="l" t="t" r="r" b="b"/>
              <a:pathLst>
                <a:path w="3394075" h="3289300">
                  <a:moveTo>
                    <a:pt x="0" y="3179069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27018" y="37197"/>
                  </a:lnTo>
                  <a:lnTo>
                    <a:pt x="32107" y="32107"/>
                  </a:lnTo>
                  <a:lnTo>
                    <a:pt x="37197" y="27018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283926" y="0"/>
                  </a:lnTo>
                  <a:lnTo>
                    <a:pt x="3291124" y="0"/>
                  </a:lnTo>
                  <a:lnTo>
                    <a:pt x="3298252" y="702"/>
                  </a:lnTo>
                  <a:lnTo>
                    <a:pt x="3338844" y="14475"/>
                  </a:lnTo>
                  <a:lnTo>
                    <a:pt x="3344829" y="18474"/>
                  </a:lnTo>
                  <a:lnTo>
                    <a:pt x="3350814" y="22473"/>
                  </a:lnTo>
                  <a:lnTo>
                    <a:pt x="3356351" y="27018"/>
                  </a:lnTo>
                  <a:lnTo>
                    <a:pt x="3361441" y="32107"/>
                  </a:lnTo>
                  <a:lnTo>
                    <a:pt x="3366531" y="37197"/>
                  </a:lnTo>
                  <a:lnTo>
                    <a:pt x="3371075" y="42734"/>
                  </a:lnTo>
                  <a:lnTo>
                    <a:pt x="3375074" y="48719"/>
                  </a:lnTo>
                  <a:lnTo>
                    <a:pt x="3379073" y="54704"/>
                  </a:lnTo>
                  <a:lnTo>
                    <a:pt x="3392847" y="95296"/>
                  </a:lnTo>
                  <a:lnTo>
                    <a:pt x="3393549" y="102425"/>
                  </a:lnTo>
                  <a:lnTo>
                    <a:pt x="3393549" y="109623"/>
                  </a:lnTo>
                  <a:lnTo>
                    <a:pt x="3393549" y="3179069"/>
                  </a:lnTo>
                  <a:lnTo>
                    <a:pt x="3393549" y="3186267"/>
                  </a:lnTo>
                  <a:lnTo>
                    <a:pt x="3392847" y="3193395"/>
                  </a:lnTo>
                  <a:lnTo>
                    <a:pt x="3391442" y="3200455"/>
                  </a:lnTo>
                  <a:lnTo>
                    <a:pt x="3390038" y="3207514"/>
                  </a:lnTo>
                  <a:lnTo>
                    <a:pt x="3387958" y="3214369"/>
                  </a:lnTo>
                  <a:lnTo>
                    <a:pt x="3385204" y="3221019"/>
                  </a:lnTo>
                  <a:lnTo>
                    <a:pt x="3382449" y="3227669"/>
                  </a:lnTo>
                  <a:lnTo>
                    <a:pt x="3356351" y="3261673"/>
                  </a:lnTo>
                  <a:lnTo>
                    <a:pt x="3344829" y="3270216"/>
                  </a:lnTo>
                  <a:lnTo>
                    <a:pt x="3338844" y="3274215"/>
                  </a:lnTo>
                  <a:lnTo>
                    <a:pt x="3305312" y="3286585"/>
                  </a:lnTo>
                  <a:lnTo>
                    <a:pt x="3298252" y="3287989"/>
                  </a:lnTo>
                  <a:lnTo>
                    <a:pt x="3291124" y="3288692"/>
                  </a:lnTo>
                  <a:lnTo>
                    <a:pt x="3283926" y="3288692"/>
                  </a:lnTo>
                  <a:lnTo>
                    <a:pt x="109623" y="3288692"/>
                  </a:lnTo>
                  <a:lnTo>
                    <a:pt x="102425" y="3288692"/>
                  </a:lnTo>
                  <a:lnTo>
                    <a:pt x="95296" y="3287989"/>
                  </a:lnTo>
                  <a:lnTo>
                    <a:pt x="88236" y="3286585"/>
                  </a:lnTo>
                  <a:lnTo>
                    <a:pt x="81177" y="3285181"/>
                  </a:lnTo>
                  <a:lnTo>
                    <a:pt x="42734" y="3266218"/>
                  </a:lnTo>
                  <a:lnTo>
                    <a:pt x="18474" y="3239971"/>
                  </a:lnTo>
                  <a:lnTo>
                    <a:pt x="14475" y="3233987"/>
                  </a:lnTo>
                  <a:lnTo>
                    <a:pt x="702" y="3193395"/>
                  </a:lnTo>
                  <a:lnTo>
                    <a:pt x="0" y="3186267"/>
                  </a:lnTo>
                  <a:lnTo>
                    <a:pt x="0" y="3179069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  <p:pic>
          <p:nvPicPr>
            <p:cNvPr id="43" name="object 19">
              <a:extLst>
                <a:ext uri="{FF2B5EF4-FFF2-40B4-BE49-F238E27FC236}">
                  <a16:creationId xmlns:a16="http://schemas.microsoft.com/office/drawing/2014/main" id="{61172BEE-831C-40C9-B107-455A858B5C6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26134" y="2497500"/>
              <a:ext cx="3231497" cy="2783472"/>
            </a:xfrm>
            <a:prstGeom prst="rect">
              <a:avLst/>
            </a:prstGeom>
          </p:spPr>
        </p:pic>
        <p:pic>
          <p:nvPicPr>
            <p:cNvPr id="44" name="object 20">
              <a:extLst>
                <a:ext uri="{FF2B5EF4-FFF2-40B4-BE49-F238E27FC236}">
                  <a16:creationId xmlns:a16="http://schemas.microsoft.com/office/drawing/2014/main" id="{B623E250-4488-40DA-830B-84578173545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132079" y="5338167"/>
              <a:ext cx="1925553" cy="381297"/>
            </a:xfrm>
            <a:prstGeom prst="rect">
              <a:avLst/>
            </a:prstGeom>
          </p:spPr>
        </p:pic>
        <p:sp>
          <p:nvSpPr>
            <p:cNvPr id="45" name="object 21">
              <a:extLst>
                <a:ext uri="{FF2B5EF4-FFF2-40B4-BE49-F238E27FC236}">
                  <a16:creationId xmlns:a16="http://schemas.microsoft.com/office/drawing/2014/main" id="{48F55A37-C726-438F-8814-1E19D1F38BE9}"/>
                </a:ext>
              </a:extLst>
            </p:cNvPr>
            <p:cNvSpPr/>
            <p:nvPr/>
          </p:nvSpPr>
          <p:spPr>
            <a:xfrm>
              <a:off x="9113014" y="5338445"/>
              <a:ext cx="71120" cy="381000"/>
            </a:xfrm>
            <a:custGeom>
              <a:avLst/>
              <a:gdLst/>
              <a:ahLst/>
              <a:cxnLst/>
              <a:rect l="l" t="t" r="r" b="b"/>
              <a:pathLst>
                <a:path w="71120" h="381000">
                  <a:moveTo>
                    <a:pt x="70504" y="380741"/>
                  </a:moveTo>
                  <a:lnTo>
                    <a:pt x="33884" y="368179"/>
                  </a:lnTo>
                  <a:lnTo>
                    <a:pt x="5804" y="333943"/>
                  </a:lnTo>
                  <a:lnTo>
                    <a:pt x="0" y="304760"/>
                  </a:lnTo>
                  <a:lnTo>
                    <a:pt x="0" y="75981"/>
                  </a:lnTo>
                  <a:lnTo>
                    <a:pt x="12840" y="33606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7"/>
                  </a:lnTo>
                  <a:lnTo>
                    <a:pt x="56996" y="9396"/>
                  </a:lnTo>
                  <a:lnTo>
                    <a:pt x="41032" y="46798"/>
                  </a:lnTo>
                  <a:lnTo>
                    <a:pt x="38129" y="75981"/>
                  </a:lnTo>
                  <a:lnTo>
                    <a:pt x="38129" y="304760"/>
                  </a:lnTo>
                  <a:lnTo>
                    <a:pt x="44549" y="347135"/>
                  </a:lnTo>
                  <a:lnTo>
                    <a:pt x="66339" y="379084"/>
                  </a:lnTo>
                  <a:lnTo>
                    <a:pt x="70504" y="380741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思源黑体 CN" panose="020B0500000000000000" pitchFamily="34" charset="-122"/>
                <a:ea typeface="思源黑体 CN" panose="020B0500000000000000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7693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首页内容模块填充</a:t>
            </a: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A530DA32-4591-41B7-8565-8D4F1C99F11A}"/>
              </a:ext>
            </a:extLst>
          </p:cNvPr>
          <p:cNvSpPr/>
          <p:nvPr/>
        </p:nvSpPr>
        <p:spPr>
          <a:xfrm>
            <a:off x="546191" y="1348929"/>
            <a:ext cx="4561523" cy="865346"/>
          </a:xfrm>
          <a:custGeom>
            <a:avLst/>
            <a:gdLst/>
            <a:ahLst/>
            <a:cxnLst/>
            <a:rect l="l" t="t" r="r" b="b"/>
            <a:pathLst>
              <a:path w="6082030" h="1153795">
                <a:moveTo>
                  <a:pt x="0" y="1043802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5972074" y="0"/>
                </a:lnTo>
                <a:lnTo>
                  <a:pt x="5979272" y="0"/>
                </a:lnTo>
                <a:lnTo>
                  <a:pt x="5986400" y="702"/>
                </a:lnTo>
                <a:lnTo>
                  <a:pt x="6026992" y="14475"/>
                </a:lnTo>
                <a:lnTo>
                  <a:pt x="6032977" y="18474"/>
                </a:lnTo>
                <a:lnTo>
                  <a:pt x="6038963" y="22473"/>
                </a:lnTo>
                <a:lnTo>
                  <a:pt x="6044500" y="27018"/>
                </a:lnTo>
                <a:lnTo>
                  <a:pt x="6049589" y="32107"/>
                </a:lnTo>
                <a:lnTo>
                  <a:pt x="6054679" y="37197"/>
                </a:lnTo>
                <a:lnTo>
                  <a:pt x="6073352" y="67672"/>
                </a:lnTo>
                <a:lnTo>
                  <a:pt x="6076107" y="74322"/>
                </a:lnTo>
                <a:lnTo>
                  <a:pt x="6078186" y="81177"/>
                </a:lnTo>
                <a:lnTo>
                  <a:pt x="6079590" y="88236"/>
                </a:lnTo>
                <a:lnTo>
                  <a:pt x="6080995" y="95296"/>
                </a:lnTo>
                <a:lnTo>
                  <a:pt x="6081697" y="102425"/>
                </a:lnTo>
                <a:lnTo>
                  <a:pt x="6081697" y="109623"/>
                </a:lnTo>
                <a:lnTo>
                  <a:pt x="6081697" y="1043802"/>
                </a:lnTo>
                <a:lnTo>
                  <a:pt x="6081697" y="1051000"/>
                </a:lnTo>
                <a:lnTo>
                  <a:pt x="6080995" y="1058129"/>
                </a:lnTo>
                <a:lnTo>
                  <a:pt x="6079590" y="1065188"/>
                </a:lnTo>
                <a:lnTo>
                  <a:pt x="6078186" y="1072248"/>
                </a:lnTo>
                <a:lnTo>
                  <a:pt x="6059223" y="1110690"/>
                </a:lnTo>
                <a:lnTo>
                  <a:pt x="6032977" y="1134950"/>
                </a:lnTo>
                <a:lnTo>
                  <a:pt x="6026992" y="1138949"/>
                </a:lnTo>
                <a:lnTo>
                  <a:pt x="5986400" y="1152723"/>
                </a:lnTo>
                <a:lnTo>
                  <a:pt x="5972074" y="1153425"/>
                </a:lnTo>
                <a:lnTo>
                  <a:pt x="109623" y="1153425"/>
                </a:lnTo>
                <a:lnTo>
                  <a:pt x="67672" y="1145080"/>
                </a:lnTo>
                <a:lnTo>
                  <a:pt x="61022" y="1142326"/>
                </a:lnTo>
                <a:lnTo>
                  <a:pt x="27018" y="1116227"/>
                </a:lnTo>
                <a:lnTo>
                  <a:pt x="5590" y="1079103"/>
                </a:lnTo>
                <a:lnTo>
                  <a:pt x="0" y="1051000"/>
                </a:lnTo>
                <a:lnTo>
                  <a:pt x="0" y="1043802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049F0BFA-668B-4894-8526-6CFC7C84F3EB}"/>
              </a:ext>
            </a:extLst>
          </p:cNvPr>
          <p:cNvSpPr txBox="1"/>
          <p:nvPr/>
        </p:nvSpPr>
        <p:spPr>
          <a:xfrm>
            <a:off x="1197980" y="1464517"/>
            <a:ext cx="3803809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基础视觉元素填充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825" kern="0" spc="49" dirty="0">
                <a:solidFill>
                  <a:srgbClr val="4A5462"/>
                </a:solidFill>
                <a:latin typeface="微软雅黑"/>
                <a:cs typeface="微软雅黑"/>
              </a:rPr>
              <a:t>导入首页背景图作为视觉底层， 顶部精确放置“ 海澜飞马体育公园”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Logo，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确立应用整体的品牌识别度与视觉基调。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9">
            <a:extLst>
              <a:ext uri="{FF2B5EF4-FFF2-40B4-BE49-F238E27FC236}">
                <a16:creationId xmlns:a16="http://schemas.microsoft.com/office/drawing/2014/main" id="{F78685D2-0035-4D53-B2E4-6E74D5179783}"/>
              </a:ext>
            </a:extLst>
          </p:cNvPr>
          <p:cNvGrpSpPr/>
          <p:nvPr/>
        </p:nvGrpSpPr>
        <p:grpSpPr>
          <a:xfrm>
            <a:off x="664156" y="1466893"/>
            <a:ext cx="400526" cy="400526"/>
            <a:chOff x="772127" y="2154331"/>
            <a:chExt cx="534035" cy="534035"/>
          </a:xfrm>
        </p:grpSpPr>
        <p:pic>
          <p:nvPicPr>
            <p:cNvPr id="13" name="object 10">
              <a:extLst>
                <a:ext uri="{FF2B5EF4-FFF2-40B4-BE49-F238E27FC236}">
                  <a16:creationId xmlns:a16="http://schemas.microsoft.com/office/drawing/2014/main" id="{6B4F528B-004A-4757-AF19-1BF9391DB1A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2127" y="2154331"/>
              <a:ext cx="533816" cy="533816"/>
            </a:xfrm>
            <a:prstGeom prst="rect">
              <a:avLst/>
            </a:prstGeom>
          </p:spPr>
        </p:pic>
        <p:pic>
          <p:nvPicPr>
            <p:cNvPr id="14" name="object 11">
              <a:extLst>
                <a:ext uri="{FF2B5EF4-FFF2-40B4-BE49-F238E27FC236}">
                  <a16:creationId xmlns:a16="http://schemas.microsoft.com/office/drawing/2014/main" id="{A6E84C99-B544-45E5-BE0C-C2933334F58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646" y="2268721"/>
              <a:ext cx="228778" cy="305038"/>
            </a:xfrm>
            <a:prstGeom prst="rect">
              <a:avLst/>
            </a:prstGeom>
          </p:spPr>
        </p:pic>
      </p:grpSp>
      <p:sp>
        <p:nvSpPr>
          <p:cNvPr id="15" name="object 12">
            <a:extLst>
              <a:ext uri="{FF2B5EF4-FFF2-40B4-BE49-F238E27FC236}">
                <a16:creationId xmlns:a16="http://schemas.microsoft.com/office/drawing/2014/main" id="{44937B03-8D16-49D2-9DC0-9DAC765FFA7D}"/>
              </a:ext>
            </a:extLst>
          </p:cNvPr>
          <p:cNvSpPr/>
          <p:nvPr/>
        </p:nvSpPr>
        <p:spPr>
          <a:xfrm>
            <a:off x="546191" y="2392732"/>
            <a:ext cx="4561523" cy="865346"/>
          </a:xfrm>
          <a:custGeom>
            <a:avLst/>
            <a:gdLst/>
            <a:ahLst/>
            <a:cxnLst/>
            <a:rect l="l" t="t" r="r" b="b"/>
            <a:pathLst>
              <a:path w="6082030" h="1153795">
                <a:moveTo>
                  <a:pt x="0" y="1043802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5972074" y="0"/>
                </a:lnTo>
                <a:lnTo>
                  <a:pt x="5979272" y="0"/>
                </a:lnTo>
                <a:lnTo>
                  <a:pt x="5986400" y="702"/>
                </a:lnTo>
                <a:lnTo>
                  <a:pt x="6026992" y="14475"/>
                </a:lnTo>
                <a:lnTo>
                  <a:pt x="6032977" y="18474"/>
                </a:lnTo>
                <a:lnTo>
                  <a:pt x="6038963" y="22473"/>
                </a:lnTo>
                <a:lnTo>
                  <a:pt x="6044500" y="27018"/>
                </a:lnTo>
                <a:lnTo>
                  <a:pt x="6049589" y="32107"/>
                </a:lnTo>
                <a:lnTo>
                  <a:pt x="6054679" y="37197"/>
                </a:lnTo>
                <a:lnTo>
                  <a:pt x="6073352" y="67672"/>
                </a:lnTo>
                <a:lnTo>
                  <a:pt x="6076107" y="74322"/>
                </a:lnTo>
                <a:lnTo>
                  <a:pt x="6078186" y="81177"/>
                </a:lnTo>
                <a:lnTo>
                  <a:pt x="6079590" y="88236"/>
                </a:lnTo>
                <a:lnTo>
                  <a:pt x="6080995" y="95296"/>
                </a:lnTo>
                <a:lnTo>
                  <a:pt x="6081697" y="102425"/>
                </a:lnTo>
                <a:lnTo>
                  <a:pt x="6081697" y="109623"/>
                </a:lnTo>
                <a:lnTo>
                  <a:pt x="6081697" y="1043802"/>
                </a:lnTo>
                <a:lnTo>
                  <a:pt x="6081697" y="1051000"/>
                </a:lnTo>
                <a:lnTo>
                  <a:pt x="6080995" y="1058129"/>
                </a:lnTo>
                <a:lnTo>
                  <a:pt x="6079590" y="1065188"/>
                </a:lnTo>
                <a:lnTo>
                  <a:pt x="6078186" y="1072248"/>
                </a:lnTo>
                <a:lnTo>
                  <a:pt x="6059223" y="1110690"/>
                </a:lnTo>
                <a:lnTo>
                  <a:pt x="6032977" y="1134950"/>
                </a:lnTo>
                <a:lnTo>
                  <a:pt x="6026992" y="1138949"/>
                </a:lnTo>
                <a:lnTo>
                  <a:pt x="5986400" y="1152723"/>
                </a:lnTo>
                <a:lnTo>
                  <a:pt x="5972074" y="1153425"/>
                </a:lnTo>
                <a:lnTo>
                  <a:pt x="109623" y="1153425"/>
                </a:lnTo>
                <a:lnTo>
                  <a:pt x="67672" y="1145080"/>
                </a:lnTo>
                <a:lnTo>
                  <a:pt x="61022" y="1142326"/>
                </a:lnTo>
                <a:lnTo>
                  <a:pt x="27018" y="1116227"/>
                </a:lnTo>
                <a:lnTo>
                  <a:pt x="5590" y="1079103"/>
                </a:lnTo>
                <a:lnTo>
                  <a:pt x="0" y="1051000"/>
                </a:lnTo>
                <a:lnTo>
                  <a:pt x="0" y="1043802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16" name="object 13">
            <a:extLst>
              <a:ext uri="{FF2B5EF4-FFF2-40B4-BE49-F238E27FC236}">
                <a16:creationId xmlns:a16="http://schemas.microsoft.com/office/drawing/2014/main" id="{C2FEDCC9-748F-4B0A-BE01-F9EFC05E8EB6}"/>
              </a:ext>
            </a:extLst>
          </p:cNvPr>
          <p:cNvSpPr txBox="1"/>
          <p:nvPr/>
        </p:nvSpPr>
        <p:spPr>
          <a:xfrm>
            <a:off x="1197980" y="2508319"/>
            <a:ext cx="3803809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导航与轮播布局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825" kern="0" spc="26" dirty="0">
                <a:solidFill>
                  <a:srgbClr val="4A5462"/>
                </a:solidFill>
                <a:latin typeface="微软雅黑"/>
                <a:cs typeface="微软雅黑"/>
              </a:rPr>
              <a:t>绘制轮播图边框以界定核心展示区，填充中部导航条的各类图标与说明文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本，构建清晰且直观的功能入口结构。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4">
            <a:extLst>
              <a:ext uri="{FF2B5EF4-FFF2-40B4-BE49-F238E27FC236}">
                <a16:creationId xmlns:a16="http://schemas.microsoft.com/office/drawing/2014/main" id="{639335A0-CE87-4316-B99A-8ECA052FCF2F}"/>
              </a:ext>
            </a:extLst>
          </p:cNvPr>
          <p:cNvGrpSpPr/>
          <p:nvPr/>
        </p:nvGrpSpPr>
        <p:grpSpPr>
          <a:xfrm>
            <a:off x="664156" y="2510696"/>
            <a:ext cx="400526" cy="400526"/>
            <a:chOff x="772127" y="3546068"/>
            <a:chExt cx="534035" cy="534035"/>
          </a:xfrm>
        </p:grpSpPr>
        <p:pic>
          <p:nvPicPr>
            <p:cNvPr id="18" name="object 15">
              <a:extLst>
                <a:ext uri="{FF2B5EF4-FFF2-40B4-BE49-F238E27FC236}">
                  <a16:creationId xmlns:a16="http://schemas.microsoft.com/office/drawing/2014/main" id="{11C4F6E4-2FBD-4EBD-9428-7FCEEAB722C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2127" y="3546068"/>
              <a:ext cx="533816" cy="533816"/>
            </a:xfrm>
            <a:prstGeom prst="rect">
              <a:avLst/>
            </a:prstGeom>
          </p:spPr>
        </p:pic>
        <p:pic>
          <p:nvPicPr>
            <p:cNvPr id="19" name="object 16">
              <a:extLst>
                <a:ext uri="{FF2B5EF4-FFF2-40B4-BE49-F238E27FC236}">
                  <a16:creationId xmlns:a16="http://schemas.microsoft.com/office/drawing/2014/main" id="{453E6E81-D087-4749-AFA2-0A15D0EAE90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4646" y="3660457"/>
              <a:ext cx="228778" cy="305038"/>
            </a:xfrm>
            <a:prstGeom prst="rect">
              <a:avLst/>
            </a:prstGeom>
          </p:spPr>
        </p:pic>
      </p:grpSp>
      <p:sp>
        <p:nvSpPr>
          <p:cNvPr id="20" name="object 17">
            <a:extLst>
              <a:ext uri="{FF2B5EF4-FFF2-40B4-BE49-F238E27FC236}">
                <a16:creationId xmlns:a16="http://schemas.microsoft.com/office/drawing/2014/main" id="{7CF194AA-D5A3-4360-8539-838FD983B633}"/>
              </a:ext>
            </a:extLst>
          </p:cNvPr>
          <p:cNvSpPr/>
          <p:nvPr/>
        </p:nvSpPr>
        <p:spPr>
          <a:xfrm>
            <a:off x="546191" y="3436534"/>
            <a:ext cx="4561523" cy="865346"/>
          </a:xfrm>
          <a:custGeom>
            <a:avLst/>
            <a:gdLst/>
            <a:ahLst/>
            <a:cxnLst/>
            <a:rect l="l" t="t" r="r" b="b"/>
            <a:pathLst>
              <a:path w="6082030" h="1153795">
                <a:moveTo>
                  <a:pt x="0" y="1043802"/>
                </a:moveTo>
                <a:lnTo>
                  <a:pt x="0" y="109623"/>
                </a:lnTo>
                <a:lnTo>
                  <a:pt x="0" y="102425"/>
                </a:lnTo>
                <a:lnTo>
                  <a:pt x="702" y="95296"/>
                </a:lnTo>
                <a:lnTo>
                  <a:pt x="14475" y="54704"/>
                </a:lnTo>
                <a:lnTo>
                  <a:pt x="18474" y="48719"/>
                </a:lnTo>
                <a:lnTo>
                  <a:pt x="22473" y="42734"/>
                </a:lnTo>
                <a:lnTo>
                  <a:pt x="48719" y="18474"/>
                </a:lnTo>
                <a:lnTo>
                  <a:pt x="54704" y="14475"/>
                </a:lnTo>
                <a:lnTo>
                  <a:pt x="95296" y="702"/>
                </a:lnTo>
                <a:lnTo>
                  <a:pt x="102425" y="0"/>
                </a:lnTo>
                <a:lnTo>
                  <a:pt x="109623" y="0"/>
                </a:lnTo>
                <a:lnTo>
                  <a:pt x="5972074" y="0"/>
                </a:lnTo>
                <a:lnTo>
                  <a:pt x="5979272" y="0"/>
                </a:lnTo>
                <a:lnTo>
                  <a:pt x="5986400" y="702"/>
                </a:lnTo>
                <a:lnTo>
                  <a:pt x="6026992" y="14475"/>
                </a:lnTo>
                <a:lnTo>
                  <a:pt x="6032977" y="18474"/>
                </a:lnTo>
                <a:lnTo>
                  <a:pt x="6038963" y="22473"/>
                </a:lnTo>
                <a:lnTo>
                  <a:pt x="6044500" y="27018"/>
                </a:lnTo>
                <a:lnTo>
                  <a:pt x="6049589" y="32107"/>
                </a:lnTo>
                <a:lnTo>
                  <a:pt x="6054679" y="37197"/>
                </a:lnTo>
                <a:lnTo>
                  <a:pt x="6073352" y="67672"/>
                </a:lnTo>
                <a:lnTo>
                  <a:pt x="6076107" y="74322"/>
                </a:lnTo>
                <a:lnTo>
                  <a:pt x="6078186" y="81177"/>
                </a:lnTo>
                <a:lnTo>
                  <a:pt x="6079590" y="88236"/>
                </a:lnTo>
                <a:lnTo>
                  <a:pt x="6080995" y="95296"/>
                </a:lnTo>
                <a:lnTo>
                  <a:pt x="6081697" y="102425"/>
                </a:lnTo>
                <a:lnTo>
                  <a:pt x="6081697" y="109623"/>
                </a:lnTo>
                <a:lnTo>
                  <a:pt x="6081697" y="1043802"/>
                </a:lnTo>
                <a:lnTo>
                  <a:pt x="6081697" y="1051000"/>
                </a:lnTo>
                <a:lnTo>
                  <a:pt x="6080995" y="1058129"/>
                </a:lnTo>
                <a:lnTo>
                  <a:pt x="6079590" y="1065188"/>
                </a:lnTo>
                <a:lnTo>
                  <a:pt x="6078186" y="1072248"/>
                </a:lnTo>
                <a:lnTo>
                  <a:pt x="6059223" y="1110690"/>
                </a:lnTo>
                <a:lnTo>
                  <a:pt x="6032977" y="1134950"/>
                </a:lnTo>
                <a:lnTo>
                  <a:pt x="6026992" y="1138949"/>
                </a:lnTo>
                <a:lnTo>
                  <a:pt x="5986400" y="1152723"/>
                </a:lnTo>
                <a:lnTo>
                  <a:pt x="5972074" y="1153425"/>
                </a:lnTo>
                <a:lnTo>
                  <a:pt x="109623" y="1153425"/>
                </a:lnTo>
                <a:lnTo>
                  <a:pt x="67672" y="1145080"/>
                </a:lnTo>
                <a:lnTo>
                  <a:pt x="61022" y="1142326"/>
                </a:lnTo>
                <a:lnTo>
                  <a:pt x="27018" y="1116227"/>
                </a:lnTo>
                <a:lnTo>
                  <a:pt x="5590" y="1079103"/>
                </a:lnTo>
                <a:lnTo>
                  <a:pt x="0" y="1051000"/>
                </a:lnTo>
                <a:lnTo>
                  <a:pt x="0" y="1043802"/>
                </a:lnTo>
                <a:close/>
              </a:path>
            </a:pathLst>
          </a:custGeom>
          <a:ln w="9532">
            <a:solidFill>
              <a:srgbClr val="F2F4F5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087FBBCF-2B0C-4F53-9560-613DE601EB43}"/>
              </a:ext>
            </a:extLst>
          </p:cNvPr>
          <p:cNvSpPr txBox="1"/>
          <p:nvPr/>
        </p:nvSpPr>
        <p:spPr>
          <a:xfrm>
            <a:off x="1197980" y="3552122"/>
            <a:ext cx="3803809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动态公告区域预留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在导航条下方规划跑马灯位置，使用矩形背景搭配喇叭图标，为后续实现文字循环滚动的动态公告效果预留空间。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19">
            <a:extLst>
              <a:ext uri="{FF2B5EF4-FFF2-40B4-BE49-F238E27FC236}">
                <a16:creationId xmlns:a16="http://schemas.microsoft.com/office/drawing/2014/main" id="{1F9EA25C-634A-4584-B5C7-DD7A1A568DCA}"/>
              </a:ext>
            </a:extLst>
          </p:cNvPr>
          <p:cNvGrpSpPr/>
          <p:nvPr/>
        </p:nvGrpSpPr>
        <p:grpSpPr>
          <a:xfrm>
            <a:off x="664156" y="3554498"/>
            <a:ext cx="400526" cy="400526"/>
            <a:chOff x="772127" y="4937804"/>
            <a:chExt cx="534035" cy="534035"/>
          </a:xfrm>
        </p:grpSpPr>
        <p:pic>
          <p:nvPicPr>
            <p:cNvPr id="23" name="object 20">
              <a:extLst>
                <a:ext uri="{FF2B5EF4-FFF2-40B4-BE49-F238E27FC236}">
                  <a16:creationId xmlns:a16="http://schemas.microsoft.com/office/drawing/2014/main" id="{64C2A150-5843-4CF0-98CE-30A66D4FEEC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2127" y="4937804"/>
              <a:ext cx="533816" cy="533816"/>
            </a:xfrm>
            <a:prstGeom prst="rect">
              <a:avLst/>
            </a:prstGeom>
          </p:spPr>
        </p:pic>
        <p:pic>
          <p:nvPicPr>
            <p:cNvPr id="24" name="object 21">
              <a:extLst>
                <a:ext uri="{FF2B5EF4-FFF2-40B4-BE49-F238E27FC236}">
                  <a16:creationId xmlns:a16="http://schemas.microsoft.com/office/drawing/2014/main" id="{27D0DCC7-7F6A-4BF3-99D8-A9D1D923B80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24646" y="5052194"/>
              <a:ext cx="228778" cy="305038"/>
            </a:xfrm>
            <a:prstGeom prst="rect">
              <a:avLst/>
            </a:prstGeom>
          </p:spPr>
        </p:pic>
      </p:grpSp>
      <p:grpSp>
        <p:nvGrpSpPr>
          <p:cNvPr id="25" name="object 22">
            <a:extLst>
              <a:ext uri="{FF2B5EF4-FFF2-40B4-BE49-F238E27FC236}">
                <a16:creationId xmlns:a16="http://schemas.microsoft.com/office/drawing/2014/main" id="{6B13CD56-A7DB-4674-A461-26DE11EE0C16}"/>
              </a:ext>
            </a:extLst>
          </p:cNvPr>
          <p:cNvGrpSpPr/>
          <p:nvPr/>
        </p:nvGrpSpPr>
        <p:grpSpPr>
          <a:xfrm>
            <a:off x="542617" y="1109426"/>
            <a:ext cx="8236268" cy="3660458"/>
            <a:chOff x="610076" y="1677709"/>
            <a:chExt cx="10981690" cy="4880610"/>
          </a:xfrm>
        </p:grpSpPr>
        <p:sp>
          <p:nvSpPr>
            <p:cNvPr id="26" name="object 23">
              <a:extLst>
                <a:ext uri="{FF2B5EF4-FFF2-40B4-BE49-F238E27FC236}">
                  <a16:creationId xmlns:a16="http://schemas.microsoft.com/office/drawing/2014/main" id="{09A97122-A8DC-4D34-9656-3895707B050A}"/>
                </a:ext>
              </a:extLst>
            </p:cNvPr>
            <p:cNvSpPr/>
            <p:nvPr/>
          </p:nvSpPr>
          <p:spPr>
            <a:xfrm>
              <a:off x="7572616" y="1696578"/>
              <a:ext cx="3681729" cy="4547235"/>
            </a:xfrm>
            <a:custGeom>
              <a:avLst/>
              <a:gdLst/>
              <a:ahLst/>
              <a:cxnLst/>
              <a:rect l="l" t="t" r="r" b="b"/>
              <a:pathLst>
                <a:path w="3681729" h="4547235">
                  <a:moveTo>
                    <a:pt x="3235894" y="4546970"/>
                  </a:moveTo>
                  <a:lnTo>
                    <a:pt x="216805" y="4388747"/>
                  </a:lnTo>
                  <a:lnTo>
                    <a:pt x="172463" y="4382020"/>
                  </a:lnTo>
                  <a:lnTo>
                    <a:pt x="130285" y="4366773"/>
                  </a:lnTo>
                  <a:lnTo>
                    <a:pt x="91894" y="4343591"/>
                  </a:lnTo>
                  <a:lnTo>
                    <a:pt x="58762" y="4313364"/>
                  </a:lnTo>
                  <a:lnTo>
                    <a:pt x="32164" y="4277254"/>
                  </a:lnTo>
                  <a:lnTo>
                    <a:pt x="13122" y="4236649"/>
                  </a:lnTo>
                  <a:lnTo>
                    <a:pt x="2367" y="4193109"/>
                  </a:lnTo>
                  <a:lnTo>
                    <a:pt x="0" y="4159546"/>
                  </a:lnTo>
                  <a:lnTo>
                    <a:pt x="313" y="4148308"/>
                  </a:lnTo>
                  <a:lnTo>
                    <a:pt x="206355" y="216805"/>
                  </a:lnTo>
                  <a:lnTo>
                    <a:pt x="213080" y="172464"/>
                  </a:lnTo>
                  <a:lnTo>
                    <a:pt x="228327" y="130287"/>
                  </a:lnTo>
                  <a:lnTo>
                    <a:pt x="251510" y="91894"/>
                  </a:lnTo>
                  <a:lnTo>
                    <a:pt x="281737" y="58763"/>
                  </a:lnTo>
                  <a:lnTo>
                    <a:pt x="317847" y="32164"/>
                  </a:lnTo>
                  <a:lnTo>
                    <a:pt x="358451" y="13122"/>
                  </a:lnTo>
                  <a:lnTo>
                    <a:pt x="401991" y="2367"/>
                  </a:lnTo>
                  <a:lnTo>
                    <a:pt x="423262" y="313"/>
                  </a:lnTo>
                  <a:lnTo>
                    <a:pt x="420748" y="313"/>
                  </a:lnTo>
                  <a:lnTo>
                    <a:pt x="435555" y="0"/>
                  </a:lnTo>
                  <a:lnTo>
                    <a:pt x="446794" y="313"/>
                  </a:lnTo>
                  <a:lnTo>
                    <a:pt x="3464437" y="158461"/>
                  </a:lnTo>
                  <a:lnTo>
                    <a:pt x="3508777" y="165187"/>
                  </a:lnTo>
                  <a:lnTo>
                    <a:pt x="3550954" y="180434"/>
                  </a:lnTo>
                  <a:lnTo>
                    <a:pt x="3589345" y="203616"/>
                  </a:lnTo>
                  <a:lnTo>
                    <a:pt x="3622477" y="233844"/>
                  </a:lnTo>
                  <a:lnTo>
                    <a:pt x="3649075" y="269953"/>
                  </a:lnTo>
                  <a:lnTo>
                    <a:pt x="3668118" y="310558"/>
                  </a:lnTo>
                  <a:lnTo>
                    <a:pt x="3678872" y="354098"/>
                  </a:lnTo>
                  <a:lnTo>
                    <a:pt x="3681241" y="387661"/>
                  </a:lnTo>
                  <a:lnTo>
                    <a:pt x="3680928" y="398900"/>
                  </a:lnTo>
                  <a:lnTo>
                    <a:pt x="3474887" y="4330403"/>
                  </a:lnTo>
                  <a:lnTo>
                    <a:pt x="3468161" y="4374744"/>
                  </a:lnTo>
                  <a:lnTo>
                    <a:pt x="3452913" y="4416921"/>
                  </a:lnTo>
                  <a:lnTo>
                    <a:pt x="3429730" y="4455313"/>
                  </a:lnTo>
                  <a:lnTo>
                    <a:pt x="3399503" y="4488445"/>
                  </a:lnTo>
                  <a:lnTo>
                    <a:pt x="3363394" y="4515043"/>
                  </a:lnTo>
                  <a:lnTo>
                    <a:pt x="3322789" y="4534086"/>
                  </a:lnTo>
                  <a:lnTo>
                    <a:pt x="3279249" y="4544841"/>
                  </a:lnTo>
                  <a:lnTo>
                    <a:pt x="3245687" y="4547209"/>
                  </a:lnTo>
                  <a:lnTo>
                    <a:pt x="3235894" y="4546970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4">
              <a:extLst>
                <a:ext uri="{FF2B5EF4-FFF2-40B4-BE49-F238E27FC236}">
                  <a16:creationId xmlns:a16="http://schemas.microsoft.com/office/drawing/2014/main" id="{001A0C6A-120E-4CA4-9DF6-7140D8D1CCF1}"/>
                </a:ext>
              </a:extLst>
            </p:cNvPr>
            <p:cNvSpPr/>
            <p:nvPr/>
          </p:nvSpPr>
          <p:spPr>
            <a:xfrm>
              <a:off x="7572616" y="1696745"/>
              <a:ext cx="3681729" cy="4547235"/>
            </a:xfrm>
            <a:custGeom>
              <a:avLst/>
              <a:gdLst/>
              <a:ahLst/>
              <a:cxnLst/>
              <a:rect l="l" t="t" r="r" b="b"/>
              <a:pathLst>
                <a:path w="3681729" h="4547235">
                  <a:moveTo>
                    <a:pt x="21082" y="4116120"/>
                  </a:moveTo>
                  <a:lnTo>
                    <a:pt x="2044" y="4115117"/>
                  </a:lnTo>
                  <a:lnTo>
                    <a:pt x="304" y="4148150"/>
                  </a:lnTo>
                  <a:lnTo>
                    <a:pt x="0" y="4159389"/>
                  </a:lnTo>
                  <a:lnTo>
                    <a:pt x="228" y="4170603"/>
                  </a:lnTo>
                  <a:lnTo>
                    <a:pt x="355" y="4172381"/>
                  </a:lnTo>
                  <a:lnTo>
                    <a:pt x="20218" y="4171315"/>
                  </a:lnTo>
                  <a:lnTo>
                    <a:pt x="19342" y="4149140"/>
                  </a:lnTo>
                  <a:lnTo>
                    <a:pt x="21082" y="4116120"/>
                  </a:lnTo>
                  <a:close/>
                </a:path>
                <a:path w="3681729" h="4547235">
                  <a:moveTo>
                    <a:pt x="26073" y="4020743"/>
                  </a:moveTo>
                  <a:lnTo>
                    <a:pt x="7035" y="4019740"/>
                  </a:lnTo>
                  <a:lnTo>
                    <a:pt x="4038" y="4076865"/>
                  </a:lnTo>
                  <a:lnTo>
                    <a:pt x="23088" y="4077855"/>
                  </a:lnTo>
                  <a:lnTo>
                    <a:pt x="26073" y="4020743"/>
                  </a:lnTo>
                  <a:close/>
                </a:path>
                <a:path w="3681729" h="4547235">
                  <a:moveTo>
                    <a:pt x="31076" y="3925366"/>
                  </a:moveTo>
                  <a:lnTo>
                    <a:pt x="12039" y="3924376"/>
                  </a:lnTo>
                  <a:lnTo>
                    <a:pt x="9042" y="3981488"/>
                  </a:lnTo>
                  <a:lnTo>
                    <a:pt x="28079" y="3982491"/>
                  </a:lnTo>
                  <a:lnTo>
                    <a:pt x="31076" y="3925366"/>
                  </a:lnTo>
                  <a:close/>
                </a:path>
                <a:path w="3681729" h="4547235">
                  <a:moveTo>
                    <a:pt x="36068" y="3830002"/>
                  </a:moveTo>
                  <a:lnTo>
                    <a:pt x="17030" y="3828999"/>
                  </a:lnTo>
                  <a:lnTo>
                    <a:pt x="14046" y="3886111"/>
                  </a:lnTo>
                  <a:lnTo>
                    <a:pt x="33083" y="3887114"/>
                  </a:lnTo>
                  <a:lnTo>
                    <a:pt x="36068" y="3830002"/>
                  </a:lnTo>
                  <a:close/>
                </a:path>
                <a:path w="3681729" h="4547235">
                  <a:moveTo>
                    <a:pt x="41071" y="3734625"/>
                  </a:moveTo>
                  <a:lnTo>
                    <a:pt x="22034" y="3733622"/>
                  </a:lnTo>
                  <a:lnTo>
                    <a:pt x="19037" y="3790746"/>
                  </a:lnTo>
                  <a:lnTo>
                    <a:pt x="38074" y="3791737"/>
                  </a:lnTo>
                  <a:lnTo>
                    <a:pt x="41071" y="3734625"/>
                  </a:lnTo>
                  <a:close/>
                </a:path>
                <a:path w="3681729" h="4547235">
                  <a:moveTo>
                    <a:pt x="44348" y="4259554"/>
                  </a:moveTo>
                  <a:lnTo>
                    <a:pt x="30467" y="4230344"/>
                  </a:lnTo>
                  <a:lnTo>
                    <a:pt x="25031" y="4207865"/>
                  </a:lnTo>
                  <a:lnTo>
                    <a:pt x="6070" y="4212310"/>
                  </a:lnTo>
                  <a:lnTo>
                    <a:pt x="21640" y="4257256"/>
                  </a:lnTo>
                  <a:lnTo>
                    <a:pt x="27419" y="4268673"/>
                  </a:lnTo>
                  <a:lnTo>
                    <a:pt x="44348" y="4259554"/>
                  </a:lnTo>
                  <a:close/>
                </a:path>
                <a:path w="3681729" h="4547235">
                  <a:moveTo>
                    <a:pt x="46062" y="3639248"/>
                  </a:moveTo>
                  <a:lnTo>
                    <a:pt x="27025" y="3638258"/>
                  </a:lnTo>
                  <a:lnTo>
                    <a:pt x="24041" y="3695369"/>
                  </a:lnTo>
                  <a:lnTo>
                    <a:pt x="43078" y="3696373"/>
                  </a:lnTo>
                  <a:lnTo>
                    <a:pt x="46062" y="3639248"/>
                  </a:lnTo>
                  <a:close/>
                </a:path>
                <a:path w="3681729" h="4547235">
                  <a:moveTo>
                    <a:pt x="51066" y="3543884"/>
                  </a:moveTo>
                  <a:lnTo>
                    <a:pt x="32029" y="3542881"/>
                  </a:lnTo>
                  <a:lnTo>
                    <a:pt x="29032" y="3600005"/>
                  </a:lnTo>
                  <a:lnTo>
                    <a:pt x="48069" y="3600996"/>
                  </a:lnTo>
                  <a:lnTo>
                    <a:pt x="51066" y="3543884"/>
                  </a:lnTo>
                  <a:close/>
                </a:path>
                <a:path w="3681729" h="4547235">
                  <a:moveTo>
                    <a:pt x="56070" y="3448507"/>
                  </a:moveTo>
                  <a:lnTo>
                    <a:pt x="37020" y="3447516"/>
                  </a:lnTo>
                  <a:lnTo>
                    <a:pt x="34036" y="3504628"/>
                  </a:lnTo>
                  <a:lnTo>
                    <a:pt x="53073" y="3505631"/>
                  </a:lnTo>
                  <a:lnTo>
                    <a:pt x="56070" y="3448507"/>
                  </a:lnTo>
                  <a:close/>
                </a:path>
                <a:path w="3681729" h="4547235">
                  <a:moveTo>
                    <a:pt x="61061" y="3353130"/>
                  </a:moveTo>
                  <a:lnTo>
                    <a:pt x="42024" y="3352139"/>
                  </a:lnTo>
                  <a:lnTo>
                    <a:pt x="39027" y="3409251"/>
                  </a:lnTo>
                  <a:lnTo>
                    <a:pt x="58064" y="3410254"/>
                  </a:lnTo>
                  <a:lnTo>
                    <a:pt x="61061" y="3353130"/>
                  </a:lnTo>
                  <a:close/>
                </a:path>
                <a:path w="3681729" h="4547235">
                  <a:moveTo>
                    <a:pt x="66065" y="3257766"/>
                  </a:moveTo>
                  <a:lnTo>
                    <a:pt x="47028" y="3256762"/>
                  </a:lnTo>
                  <a:lnTo>
                    <a:pt x="44030" y="3313887"/>
                  </a:lnTo>
                  <a:lnTo>
                    <a:pt x="63068" y="3314877"/>
                  </a:lnTo>
                  <a:lnTo>
                    <a:pt x="66065" y="3257766"/>
                  </a:lnTo>
                  <a:close/>
                </a:path>
                <a:path w="3681729" h="4547235">
                  <a:moveTo>
                    <a:pt x="71056" y="3162389"/>
                  </a:moveTo>
                  <a:lnTo>
                    <a:pt x="52019" y="3161398"/>
                  </a:lnTo>
                  <a:lnTo>
                    <a:pt x="49022" y="3218510"/>
                  </a:lnTo>
                  <a:lnTo>
                    <a:pt x="68072" y="3219513"/>
                  </a:lnTo>
                  <a:lnTo>
                    <a:pt x="71056" y="3162389"/>
                  </a:lnTo>
                  <a:close/>
                </a:path>
                <a:path w="3681729" h="4547235">
                  <a:moveTo>
                    <a:pt x="76060" y="3067024"/>
                  </a:moveTo>
                  <a:lnTo>
                    <a:pt x="57023" y="3066021"/>
                  </a:lnTo>
                  <a:lnTo>
                    <a:pt x="54025" y="3123133"/>
                  </a:lnTo>
                  <a:lnTo>
                    <a:pt x="73063" y="3124136"/>
                  </a:lnTo>
                  <a:lnTo>
                    <a:pt x="76060" y="3067024"/>
                  </a:lnTo>
                  <a:close/>
                </a:path>
                <a:path w="3681729" h="4547235">
                  <a:moveTo>
                    <a:pt x="81051" y="2971647"/>
                  </a:moveTo>
                  <a:lnTo>
                    <a:pt x="62014" y="2970644"/>
                  </a:lnTo>
                  <a:lnTo>
                    <a:pt x="59029" y="3027769"/>
                  </a:lnTo>
                  <a:lnTo>
                    <a:pt x="78066" y="3028759"/>
                  </a:lnTo>
                  <a:lnTo>
                    <a:pt x="81051" y="2971647"/>
                  </a:lnTo>
                  <a:close/>
                </a:path>
                <a:path w="3681729" h="4547235">
                  <a:moveTo>
                    <a:pt x="86055" y="2876270"/>
                  </a:moveTo>
                  <a:lnTo>
                    <a:pt x="67017" y="2875280"/>
                  </a:lnTo>
                  <a:lnTo>
                    <a:pt x="64020" y="2932392"/>
                  </a:lnTo>
                  <a:lnTo>
                    <a:pt x="83058" y="2933395"/>
                  </a:lnTo>
                  <a:lnTo>
                    <a:pt x="86055" y="2876270"/>
                  </a:lnTo>
                  <a:close/>
                </a:path>
                <a:path w="3681729" h="4547235">
                  <a:moveTo>
                    <a:pt x="91059" y="2780906"/>
                  </a:moveTo>
                  <a:lnTo>
                    <a:pt x="72009" y="2779903"/>
                  </a:lnTo>
                  <a:lnTo>
                    <a:pt x="69024" y="2837015"/>
                  </a:lnTo>
                  <a:lnTo>
                    <a:pt x="88061" y="2838018"/>
                  </a:lnTo>
                  <a:lnTo>
                    <a:pt x="91059" y="2780906"/>
                  </a:lnTo>
                  <a:close/>
                </a:path>
                <a:path w="3681729" h="4547235">
                  <a:moveTo>
                    <a:pt x="96050" y="2685529"/>
                  </a:moveTo>
                  <a:lnTo>
                    <a:pt x="77012" y="2684538"/>
                  </a:lnTo>
                  <a:lnTo>
                    <a:pt x="74015" y="2741650"/>
                  </a:lnTo>
                  <a:lnTo>
                    <a:pt x="93052" y="2742641"/>
                  </a:lnTo>
                  <a:lnTo>
                    <a:pt x="96050" y="2685529"/>
                  </a:lnTo>
                  <a:close/>
                </a:path>
                <a:path w="3681729" h="4547235">
                  <a:moveTo>
                    <a:pt x="101053" y="2590152"/>
                  </a:moveTo>
                  <a:lnTo>
                    <a:pt x="82016" y="2589161"/>
                  </a:lnTo>
                  <a:lnTo>
                    <a:pt x="79019" y="2646273"/>
                  </a:lnTo>
                  <a:lnTo>
                    <a:pt x="98056" y="2647277"/>
                  </a:lnTo>
                  <a:lnTo>
                    <a:pt x="101053" y="2590152"/>
                  </a:lnTo>
                  <a:close/>
                </a:path>
                <a:path w="3681729" h="4547235">
                  <a:moveTo>
                    <a:pt x="104482" y="4329404"/>
                  </a:moveTo>
                  <a:lnTo>
                    <a:pt x="103771" y="4328973"/>
                  </a:lnTo>
                  <a:lnTo>
                    <a:pt x="72923" y="4300448"/>
                  </a:lnTo>
                  <a:lnTo>
                    <a:pt x="65239" y="4290161"/>
                  </a:lnTo>
                  <a:lnTo>
                    <a:pt x="49745" y="4302480"/>
                  </a:lnTo>
                  <a:lnTo>
                    <a:pt x="83045" y="4336491"/>
                  </a:lnTo>
                  <a:lnTo>
                    <a:pt x="93395" y="4344505"/>
                  </a:lnTo>
                  <a:lnTo>
                    <a:pt x="104482" y="4329404"/>
                  </a:lnTo>
                  <a:close/>
                </a:path>
                <a:path w="3681729" h="4547235">
                  <a:moveTo>
                    <a:pt x="106045" y="2494788"/>
                  </a:moveTo>
                  <a:lnTo>
                    <a:pt x="87007" y="2493784"/>
                  </a:lnTo>
                  <a:lnTo>
                    <a:pt x="84010" y="2550909"/>
                  </a:lnTo>
                  <a:lnTo>
                    <a:pt x="103060" y="2551900"/>
                  </a:lnTo>
                  <a:lnTo>
                    <a:pt x="106045" y="2494788"/>
                  </a:lnTo>
                  <a:close/>
                </a:path>
                <a:path w="3681729" h="4547235">
                  <a:moveTo>
                    <a:pt x="111048" y="2399411"/>
                  </a:moveTo>
                  <a:lnTo>
                    <a:pt x="92011" y="2398420"/>
                  </a:lnTo>
                  <a:lnTo>
                    <a:pt x="89014" y="2455532"/>
                  </a:lnTo>
                  <a:lnTo>
                    <a:pt x="108051" y="2456535"/>
                  </a:lnTo>
                  <a:lnTo>
                    <a:pt x="111048" y="2399411"/>
                  </a:lnTo>
                  <a:close/>
                </a:path>
                <a:path w="3681729" h="4547235">
                  <a:moveTo>
                    <a:pt x="116039" y="2304046"/>
                  </a:moveTo>
                  <a:lnTo>
                    <a:pt x="97002" y="2303043"/>
                  </a:lnTo>
                  <a:lnTo>
                    <a:pt x="94018" y="2360155"/>
                  </a:lnTo>
                  <a:lnTo>
                    <a:pt x="113055" y="2361158"/>
                  </a:lnTo>
                  <a:lnTo>
                    <a:pt x="116039" y="2304046"/>
                  </a:lnTo>
                  <a:close/>
                </a:path>
                <a:path w="3681729" h="4547235">
                  <a:moveTo>
                    <a:pt x="121043" y="2208669"/>
                  </a:moveTo>
                  <a:lnTo>
                    <a:pt x="102006" y="2207666"/>
                  </a:lnTo>
                  <a:lnTo>
                    <a:pt x="99009" y="2264791"/>
                  </a:lnTo>
                  <a:lnTo>
                    <a:pt x="118046" y="2265781"/>
                  </a:lnTo>
                  <a:lnTo>
                    <a:pt x="121043" y="2208669"/>
                  </a:lnTo>
                  <a:close/>
                </a:path>
                <a:path w="3681729" h="4547235">
                  <a:moveTo>
                    <a:pt x="126034" y="2113292"/>
                  </a:moveTo>
                  <a:lnTo>
                    <a:pt x="106997" y="2112302"/>
                  </a:lnTo>
                  <a:lnTo>
                    <a:pt x="104013" y="2169414"/>
                  </a:lnTo>
                  <a:lnTo>
                    <a:pt x="123050" y="2170417"/>
                  </a:lnTo>
                  <a:lnTo>
                    <a:pt x="126034" y="2113292"/>
                  </a:lnTo>
                  <a:close/>
                </a:path>
                <a:path w="3681729" h="4547235">
                  <a:moveTo>
                    <a:pt x="131038" y="2017928"/>
                  </a:moveTo>
                  <a:lnTo>
                    <a:pt x="112001" y="2016925"/>
                  </a:lnTo>
                  <a:lnTo>
                    <a:pt x="109004" y="2074049"/>
                  </a:lnTo>
                  <a:lnTo>
                    <a:pt x="128041" y="2075040"/>
                  </a:lnTo>
                  <a:lnTo>
                    <a:pt x="131038" y="2017928"/>
                  </a:lnTo>
                  <a:close/>
                </a:path>
                <a:path w="3681729" h="4547235">
                  <a:moveTo>
                    <a:pt x="136042" y="1922551"/>
                  </a:moveTo>
                  <a:lnTo>
                    <a:pt x="116992" y="1921560"/>
                  </a:lnTo>
                  <a:lnTo>
                    <a:pt x="114007" y="1978672"/>
                  </a:lnTo>
                  <a:lnTo>
                    <a:pt x="133045" y="1979663"/>
                  </a:lnTo>
                  <a:lnTo>
                    <a:pt x="136042" y="1922551"/>
                  </a:lnTo>
                  <a:close/>
                </a:path>
                <a:path w="3681729" h="4547235">
                  <a:moveTo>
                    <a:pt x="141033" y="1827174"/>
                  </a:moveTo>
                  <a:lnTo>
                    <a:pt x="121996" y="1826183"/>
                  </a:lnTo>
                  <a:lnTo>
                    <a:pt x="118999" y="1883295"/>
                  </a:lnTo>
                  <a:lnTo>
                    <a:pt x="138036" y="1884299"/>
                  </a:lnTo>
                  <a:lnTo>
                    <a:pt x="141033" y="1827174"/>
                  </a:lnTo>
                  <a:close/>
                </a:path>
                <a:path w="3681729" h="4547235">
                  <a:moveTo>
                    <a:pt x="146037" y="1731810"/>
                  </a:moveTo>
                  <a:lnTo>
                    <a:pt x="127000" y="1730806"/>
                  </a:lnTo>
                  <a:lnTo>
                    <a:pt x="124002" y="1787931"/>
                  </a:lnTo>
                  <a:lnTo>
                    <a:pt x="143040" y="1788922"/>
                  </a:lnTo>
                  <a:lnTo>
                    <a:pt x="146037" y="1731810"/>
                  </a:lnTo>
                  <a:close/>
                </a:path>
                <a:path w="3681729" h="4547235">
                  <a:moveTo>
                    <a:pt x="151028" y="1636433"/>
                  </a:moveTo>
                  <a:lnTo>
                    <a:pt x="131991" y="1635442"/>
                  </a:lnTo>
                  <a:lnTo>
                    <a:pt x="128993" y="1692554"/>
                  </a:lnTo>
                  <a:lnTo>
                    <a:pt x="148043" y="1693557"/>
                  </a:lnTo>
                  <a:lnTo>
                    <a:pt x="151028" y="1636433"/>
                  </a:lnTo>
                  <a:close/>
                </a:path>
                <a:path w="3681729" h="4547235">
                  <a:moveTo>
                    <a:pt x="156032" y="1541068"/>
                  </a:moveTo>
                  <a:lnTo>
                    <a:pt x="136994" y="1540065"/>
                  </a:lnTo>
                  <a:lnTo>
                    <a:pt x="133997" y="1597177"/>
                  </a:lnTo>
                  <a:lnTo>
                    <a:pt x="153035" y="1598180"/>
                  </a:lnTo>
                  <a:lnTo>
                    <a:pt x="156032" y="1541068"/>
                  </a:lnTo>
                  <a:close/>
                </a:path>
                <a:path w="3681729" h="4547235">
                  <a:moveTo>
                    <a:pt x="161023" y="1445691"/>
                  </a:moveTo>
                  <a:lnTo>
                    <a:pt x="141986" y="1444688"/>
                  </a:lnTo>
                  <a:lnTo>
                    <a:pt x="139001" y="1501813"/>
                  </a:lnTo>
                  <a:lnTo>
                    <a:pt x="158038" y="1502803"/>
                  </a:lnTo>
                  <a:lnTo>
                    <a:pt x="161023" y="1445691"/>
                  </a:lnTo>
                  <a:close/>
                </a:path>
                <a:path w="3681729" h="4547235">
                  <a:moveTo>
                    <a:pt x="166027" y="1350314"/>
                  </a:moveTo>
                  <a:lnTo>
                    <a:pt x="146989" y="1349324"/>
                  </a:lnTo>
                  <a:lnTo>
                    <a:pt x="143992" y="1406436"/>
                  </a:lnTo>
                  <a:lnTo>
                    <a:pt x="163029" y="1407439"/>
                  </a:lnTo>
                  <a:lnTo>
                    <a:pt x="166027" y="1350314"/>
                  </a:lnTo>
                  <a:close/>
                </a:path>
                <a:path w="3681729" h="4547235">
                  <a:moveTo>
                    <a:pt x="171030" y="1254950"/>
                  </a:moveTo>
                  <a:lnTo>
                    <a:pt x="151980" y="1253947"/>
                  </a:lnTo>
                  <a:lnTo>
                    <a:pt x="148996" y="1311059"/>
                  </a:lnTo>
                  <a:lnTo>
                    <a:pt x="168033" y="1312062"/>
                  </a:lnTo>
                  <a:lnTo>
                    <a:pt x="171030" y="1254950"/>
                  </a:lnTo>
                  <a:close/>
                </a:path>
                <a:path w="3681729" h="4547235">
                  <a:moveTo>
                    <a:pt x="176022" y="1159573"/>
                  </a:moveTo>
                  <a:lnTo>
                    <a:pt x="156984" y="1158570"/>
                  </a:lnTo>
                  <a:lnTo>
                    <a:pt x="153987" y="1215694"/>
                  </a:lnTo>
                  <a:lnTo>
                    <a:pt x="173024" y="1216685"/>
                  </a:lnTo>
                  <a:lnTo>
                    <a:pt x="176022" y="1159573"/>
                  </a:lnTo>
                  <a:close/>
                </a:path>
                <a:path w="3681729" h="4547235">
                  <a:moveTo>
                    <a:pt x="181025" y="1064196"/>
                  </a:moveTo>
                  <a:lnTo>
                    <a:pt x="161988" y="1063205"/>
                  </a:lnTo>
                  <a:lnTo>
                    <a:pt x="158991" y="1120317"/>
                  </a:lnTo>
                  <a:lnTo>
                    <a:pt x="178028" y="1121321"/>
                  </a:lnTo>
                  <a:lnTo>
                    <a:pt x="181025" y="1064196"/>
                  </a:lnTo>
                  <a:close/>
                </a:path>
                <a:path w="3681729" h="4547235">
                  <a:moveTo>
                    <a:pt x="186016" y="968832"/>
                  </a:moveTo>
                  <a:lnTo>
                    <a:pt x="166979" y="967828"/>
                  </a:lnTo>
                  <a:lnTo>
                    <a:pt x="163982" y="1024953"/>
                  </a:lnTo>
                  <a:lnTo>
                    <a:pt x="183032" y="1025944"/>
                  </a:lnTo>
                  <a:lnTo>
                    <a:pt x="186016" y="968832"/>
                  </a:lnTo>
                  <a:close/>
                </a:path>
                <a:path w="3681729" h="4547235">
                  <a:moveTo>
                    <a:pt x="188912" y="4365358"/>
                  </a:moveTo>
                  <a:lnTo>
                    <a:pt x="176212" y="4363529"/>
                  </a:lnTo>
                  <a:lnTo>
                    <a:pt x="138201" y="4350004"/>
                  </a:lnTo>
                  <a:lnTo>
                    <a:pt x="135724" y="4348492"/>
                  </a:lnTo>
                  <a:lnTo>
                    <a:pt x="127482" y="4365193"/>
                  </a:lnTo>
                  <a:lnTo>
                    <a:pt x="172453" y="4381855"/>
                  </a:lnTo>
                  <a:lnTo>
                    <a:pt x="185166" y="4384675"/>
                  </a:lnTo>
                  <a:lnTo>
                    <a:pt x="185216" y="4384459"/>
                  </a:lnTo>
                  <a:lnTo>
                    <a:pt x="188912" y="4365358"/>
                  </a:lnTo>
                  <a:close/>
                </a:path>
                <a:path w="3681729" h="4547235">
                  <a:moveTo>
                    <a:pt x="191020" y="873455"/>
                  </a:moveTo>
                  <a:lnTo>
                    <a:pt x="171983" y="872464"/>
                  </a:lnTo>
                  <a:lnTo>
                    <a:pt x="168986" y="929576"/>
                  </a:lnTo>
                  <a:lnTo>
                    <a:pt x="188023" y="930567"/>
                  </a:lnTo>
                  <a:lnTo>
                    <a:pt x="191020" y="873455"/>
                  </a:lnTo>
                  <a:close/>
                </a:path>
                <a:path w="3681729" h="4547235">
                  <a:moveTo>
                    <a:pt x="196011" y="778090"/>
                  </a:moveTo>
                  <a:lnTo>
                    <a:pt x="176974" y="777087"/>
                  </a:lnTo>
                  <a:lnTo>
                    <a:pt x="173990" y="834199"/>
                  </a:lnTo>
                  <a:lnTo>
                    <a:pt x="193027" y="835202"/>
                  </a:lnTo>
                  <a:lnTo>
                    <a:pt x="196011" y="778090"/>
                  </a:lnTo>
                  <a:close/>
                </a:path>
                <a:path w="3681729" h="4547235">
                  <a:moveTo>
                    <a:pt x="201015" y="682713"/>
                  </a:moveTo>
                  <a:lnTo>
                    <a:pt x="181978" y="681710"/>
                  </a:lnTo>
                  <a:lnTo>
                    <a:pt x="178981" y="738835"/>
                  </a:lnTo>
                  <a:lnTo>
                    <a:pt x="198018" y="739825"/>
                  </a:lnTo>
                  <a:lnTo>
                    <a:pt x="201015" y="682713"/>
                  </a:lnTo>
                  <a:close/>
                </a:path>
                <a:path w="3681729" h="4547235">
                  <a:moveTo>
                    <a:pt x="206006" y="587336"/>
                  </a:moveTo>
                  <a:lnTo>
                    <a:pt x="186969" y="586346"/>
                  </a:lnTo>
                  <a:lnTo>
                    <a:pt x="183984" y="643458"/>
                  </a:lnTo>
                  <a:lnTo>
                    <a:pt x="203022" y="644461"/>
                  </a:lnTo>
                  <a:lnTo>
                    <a:pt x="206006" y="587336"/>
                  </a:lnTo>
                  <a:close/>
                </a:path>
                <a:path w="3681729" h="4547235">
                  <a:moveTo>
                    <a:pt x="211010" y="491972"/>
                  </a:moveTo>
                  <a:lnTo>
                    <a:pt x="191973" y="490969"/>
                  </a:lnTo>
                  <a:lnTo>
                    <a:pt x="188976" y="548081"/>
                  </a:lnTo>
                  <a:lnTo>
                    <a:pt x="208013" y="549084"/>
                  </a:lnTo>
                  <a:lnTo>
                    <a:pt x="211010" y="491972"/>
                  </a:lnTo>
                  <a:close/>
                </a:path>
                <a:path w="3681729" h="4547235">
                  <a:moveTo>
                    <a:pt x="216014" y="396595"/>
                  </a:moveTo>
                  <a:lnTo>
                    <a:pt x="196977" y="395592"/>
                  </a:lnTo>
                  <a:lnTo>
                    <a:pt x="193979" y="452716"/>
                  </a:lnTo>
                  <a:lnTo>
                    <a:pt x="213017" y="453707"/>
                  </a:lnTo>
                  <a:lnTo>
                    <a:pt x="216014" y="396595"/>
                  </a:lnTo>
                  <a:close/>
                </a:path>
                <a:path w="3681729" h="4547235">
                  <a:moveTo>
                    <a:pt x="221005" y="301218"/>
                  </a:moveTo>
                  <a:lnTo>
                    <a:pt x="201968" y="300228"/>
                  </a:lnTo>
                  <a:lnTo>
                    <a:pt x="198970" y="357339"/>
                  </a:lnTo>
                  <a:lnTo>
                    <a:pt x="218008" y="358343"/>
                  </a:lnTo>
                  <a:lnTo>
                    <a:pt x="221005" y="301218"/>
                  </a:lnTo>
                  <a:close/>
                </a:path>
                <a:path w="3681729" h="4547235">
                  <a:moveTo>
                    <a:pt x="226936" y="206984"/>
                  </a:moveTo>
                  <a:lnTo>
                    <a:pt x="207276" y="204939"/>
                  </a:lnTo>
                  <a:lnTo>
                    <a:pt x="207175" y="205943"/>
                  </a:lnTo>
                  <a:lnTo>
                    <a:pt x="206349" y="216649"/>
                  </a:lnTo>
                  <a:lnTo>
                    <a:pt x="203974" y="261975"/>
                  </a:lnTo>
                  <a:lnTo>
                    <a:pt x="223012" y="262966"/>
                  </a:lnTo>
                  <a:lnTo>
                    <a:pt x="225386" y="217639"/>
                  </a:lnTo>
                  <a:lnTo>
                    <a:pt x="226936" y="206984"/>
                  </a:lnTo>
                  <a:close/>
                </a:path>
                <a:path w="3681729" h="4547235">
                  <a:moveTo>
                    <a:pt x="255638" y="120523"/>
                  </a:moveTo>
                  <a:lnTo>
                    <a:pt x="238925" y="110439"/>
                  </a:lnTo>
                  <a:lnTo>
                    <a:pt x="233413" y="120103"/>
                  </a:lnTo>
                  <a:lnTo>
                    <a:pt x="228320" y="130124"/>
                  </a:lnTo>
                  <a:lnTo>
                    <a:pt x="223735" y="140385"/>
                  </a:lnTo>
                  <a:lnTo>
                    <a:pt x="219659" y="150837"/>
                  </a:lnTo>
                  <a:lnTo>
                    <a:pt x="216103" y="161480"/>
                  </a:lnTo>
                  <a:lnTo>
                    <a:pt x="214833" y="166039"/>
                  </a:lnTo>
                  <a:lnTo>
                    <a:pt x="233121" y="171246"/>
                  </a:lnTo>
                  <a:lnTo>
                    <a:pt x="244932" y="138049"/>
                  </a:lnTo>
                  <a:lnTo>
                    <a:pt x="255638" y="120523"/>
                  </a:lnTo>
                  <a:close/>
                </a:path>
                <a:path w="3681729" h="4547235">
                  <a:moveTo>
                    <a:pt x="281673" y="4372889"/>
                  </a:moveTo>
                  <a:lnTo>
                    <a:pt x="224548" y="4369905"/>
                  </a:lnTo>
                  <a:lnTo>
                    <a:pt x="223558" y="4388942"/>
                  </a:lnTo>
                  <a:lnTo>
                    <a:pt x="280670" y="4391939"/>
                  </a:lnTo>
                  <a:lnTo>
                    <a:pt x="281673" y="4372889"/>
                  </a:lnTo>
                  <a:close/>
                </a:path>
                <a:path w="3681729" h="4547235">
                  <a:moveTo>
                    <a:pt x="319227" y="54292"/>
                  </a:moveTo>
                  <a:lnTo>
                    <a:pt x="308381" y="37947"/>
                  </a:lnTo>
                  <a:lnTo>
                    <a:pt x="299135" y="44411"/>
                  </a:lnTo>
                  <a:lnTo>
                    <a:pt x="290271" y="51282"/>
                  </a:lnTo>
                  <a:lnTo>
                    <a:pt x="281736" y="58597"/>
                  </a:lnTo>
                  <a:lnTo>
                    <a:pt x="273558" y="66332"/>
                  </a:lnTo>
                  <a:lnTo>
                    <a:pt x="265798" y="74422"/>
                  </a:lnTo>
                  <a:lnTo>
                    <a:pt x="262750" y="77927"/>
                  </a:lnTo>
                  <a:lnTo>
                    <a:pt x="277647" y="90982"/>
                  </a:lnTo>
                  <a:lnTo>
                    <a:pt x="294487" y="72771"/>
                  </a:lnTo>
                  <a:lnTo>
                    <a:pt x="319227" y="54292"/>
                  </a:lnTo>
                  <a:close/>
                </a:path>
                <a:path w="3681729" h="4547235">
                  <a:moveTo>
                    <a:pt x="377037" y="4377893"/>
                  </a:moveTo>
                  <a:lnTo>
                    <a:pt x="319925" y="4374896"/>
                  </a:lnTo>
                  <a:lnTo>
                    <a:pt x="318922" y="4393933"/>
                  </a:lnTo>
                  <a:lnTo>
                    <a:pt x="376047" y="4396930"/>
                  </a:lnTo>
                  <a:lnTo>
                    <a:pt x="377037" y="4377893"/>
                  </a:lnTo>
                  <a:close/>
                </a:path>
                <a:path w="3681729" h="4547235">
                  <a:moveTo>
                    <a:pt x="404799" y="20789"/>
                  </a:moveTo>
                  <a:lnTo>
                    <a:pt x="402475" y="4699"/>
                  </a:lnTo>
                  <a:lnTo>
                    <a:pt x="402082" y="2184"/>
                  </a:lnTo>
                  <a:lnTo>
                    <a:pt x="390906" y="4089"/>
                  </a:lnTo>
                  <a:lnTo>
                    <a:pt x="347941" y="16967"/>
                  </a:lnTo>
                  <a:lnTo>
                    <a:pt x="343712" y="18834"/>
                  </a:lnTo>
                  <a:lnTo>
                    <a:pt x="351421" y="36576"/>
                  </a:lnTo>
                  <a:lnTo>
                    <a:pt x="364591" y="30314"/>
                  </a:lnTo>
                  <a:lnTo>
                    <a:pt x="404114" y="20764"/>
                  </a:lnTo>
                  <a:lnTo>
                    <a:pt x="404799" y="20789"/>
                  </a:lnTo>
                  <a:close/>
                </a:path>
                <a:path w="3681729" h="4547235">
                  <a:moveTo>
                    <a:pt x="472414" y="4382897"/>
                  </a:moveTo>
                  <a:lnTo>
                    <a:pt x="415302" y="4379900"/>
                  </a:lnTo>
                  <a:lnTo>
                    <a:pt x="414299" y="4398937"/>
                  </a:lnTo>
                  <a:lnTo>
                    <a:pt x="471411" y="4401934"/>
                  </a:lnTo>
                  <a:lnTo>
                    <a:pt x="472414" y="4382897"/>
                  </a:lnTo>
                  <a:close/>
                </a:path>
                <a:path w="3681729" h="4547235">
                  <a:moveTo>
                    <a:pt x="503897" y="3149"/>
                  </a:moveTo>
                  <a:lnTo>
                    <a:pt x="446786" y="152"/>
                  </a:lnTo>
                  <a:lnTo>
                    <a:pt x="441299" y="0"/>
                  </a:lnTo>
                  <a:lnTo>
                    <a:pt x="440753" y="19392"/>
                  </a:lnTo>
                  <a:lnTo>
                    <a:pt x="445795" y="19189"/>
                  </a:lnTo>
                  <a:lnTo>
                    <a:pt x="502907" y="22186"/>
                  </a:lnTo>
                  <a:lnTo>
                    <a:pt x="503059" y="19189"/>
                  </a:lnTo>
                  <a:lnTo>
                    <a:pt x="503897" y="3149"/>
                  </a:lnTo>
                  <a:close/>
                </a:path>
                <a:path w="3681729" h="4547235">
                  <a:moveTo>
                    <a:pt x="567791" y="4387888"/>
                  </a:moveTo>
                  <a:lnTo>
                    <a:pt x="510667" y="4384891"/>
                  </a:lnTo>
                  <a:lnTo>
                    <a:pt x="509676" y="4403941"/>
                  </a:lnTo>
                  <a:lnTo>
                    <a:pt x="566788" y="4406925"/>
                  </a:lnTo>
                  <a:lnTo>
                    <a:pt x="567791" y="4387888"/>
                  </a:lnTo>
                  <a:close/>
                </a:path>
                <a:path w="3681729" h="4547235">
                  <a:moveTo>
                    <a:pt x="599274" y="8140"/>
                  </a:moveTo>
                  <a:lnTo>
                    <a:pt x="542163" y="5156"/>
                  </a:lnTo>
                  <a:lnTo>
                    <a:pt x="541426" y="19189"/>
                  </a:lnTo>
                  <a:lnTo>
                    <a:pt x="541159" y="24193"/>
                  </a:lnTo>
                  <a:lnTo>
                    <a:pt x="598284" y="27178"/>
                  </a:lnTo>
                  <a:lnTo>
                    <a:pt x="598703" y="19189"/>
                  </a:lnTo>
                  <a:lnTo>
                    <a:pt x="599274" y="8140"/>
                  </a:lnTo>
                  <a:close/>
                </a:path>
                <a:path w="3681729" h="4547235">
                  <a:moveTo>
                    <a:pt x="663155" y="4392892"/>
                  </a:moveTo>
                  <a:lnTo>
                    <a:pt x="606044" y="4389894"/>
                  </a:lnTo>
                  <a:lnTo>
                    <a:pt x="605040" y="4408932"/>
                  </a:lnTo>
                  <a:lnTo>
                    <a:pt x="662165" y="4411929"/>
                  </a:lnTo>
                  <a:lnTo>
                    <a:pt x="663155" y="4392892"/>
                  </a:lnTo>
                  <a:close/>
                </a:path>
                <a:path w="3681729" h="4547235">
                  <a:moveTo>
                    <a:pt x="694651" y="13144"/>
                  </a:moveTo>
                  <a:lnTo>
                    <a:pt x="637527" y="10147"/>
                  </a:lnTo>
                  <a:lnTo>
                    <a:pt x="637057" y="19189"/>
                  </a:lnTo>
                  <a:lnTo>
                    <a:pt x="636536" y="29184"/>
                  </a:lnTo>
                  <a:lnTo>
                    <a:pt x="693648" y="32181"/>
                  </a:lnTo>
                  <a:lnTo>
                    <a:pt x="694334" y="19189"/>
                  </a:lnTo>
                  <a:lnTo>
                    <a:pt x="694651" y="13144"/>
                  </a:lnTo>
                  <a:close/>
                </a:path>
                <a:path w="3681729" h="4547235">
                  <a:moveTo>
                    <a:pt x="758532" y="4397883"/>
                  </a:moveTo>
                  <a:lnTo>
                    <a:pt x="701421" y="4394898"/>
                  </a:lnTo>
                  <a:lnTo>
                    <a:pt x="700417" y="4413936"/>
                  </a:lnTo>
                  <a:lnTo>
                    <a:pt x="757529" y="4416920"/>
                  </a:lnTo>
                  <a:lnTo>
                    <a:pt x="758532" y="4397883"/>
                  </a:lnTo>
                  <a:close/>
                </a:path>
                <a:path w="3681729" h="4547235">
                  <a:moveTo>
                    <a:pt x="790016" y="18135"/>
                  </a:moveTo>
                  <a:lnTo>
                    <a:pt x="732904" y="15151"/>
                  </a:lnTo>
                  <a:lnTo>
                    <a:pt x="732688" y="19189"/>
                  </a:lnTo>
                  <a:lnTo>
                    <a:pt x="731901" y="34188"/>
                  </a:lnTo>
                  <a:lnTo>
                    <a:pt x="789025" y="37185"/>
                  </a:lnTo>
                  <a:lnTo>
                    <a:pt x="789965" y="19189"/>
                  </a:lnTo>
                  <a:lnTo>
                    <a:pt x="790016" y="18135"/>
                  </a:lnTo>
                  <a:close/>
                </a:path>
                <a:path w="3681729" h="4547235">
                  <a:moveTo>
                    <a:pt x="853909" y="4402887"/>
                  </a:moveTo>
                  <a:lnTo>
                    <a:pt x="796785" y="4399889"/>
                  </a:lnTo>
                  <a:lnTo>
                    <a:pt x="795794" y="4418927"/>
                  </a:lnTo>
                  <a:lnTo>
                    <a:pt x="852906" y="4421924"/>
                  </a:lnTo>
                  <a:lnTo>
                    <a:pt x="853909" y="4402887"/>
                  </a:lnTo>
                  <a:close/>
                </a:path>
                <a:path w="3681729" h="4547235">
                  <a:moveTo>
                    <a:pt x="885393" y="23139"/>
                  </a:moveTo>
                  <a:lnTo>
                    <a:pt x="828281" y="20142"/>
                  </a:lnTo>
                  <a:lnTo>
                    <a:pt x="827278" y="39179"/>
                  </a:lnTo>
                  <a:lnTo>
                    <a:pt x="884389" y="42176"/>
                  </a:lnTo>
                  <a:lnTo>
                    <a:pt x="885393" y="23139"/>
                  </a:lnTo>
                  <a:close/>
                </a:path>
                <a:path w="3681729" h="4547235">
                  <a:moveTo>
                    <a:pt x="949274" y="4407878"/>
                  </a:moveTo>
                  <a:lnTo>
                    <a:pt x="892162" y="4404893"/>
                  </a:lnTo>
                  <a:lnTo>
                    <a:pt x="891159" y="4423930"/>
                  </a:lnTo>
                  <a:lnTo>
                    <a:pt x="948283" y="4426915"/>
                  </a:lnTo>
                  <a:lnTo>
                    <a:pt x="949274" y="4407878"/>
                  </a:lnTo>
                  <a:close/>
                </a:path>
                <a:path w="3681729" h="4547235">
                  <a:moveTo>
                    <a:pt x="980770" y="28143"/>
                  </a:moveTo>
                  <a:lnTo>
                    <a:pt x="923645" y="25146"/>
                  </a:lnTo>
                  <a:lnTo>
                    <a:pt x="922655" y="44183"/>
                  </a:lnTo>
                  <a:lnTo>
                    <a:pt x="979766" y="47180"/>
                  </a:lnTo>
                  <a:lnTo>
                    <a:pt x="980770" y="28143"/>
                  </a:lnTo>
                  <a:close/>
                </a:path>
                <a:path w="3681729" h="4547235">
                  <a:moveTo>
                    <a:pt x="1044651" y="4412881"/>
                  </a:moveTo>
                  <a:lnTo>
                    <a:pt x="987526" y="4409884"/>
                  </a:lnTo>
                  <a:lnTo>
                    <a:pt x="986536" y="4428922"/>
                  </a:lnTo>
                  <a:lnTo>
                    <a:pt x="1043647" y="4431919"/>
                  </a:lnTo>
                  <a:lnTo>
                    <a:pt x="1044651" y="4412881"/>
                  </a:lnTo>
                  <a:close/>
                </a:path>
                <a:path w="3681729" h="4547235">
                  <a:moveTo>
                    <a:pt x="1076134" y="33134"/>
                  </a:moveTo>
                  <a:lnTo>
                    <a:pt x="1019022" y="30137"/>
                  </a:lnTo>
                  <a:lnTo>
                    <a:pt x="1018019" y="49187"/>
                  </a:lnTo>
                  <a:lnTo>
                    <a:pt x="1075143" y="52171"/>
                  </a:lnTo>
                  <a:lnTo>
                    <a:pt x="1076134" y="33134"/>
                  </a:lnTo>
                  <a:close/>
                </a:path>
                <a:path w="3681729" h="4547235">
                  <a:moveTo>
                    <a:pt x="1140015" y="4417873"/>
                  </a:moveTo>
                  <a:lnTo>
                    <a:pt x="1082903" y="4414888"/>
                  </a:lnTo>
                  <a:lnTo>
                    <a:pt x="1081913" y="4433925"/>
                  </a:lnTo>
                  <a:lnTo>
                    <a:pt x="1139024" y="4436923"/>
                  </a:lnTo>
                  <a:lnTo>
                    <a:pt x="1140015" y="4417873"/>
                  </a:lnTo>
                  <a:close/>
                </a:path>
                <a:path w="3681729" h="4547235">
                  <a:moveTo>
                    <a:pt x="1171511" y="38138"/>
                  </a:moveTo>
                  <a:lnTo>
                    <a:pt x="1114399" y="35140"/>
                  </a:lnTo>
                  <a:lnTo>
                    <a:pt x="1113396" y="54178"/>
                  </a:lnTo>
                  <a:lnTo>
                    <a:pt x="1170508" y="57175"/>
                  </a:lnTo>
                  <a:lnTo>
                    <a:pt x="1171511" y="38138"/>
                  </a:lnTo>
                  <a:close/>
                </a:path>
                <a:path w="3681729" h="4547235">
                  <a:moveTo>
                    <a:pt x="1235392" y="4422876"/>
                  </a:moveTo>
                  <a:lnTo>
                    <a:pt x="1178280" y="4419879"/>
                  </a:lnTo>
                  <a:lnTo>
                    <a:pt x="1177277" y="4438916"/>
                  </a:lnTo>
                  <a:lnTo>
                    <a:pt x="1234389" y="4441914"/>
                  </a:lnTo>
                  <a:lnTo>
                    <a:pt x="1235392" y="4422876"/>
                  </a:lnTo>
                  <a:close/>
                </a:path>
                <a:path w="3681729" h="4547235">
                  <a:moveTo>
                    <a:pt x="1266875" y="43129"/>
                  </a:moveTo>
                  <a:lnTo>
                    <a:pt x="1209763" y="40144"/>
                  </a:lnTo>
                  <a:lnTo>
                    <a:pt x="1208773" y="59182"/>
                  </a:lnTo>
                  <a:lnTo>
                    <a:pt x="1265885" y="62166"/>
                  </a:lnTo>
                  <a:lnTo>
                    <a:pt x="1266875" y="43129"/>
                  </a:lnTo>
                  <a:close/>
                </a:path>
                <a:path w="3681729" h="4547235">
                  <a:moveTo>
                    <a:pt x="1330769" y="4427880"/>
                  </a:moveTo>
                  <a:lnTo>
                    <a:pt x="1273644" y="4424883"/>
                  </a:lnTo>
                  <a:lnTo>
                    <a:pt x="1272654" y="4443920"/>
                  </a:lnTo>
                  <a:lnTo>
                    <a:pt x="1329766" y="4446917"/>
                  </a:lnTo>
                  <a:lnTo>
                    <a:pt x="1330769" y="4427880"/>
                  </a:lnTo>
                  <a:close/>
                </a:path>
                <a:path w="3681729" h="4547235">
                  <a:moveTo>
                    <a:pt x="1362252" y="48133"/>
                  </a:moveTo>
                  <a:lnTo>
                    <a:pt x="1305140" y="45135"/>
                  </a:lnTo>
                  <a:lnTo>
                    <a:pt x="1304137" y="64173"/>
                  </a:lnTo>
                  <a:lnTo>
                    <a:pt x="1361262" y="67170"/>
                  </a:lnTo>
                  <a:lnTo>
                    <a:pt x="1362252" y="48133"/>
                  </a:lnTo>
                  <a:close/>
                </a:path>
                <a:path w="3681729" h="4547235">
                  <a:moveTo>
                    <a:pt x="1426133" y="4432871"/>
                  </a:moveTo>
                  <a:lnTo>
                    <a:pt x="1369021" y="4429874"/>
                  </a:lnTo>
                  <a:lnTo>
                    <a:pt x="1368018" y="4448924"/>
                  </a:lnTo>
                  <a:lnTo>
                    <a:pt x="1425143" y="4451909"/>
                  </a:lnTo>
                  <a:lnTo>
                    <a:pt x="1426133" y="4432871"/>
                  </a:lnTo>
                  <a:close/>
                </a:path>
                <a:path w="3681729" h="4547235">
                  <a:moveTo>
                    <a:pt x="1457629" y="53124"/>
                  </a:moveTo>
                  <a:lnTo>
                    <a:pt x="1400505" y="50139"/>
                  </a:lnTo>
                  <a:lnTo>
                    <a:pt x="1399514" y="69176"/>
                  </a:lnTo>
                  <a:lnTo>
                    <a:pt x="1456626" y="72161"/>
                  </a:lnTo>
                  <a:lnTo>
                    <a:pt x="1457629" y="53124"/>
                  </a:lnTo>
                  <a:close/>
                </a:path>
                <a:path w="3681729" h="4547235">
                  <a:moveTo>
                    <a:pt x="1521510" y="4437875"/>
                  </a:moveTo>
                  <a:lnTo>
                    <a:pt x="1464398" y="4434878"/>
                  </a:lnTo>
                  <a:lnTo>
                    <a:pt x="1463395" y="4453915"/>
                  </a:lnTo>
                  <a:lnTo>
                    <a:pt x="1520507" y="4456912"/>
                  </a:lnTo>
                  <a:lnTo>
                    <a:pt x="1521510" y="4437875"/>
                  </a:lnTo>
                  <a:close/>
                </a:path>
                <a:path w="3681729" h="4547235">
                  <a:moveTo>
                    <a:pt x="1552994" y="58127"/>
                  </a:moveTo>
                  <a:lnTo>
                    <a:pt x="1495882" y="55130"/>
                  </a:lnTo>
                  <a:lnTo>
                    <a:pt x="1494878" y="74168"/>
                  </a:lnTo>
                  <a:lnTo>
                    <a:pt x="1552003" y="77165"/>
                  </a:lnTo>
                  <a:lnTo>
                    <a:pt x="1552994" y="58127"/>
                  </a:lnTo>
                  <a:close/>
                </a:path>
                <a:path w="3681729" h="4547235">
                  <a:moveTo>
                    <a:pt x="1616887" y="4442866"/>
                  </a:moveTo>
                  <a:lnTo>
                    <a:pt x="1559763" y="4439882"/>
                  </a:lnTo>
                  <a:lnTo>
                    <a:pt x="1558772" y="4458919"/>
                  </a:lnTo>
                  <a:lnTo>
                    <a:pt x="1615884" y="4461903"/>
                  </a:lnTo>
                  <a:lnTo>
                    <a:pt x="1616887" y="4442866"/>
                  </a:lnTo>
                  <a:close/>
                </a:path>
                <a:path w="3681729" h="4547235">
                  <a:moveTo>
                    <a:pt x="1648371" y="63119"/>
                  </a:moveTo>
                  <a:lnTo>
                    <a:pt x="1591259" y="60134"/>
                  </a:lnTo>
                  <a:lnTo>
                    <a:pt x="1590255" y="79171"/>
                  </a:lnTo>
                  <a:lnTo>
                    <a:pt x="1647367" y="82169"/>
                  </a:lnTo>
                  <a:lnTo>
                    <a:pt x="1648371" y="63119"/>
                  </a:lnTo>
                  <a:close/>
                </a:path>
                <a:path w="3681729" h="4547235">
                  <a:moveTo>
                    <a:pt x="1712252" y="4447870"/>
                  </a:moveTo>
                  <a:lnTo>
                    <a:pt x="1655140" y="4444873"/>
                  </a:lnTo>
                  <a:lnTo>
                    <a:pt x="1654136" y="4463910"/>
                  </a:lnTo>
                  <a:lnTo>
                    <a:pt x="1711261" y="4466907"/>
                  </a:lnTo>
                  <a:lnTo>
                    <a:pt x="1712252" y="4447870"/>
                  </a:lnTo>
                  <a:close/>
                </a:path>
                <a:path w="3681729" h="4547235">
                  <a:moveTo>
                    <a:pt x="1743748" y="68122"/>
                  </a:moveTo>
                  <a:lnTo>
                    <a:pt x="1686623" y="65125"/>
                  </a:lnTo>
                  <a:lnTo>
                    <a:pt x="1685632" y="84162"/>
                  </a:lnTo>
                  <a:lnTo>
                    <a:pt x="1742744" y="87160"/>
                  </a:lnTo>
                  <a:lnTo>
                    <a:pt x="1743748" y="68122"/>
                  </a:lnTo>
                  <a:close/>
                </a:path>
                <a:path w="3681729" h="4547235">
                  <a:moveTo>
                    <a:pt x="1807629" y="4452861"/>
                  </a:moveTo>
                  <a:lnTo>
                    <a:pt x="1750504" y="4449877"/>
                  </a:lnTo>
                  <a:lnTo>
                    <a:pt x="1749513" y="4468914"/>
                  </a:lnTo>
                  <a:lnTo>
                    <a:pt x="1806625" y="4471911"/>
                  </a:lnTo>
                  <a:lnTo>
                    <a:pt x="1807629" y="4452861"/>
                  </a:lnTo>
                  <a:close/>
                </a:path>
                <a:path w="3681729" h="4547235">
                  <a:moveTo>
                    <a:pt x="1839112" y="73126"/>
                  </a:moveTo>
                  <a:lnTo>
                    <a:pt x="1782000" y="70129"/>
                  </a:lnTo>
                  <a:lnTo>
                    <a:pt x="1780997" y="89166"/>
                  </a:lnTo>
                  <a:lnTo>
                    <a:pt x="1838121" y="92163"/>
                  </a:lnTo>
                  <a:lnTo>
                    <a:pt x="1839112" y="73126"/>
                  </a:lnTo>
                  <a:close/>
                </a:path>
                <a:path w="3681729" h="4547235">
                  <a:moveTo>
                    <a:pt x="1902993" y="4457865"/>
                  </a:moveTo>
                  <a:lnTo>
                    <a:pt x="1845881" y="4454868"/>
                  </a:lnTo>
                  <a:lnTo>
                    <a:pt x="1844890" y="4473905"/>
                  </a:lnTo>
                  <a:lnTo>
                    <a:pt x="1902002" y="4476902"/>
                  </a:lnTo>
                  <a:lnTo>
                    <a:pt x="1902993" y="4457865"/>
                  </a:lnTo>
                  <a:close/>
                </a:path>
                <a:path w="3681729" h="4547235">
                  <a:moveTo>
                    <a:pt x="1934489" y="78117"/>
                  </a:moveTo>
                  <a:lnTo>
                    <a:pt x="1877377" y="75120"/>
                  </a:lnTo>
                  <a:lnTo>
                    <a:pt x="1876374" y="94170"/>
                  </a:lnTo>
                  <a:lnTo>
                    <a:pt x="1933486" y="97155"/>
                  </a:lnTo>
                  <a:lnTo>
                    <a:pt x="1934489" y="78117"/>
                  </a:lnTo>
                  <a:close/>
                </a:path>
                <a:path w="3681729" h="4547235">
                  <a:moveTo>
                    <a:pt x="1998370" y="4462869"/>
                  </a:moveTo>
                  <a:lnTo>
                    <a:pt x="1941258" y="4459871"/>
                  </a:lnTo>
                  <a:lnTo>
                    <a:pt x="1940255" y="4478909"/>
                  </a:lnTo>
                  <a:lnTo>
                    <a:pt x="1997367" y="4481906"/>
                  </a:lnTo>
                  <a:lnTo>
                    <a:pt x="1998370" y="4462869"/>
                  </a:lnTo>
                  <a:close/>
                </a:path>
                <a:path w="3681729" h="4547235">
                  <a:moveTo>
                    <a:pt x="2029866" y="83121"/>
                  </a:moveTo>
                  <a:lnTo>
                    <a:pt x="1972741" y="80124"/>
                  </a:lnTo>
                  <a:lnTo>
                    <a:pt x="1971751" y="99161"/>
                  </a:lnTo>
                  <a:lnTo>
                    <a:pt x="2028863" y="102158"/>
                  </a:lnTo>
                  <a:lnTo>
                    <a:pt x="2029866" y="83121"/>
                  </a:lnTo>
                  <a:close/>
                </a:path>
                <a:path w="3681729" h="4547235">
                  <a:moveTo>
                    <a:pt x="2093747" y="4467860"/>
                  </a:moveTo>
                  <a:lnTo>
                    <a:pt x="2036622" y="4464863"/>
                  </a:lnTo>
                  <a:lnTo>
                    <a:pt x="2035632" y="4483913"/>
                  </a:lnTo>
                  <a:lnTo>
                    <a:pt x="2092744" y="4486897"/>
                  </a:lnTo>
                  <a:lnTo>
                    <a:pt x="2093747" y="4467860"/>
                  </a:lnTo>
                  <a:close/>
                </a:path>
                <a:path w="3681729" h="4547235">
                  <a:moveTo>
                    <a:pt x="2125230" y="88112"/>
                  </a:moveTo>
                  <a:lnTo>
                    <a:pt x="2068118" y="85128"/>
                  </a:lnTo>
                  <a:lnTo>
                    <a:pt x="2067115" y="104165"/>
                  </a:lnTo>
                  <a:lnTo>
                    <a:pt x="2124240" y="107149"/>
                  </a:lnTo>
                  <a:lnTo>
                    <a:pt x="2125230" y="88112"/>
                  </a:lnTo>
                  <a:close/>
                </a:path>
                <a:path w="3681729" h="4547235">
                  <a:moveTo>
                    <a:pt x="2189111" y="4472864"/>
                  </a:moveTo>
                  <a:lnTo>
                    <a:pt x="2131999" y="4469866"/>
                  </a:lnTo>
                  <a:lnTo>
                    <a:pt x="2130996" y="4488904"/>
                  </a:lnTo>
                  <a:lnTo>
                    <a:pt x="2188121" y="4491901"/>
                  </a:lnTo>
                  <a:lnTo>
                    <a:pt x="2189111" y="4472864"/>
                  </a:lnTo>
                  <a:close/>
                </a:path>
                <a:path w="3681729" h="4547235">
                  <a:moveTo>
                    <a:pt x="2220607" y="93116"/>
                  </a:moveTo>
                  <a:lnTo>
                    <a:pt x="2163483" y="90119"/>
                  </a:lnTo>
                  <a:lnTo>
                    <a:pt x="2162492" y="109156"/>
                  </a:lnTo>
                  <a:lnTo>
                    <a:pt x="2219604" y="112153"/>
                  </a:lnTo>
                  <a:lnTo>
                    <a:pt x="2220607" y="93116"/>
                  </a:lnTo>
                  <a:close/>
                </a:path>
                <a:path w="3681729" h="4547235">
                  <a:moveTo>
                    <a:pt x="2284488" y="4477855"/>
                  </a:moveTo>
                  <a:lnTo>
                    <a:pt x="2227376" y="4474870"/>
                  </a:lnTo>
                  <a:lnTo>
                    <a:pt x="2226373" y="4493907"/>
                  </a:lnTo>
                  <a:lnTo>
                    <a:pt x="2283485" y="4496892"/>
                  </a:lnTo>
                  <a:lnTo>
                    <a:pt x="2284488" y="4477855"/>
                  </a:lnTo>
                  <a:close/>
                </a:path>
                <a:path w="3681729" h="4547235">
                  <a:moveTo>
                    <a:pt x="2315972" y="98107"/>
                  </a:moveTo>
                  <a:lnTo>
                    <a:pt x="2258860" y="95123"/>
                  </a:lnTo>
                  <a:lnTo>
                    <a:pt x="2257856" y="114160"/>
                  </a:lnTo>
                  <a:lnTo>
                    <a:pt x="2314981" y="117157"/>
                  </a:lnTo>
                  <a:lnTo>
                    <a:pt x="2315972" y="98107"/>
                  </a:lnTo>
                  <a:close/>
                </a:path>
                <a:path w="3681729" h="4547235">
                  <a:moveTo>
                    <a:pt x="2379865" y="4482858"/>
                  </a:moveTo>
                  <a:lnTo>
                    <a:pt x="2322741" y="4479861"/>
                  </a:lnTo>
                  <a:lnTo>
                    <a:pt x="2321750" y="4498899"/>
                  </a:lnTo>
                  <a:lnTo>
                    <a:pt x="2378862" y="4501896"/>
                  </a:lnTo>
                  <a:lnTo>
                    <a:pt x="2379865" y="4482858"/>
                  </a:lnTo>
                  <a:close/>
                </a:path>
                <a:path w="3681729" h="4547235">
                  <a:moveTo>
                    <a:pt x="2411349" y="103111"/>
                  </a:moveTo>
                  <a:lnTo>
                    <a:pt x="2354237" y="100114"/>
                  </a:lnTo>
                  <a:lnTo>
                    <a:pt x="2353233" y="119151"/>
                  </a:lnTo>
                  <a:lnTo>
                    <a:pt x="2410345" y="122148"/>
                  </a:lnTo>
                  <a:lnTo>
                    <a:pt x="2411349" y="103111"/>
                  </a:lnTo>
                  <a:close/>
                </a:path>
                <a:path w="3681729" h="4547235">
                  <a:moveTo>
                    <a:pt x="2475230" y="4487850"/>
                  </a:moveTo>
                  <a:lnTo>
                    <a:pt x="2418118" y="4484865"/>
                  </a:lnTo>
                  <a:lnTo>
                    <a:pt x="2417114" y="4503902"/>
                  </a:lnTo>
                  <a:lnTo>
                    <a:pt x="2474239" y="4506900"/>
                  </a:lnTo>
                  <a:lnTo>
                    <a:pt x="2475230" y="4487850"/>
                  </a:lnTo>
                  <a:close/>
                </a:path>
                <a:path w="3681729" h="4547235">
                  <a:moveTo>
                    <a:pt x="2506726" y="108115"/>
                  </a:moveTo>
                  <a:lnTo>
                    <a:pt x="2449601" y="105117"/>
                  </a:lnTo>
                  <a:lnTo>
                    <a:pt x="2448610" y="124155"/>
                  </a:lnTo>
                  <a:lnTo>
                    <a:pt x="2505722" y="127152"/>
                  </a:lnTo>
                  <a:lnTo>
                    <a:pt x="2506726" y="108115"/>
                  </a:lnTo>
                  <a:close/>
                </a:path>
                <a:path w="3681729" h="4547235">
                  <a:moveTo>
                    <a:pt x="2570607" y="4492853"/>
                  </a:moveTo>
                  <a:lnTo>
                    <a:pt x="2513482" y="4489856"/>
                  </a:lnTo>
                  <a:lnTo>
                    <a:pt x="2512491" y="4508893"/>
                  </a:lnTo>
                  <a:lnTo>
                    <a:pt x="2569603" y="4511891"/>
                  </a:lnTo>
                  <a:lnTo>
                    <a:pt x="2570607" y="4492853"/>
                  </a:lnTo>
                  <a:close/>
                </a:path>
                <a:path w="3681729" h="4547235">
                  <a:moveTo>
                    <a:pt x="2602090" y="113106"/>
                  </a:moveTo>
                  <a:lnTo>
                    <a:pt x="2544978" y="110109"/>
                  </a:lnTo>
                  <a:lnTo>
                    <a:pt x="2543975" y="129159"/>
                  </a:lnTo>
                  <a:lnTo>
                    <a:pt x="2601099" y="132143"/>
                  </a:lnTo>
                  <a:lnTo>
                    <a:pt x="2602090" y="113106"/>
                  </a:lnTo>
                  <a:close/>
                </a:path>
                <a:path w="3681729" h="4547235">
                  <a:moveTo>
                    <a:pt x="2665971" y="4497857"/>
                  </a:moveTo>
                  <a:lnTo>
                    <a:pt x="2608859" y="4494860"/>
                  </a:lnTo>
                  <a:lnTo>
                    <a:pt x="2607868" y="4513897"/>
                  </a:lnTo>
                  <a:lnTo>
                    <a:pt x="2664980" y="4516894"/>
                  </a:lnTo>
                  <a:lnTo>
                    <a:pt x="2665971" y="4497857"/>
                  </a:lnTo>
                  <a:close/>
                </a:path>
                <a:path w="3681729" h="4547235">
                  <a:moveTo>
                    <a:pt x="2697467" y="118110"/>
                  </a:moveTo>
                  <a:lnTo>
                    <a:pt x="2640355" y="115112"/>
                  </a:lnTo>
                  <a:lnTo>
                    <a:pt x="2639352" y="134150"/>
                  </a:lnTo>
                  <a:lnTo>
                    <a:pt x="2696464" y="137147"/>
                  </a:lnTo>
                  <a:lnTo>
                    <a:pt x="2697467" y="118110"/>
                  </a:lnTo>
                  <a:close/>
                </a:path>
                <a:path w="3681729" h="4547235">
                  <a:moveTo>
                    <a:pt x="2761348" y="4502848"/>
                  </a:moveTo>
                  <a:lnTo>
                    <a:pt x="2704236" y="4499851"/>
                  </a:lnTo>
                  <a:lnTo>
                    <a:pt x="2703233" y="4518901"/>
                  </a:lnTo>
                  <a:lnTo>
                    <a:pt x="2760357" y="4521886"/>
                  </a:lnTo>
                  <a:lnTo>
                    <a:pt x="2761348" y="4502848"/>
                  </a:lnTo>
                  <a:close/>
                </a:path>
                <a:path w="3681729" h="4547235">
                  <a:moveTo>
                    <a:pt x="2792844" y="123101"/>
                  </a:moveTo>
                  <a:lnTo>
                    <a:pt x="2735719" y="120116"/>
                  </a:lnTo>
                  <a:lnTo>
                    <a:pt x="2734729" y="139153"/>
                  </a:lnTo>
                  <a:lnTo>
                    <a:pt x="2791841" y="142138"/>
                  </a:lnTo>
                  <a:lnTo>
                    <a:pt x="2792844" y="123101"/>
                  </a:lnTo>
                  <a:close/>
                </a:path>
                <a:path w="3681729" h="4547235">
                  <a:moveTo>
                    <a:pt x="2856725" y="4507852"/>
                  </a:moveTo>
                  <a:lnTo>
                    <a:pt x="2799600" y="4504855"/>
                  </a:lnTo>
                  <a:lnTo>
                    <a:pt x="2798610" y="4523892"/>
                  </a:lnTo>
                  <a:lnTo>
                    <a:pt x="2855722" y="4526889"/>
                  </a:lnTo>
                  <a:lnTo>
                    <a:pt x="2856725" y="4507852"/>
                  </a:lnTo>
                  <a:close/>
                </a:path>
                <a:path w="3681729" h="4547235">
                  <a:moveTo>
                    <a:pt x="2888208" y="128104"/>
                  </a:moveTo>
                  <a:lnTo>
                    <a:pt x="2831096" y="125107"/>
                  </a:lnTo>
                  <a:lnTo>
                    <a:pt x="2830093" y="144145"/>
                  </a:lnTo>
                  <a:lnTo>
                    <a:pt x="2887218" y="147142"/>
                  </a:lnTo>
                  <a:lnTo>
                    <a:pt x="2888208" y="128104"/>
                  </a:lnTo>
                  <a:close/>
                </a:path>
                <a:path w="3681729" h="4547235">
                  <a:moveTo>
                    <a:pt x="2952089" y="4512843"/>
                  </a:moveTo>
                  <a:lnTo>
                    <a:pt x="2894977" y="4509859"/>
                  </a:lnTo>
                  <a:lnTo>
                    <a:pt x="2893974" y="4528896"/>
                  </a:lnTo>
                  <a:lnTo>
                    <a:pt x="2951099" y="4531880"/>
                  </a:lnTo>
                  <a:lnTo>
                    <a:pt x="2952089" y="4512843"/>
                  </a:lnTo>
                  <a:close/>
                </a:path>
                <a:path w="3681729" h="4547235">
                  <a:moveTo>
                    <a:pt x="2983585" y="133096"/>
                  </a:moveTo>
                  <a:lnTo>
                    <a:pt x="2926461" y="130111"/>
                  </a:lnTo>
                  <a:lnTo>
                    <a:pt x="2925470" y="149148"/>
                  </a:lnTo>
                  <a:lnTo>
                    <a:pt x="2982582" y="152133"/>
                  </a:lnTo>
                  <a:lnTo>
                    <a:pt x="2983585" y="133096"/>
                  </a:lnTo>
                  <a:close/>
                </a:path>
                <a:path w="3681729" h="4547235">
                  <a:moveTo>
                    <a:pt x="3047466" y="4517847"/>
                  </a:moveTo>
                  <a:lnTo>
                    <a:pt x="2990354" y="4514850"/>
                  </a:lnTo>
                  <a:lnTo>
                    <a:pt x="2989351" y="4533887"/>
                  </a:lnTo>
                  <a:lnTo>
                    <a:pt x="3046463" y="4536884"/>
                  </a:lnTo>
                  <a:lnTo>
                    <a:pt x="3047466" y="4517847"/>
                  </a:lnTo>
                  <a:close/>
                </a:path>
                <a:path w="3681729" h="4547235">
                  <a:moveTo>
                    <a:pt x="3078950" y="138099"/>
                  </a:moveTo>
                  <a:lnTo>
                    <a:pt x="3021838" y="135102"/>
                  </a:lnTo>
                  <a:lnTo>
                    <a:pt x="3020847" y="154139"/>
                  </a:lnTo>
                  <a:lnTo>
                    <a:pt x="3077959" y="157137"/>
                  </a:lnTo>
                  <a:lnTo>
                    <a:pt x="3078950" y="138099"/>
                  </a:lnTo>
                  <a:close/>
                </a:path>
                <a:path w="3681729" h="4547235">
                  <a:moveTo>
                    <a:pt x="3142843" y="4522838"/>
                  </a:moveTo>
                  <a:lnTo>
                    <a:pt x="3085719" y="4519854"/>
                  </a:lnTo>
                  <a:lnTo>
                    <a:pt x="3084728" y="4538891"/>
                  </a:lnTo>
                  <a:lnTo>
                    <a:pt x="3141840" y="4541875"/>
                  </a:lnTo>
                  <a:lnTo>
                    <a:pt x="3142843" y="4522838"/>
                  </a:lnTo>
                  <a:close/>
                </a:path>
                <a:path w="3681729" h="4547235">
                  <a:moveTo>
                    <a:pt x="3174327" y="143090"/>
                  </a:moveTo>
                  <a:lnTo>
                    <a:pt x="3117215" y="140106"/>
                  </a:lnTo>
                  <a:lnTo>
                    <a:pt x="3116211" y="159143"/>
                  </a:lnTo>
                  <a:lnTo>
                    <a:pt x="3173323" y="162140"/>
                  </a:lnTo>
                  <a:lnTo>
                    <a:pt x="3174327" y="143090"/>
                  </a:lnTo>
                  <a:close/>
                </a:path>
                <a:path w="3681729" h="4547235">
                  <a:moveTo>
                    <a:pt x="3237954" y="4527766"/>
                  </a:moveTo>
                  <a:lnTo>
                    <a:pt x="3181096" y="4524781"/>
                  </a:lnTo>
                  <a:lnTo>
                    <a:pt x="3180092" y="4543882"/>
                  </a:lnTo>
                  <a:lnTo>
                    <a:pt x="3237179" y="4546879"/>
                  </a:lnTo>
                  <a:lnTo>
                    <a:pt x="3237954" y="4527766"/>
                  </a:lnTo>
                  <a:close/>
                </a:path>
                <a:path w="3681729" h="4547235">
                  <a:moveTo>
                    <a:pt x="3269704" y="148094"/>
                  </a:moveTo>
                  <a:lnTo>
                    <a:pt x="3212579" y="145097"/>
                  </a:lnTo>
                  <a:lnTo>
                    <a:pt x="3211588" y="164134"/>
                  </a:lnTo>
                  <a:lnTo>
                    <a:pt x="3268700" y="167132"/>
                  </a:lnTo>
                  <a:lnTo>
                    <a:pt x="3269704" y="148094"/>
                  </a:lnTo>
                  <a:close/>
                </a:path>
                <a:path w="3681729" h="4547235">
                  <a:moveTo>
                    <a:pt x="3334880" y="4529213"/>
                  </a:moveTo>
                  <a:lnTo>
                    <a:pt x="3334359" y="4527982"/>
                  </a:lnTo>
                  <a:lnTo>
                    <a:pt x="3327514" y="4511637"/>
                  </a:lnTo>
                  <a:lnTo>
                    <a:pt x="3326041" y="4512272"/>
                  </a:lnTo>
                  <a:lnTo>
                    <a:pt x="3286671" y="4524083"/>
                  </a:lnTo>
                  <a:lnTo>
                    <a:pt x="3273729" y="4526140"/>
                  </a:lnTo>
                  <a:lnTo>
                    <a:pt x="3273818" y="4526800"/>
                  </a:lnTo>
                  <a:lnTo>
                    <a:pt x="3273971" y="4527982"/>
                  </a:lnTo>
                  <a:lnTo>
                    <a:pt x="3276206" y="4545050"/>
                  </a:lnTo>
                  <a:lnTo>
                    <a:pt x="3279241" y="4544682"/>
                  </a:lnTo>
                  <a:lnTo>
                    <a:pt x="3322777" y="4533925"/>
                  </a:lnTo>
                  <a:lnTo>
                    <a:pt x="3333280" y="4529912"/>
                  </a:lnTo>
                  <a:lnTo>
                    <a:pt x="3334880" y="4529213"/>
                  </a:lnTo>
                  <a:close/>
                </a:path>
                <a:path w="3681729" h="4547235">
                  <a:moveTo>
                    <a:pt x="3365068" y="153098"/>
                  </a:moveTo>
                  <a:lnTo>
                    <a:pt x="3307956" y="150101"/>
                  </a:lnTo>
                  <a:lnTo>
                    <a:pt x="3306953" y="169138"/>
                  </a:lnTo>
                  <a:lnTo>
                    <a:pt x="3364077" y="172135"/>
                  </a:lnTo>
                  <a:lnTo>
                    <a:pt x="3365068" y="153098"/>
                  </a:lnTo>
                  <a:close/>
                </a:path>
                <a:path w="3681729" h="4547235">
                  <a:moveTo>
                    <a:pt x="3416541" y="4471174"/>
                  </a:moveTo>
                  <a:lnTo>
                    <a:pt x="3402368" y="4458436"/>
                  </a:lnTo>
                  <a:lnTo>
                    <a:pt x="3401339" y="4459617"/>
                  </a:lnTo>
                  <a:lnTo>
                    <a:pt x="3394227" y="4467034"/>
                  </a:lnTo>
                  <a:lnTo>
                    <a:pt x="3362363" y="4493018"/>
                  </a:lnTo>
                  <a:lnTo>
                    <a:pt x="3360026" y="4494479"/>
                  </a:lnTo>
                  <a:lnTo>
                    <a:pt x="3370364" y="4510506"/>
                  </a:lnTo>
                  <a:lnTo>
                    <a:pt x="3407664" y="4480560"/>
                  </a:lnTo>
                  <a:lnTo>
                    <a:pt x="3415423" y="4472457"/>
                  </a:lnTo>
                  <a:lnTo>
                    <a:pt x="3416541" y="4471174"/>
                  </a:lnTo>
                  <a:close/>
                </a:path>
                <a:path w="3681729" h="4547235">
                  <a:moveTo>
                    <a:pt x="3460445" y="158089"/>
                  </a:moveTo>
                  <a:lnTo>
                    <a:pt x="3403333" y="155092"/>
                  </a:lnTo>
                  <a:lnTo>
                    <a:pt x="3402330" y="174142"/>
                  </a:lnTo>
                  <a:lnTo>
                    <a:pt x="3459442" y="177126"/>
                  </a:lnTo>
                  <a:lnTo>
                    <a:pt x="3460445" y="158089"/>
                  </a:lnTo>
                  <a:close/>
                </a:path>
                <a:path w="3681729" h="4547235">
                  <a:moveTo>
                    <a:pt x="3465601" y="4383697"/>
                  </a:moveTo>
                  <a:lnTo>
                    <a:pt x="3447338" y="4378249"/>
                  </a:lnTo>
                  <a:lnTo>
                    <a:pt x="3446894" y="4379811"/>
                  </a:lnTo>
                  <a:lnTo>
                    <a:pt x="3443643" y="4389564"/>
                  </a:lnTo>
                  <a:lnTo>
                    <a:pt x="3425939" y="4426674"/>
                  </a:lnTo>
                  <a:lnTo>
                    <a:pt x="3424555" y="4428845"/>
                  </a:lnTo>
                  <a:lnTo>
                    <a:pt x="3440747" y="4438891"/>
                  </a:lnTo>
                  <a:lnTo>
                    <a:pt x="3461575" y="4396041"/>
                  </a:lnTo>
                  <a:lnTo>
                    <a:pt x="3465118" y="4385411"/>
                  </a:lnTo>
                  <a:lnTo>
                    <a:pt x="3465601" y="4383697"/>
                  </a:lnTo>
                  <a:close/>
                </a:path>
                <a:path w="3681729" h="4547235">
                  <a:moveTo>
                    <a:pt x="3477107" y="4287685"/>
                  </a:moveTo>
                  <a:lnTo>
                    <a:pt x="3458070" y="4286694"/>
                  </a:lnTo>
                  <a:lnTo>
                    <a:pt x="3455835" y="4329239"/>
                  </a:lnTo>
                  <a:lnTo>
                    <a:pt x="3455047" y="4339514"/>
                  </a:lnTo>
                  <a:lnTo>
                    <a:pt x="3454933" y="4340453"/>
                  </a:lnTo>
                  <a:lnTo>
                    <a:pt x="3454666" y="4342511"/>
                  </a:lnTo>
                  <a:lnTo>
                    <a:pt x="3473602" y="4344721"/>
                  </a:lnTo>
                  <a:lnTo>
                    <a:pt x="3473754" y="4343514"/>
                  </a:lnTo>
                  <a:lnTo>
                    <a:pt x="3474021" y="4341457"/>
                  </a:lnTo>
                  <a:lnTo>
                    <a:pt x="3474085" y="4340517"/>
                  </a:lnTo>
                  <a:lnTo>
                    <a:pt x="3474885" y="4330243"/>
                  </a:lnTo>
                  <a:lnTo>
                    <a:pt x="3477107" y="4287685"/>
                  </a:lnTo>
                  <a:close/>
                </a:path>
                <a:path w="3681729" h="4547235">
                  <a:moveTo>
                    <a:pt x="3482111" y="4192308"/>
                  </a:moveTo>
                  <a:lnTo>
                    <a:pt x="3463074" y="4191317"/>
                  </a:lnTo>
                  <a:lnTo>
                    <a:pt x="3460077" y="4248429"/>
                  </a:lnTo>
                  <a:lnTo>
                    <a:pt x="3479114" y="4249432"/>
                  </a:lnTo>
                  <a:lnTo>
                    <a:pt x="3482111" y="4192308"/>
                  </a:lnTo>
                  <a:close/>
                </a:path>
                <a:path w="3681729" h="4547235">
                  <a:moveTo>
                    <a:pt x="3487102" y="4096943"/>
                  </a:moveTo>
                  <a:lnTo>
                    <a:pt x="3468065" y="4095940"/>
                  </a:lnTo>
                  <a:lnTo>
                    <a:pt x="3465080" y="4153065"/>
                  </a:lnTo>
                  <a:lnTo>
                    <a:pt x="3484118" y="4154055"/>
                  </a:lnTo>
                  <a:lnTo>
                    <a:pt x="3487102" y="4096943"/>
                  </a:lnTo>
                  <a:close/>
                </a:path>
                <a:path w="3681729" h="4547235">
                  <a:moveTo>
                    <a:pt x="3492106" y="4001566"/>
                  </a:moveTo>
                  <a:lnTo>
                    <a:pt x="3473069" y="4000576"/>
                  </a:lnTo>
                  <a:lnTo>
                    <a:pt x="3470071" y="4057688"/>
                  </a:lnTo>
                  <a:lnTo>
                    <a:pt x="3489109" y="4058691"/>
                  </a:lnTo>
                  <a:lnTo>
                    <a:pt x="3492106" y="4001566"/>
                  </a:lnTo>
                  <a:close/>
                </a:path>
                <a:path w="3681729" h="4547235">
                  <a:moveTo>
                    <a:pt x="3497110" y="3906202"/>
                  </a:moveTo>
                  <a:lnTo>
                    <a:pt x="3478060" y="3905199"/>
                  </a:lnTo>
                  <a:lnTo>
                    <a:pt x="3475075" y="3962311"/>
                  </a:lnTo>
                  <a:lnTo>
                    <a:pt x="3494113" y="3963314"/>
                  </a:lnTo>
                  <a:lnTo>
                    <a:pt x="3497110" y="3906202"/>
                  </a:lnTo>
                  <a:close/>
                </a:path>
                <a:path w="3681729" h="4547235">
                  <a:moveTo>
                    <a:pt x="3502101" y="3810825"/>
                  </a:moveTo>
                  <a:lnTo>
                    <a:pt x="3483064" y="3809822"/>
                  </a:lnTo>
                  <a:lnTo>
                    <a:pt x="3480066" y="3866946"/>
                  </a:lnTo>
                  <a:lnTo>
                    <a:pt x="3499104" y="3867937"/>
                  </a:lnTo>
                  <a:lnTo>
                    <a:pt x="3502101" y="3810825"/>
                  </a:lnTo>
                  <a:close/>
                </a:path>
                <a:path w="3681729" h="4547235">
                  <a:moveTo>
                    <a:pt x="3507105" y="3715448"/>
                  </a:moveTo>
                  <a:lnTo>
                    <a:pt x="3488067" y="3714458"/>
                  </a:lnTo>
                  <a:lnTo>
                    <a:pt x="3485070" y="3771569"/>
                  </a:lnTo>
                  <a:lnTo>
                    <a:pt x="3504107" y="3772573"/>
                  </a:lnTo>
                  <a:lnTo>
                    <a:pt x="3507105" y="3715448"/>
                  </a:lnTo>
                  <a:close/>
                </a:path>
                <a:path w="3681729" h="4547235">
                  <a:moveTo>
                    <a:pt x="3512096" y="3620084"/>
                  </a:moveTo>
                  <a:lnTo>
                    <a:pt x="3493058" y="3619081"/>
                  </a:lnTo>
                  <a:lnTo>
                    <a:pt x="3490061" y="3676192"/>
                  </a:lnTo>
                  <a:lnTo>
                    <a:pt x="3509111" y="3677196"/>
                  </a:lnTo>
                  <a:lnTo>
                    <a:pt x="3512096" y="3620084"/>
                  </a:lnTo>
                  <a:close/>
                </a:path>
                <a:path w="3681729" h="4547235">
                  <a:moveTo>
                    <a:pt x="3517100" y="3524707"/>
                  </a:moveTo>
                  <a:lnTo>
                    <a:pt x="3498062" y="3523716"/>
                  </a:lnTo>
                  <a:lnTo>
                    <a:pt x="3495065" y="3580828"/>
                  </a:lnTo>
                  <a:lnTo>
                    <a:pt x="3514102" y="3581819"/>
                  </a:lnTo>
                  <a:lnTo>
                    <a:pt x="3517100" y="3524707"/>
                  </a:lnTo>
                  <a:close/>
                </a:path>
                <a:path w="3681729" h="4547235">
                  <a:moveTo>
                    <a:pt x="3522091" y="3429330"/>
                  </a:moveTo>
                  <a:lnTo>
                    <a:pt x="3503053" y="3428339"/>
                  </a:lnTo>
                  <a:lnTo>
                    <a:pt x="3500069" y="3485451"/>
                  </a:lnTo>
                  <a:lnTo>
                    <a:pt x="3519106" y="3486454"/>
                  </a:lnTo>
                  <a:lnTo>
                    <a:pt x="3522091" y="3429330"/>
                  </a:lnTo>
                  <a:close/>
                </a:path>
                <a:path w="3681729" h="4547235">
                  <a:moveTo>
                    <a:pt x="3527094" y="3333966"/>
                  </a:moveTo>
                  <a:lnTo>
                    <a:pt x="3508057" y="3332962"/>
                  </a:lnTo>
                  <a:lnTo>
                    <a:pt x="3505060" y="3390087"/>
                  </a:lnTo>
                  <a:lnTo>
                    <a:pt x="3524097" y="3391077"/>
                  </a:lnTo>
                  <a:lnTo>
                    <a:pt x="3527094" y="3333966"/>
                  </a:lnTo>
                  <a:close/>
                </a:path>
                <a:path w="3681729" h="4547235">
                  <a:moveTo>
                    <a:pt x="3532086" y="3238589"/>
                  </a:moveTo>
                  <a:lnTo>
                    <a:pt x="3513048" y="3237598"/>
                  </a:lnTo>
                  <a:lnTo>
                    <a:pt x="3510064" y="3294710"/>
                  </a:lnTo>
                  <a:lnTo>
                    <a:pt x="3529101" y="3295713"/>
                  </a:lnTo>
                  <a:lnTo>
                    <a:pt x="3532086" y="3238589"/>
                  </a:lnTo>
                  <a:close/>
                </a:path>
                <a:path w="3681729" h="4547235">
                  <a:moveTo>
                    <a:pt x="3537089" y="3143224"/>
                  </a:moveTo>
                  <a:lnTo>
                    <a:pt x="3518052" y="3142221"/>
                  </a:lnTo>
                  <a:lnTo>
                    <a:pt x="3515055" y="3199333"/>
                  </a:lnTo>
                  <a:lnTo>
                    <a:pt x="3534092" y="3200336"/>
                  </a:lnTo>
                  <a:lnTo>
                    <a:pt x="3537089" y="3143224"/>
                  </a:lnTo>
                  <a:close/>
                </a:path>
                <a:path w="3681729" h="4547235">
                  <a:moveTo>
                    <a:pt x="3542093" y="3047847"/>
                  </a:moveTo>
                  <a:lnTo>
                    <a:pt x="3523043" y="3046844"/>
                  </a:lnTo>
                  <a:lnTo>
                    <a:pt x="3520059" y="3103969"/>
                  </a:lnTo>
                  <a:lnTo>
                    <a:pt x="3539096" y="3104959"/>
                  </a:lnTo>
                  <a:lnTo>
                    <a:pt x="3542093" y="3047847"/>
                  </a:lnTo>
                  <a:close/>
                </a:path>
                <a:path w="3681729" h="4547235">
                  <a:moveTo>
                    <a:pt x="3547084" y="2952470"/>
                  </a:moveTo>
                  <a:lnTo>
                    <a:pt x="3528047" y="2951480"/>
                  </a:lnTo>
                  <a:lnTo>
                    <a:pt x="3525050" y="3008592"/>
                  </a:lnTo>
                  <a:lnTo>
                    <a:pt x="3544087" y="3009595"/>
                  </a:lnTo>
                  <a:lnTo>
                    <a:pt x="3547084" y="2952470"/>
                  </a:lnTo>
                  <a:close/>
                </a:path>
                <a:path w="3681729" h="4547235">
                  <a:moveTo>
                    <a:pt x="3552088" y="2857106"/>
                  </a:moveTo>
                  <a:lnTo>
                    <a:pt x="3533051" y="2856103"/>
                  </a:lnTo>
                  <a:lnTo>
                    <a:pt x="3530054" y="2913215"/>
                  </a:lnTo>
                  <a:lnTo>
                    <a:pt x="3549091" y="2914218"/>
                  </a:lnTo>
                  <a:lnTo>
                    <a:pt x="3552088" y="2857106"/>
                  </a:lnTo>
                  <a:close/>
                </a:path>
                <a:path w="3681729" h="4547235">
                  <a:moveTo>
                    <a:pt x="3556292" y="182981"/>
                  </a:moveTo>
                  <a:lnTo>
                    <a:pt x="3519601" y="168059"/>
                  </a:lnTo>
                  <a:lnTo>
                    <a:pt x="3498888" y="162775"/>
                  </a:lnTo>
                  <a:lnTo>
                    <a:pt x="3495014" y="181444"/>
                  </a:lnTo>
                  <a:lnTo>
                    <a:pt x="3504082" y="183502"/>
                  </a:lnTo>
                  <a:lnTo>
                    <a:pt x="3514001" y="186283"/>
                  </a:lnTo>
                  <a:lnTo>
                    <a:pt x="3523754" y="189534"/>
                  </a:lnTo>
                  <a:lnTo>
                    <a:pt x="3533330" y="193268"/>
                  </a:lnTo>
                  <a:lnTo>
                    <a:pt x="3542741" y="197485"/>
                  </a:lnTo>
                  <a:lnTo>
                    <a:pt x="3547643" y="199974"/>
                  </a:lnTo>
                  <a:lnTo>
                    <a:pt x="3556292" y="182981"/>
                  </a:lnTo>
                  <a:close/>
                </a:path>
                <a:path w="3681729" h="4547235">
                  <a:moveTo>
                    <a:pt x="3557079" y="2761729"/>
                  </a:moveTo>
                  <a:lnTo>
                    <a:pt x="3538042" y="2760726"/>
                  </a:lnTo>
                  <a:lnTo>
                    <a:pt x="3535045" y="2817850"/>
                  </a:lnTo>
                  <a:lnTo>
                    <a:pt x="3554095" y="2818841"/>
                  </a:lnTo>
                  <a:lnTo>
                    <a:pt x="3557079" y="2761729"/>
                  </a:lnTo>
                  <a:close/>
                </a:path>
                <a:path w="3681729" h="4547235">
                  <a:moveTo>
                    <a:pt x="3562083" y="2666352"/>
                  </a:moveTo>
                  <a:lnTo>
                    <a:pt x="3543046" y="2665361"/>
                  </a:lnTo>
                  <a:lnTo>
                    <a:pt x="3540048" y="2722473"/>
                  </a:lnTo>
                  <a:lnTo>
                    <a:pt x="3559086" y="2723477"/>
                  </a:lnTo>
                  <a:lnTo>
                    <a:pt x="3562083" y="2666352"/>
                  </a:lnTo>
                  <a:close/>
                </a:path>
                <a:path w="3681729" h="4547235">
                  <a:moveTo>
                    <a:pt x="3567074" y="2570988"/>
                  </a:moveTo>
                  <a:lnTo>
                    <a:pt x="3548037" y="2569984"/>
                  </a:lnTo>
                  <a:lnTo>
                    <a:pt x="3545052" y="2627109"/>
                  </a:lnTo>
                  <a:lnTo>
                    <a:pt x="3564090" y="2628100"/>
                  </a:lnTo>
                  <a:lnTo>
                    <a:pt x="3567074" y="2570988"/>
                  </a:lnTo>
                  <a:close/>
                </a:path>
                <a:path w="3681729" h="4547235">
                  <a:moveTo>
                    <a:pt x="3572078" y="2475611"/>
                  </a:moveTo>
                  <a:lnTo>
                    <a:pt x="3553041" y="2474620"/>
                  </a:lnTo>
                  <a:lnTo>
                    <a:pt x="3550043" y="2531732"/>
                  </a:lnTo>
                  <a:lnTo>
                    <a:pt x="3569081" y="2532735"/>
                  </a:lnTo>
                  <a:lnTo>
                    <a:pt x="3572078" y="2475611"/>
                  </a:lnTo>
                  <a:close/>
                </a:path>
                <a:path w="3681729" h="4547235">
                  <a:moveTo>
                    <a:pt x="3577082" y="2380246"/>
                  </a:moveTo>
                  <a:lnTo>
                    <a:pt x="3558032" y="2379243"/>
                  </a:lnTo>
                  <a:lnTo>
                    <a:pt x="3555047" y="2436355"/>
                  </a:lnTo>
                  <a:lnTo>
                    <a:pt x="3574084" y="2437358"/>
                  </a:lnTo>
                  <a:lnTo>
                    <a:pt x="3577082" y="2380246"/>
                  </a:lnTo>
                  <a:close/>
                </a:path>
                <a:path w="3681729" h="4547235">
                  <a:moveTo>
                    <a:pt x="3582073" y="2284869"/>
                  </a:moveTo>
                  <a:lnTo>
                    <a:pt x="3563035" y="2283866"/>
                  </a:lnTo>
                  <a:lnTo>
                    <a:pt x="3560038" y="2340991"/>
                  </a:lnTo>
                  <a:lnTo>
                    <a:pt x="3579076" y="2341981"/>
                  </a:lnTo>
                  <a:lnTo>
                    <a:pt x="3582073" y="2284869"/>
                  </a:lnTo>
                  <a:close/>
                </a:path>
                <a:path w="3681729" h="4547235">
                  <a:moveTo>
                    <a:pt x="3587077" y="2189492"/>
                  </a:moveTo>
                  <a:lnTo>
                    <a:pt x="3568039" y="2188502"/>
                  </a:lnTo>
                  <a:lnTo>
                    <a:pt x="3565042" y="2245614"/>
                  </a:lnTo>
                  <a:lnTo>
                    <a:pt x="3584079" y="2246617"/>
                  </a:lnTo>
                  <a:lnTo>
                    <a:pt x="3587077" y="2189492"/>
                  </a:lnTo>
                  <a:close/>
                </a:path>
                <a:path w="3681729" h="4547235">
                  <a:moveTo>
                    <a:pt x="3592068" y="2094128"/>
                  </a:moveTo>
                  <a:lnTo>
                    <a:pt x="3573030" y="2093125"/>
                  </a:lnTo>
                  <a:lnTo>
                    <a:pt x="3570033" y="2150237"/>
                  </a:lnTo>
                  <a:lnTo>
                    <a:pt x="3589083" y="2151240"/>
                  </a:lnTo>
                  <a:lnTo>
                    <a:pt x="3592068" y="2094128"/>
                  </a:lnTo>
                  <a:close/>
                </a:path>
                <a:path w="3681729" h="4547235">
                  <a:moveTo>
                    <a:pt x="3597071" y="1998751"/>
                  </a:moveTo>
                  <a:lnTo>
                    <a:pt x="3578034" y="1997748"/>
                  </a:lnTo>
                  <a:lnTo>
                    <a:pt x="3575037" y="2054872"/>
                  </a:lnTo>
                  <a:lnTo>
                    <a:pt x="3594074" y="2055863"/>
                  </a:lnTo>
                  <a:lnTo>
                    <a:pt x="3597071" y="1998751"/>
                  </a:lnTo>
                  <a:close/>
                </a:path>
                <a:path w="3681729" h="4547235">
                  <a:moveTo>
                    <a:pt x="3602063" y="1903374"/>
                  </a:moveTo>
                  <a:lnTo>
                    <a:pt x="3583025" y="1902383"/>
                  </a:lnTo>
                  <a:lnTo>
                    <a:pt x="3580041" y="1959495"/>
                  </a:lnTo>
                  <a:lnTo>
                    <a:pt x="3599078" y="1960499"/>
                  </a:lnTo>
                  <a:lnTo>
                    <a:pt x="3602063" y="1903374"/>
                  </a:lnTo>
                  <a:close/>
                </a:path>
                <a:path w="3681729" h="4547235">
                  <a:moveTo>
                    <a:pt x="3607066" y="1808010"/>
                  </a:moveTo>
                  <a:lnTo>
                    <a:pt x="3588029" y="1807006"/>
                  </a:lnTo>
                  <a:lnTo>
                    <a:pt x="3585032" y="1864131"/>
                  </a:lnTo>
                  <a:lnTo>
                    <a:pt x="3604069" y="1865122"/>
                  </a:lnTo>
                  <a:lnTo>
                    <a:pt x="3607066" y="1808010"/>
                  </a:lnTo>
                  <a:close/>
                </a:path>
                <a:path w="3681729" h="4547235">
                  <a:moveTo>
                    <a:pt x="3612057" y="1712633"/>
                  </a:moveTo>
                  <a:lnTo>
                    <a:pt x="3593020" y="1711642"/>
                  </a:lnTo>
                  <a:lnTo>
                    <a:pt x="3590036" y="1768754"/>
                  </a:lnTo>
                  <a:lnTo>
                    <a:pt x="3609073" y="1769745"/>
                  </a:lnTo>
                  <a:lnTo>
                    <a:pt x="3612057" y="1712633"/>
                  </a:lnTo>
                  <a:close/>
                </a:path>
                <a:path w="3681729" h="4547235">
                  <a:moveTo>
                    <a:pt x="3617061" y="1617268"/>
                  </a:moveTo>
                  <a:lnTo>
                    <a:pt x="3598024" y="1616265"/>
                  </a:lnTo>
                  <a:lnTo>
                    <a:pt x="3595027" y="1673377"/>
                  </a:lnTo>
                  <a:lnTo>
                    <a:pt x="3614064" y="1674380"/>
                  </a:lnTo>
                  <a:lnTo>
                    <a:pt x="3617061" y="1617268"/>
                  </a:lnTo>
                  <a:close/>
                </a:path>
                <a:path w="3681729" h="4547235">
                  <a:moveTo>
                    <a:pt x="3622065" y="1521891"/>
                  </a:moveTo>
                  <a:lnTo>
                    <a:pt x="3603028" y="1520888"/>
                  </a:lnTo>
                  <a:lnTo>
                    <a:pt x="3600031" y="1578013"/>
                  </a:lnTo>
                  <a:lnTo>
                    <a:pt x="3619068" y="1579003"/>
                  </a:lnTo>
                  <a:lnTo>
                    <a:pt x="3622065" y="1521891"/>
                  </a:lnTo>
                  <a:close/>
                </a:path>
                <a:path w="3681729" h="4547235">
                  <a:moveTo>
                    <a:pt x="3627056" y="1426514"/>
                  </a:moveTo>
                  <a:lnTo>
                    <a:pt x="3608019" y="1425524"/>
                  </a:lnTo>
                  <a:lnTo>
                    <a:pt x="3605022" y="1482636"/>
                  </a:lnTo>
                  <a:lnTo>
                    <a:pt x="3624059" y="1483639"/>
                  </a:lnTo>
                  <a:lnTo>
                    <a:pt x="3627056" y="1426514"/>
                  </a:lnTo>
                  <a:close/>
                </a:path>
                <a:path w="3681729" h="4547235">
                  <a:moveTo>
                    <a:pt x="3632060" y="1331150"/>
                  </a:moveTo>
                  <a:lnTo>
                    <a:pt x="3613023" y="1330147"/>
                  </a:lnTo>
                  <a:lnTo>
                    <a:pt x="3610025" y="1387259"/>
                  </a:lnTo>
                  <a:lnTo>
                    <a:pt x="3629063" y="1388262"/>
                  </a:lnTo>
                  <a:lnTo>
                    <a:pt x="3632060" y="1331150"/>
                  </a:lnTo>
                  <a:close/>
                </a:path>
                <a:path w="3681729" h="4547235">
                  <a:moveTo>
                    <a:pt x="3633292" y="246748"/>
                  </a:moveTo>
                  <a:lnTo>
                    <a:pt x="3606647" y="217754"/>
                  </a:lnTo>
                  <a:lnTo>
                    <a:pt x="3590188" y="204127"/>
                  </a:lnTo>
                  <a:lnTo>
                    <a:pt x="3578707" y="219341"/>
                  </a:lnTo>
                  <a:lnTo>
                    <a:pt x="3586035" y="225094"/>
                  </a:lnTo>
                  <a:lnTo>
                    <a:pt x="3593795" y="231838"/>
                  </a:lnTo>
                  <a:lnTo>
                    <a:pt x="3601224" y="238950"/>
                  </a:lnTo>
                  <a:lnTo>
                    <a:pt x="3608298" y="246443"/>
                  </a:lnTo>
                  <a:lnTo>
                    <a:pt x="3615017" y="254266"/>
                  </a:lnTo>
                  <a:lnTo>
                    <a:pt x="3618230" y="258406"/>
                  </a:lnTo>
                  <a:lnTo>
                    <a:pt x="3633292" y="246748"/>
                  </a:lnTo>
                  <a:close/>
                </a:path>
                <a:path w="3681729" h="4547235">
                  <a:moveTo>
                    <a:pt x="3637051" y="1235773"/>
                  </a:moveTo>
                  <a:lnTo>
                    <a:pt x="3618014" y="1234770"/>
                  </a:lnTo>
                  <a:lnTo>
                    <a:pt x="3615017" y="1291894"/>
                  </a:lnTo>
                  <a:lnTo>
                    <a:pt x="3634067" y="1292885"/>
                  </a:lnTo>
                  <a:lnTo>
                    <a:pt x="3637051" y="1235773"/>
                  </a:lnTo>
                  <a:close/>
                </a:path>
                <a:path w="3681729" h="4547235">
                  <a:moveTo>
                    <a:pt x="3642055" y="1140396"/>
                  </a:moveTo>
                  <a:lnTo>
                    <a:pt x="3623018" y="1139405"/>
                  </a:lnTo>
                  <a:lnTo>
                    <a:pt x="3620020" y="1196517"/>
                  </a:lnTo>
                  <a:lnTo>
                    <a:pt x="3639058" y="1197521"/>
                  </a:lnTo>
                  <a:lnTo>
                    <a:pt x="3642055" y="1140396"/>
                  </a:lnTo>
                  <a:close/>
                </a:path>
                <a:path w="3681729" h="4547235">
                  <a:moveTo>
                    <a:pt x="3647046" y="1045032"/>
                  </a:moveTo>
                  <a:lnTo>
                    <a:pt x="3628009" y="1044028"/>
                  </a:lnTo>
                  <a:lnTo>
                    <a:pt x="3625024" y="1101153"/>
                  </a:lnTo>
                  <a:lnTo>
                    <a:pt x="3644061" y="1102144"/>
                  </a:lnTo>
                  <a:lnTo>
                    <a:pt x="3647046" y="1045032"/>
                  </a:lnTo>
                  <a:close/>
                </a:path>
                <a:path w="3681729" h="4547235">
                  <a:moveTo>
                    <a:pt x="3652050" y="949655"/>
                  </a:moveTo>
                  <a:lnTo>
                    <a:pt x="3633012" y="948664"/>
                  </a:lnTo>
                  <a:lnTo>
                    <a:pt x="3630015" y="1005776"/>
                  </a:lnTo>
                  <a:lnTo>
                    <a:pt x="3649053" y="1006767"/>
                  </a:lnTo>
                  <a:lnTo>
                    <a:pt x="3652050" y="949655"/>
                  </a:lnTo>
                  <a:close/>
                </a:path>
                <a:path w="3681729" h="4547235">
                  <a:moveTo>
                    <a:pt x="3657054" y="854278"/>
                  </a:moveTo>
                  <a:lnTo>
                    <a:pt x="3638004" y="853287"/>
                  </a:lnTo>
                  <a:lnTo>
                    <a:pt x="3635019" y="910399"/>
                  </a:lnTo>
                  <a:lnTo>
                    <a:pt x="3654056" y="911402"/>
                  </a:lnTo>
                  <a:lnTo>
                    <a:pt x="3657054" y="854278"/>
                  </a:lnTo>
                  <a:close/>
                </a:path>
                <a:path w="3681729" h="4547235">
                  <a:moveTo>
                    <a:pt x="3662045" y="758913"/>
                  </a:moveTo>
                  <a:lnTo>
                    <a:pt x="3643007" y="757910"/>
                  </a:lnTo>
                  <a:lnTo>
                    <a:pt x="3640010" y="815035"/>
                  </a:lnTo>
                  <a:lnTo>
                    <a:pt x="3659047" y="816025"/>
                  </a:lnTo>
                  <a:lnTo>
                    <a:pt x="3662045" y="758913"/>
                  </a:lnTo>
                  <a:close/>
                </a:path>
                <a:path w="3681729" h="4547235">
                  <a:moveTo>
                    <a:pt x="3667048" y="663536"/>
                  </a:moveTo>
                  <a:lnTo>
                    <a:pt x="3648011" y="662546"/>
                  </a:lnTo>
                  <a:lnTo>
                    <a:pt x="3645014" y="719658"/>
                  </a:lnTo>
                  <a:lnTo>
                    <a:pt x="3664051" y="720661"/>
                  </a:lnTo>
                  <a:lnTo>
                    <a:pt x="3667048" y="663536"/>
                  </a:lnTo>
                  <a:close/>
                </a:path>
                <a:path w="3681729" h="4547235">
                  <a:moveTo>
                    <a:pt x="3672040" y="568172"/>
                  </a:moveTo>
                  <a:lnTo>
                    <a:pt x="3653002" y="567169"/>
                  </a:lnTo>
                  <a:lnTo>
                    <a:pt x="3650005" y="624281"/>
                  </a:lnTo>
                  <a:lnTo>
                    <a:pt x="3669055" y="625284"/>
                  </a:lnTo>
                  <a:lnTo>
                    <a:pt x="3672040" y="568172"/>
                  </a:lnTo>
                  <a:close/>
                </a:path>
                <a:path w="3681729" h="4547235">
                  <a:moveTo>
                    <a:pt x="3675799" y="337502"/>
                  </a:moveTo>
                  <a:lnTo>
                    <a:pt x="3664102" y="299897"/>
                  </a:lnTo>
                  <a:lnTo>
                    <a:pt x="3655174" y="280784"/>
                  </a:lnTo>
                  <a:lnTo>
                    <a:pt x="3638283" y="289610"/>
                  </a:lnTo>
                  <a:lnTo>
                    <a:pt x="3642334" y="297726"/>
                  </a:lnTo>
                  <a:lnTo>
                    <a:pt x="3646462" y="307136"/>
                  </a:lnTo>
                  <a:lnTo>
                    <a:pt x="3650145" y="316763"/>
                  </a:lnTo>
                  <a:lnTo>
                    <a:pt x="3653345" y="326555"/>
                  </a:lnTo>
                  <a:lnTo>
                    <a:pt x="3656050" y="336461"/>
                  </a:lnTo>
                  <a:lnTo>
                    <a:pt x="3657193" y="341604"/>
                  </a:lnTo>
                  <a:lnTo>
                    <a:pt x="3675799" y="337502"/>
                  </a:lnTo>
                  <a:close/>
                </a:path>
                <a:path w="3681729" h="4547235">
                  <a:moveTo>
                    <a:pt x="3677043" y="472795"/>
                  </a:moveTo>
                  <a:lnTo>
                    <a:pt x="3658006" y="471792"/>
                  </a:lnTo>
                  <a:lnTo>
                    <a:pt x="3655009" y="528916"/>
                  </a:lnTo>
                  <a:lnTo>
                    <a:pt x="3674046" y="529907"/>
                  </a:lnTo>
                  <a:lnTo>
                    <a:pt x="3677043" y="472795"/>
                  </a:lnTo>
                  <a:close/>
                </a:path>
                <a:path w="3681729" h="4547235">
                  <a:moveTo>
                    <a:pt x="3681234" y="387502"/>
                  </a:moveTo>
                  <a:lnTo>
                    <a:pt x="3681018" y="377342"/>
                  </a:lnTo>
                  <a:lnTo>
                    <a:pt x="3661968" y="378129"/>
                  </a:lnTo>
                  <a:lnTo>
                    <a:pt x="3662172" y="387438"/>
                  </a:lnTo>
                  <a:lnTo>
                    <a:pt x="3661880" y="397738"/>
                  </a:lnTo>
                  <a:lnTo>
                    <a:pt x="3660013" y="433539"/>
                  </a:lnTo>
                  <a:lnTo>
                    <a:pt x="3679050" y="434543"/>
                  </a:lnTo>
                  <a:lnTo>
                    <a:pt x="3680917" y="398741"/>
                  </a:lnTo>
                  <a:lnTo>
                    <a:pt x="3681234" y="387502"/>
                  </a:lnTo>
                  <a:close/>
                </a:path>
              </a:pathLst>
            </a:custGeom>
            <a:solidFill>
              <a:srgbClr val="BEDA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5">
              <a:extLst>
                <a:ext uri="{FF2B5EF4-FFF2-40B4-BE49-F238E27FC236}">
                  <a16:creationId xmlns:a16="http://schemas.microsoft.com/office/drawing/2014/main" id="{01900CE3-930D-477D-A5C5-0C84BE88F82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05750" y="1677709"/>
              <a:ext cx="3615140" cy="4575572"/>
            </a:xfrm>
            <a:prstGeom prst="rect">
              <a:avLst/>
            </a:prstGeom>
          </p:spPr>
        </p:pic>
        <p:pic>
          <p:nvPicPr>
            <p:cNvPr id="29" name="object 26">
              <a:extLst>
                <a:ext uri="{FF2B5EF4-FFF2-40B4-BE49-F238E27FC236}">
                  <a16:creationId xmlns:a16="http://schemas.microsoft.com/office/drawing/2014/main" id="{3D7D479A-26B8-48F3-AC06-465E90E6803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21640" y="1944618"/>
              <a:ext cx="2592823" cy="1048568"/>
            </a:xfrm>
            <a:prstGeom prst="rect">
              <a:avLst/>
            </a:prstGeom>
          </p:spPr>
        </p:pic>
        <p:pic>
          <p:nvPicPr>
            <p:cNvPr id="30" name="object 27">
              <a:extLst>
                <a:ext uri="{FF2B5EF4-FFF2-40B4-BE49-F238E27FC236}">
                  <a16:creationId xmlns:a16="http://schemas.microsoft.com/office/drawing/2014/main" id="{610DEB82-5270-48DA-9280-CB5FD65792D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98172" y="6200853"/>
              <a:ext cx="1839760" cy="352700"/>
            </a:xfrm>
            <a:prstGeom prst="rect">
              <a:avLst/>
            </a:prstGeom>
          </p:spPr>
        </p:pic>
        <p:sp>
          <p:nvSpPr>
            <p:cNvPr id="31" name="object 28">
              <a:extLst>
                <a:ext uri="{FF2B5EF4-FFF2-40B4-BE49-F238E27FC236}">
                  <a16:creationId xmlns:a16="http://schemas.microsoft.com/office/drawing/2014/main" id="{5D5E2B71-49CD-49B4-A39E-289F8A3927A8}"/>
                </a:ext>
              </a:extLst>
            </p:cNvPr>
            <p:cNvSpPr/>
            <p:nvPr/>
          </p:nvSpPr>
          <p:spPr>
            <a:xfrm>
              <a:off x="8498172" y="6200853"/>
              <a:ext cx="1840230" cy="353060"/>
            </a:xfrm>
            <a:custGeom>
              <a:avLst/>
              <a:gdLst/>
              <a:ahLst/>
              <a:cxnLst/>
              <a:rect l="l" t="t" r="r" b="b"/>
              <a:pathLst>
                <a:path w="1840229" h="353059">
                  <a:moveTo>
                    <a:pt x="0" y="176350"/>
                  </a:moveTo>
                  <a:lnTo>
                    <a:pt x="5286" y="133489"/>
                  </a:lnTo>
                  <a:lnTo>
                    <a:pt x="20821" y="93217"/>
                  </a:lnTo>
                  <a:lnTo>
                    <a:pt x="45675" y="57927"/>
                  </a:lnTo>
                  <a:lnTo>
                    <a:pt x="78375" y="29719"/>
                  </a:lnTo>
                  <a:lnTo>
                    <a:pt x="116948" y="10303"/>
                  </a:lnTo>
                  <a:lnTo>
                    <a:pt x="159064" y="847"/>
                  </a:lnTo>
                  <a:lnTo>
                    <a:pt x="176350" y="0"/>
                  </a:lnTo>
                  <a:lnTo>
                    <a:pt x="1663411" y="0"/>
                  </a:lnTo>
                  <a:lnTo>
                    <a:pt x="1706271" y="5286"/>
                  </a:lnTo>
                  <a:lnTo>
                    <a:pt x="1746542" y="20821"/>
                  </a:lnTo>
                  <a:lnTo>
                    <a:pt x="1781833" y="45675"/>
                  </a:lnTo>
                  <a:lnTo>
                    <a:pt x="1810040" y="78374"/>
                  </a:lnTo>
                  <a:lnTo>
                    <a:pt x="1829457" y="116948"/>
                  </a:lnTo>
                  <a:lnTo>
                    <a:pt x="1838914" y="159064"/>
                  </a:lnTo>
                  <a:lnTo>
                    <a:pt x="1839761" y="176350"/>
                  </a:lnTo>
                  <a:lnTo>
                    <a:pt x="1839549" y="185013"/>
                  </a:lnTo>
                  <a:lnTo>
                    <a:pt x="1832169" y="227541"/>
                  </a:lnTo>
                  <a:lnTo>
                    <a:pt x="1814677" y="267002"/>
                  </a:lnTo>
                  <a:lnTo>
                    <a:pt x="1788109" y="301048"/>
                  </a:lnTo>
                  <a:lnTo>
                    <a:pt x="1754064" y="327616"/>
                  </a:lnTo>
                  <a:lnTo>
                    <a:pt x="1714603" y="345107"/>
                  </a:lnTo>
                  <a:lnTo>
                    <a:pt x="1672074" y="352488"/>
                  </a:lnTo>
                  <a:lnTo>
                    <a:pt x="1663411" y="352700"/>
                  </a:lnTo>
                  <a:lnTo>
                    <a:pt x="176350" y="352700"/>
                  </a:lnTo>
                  <a:lnTo>
                    <a:pt x="133490" y="347413"/>
                  </a:lnTo>
                  <a:lnTo>
                    <a:pt x="93218" y="331878"/>
                  </a:lnTo>
                  <a:lnTo>
                    <a:pt x="57927" y="307024"/>
                  </a:lnTo>
                  <a:lnTo>
                    <a:pt x="29720" y="274324"/>
                  </a:lnTo>
                  <a:lnTo>
                    <a:pt x="10303" y="235750"/>
                  </a:lnTo>
                  <a:lnTo>
                    <a:pt x="847" y="193635"/>
                  </a:lnTo>
                  <a:lnTo>
                    <a:pt x="0" y="17635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2" name="object 29">
              <a:extLst>
                <a:ext uri="{FF2B5EF4-FFF2-40B4-BE49-F238E27FC236}">
                  <a16:creationId xmlns:a16="http://schemas.microsoft.com/office/drawing/2014/main" id="{A3C3C8FA-6D36-4DEE-9F71-4AAFDC34B79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55457" y="6300944"/>
              <a:ext cx="114389" cy="152519"/>
            </a:xfrm>
            <a:prstGeom prst="rect">
              <a:avLst/>
            </a:prstGeom>
          </p:spPr>
        </p:pic>
        <p:sp>
          <p:nvSpPr>
            <p:cNvPr id="33" name="object 30">
              <a:extLst>
                <a:ext uri="{FF2B5EF4-FFF2-40B4-BE49-F238E27FC236}">
                  <a16:creationId xmlns:a16="http://schemas.microsoft.com/office/drawing/2014/main" id="{8F3EDB64-FF67-492F-B7A1-CE9865CD0D1B}"/>
                </a:ext>
              </a:extLst>
            </p:cNvPr>
            <p:cNvSpPr/>
            <p:nvPr/>
          </p:nvSpPr>
          <p:spPr>
            <a:xfrm>
              <a:off x="610076" y="6320009"/>
              <a:ext cx="10981690" cy="10160"/>
            </a:xfrm>
            <a:custGeom>
              <a:avLst/>
              <a:gdLst/>
              <a:ahLst/>
              <a:cxnLst/>
              <a:rect l="l" t="t" r="r" b="b"/>
              <a:pathLst>
                <a:path w="10981690" h="10160">
                  <a:moveTo>
                    <a:pt x="10981373" y="9532"/>
                  </a:moveTo>
                  <a:lnTo>
                    <a:pt x="0" y="9532"/>
                  </a:lnTo>
                  <a:lnTo>
                    <a:pt x="0" y="0"/>
                  </a:lnTo>
                  <a:lnTo>
                    <a:pt x="10981373" y="0"/>
                  </a:lnTo>
                  <a:lnTo>
                    <a:pt x="10981373" y="9532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4" name="object 31">
            <a:extLst>
              <a:ext uri="{FF2B5EF4-FFF2-40B4-BE49-F238E27FC236}">
                <a16:creationId xmlns:a16="http://schemas.microsoft.com/office/drawing/2014/main" id="{41AD72C3-04C8-4FB2-AC25-86718E5959B8}"/>
              </a:ext>
            </a:extLst>
          </p:cNvPr>
          <p:cNvSpPr txBox="1"/>
          <p:nvPr/>
        </p:nvSpPr>
        <p:spPr>
          <a:xfrm>
            <a:off x="533092" y="4703164"/>
            <a:ext cx="1331595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4" dirty="0">
                <a:solidFill>
                  <a:srgbClr val="9CA2AF"/>
                </a:solidFill>
                <a:latin typeface="微软雅黑"/>
                <a:cs typeface="微软雅黑"/>
              </a:rPr>
              <a:t>项目六 互联网产品交互设计与开发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5" name="object 32">
            <a:extLst>
              <a:ext uri="{FF2B5EF4-FFF2-40B4-BE49-F238E27FC236}">
                <a16:creationId xmlns:a16="http://schemas.microsoft.com/office/drawing/2014/main" id="{C26485B8-6994-46E1-A212-4111EA596F1E}"/>
              </a:ext>
            </a:extLst>
          </p:cNvPr>
          <p:cNvSpPr txBox="1"/>
          <p:nvPr/>
        </p:nvSpPr>
        <p:spPr>
          <a:xfrm>
            <a:off x="7996994" y="4703164"/>
            <a:ext cx="791528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高保真原型开发实践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723897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首页场地预约与课程布局</a:t>
            </a:r>
          </a:p>
        </p:txBody>
      </p:sp>
      <p:grpSp>
        <p:nvGrpSpPr>
          <p:cNvPr id="3" name="object 2">
            <a:extLst>
              <a:ext uri="{FF2B5EF4-FFF2-40B4-BE49-F238E27FC236}">
                <a16:creationId xmlns:a16="http://schemas.microsoft.com/office/drawing/2014/main" id="{22F77CBB-800C-46F0-BDE6-D348D4902595}"/>
              </a:ext>
            </a:extLst>
          </p:cNvPr>
          <p:cNvGrpSpPr/>
          <p:nvPr/>
        </p:nvGrpSpPr>
        <p:grpSpPr>
          <a:xfrm>
            <a:off x="571947" y="1487061"/>
            <a:ext cx="457676" cy="457676"/>
            <a:chOff x="762595" y="1982747"/>
            <a:chExt cx="610235" cy="610235"/>
          </a:xfrm>
        </p:grpSpPr>
        <p:sp>
          <p:nvSpPr>
            <p:cNvPr id="4" name="object 3">
              <a:extLst>
                <a:ext uri="{FF2B5EF4-FFF2-40B4-BE49-F238E27FC236}">
                  <a16:creationId xmlns:a16="http://schemas.microsoft.com/office/drawing/2014/main" id="{4EA9B821-A157-4C47-8364-CEE1DEB28137}"/>
                </a:ext>
              </a:extLst>
            </p:cNvPr>
            <p:cNvSpPr/>
            <p:nvPr/>
          </p:nvSpPr>
          <p:spPr>
            <a:xfrm>
              <a:off x="762595" y="1982747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588A9433-E428-4146-BDA0-71F6AE788CA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2309" y="2135266"/>
              <a:ext cx="200181" cy="305038"/>
            </a:xfrm>
            <a:prstGeom prst="rect">
              <a:avLst/>
            </a:prstGeom>
          </p:spPr>
        </p:pic>
      </p:grpSp>
      <p:grpSp>
        <p:nvGrpSpPr>
          <p:cNvPr id="6" name="object 5">
            <a:extLst>
              <a:ext uri="{FF2B5EF4-FFF2-40B4-BE49-F238E27FC236}">
                <a16:creationId xmlns:a16="http://schemas.microsoft.com/office/drawing/2014/main" id="{FD3FCDCB-4A43-4B2D-AA66-DA6A813AE273}"/>
              </a:ext>
            </a:extLst>
          </p:cNvPr>
          <p:cNvGrpSpPr/>
          <p:nvPr/>
        </p:nvGrpSpPr>
        <p:grpSpPr>
          <a:xfrm>
            <a:off x="571947" y="2680999"/>
            <a:ext cx="457676" cy="457676"/>
            <a:chOff x="762595" y="3574665"/>
            <a:chExt cx="610235" cy="610235"/>
          </a:xfrm>
        </p:grpSpPr>
        <p:sp>
          <p:nvSpPr>
            <p:cNvPr id="7" name="object 6">
              <a:extLst>
                <a:ext uri="{FF2B5EF4-FFF2-40B4-BE49-F238E27FC236}">
                  <a16:creationId xmlns:a16="http://schemas.microsoft.com/office/drawing/2014/main" id="{7E7C9471-FBFD-461F-B82A-235BB32BFC9D}"/>
                </a:ext>
              </a:extLst>
            </p:cNvPr>
            <p:cNvSpPr/>
            <p:nvPr/>
          </p:nvSpPr>
          <p:spPr>
            <a:xfrm>
              <a:off x="762595" y="3574665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" name="object 7">
              <a:extLst>
                <a:ext uri="{FF2B5EF4-FFF2-40B4-BE49-F238E27FC236}">
                  <a16:creationId xmlns:a16="http://schemas.microsoft.com/office/drawing/2014/main" id="{16A393C2-96DF-48E4-91E0-8231C90BF5F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3244" y="3727184"/>
              <a:ext cx="228778" cy="305038"/>
            </a:xfrm>
            <a:prstGeom prst="rect">
              <a:avLst/>
            </a:prstGeom>
          </p:spPr>
        </p:pic>
      </p:grpSp>
      <p:grpSp>
        <p:nvGrpSpPr>
          <p:cNvPr id="10" name="object 8">
            <a:extLst>
              <a:ext uri="{FF2B5EF4-FFF2-40B4-BE49-F238E27FC236}">
                <a16:creationId xmlns:a16="http://schemas.microsoft.com/office/drawing/2014/main" id="{260BB457-C181-494C-A949-674C3100DA9B}"/>
              </a:ext>
            </a:extLst>
          </p:cNvPr>
          <p:cNvGrpSpPr/>
          <p:nvPr/>
        </p:nvGrpSpPr>
        <p:grpSpPr>
          <a:xfrm>
            <a:off x="571947" y="3674756"/>
            <a:ext cx="457676" cy="457676"/>
            <a:chOff x="762595" y="4899674"/>
            <a:chExt cx="610235" cy="610235"/>
          </a:xfrm>
        </p:grpSpPr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EA118229-58BB-4C41-914F-D3F80FF82B79}"/>
                </a:ext>
              </a:extLst>
            </p:cNvPr>
            <p:cNvSpPr/>
            <p:nvPr/>
          </p:nvSpPr>
          <p:spPr>
            <a:xfrm>
              <a:off x="762595" y="4899674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5" h="610235">
                  <a:moveTo>
                    <a:pt x="457557" y="610076"/>
                  </a:moveTo>
                  <a:lnTo>
                    <a:pt x="152519" y="610076"/>
                  </a:lnTo>
                  <a:lnTo>
                    <a:pt x="145026" y="609893"/>
                  </a:lnTo>
                  <a:lnTo>
                    <a:pt x="101145" y="601164"/>
                  </a:lnTo>
                  <a:lnTo>
                    <a:pt x="61655" y="580056"/>
                  </a:lnTo>
                  <a:lnTo>
                    <a:pt x="30019" y="548420"/>
                  </a:lnTo>
                  <a:lnTo>
                    <a:pt x="8911" y="508931"/>
                  </a:lnTo>
                  <a:lnTo>
                    <a:pt x="183" y="465050"/>
                  </a:lnTo>
                  <a:lnTo>
                    <a:pt x="0" y="457557"/>
                  </a:lnTo>
                  <a:lnTo>
                    <a:pt x="0" y="152519"/>
                  </a:lnTo>
                  <a:lnTo>
                    <a:pt x="6565" y="108244"/>
                  </a:lnTo>
                  <a:lnTo>
                    <a:pt x="25704" y="67784"/>
                  </a:lnTo>
                  <a:lnTo>
                    <a:pt x="55760" y="34618"/>
                  </a:lnTo>
                  <a:lnTo>
                    <a:pt x="94152" y="11609"/>
                  </a:lnTo>
                  <a:lnTo>
                    <a:pt x="137569" y="732"/>
                  </a:lnTo>
                  <a:lnTo>
                    <a:pt x="152519" y="0"/>
                  </a:lnTo>
                  <a:lnTo>
                    <a:pt x="457557" y="0"/>
                  </a:lnTo>
                  <a:lnTo>
                    <a:pt x="501831" y="6565"/>
                  </a:lnTo>
                  <a:lnTo>
                    <a:pt x="542292" y="25704"/>
                  </a:lnTo>
                  <a:lnTo>
                    <a:pt x="575457" y="55760"/>
                  </a:lnTo>
                  <a:lnTo>
                    <a:pt x="598466" y="94152"/>
                  </a:lnTo>
                  <a:lnTo>
                    <a:pt x="609343" y="137569"/>
                  </a:lnTo>
                  <a:lnTo>
                    <a:pt x="610076" y="152519"/>
                  </a:lnTo>
                  <a:lnTo>
                    <a:pt x="610076" y="457557"/>
                  </a:lnTo>
                  <a:lnTo>
                    <a:pt x="603510" y="501831"/>
                  </a:lnTo>
                  <a:lnTo>
                    <a:pt x="584372" y="542292"/>
                  </a:lnTo>
                  <a:lnTo>
                    <a:pt x="554315" y="575457"/>
                  </a:lnTo>
                  <a:lnTo>
                    <a:pt x="515923" y="598466"/>
                  </a:lnTo>
                  <a:lnTo>
                    <a:pt x="472506" y="609343"/>
                  </a:lnTo>
                  <a:lnTo>
                    <a:pt x="457557" y="61007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10">
              <a:extLst>
                <a:ext uri="{FF2B5EF4-FFF2-40B4-BE49-F238E27FC236}">
                  <a16:creationId xmlns:a16="http://schemas.microsoft.com/office/drawing/2014/main" id="{340ACCE0-6459-4237-8D11-DBEA41C731C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72309" y="5052194"/>
              <a:ext cx="200181" cy="305038"/>
            </a:xfrm>
            <a:prstGeom prst="rect">
              <a:avLst/>
            </a:prstGeom>
          </p:spPr>
        </p:pic>
      </p:grpSp>
      <p:sp>
        <p:nvSpPr>
          <p:cNvPr id="13" name="object 11">
            <a:extLst>
              <a:ext uri="{FF2B5EF4-FFF2-40B4-BE49-F238E27FC236}">
                <a16:creationId xmlns:a16="http://schemas.microsoft.com/office/drawing/2014/main" id="{D7EA93F1-3642-4D27-973E-64E94D5E093E}"/>
              </a:ext>
            </a:extLst>
          </p:cNvPr>
          <p:cNvSpPr txBox="1"/>
          <p:nvPr/>
        </p:nvSpPr>
        <p:spPr>
          <a:xfrm>
            <a:off x="1191563" y="1477536"/>
            <a:ext cx="3803809" cy="29266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场地预约区搭建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-4" dirty="0" err="1">
                <a:solidFill>
                  <a:srgbClr val="4A5462"/>
                </a:solidFill>
                <a:latin typeface="微软雅黑"/>
                <a:cs typeface="微软雅黑"/>
              </a:rPr>
              <a:t>采用左右分栏布局，左侧展示图标，右侧配置多色块运动类型。填</a:t>
            </a:r>
            <a:r>
              <a:rPr sz="938" kern="0" spc="38" dirty="0" err="1">
                <a:solidFill>
                  <a:srgbClr val="4A5462"/>
                </a:solidFill>
                <a:latin typeface="微软雅黑"/>
                <a:cs typeface="微软雅黑"/>
              </a:rPr>
              <a:t>充对应的</a:t>
            </a:r>
            <a:r>
              <a:rPr sz="938" kern="0" dirty="0" err="1">
                <a:solidFill>
                  <a:srgbClr val="4A5462"/>
                </a:solidFill>
                <a:latin typeface="微软雅黑"/>
                <a:cs typeface="微软雅黑"/>
              </a:rPr>
              <a:t>Logo</a:t>
            </a:r>
            <a:r>
              <a:rPr sz="938" kern="0" spc="34" dirty="0" err="1">
                <a:solidFill>
                  <a:srgbClr val="4A5462"/>
                </a:solidFill>
                <a:latin typeface="微软雅黑"/>
                <a:cs typeface="微软雅黑"/>
              </a:rPr>
              <a:t>与文本信息，精准设置色彩搭配，确保视觉层次分</a:t>
            </a:r>
            <a:r>
              <a:rPr sz="938" kern="0" spc="-19" dirty="0" err="1">
                <a:solidFill>
                  <a:srgbClr val="4A5462"/>
                </a:solidFill>
                <a:latin typeface="微软雅黑"/>
                <a:cs typeface="微软雅黑"/>
              </a:rPr>
              <a:t>明</a:t>
            </a:r>
            <a:r>
              <a:rPr sz="938" kern="0" spc="-19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lang="en-US" sz="938" kern="0" spc="-19" dirty="0">
              <a:solidFill>
                <a:srgbClr val="4A5462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4400"/>
              </a:lnSpc>
              <a:spcBef>
                <a:spcPts val="382"/>
              </a:spcBef>
            </a:pP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761"/>
              </a:spcBef>
            </a:pP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休闲乐园模块布局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r>
              <a:rPr sz="938" kern="0" spc="-4" dirty="0" err="1">
                <a:solidFill>
                  <a:srgbClr val="4A5462"/>
                </a:solidFill>
                <a:latin typeface="微软雅黑"/>
                <a:cs typeface="微软雅黑"/>
              </a:rPr>
              <a:t>参考场地预约区的设置规范，保持整体设计风格的统一性。合理规划休闲乐园区域的空间分布，完成基础结构与内容的填充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lang="en-US" sz="938" kern="0" spc="-4" dirty="0">
              <a:solidFill>
                <a:srgbClr val="4A5462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9000"/>
              </a:lnSpc>
              <a:spcBef>
                <a:spcPts val="326"/>
              </a:spcBef>
            </a:pP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761"/>
              </a:spcBef>
            </a:pP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/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热门课程展示设计</a:t>
            </a:r>
            <a:endParaRPr sz="1350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精心布局热门课程列表，优化图文排版。突出课程名称、教练信息及报名状态，提升用户浏览体验与信息获取效率。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12">
            <a:extLst>
              <a:ext uri="{FF2B5EF4-FFF2-40B4-BE49-F238E27FC236}">
                <a16:creationId xmlns:a16="http://schemas.microsoft.com/office/drawing/2014/main" id="{E4E72B4B-2035-4491-A329-6968EEBDCE70}"/>
              </a:ext>
            </a:extLst>
          </p:cNvPr>
          <p:cNvGrpSpPr/>
          <p:nvPr/>
        </p:nvGrpSpPr>
        <p:grpSpPr>
          <a:xfrm>
            <a:off x="5365401" y="1215733"/>
            <a:ext cx="3289459" cy="3431381"/>
            <a:chOff x="7153867" y="1620977"/>
            <a:chExt cx="4385945" cy="4575175"/>
          </a:xfrm>
        </p:grpSpPr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36A86D58-DE79-476B-AA8D-89C4CD3BF90E}"/>
                </a:ext>
              </a:extLst>
            </p:cNvPr>
            <p:cNvSpPr/>
            <p:nvPr/>
          </p:nvSpPr>
          <p:spPr>
            <a:xfrm>
              <a:off x="7158633" y="1625744"/>
              <a:ext cx="4376420" cy="4565650"/>
            </a:xfrm>
            <a:custGeom>
              <a:avLst/>
              <a:gdLst/>
              <a:ahLst/>
              <a:cxnLst/>
              <a:rect l="l" t="t" r="r" b="b"/>
              <a:pathLst>
                <a:path w="4376420" h="4565650">
                  <a:moveTo>
                    <a:pt x="407" y="4134373"/>
                  </a:moveTo>
                  <a:lnTo>
                    <a:pt x="205950" y="212389"/>
                  </a:lnTo>
                  <a:lnTo>
                    <a:pt x="206334" y="205062"/>
                  </a:lnTo>
                  <a:lnTo>
                    <a:pt x="207076" y="197772"/>
                  </a:lnTo>
                  <a:lnTo>
                    <a:pt x="208176" y="190518"/>
                  </a:lnTo>
                  <a:lnTo>
                    <a:pt x="209277" y="183265"/>
                  </a:lnTo>
                  <a:lnTo>
                    <a:pt x="210730" y="176082"/>
                  </a:lnTo>
                  <a:lnTo>
                    <a:pt x="212536" y="168971"/>
                  </a:lnTo>
                  <a:lnTo>
                    <a:pt x="214342" y="161860"/>
                  </a:lnTo>
                  <a:lnTo>
                    <a:pt x="230624" y="121051"/>
                  </a:lnTo>
                  <a:lnTo>
                    <a:pt x="237891" y="108319"/>
                  </a:lnTo>
                  <a:lnTo>
                    <a:pt x="241684" y="102039"/>
                  </a:lnTo>
                  <a:lnTo>
                    <a:pt x="264166" y="73133"/>
                  </a:lnTo>
                  <a:lnTo>
                    <a:pt x="269111" y="67713"/>
                  </a:lnTo>
                  <a:lnTo>
                    <a:pt x="274310" y="62548"/>
                  </a:lnTo>
                  <a:lnTo>
                    <a:pt x="279762" y="57639"/>
                  </a:lnTo>
                  <a:lnTo>
                    <a:pt x="285214" y="52730"/>
                  </a:lnTo>
                  <a:lnTo>
                    <a:pt x="290894" y="48100"/>
                  </a:lnTo>
                  <a:lnTo>
                    <a:pt x="296801" y="43749"/>
                  </a:lnTo>
                  <a:lnTo>
                    <a:pt x="302708" y="39398"/>
                  </a:lnTo>
                  <a:lnTo>
                    <a:pt x="334541" y="21296"/>
                  </a:lnTo>
                  <a:lnTo>
                    <a:pt x="341183" y="18181"/>
                  </a:lnTo>
                  <a:lnTo>
                    <a:pt x="383059" y="4877"/>
                  </a:lnTo>
                  <a:lnTo>
                    <a:pt x="397511" y="2419"/>
                  </a:lnTo>
                  <a:lnTo>
                    <a:pt x="404772" y="1366"/>
                  </a:lnTo>
                  <a:lnTo>
                    <a:pt x="412067" y="672"/>
                  </a:lnTo>
                  <a:lnTo>
                    <a:pt x="419396" y="336"/>
                  </a:lnTo>
                  <a:lnTo>
                    <a:pt x="426725" y="0"/>
                  </a:lnTo>
                  <a:lnTo>
                    <a:pt x="434053" y="23"/>
                  </a:lnTo>
                  <a:lnTo>
                    <a:pt x="441379" y="407"/>
                  </a:lnTo>
                  <a:lnTo>
                    <a:pt x="4163456" y="195473"/>
                  </a:lnTo>
                  <a:lnTo>
                    <a:pt x="4170783" y="195857"/>
                  </a:lnTo>
                  <a:lnTo>
                    <a:pt x="4178073" y="196599"/>
                  </a:lnTo>
                  <a:lnTo>
                    <a:pt x="4185327" y="197700"/>
                  </a:lnTo>
                  <a:lnTo>
                    <a:pt x="4192580" y="198800"/>
                  </a:lnTo>
                  <a:lnTo>
                    <a:pt x="4199762" y="200253"/>
                  </a:lnTo>
                  <a:lnTo>
                    <a:pt x="4206873" y="202059"/>
                  </a:lnTo>
                  <a:lnTo>
                    <a:pt x="4213984" y="203865"/>
                  </a:lnTo>
                  <a:lnTo>
                    <a:pt x="4254793" y="220147"/>
                  </a:lnTo>
                  <a:lnTo>
                    <a:pt x="4285764" y="239688"/>
                  </a:lnTo>
                  <a:lnTo>
                    <a:pt x="4291642" y="244078"/>
                  </a:lnTo>
                  <a:lnTo>
                    <a:pt x="4318205" y="269285"/>
                  </a:lnTo>
                  <a:lnTo>
                    <a:pt x="4323114" y="274737"/>
                  </a:lnTo>
                  <a:lnTo>
                    <a:pt x="4327745" y="280417"/>
                  </a:lnTo>
                  <a:lnTo>
                    <a:pt x="4332096" y="286324"/>
                  </a:lnTo>
                  <a:lnTo>
                    <a:pt x="4336447" y="292231"/>
                  </a:lnTo>
                  <a:lnTo>
                    <a:pt x="4340498" y="298337"/>
                  </a:lnTo>
                  <a:lnTo>
                    <a:pt x="4344249" y="304643"/>
                  </a:lnTo>
                  <a:lnTo>
                    <a:pt x="4348000" y="310948"/>
                  </a:lnTo>
                  <a:lnTo>
                    <a:pt x="4362895" y="344402"/>
                  </a:lnTo>
                  <a:lnTo>
                    <a:pt x="4365344" y="351318"/>
                  </a:lnTo>
                  <a:lnTo>
                    <a:pt x="4373425" y="387034"/>
                  </a:lnTo>
                  <a:lnTo>
                    <a:pt x="4374478" y="394295"/>
                  </a:lnTo>
                  <a:lnTo>
                    <a:pt x="4375173" y="401590"/>
                  </a:lnTo>
                  <a:lnTo>
                    <a:pt x="4375509" y="408919"/>
                  </a:lnTo>
                  <a:lnTo>
                    <a:pt x="4375845" y="416248"/>
                  </a:lnTo>
                  <a:lnTo>
                    <a:pt x="4375821" y="423576"/>
                  </a:lnTo>
                  <a:lnTo>
                    <a:pt x="4375437" y="430903"/>
                  </a:lnTo>
                  <a:lnTo>
                    <a:pt x="4169895" y="4352886"/>
                  </a:lnTo>
                  <a:lnTo>
                    <a:pt x="4169511" y="4360213"/>
                  </a:lnTo>
                  <a:lnTo>
                    <a:pt x="4168769" y="4367503"/>
                  </a:lnTo>
                  <a:lnTo>
                    <a:pt x="4167668" y="4374757"/>
                  </a:lnTo>
                  <a:lnTo>
                    <a:pt x="4166568" y="4382011"/>
                  </a:lnTo>
                  <a:lnTo>
                    <a:pt x="4165115" y="4389193"/>
                  </a:lnTo>
                  <a:lnTo>
                    <a:pt x="4163309" y="4396303"/>
                  </a:lnTo>
                  <a:lnTo>
                    <a:pt x="4161503" y="4403414"/>
                  </a:lnTo>
                  <a:lnTo>
                    <a:pt x="4148379" y="4437601"/>
                  </a:lnTo>
                  <a:lnTo>
                    <a:pt x="4145220" y="4444224"/>
                  </a:lnTo>
                  <a:lnTo>
                    <a:pt x="4141745" y="4450675"/>
                  </a:lnTo>
                  <a:lnTo>
                    <a:pt x="4137953" y="4456955"/>
                  </a:lnTo>
                  <a:lnTo>
                    <a:pt x="4134160" y="4463236"/>
                  </a:lnTo>
                  <a:lnTo>
                    <a:pt x="4130069" y="4469315"/>
                  </a:lnTo>
                  <a:lnTo>
                    <a:pt x="4125680" y="4475194"/>
                  </a:lnTo>
                  <a:lnTo>
                    <a:pt x="4121290" y="4481072"/>
                  </a:lnTo>
                  <a:lnTo>
                    <a:pt x="4096083" y="4507636"/>
                  </a:lnTo>
                  <a:lnTo>
                    <a:pt x="4090631" y="4512545"/>
                  </a:lnTo>
                  <a:lnTo>
                    <a:pt x="4060725" y="4533680"/>
                  </a:lnTo>
                  <a:lnTo>
                    <a:pt x="4054420" y="4537431"/>
                  </a:lnTo>
                  <a:lnTo>
                    <a:pt x="4020966" y="4552325"/>
                  </a:lnTo>
                  <a:lnTo>
                    <a:pt x="4014050" y="4554774"/>
                  </a:lnTo>
                  <a:lnTo>
                    <a:pt x="3978333" y="4562856"/>
                  </a:lnTo>
                  <a:lnTo>
                    <a:pt x="3971073" y="4563909"/>
                  </a:lnTo>
                  <a:lnTo>
                    <a:pt x="3963778" y="4564604"/>
                  </a:lnTo>
                  <a:lnTo>
                    <a:pt x="3956449" y="4564940"/>
                  </a:lnTo>
                  <a:lnTo>
                    <a:pt x="3949120" y="4565276"/>
                  </a:lnTo>
                  <a:lnTo>
                    <a:pt x="3941793" y="4565252"/>
                  </a:lnTo>
                  <a:lnTo>
                    <a:pt x="3934466" y="4564868"/>
                  </a:lnTo>
                  <a:lnTo>
                    <a:pt x="212389" y="4369802"/>
                  </a:lnTo>
                  <a:lnTo>
                    <a:pt x="168971" y="4363216"/>
                  </a:lnTo>
                  <a:lnTo>
                    <a:pt x="161861" y="4361410"/>
                  </a:lnTo>
                  <a:lnTo>
                    <a:pt x="121051" y="4345128"/>
                  </a:lnTo>
                  <a:lnTo>
                    <a:pt x="90081" y="4325587"/>
                  </a:lnTo>
                  <a:lnTo>
                    <a:pt x="84202" y="4321197"/>
                  </a:lnTo>
                  <a:lnTo>
                    <a:pt x="78553" y="4316530"/>
                  </a:lnTo>
                  <a:lnTo>
                    <a:pt x="73133" y="4311585"/>
                  </a:lnTo>
                  <a:lnTo>
                    <a:pt x="67713" y="4306641"/>
                  </a:lnTo>
                  <a:lnTo>
                    <a:pt x="62548" y="4301442"/>
                  </a:lnTo>
                  <a:lnTo>
                    <a:pt x="57639" y="4295990"/>
                  </a:lnTo>
                  <a:lnTo>
                    <a:pt x="52730" y="4290538"/>
                  </a:lnTo>
                  <a:lnTo>
                    <a:pt x="31595" y="4260632"/>
                  </a:lnTo>
                  <a:lnTo>
                    <a:pt x="27844" y="4254327"/>
                  </a:lnTo>
                  <a:lnTo>
                    <a:pt x="12950" y="4220873"/>
                  </a:lnTo>
                  <a:lnTo>
                    <a:pt x="10500" y="4213957"/>
                  </a:lnTo>
                  <a:lnTo>
                    <a:pt x="2419" y="4178240"/>
                  </a:lnTo>
                  <a:lnTo>
                    <a:pt x="1366" y="4170980"/>
                  </a:lnTo>
                  <a:lnTo>
                    <a:pt x="672" y="4163685"/>
                  </a:lnTo>
                  <a:lnTo>
                    <a:pt x="336" y="4156356"/>
                  </a:lnTo>
                  <a:lnTo>
                    <a:pt x="0" y="4149027"/>
                  </a:lnTo>
                  <a:lnTo>
                    <a:pt x="23" y="4141700"/>
                  </a:lnTo>
                  <a:lnTo>
                    <a:pt x="407" y="4134373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14">
              <a:extLst>
                <a:ext uri="{FF2B5EF4-FFF2-40B4-BE49-F238E27FC236}">
                  <a16:creationId xmlns:a16="http://schemas.microsoft.com/office/drawing/2014/main" id="{8AD8DD0A-E7D8-43AF-A576-F1D03D538799}"/>
                </a:ext>
              </a:extLst>
            </p:cNvPr>
            <p:cNvSpPr/>
            <p:nvPr/>
          </p:nvSpPr>
          <p:spPr>
            <a:xfrm>
              <a:off x="7191436" y="1656582"/>
              <a:ext cx="4310380" cy="4503420"/>
            </a:xfrm>
            <a:custGeom>
              <a:avLst/>
              <a:gdLst/>
              <a:ahLst/>
              <a:cxnLst/>
              <a:rect l="l" t="t" r="r" b="b"/>
              <a:pathLst>
                <a:path w="4310380" h="4503420">
                  <a:moveTo>
                    <a:pt x="4101259" y="4372725"/>
                  </a:moveTo>
                  <a:lnTo>
                    <a:pt x="361680" y="4503314"/>
                  </a:lnTo>
                  <a:lnTo>
                    <a:pt x="354353" y="4503210"/>
                  </a:lnTo>
                  <a:lnTo>
                    <a:pt x="339709" y="4502282"/>
                  </a:lnTo>
                  <a:lnTo>
                    <a:pt x="296597" y="4493803"/>
                  </a:lnTo>
                  <a:lnTo>
                    <a:pt x="255968" y="4477077"/>
                  </a:lnTo>
                  <a:lnTo>
                    <a:pt x="219382" y="4452746"/>
                  </a:lnTo>
                  <a:lnTo>
                    <a:pt x="188246" y="4421744"/>
                  </a:lnTo>
                  <a:lnTo>
                    <a:pt x="163757" y="4385265"/>
                  </a:lnTo>
                  <a:lnTo>
                    <a:pt x="146855" y="4344708"/>
                  </a:lnTo>
                  <a:lnTo>
                    <a:pt x="138189" y="4301634"/>
                  </a:lnTo>
                  <a:lnTo>
                    <a:pt x="0" y="354694"/>
                  </a:lnTo>
                  <a:lnTo>
                    <a:pt x="103" y="347367"/>
                  </a:lnTo>
                  <a:lnTo>
                    <a:pt x="5743" y="303793"/>
                  </a:lnTo>
                  <a:lnTo>
                    <a:pt x="19775" y="262156"/>
                  </a:lnTo>
                  <a:lnTo>
                    <a:pt x="41660" y="224057"/>
                  </a:lnTo>
                  <a:lnTo>
                    <a:pt x="70557" y="190959"/>
                  </a:lnTo>
                  <a:lnTo>
                    <a:pt x="105357" y="164135"/>
                  </a:lnTo>
                  <a:lnTo>
                    <a:pt x="144720" y="144615"/>
                  </a:lnTo>
                  <a:lnTo>
                    <a:pt x="187136" y="133150"/>
                  </a:lnTo>
                  <a:lnTo>
                    <a:pt x="3948560" y="0"/>
                  </a:lnTo>
                  <a:lnTo>
                    <a:pt x="3955887" y="103"/>
                  </a:lnTo>
                  <a:lnTo>
                    <a:pt x="3999461" y="5743"/>
                  </a:lnTo>
                  <a:lnTo>
                    <a:pt x="4041098" y="19775"/>
                  </a:lnTo>
                  <a:lnTo>
                    <a:pt x="4079197" y="41660"/>
                  </a:lnTo>
                  <a:lnTo>
                    <a:pt x="4112295" y="70557"/>
                  </a:lnTo>
                  <a:lnTo>
                    <a:pt x="4139118" y="105357"/>
                  </a:lnTo>
                  <a:lnTo>
                    <a:pt x="4158638" y="144720"/>
                  </a:lnTo>
                  <a:lnTo>
                    <a:pt x="4170103" y="187136"/>
                  </a:lnTo>
                  <a:lnTo>
                    <a:pt x="4310241" y="4148619"/>
                  </a:lnTo>
                  <a:lnTo>
                    <a:pt x="4310137" y="4155946"/>
                  </a:lnTo>
                  <a:lnTo>
                    <a:pt x="4304497" y="4199520"/>
                  </a:lnTo>
                  <a:lnTo>
                    <a:pt x="4290465" y="4241157"/>
                  </a:lnTo>
                  <a:lnTo>
                    <a:pt x="4268580" y="4279256"/>
                  </a:lnTo>
                  <a:lnTo>
                    <a:pt x="4239683" y="4312354"/>
                  </a:lnTo>
                  <a:lnTo>
                    <a:pt x="4204883" y="4339178"/>
                  </a:lnTo>
                  <a:lnTo>
                    <a:pt x="4165519" y="4358698"/>
                  </a:lnTo>
                  <a:lnTo>
                    <a:pt x="4123104" y="4370163"/>
                  </a:lnTo>
                  <a:lnTo>
                    <a:pt x="4101259" y="4372725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15">
              <a:extLst>
                <a:ext uri="{FF2B5EF4-FFF2-40B4-BE49-F238E27FC236}">
                  <a16:creationId xmlns:a16="http://schemas.microsoft.com/office/drawing/2014/main" id="{06C9C864-CA56-4035-A04C-E5A4EF75C750}"/>
                </a:ext>
              </a:extLst>
            </p:cNvPr>
            <p:cNvSpPr/>
            <p:nvPr/>
          </p:nvSpPr>
          <p:spPr>
            <a:xfrm>
              <a:off x="7191436" y="1656582"/>
              <a:ext cx="4310380" cy="4503420"/>
            </a:xfrm>
            <a:custGeom>
              <a:avLst/>
              <a:gdLst/>
              <a:ahLst/>
              <a:cxnLst/>
              <a:rect l="l" t="t" r="r" b="b"/>
              <a:pathLst>
                <a:path w="4310380" h="4503420">
                  <a:moveTo>
                    <a:pt x="137319" y="4287000"/>
                  </a:moveTo>
                  <a:lnTo>
                    <a:pt x="256" y="362026"/>
                  </a:lnTo>
                  <a:lnTo>
                    <a:pt x="0" y="354694"/>
                  </a:lnTo>
                  <a:lnTo>
                    <a:pt x="103" y="347367"/>
                  </a:lnTo>
                  <a:lnTo>
                    <a:pt x="567" y="340045"/>
                  </a:lnTo>
                  <a:lnTo>
                    <a:pt x="1031" y="332723"/>
                  </a:lnTo>
                  <a:lnTo>
                    <a:pt x="1853" y="325441"/>
                  </a:lnTo>
                  <a:lnTo>
                    <a:pt x="3032" y="318200"/>
                  </a:lnTo>
                  <a:lnTo>
                    <a:pt x="4211" y="310959"/>
                  </a:lnTo>
                  <a:lnTo>
                    <a:pt x="16875" y="268885"/>
                  </a:lnTo>
                  <a:lnTo>
                    <a:pt x="23005" y="255569"/>
                  </a:lnTo>
                  <a:lnTo>
                    <a:pt x="26236" y="248982"/>
                  </a:lnTo>
                  <a:lnTo>
                    <a:pt x="46113" y="218226"/>
                  </a:lnTo>
                  <a:lnTo>
                    <a:pt x="50567" y="212396"/>
                  </a:lnTo>
                  <a:lnTo>
                    <a:pt x="55296" y="206798"/>
                  </a:lnTo>
                  <a:lnTo>
                    <a:pt x="60299" y="201432"/>
                  </a:lnTo>
                  <a:lnTo>
                    <a:pt x="65303" y="196067"/>
                  </a:lnTo>
                  <a:lnTo>
                    <a:pt x="70557" y="190959"/>
                  </a:lnTo>
                  <a:lnTo>
                    <a:pt x="76063" y="186110"/>
                  </a:lnTo>
                  <a:lnTo>
                    <a:pt x="81568" y="181260"/>
                  </a:lnTo>
                  <a:lnTo>
                    <a:pt x="111702" y="160453"/>
                  </a:lnTo>
                  <a:lnTo>
                    <a:pt x="118048" y="156771"/>
                  </a:lnTo>
                  <a:lnTo>
                    <a:pt x="158605" y="139868"/>
                  </a:lnTo>
                  <a:lnTo>
                    <a:pt x="172788" y="136159"/>
                  </a:lnTo>
                  <a:lnTo>
                    <a:pt x="179929" y="134478"/>
                  </a:lnTo>
                  <a:lnTo>
                    <a:pt x="216314" y="130332"/>
                  </a:lnTo>
                  <a:lnTo>
                    <a:pt x="3941228" y="256"/>
                  </a:lnTo>
                  <a:lnTo>
                    <a:pt x="3948560" y="0"/>
                  </a:lnTo>
                  <a:lnTo>
                    <a:pt x="3955887" y="103"/>
                  </a:lnTo>
                  <a:lnTo>
                    <a:pt x="3963209" y="567"/>
                  </a:lnTo>
                  <a:lnTo>
                    <a:pt x="3970531" y="1031"/>
                  </a:lnTo>
                  <a:lnTo>
                    <a:pt x="3977812" y="1853"/>
                  </a:lnTo>
                  <a:lnTo>
                    <a:pt x="3985053" y="3032"/>
                  </a:lnTo>
                  <a:lnTo>
                    <a:pt x="3992295" y="4211"/>
                  </a:lnTo>
                  <a:lnTo>
                    <a:pt x="4034368" y="16875"/>
                  </a:lnTo>
                  <a:lnTo>
                    <a:pt x="4066923" y="33642"/>
                  </a:lnTo>
                  <a:lnTo>
                    <a:pt x="4073162" y="37503"/>
                  </a:lnTo>
                  <a:lnTo>
                    <a:pt x="4101821" y="60299"/>
                  </a:lnTo>
                  <a:lnTo>
                    <a:pt x="4107187" y="65303"/>
                  </a:lnTo>
                  <a:lnTo>
                    <a:pt x="4112295" y="70557"/>
                  </a:lnTo>
                  <a:lnTo>
                    <a:pt x="4117144" y="76063"/>
                  </a:lnTo>
                  <a:lnTo>
                    <a:pt x="4121993" y="81568"/>
                  </a:lnTo>
                  <a:lnTo>
                    <a:pt x="4126561" y="87298"/>
                  </a:lnTo>
                  <a:lnTo>
                    <a:pt x="4130847" y="93252"/>
                  </a:lnTo>
                  <a:lnTo>
                    <a:pt x="4135134" y="99207"/>
                  </a:lnTo>
                  <a:lnTo>
                    <a:pt x="4152887" y="131235"/>
                  </a:lnTo>
                  <a:lnTo>
                    <a:pt x="4155930" y="137911"/>
                  </a:lnTo>
                  <a:lnTo>
                    <a:pt x="4167094" y="172788"/>
                  </a:lnTo>
                  <a:lnTo>
                    <a:pt x="4168775" y="179929"/>
                  </a:lnTo>
                  <a:lnTo>
                    <a:pt x="4309984" y="4141287"/>
                  </a:lnTo>
                  <a:lnTo>
                    <a:pt x="4310241" y="4148619"/>
                  </a:lnTo>
                  <a:lnTo>
                    <a:pt x="4310137" y="4155946"/>
                  </a:lnTo>
                  <a:lnTo>
                    <a:pt x="4309672" y="4163268"/>
                  </a:lnTo>
                  <a:lnTo>
                    <a:pt x="4309209" y="4170590"/>
                  </a:lnTo>
                  <a:lnTo>
                    <a:pt x="4308387" y="4177872"/>
                  </a:lnTo>
                  <a:lnTo>
                    <a:pt x="4307207" y="4185113"/>
                  </a:lnTo>
                  <a:lnTo>
                    <a:pt x="4306028" y="4192354"/>
                  </a:lnTo>
                  <a:lnTo>
                    <a:pt x="4295934" y="4227555"/>
                  </a:lnTo>
                  <a:lnTo>
                    <a:pt x="4293364" y="4234427"/>
                  </a:lnTo>
                  <a:lnTo>
                    <a:pt x="4290465" y="4241157"/>
                  </a:lnTo>
                  <a:lnTo>
                    <a:pt x="4287234" y="4247744"/>
                  </a:lnTo>
                  <a:lnTo>
                    <a:pt x="4284003" y="4254331"/>
                  </a:lnTo>
                  <a:lnTo>
                    <a:pt x="4280458" y="4260744"/>
                  </a:lnTo>
                  <a:lnTo>
                    <a:pt x="4276597" y="4266982"/>
                  </a:lnTo>
                  <a:lnTo>
                    <a:pt x="4272737" y="4273221"/>
                  </a:lnTo>
                  <a:lnTo>
                    <a:pt x="4249940" y="4301881"/>
                  </a:lnTo>
                  <a:lnTo>
                    <a:pt x="4244937" y="4307246"/>
                  </a:lnTo>
                  <a:lnTo>
                    <a:pt x="4216987" y="4330907"/>
                  </a:lnTo>
                  <a:lnTo>
                    <a:pt x="4211033" y="4335194"/>
                  </a:lnTo>
                  <a:lnTo>
                    <a:pt x="4179004" y="4352947"/>
                  </a:lnTo>
                  <a:lnTo>
                    <a:pt x="4172328" y="4355989"/>
                  </a:lnTo>
                  <a:lnTo>
                    <a:pt x="4137452" y="4367154"/>
                  </a:lnTo>
                  <a:lnTo>
                    <a:pt x="4130311" y="4368835"/>
                  </a:lnTo>
                  <a:lnTo>
                    <a:pt x="4093926" y="4372981"/>
                  </a:lnTo>
                  <a:lnTo>
                    <a:pt x="369012" y="4503058"/>
                  </a:lnTo>
                  <a:lnTo>
                    <a:pt x="361680" y="4503314"/>
                  </a:lnTo>
                  <a:lnTo>
                    <a:pt x="354353" y="4503210"/>
                  </a:lnTo>
                  <a:lnTo>
                    <a:pt x="347031" y="4502746"/>
                  </a:lnTo>
                  <a:lnTo>
                    <a:pt x="339709" y="4502282"/>
                  </a:lnTo>
                  <a:lnTo>
                    <a:pt x="332427" y="4501460"/>
                  </a:lnTo>
                  <a:lnTo>
                    <a:pt x="325186" y="4500281"/>
                  </a:lnTo>
                  <a:lnTo>
                    <a:pt x="317945" y="4499101"/>
                  </a:lnTo>
                  <a:lnTo>
                    <a:pt x="275872" y="4486438"/>
                  </a:lnTo>
                  <a:lnTo>
                    <a:pt x="243316" y="4469670"/>
                  </a:lnTo>
                  <a:lnTo>
                    <a:pt x="237077" y="4465810"/>
                  </a:lnTo>
                  <a:lnTo>
                    <a:pt x="231043" y="4461653"/>
                  </a:lnTo>
                  <a:lnTo>
                    <a:pt x="225213" y="4457199"/>
                  </a:lnTo>
                  <a:lnTo>
                    <a:pt x="219382" y="4452746"/>
                  </a:lnTo>
                  <a:lnTo>
                    <a:pt x="213784" y="4448017"/>
                  </a:lnTo>
                  <a:lnTo>
                    <a:pt x="208418" y="4443014"/>
                  </a:lnTo>
                  <a:lnTo>
                    <a:pt x="203053" y="4438010"/>
                  </a:lnTo>
                  <a:lnTo>
                    <a:pt x="179392" y="4410060"/>
                  </a:lnTo>
                  <a:lnTo>
                    <a:pt x="175105" y="4404106"/>
                  </a:lnTo>
                  <a:lnTo>
                    <a:pt x="157352" y="4372077"/>
                  </a:lnTo>
                  <a:lnTo>
                    <a:pt x="154309" y="4365402"/>
                  </a:lnTo>
                  <a:lnTo>
                    <a:pt x="143146" y="4330525"/>
                  </a:lnTo>
                  <a:lnTo>
                    <a:pt x="141464" y="4323384"/>
                  </a:lnTo>
                  <a:lnTo>
                    <a:pt x="140136" y="4316178"/>
                  </a:lnTo>
                  <a:lnTo>
                    <a:pt x="139163" y="4308906"/>
                  </a:lnTo>
                  <a:lnTo>
                    <a:pt x="138189" y="4301634"/>
                  </a:lnTo>
                  <a:lnTo>
                    <a:pt x="137575" y="4294332"/>
                  </a:lnTo>
                  <a:lnTo>
                    <a:pt x="137319" y="4287000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6">
              <a:extLst>
                <a:ext uri="{FF2B5EF4-FFF2-40B4-BE49-F238E27FC236}">
                  <a16:creationId xmlns:a16="http://schemas.microsoft.com/office/drawing/2014/main" id="{CE76F536-4313-42A0-8DA7-B3CF16B00A76}"/>
                </a:ext>
              </a:extLst>
            </p:cNvPr>
            <p:cNvSpPr/>
            <p:nvPr/>
          </p:nvSpPr>
          <p:spPr>
            <a:xfrm>
              <a:off x="7273253" y="1734904"/>
              <a:ext cx="4147185" cy="4347210"/>
            </a:xfrm>
            <a:custGeom>
              <a:avLst/>
              <a:gdLst/>
              <a:ahLst/>
              <a:cxnLst/>
              <a:rect l="l" t="t" r="r" b="b"/>
              <a:pathLst>
                <a:path w="4147184" h="4347210">
                  <a:moveTo>
                    <a:pt x="4013158" y="4346793"/>
                  </a:moveTo>
                  <a:lnTo>
                    <a:pt x="133454" y="4346793"/>
                  </a:lnTo>
                  <a:lnTo>
                    <a:pt x="126897" y="4346633"/>
                  </a:lnTo>
                  <a:lnTo>
                    <a:pt x="88501" y="4338994"/>
                  </a:lnTo>
                  <a:lnTo>
                    <a:pt x="53948" y="4320526"/>
                  </a:lnTo>
                  <a:lnTo>
                    <a:pt x="26266" y="4292843"/>
                  </a:lnTo>
                  <a:lnTo>
                    <a:pt x="7797" y="4258290"/>
                  </a:lnTo>
                  <a:lnTo>
                    <a:pt x="160" y="4219895"/>
                  </a:lnTo>
                  <a:lnTo>
                    <a:pt x="0" y="4213339"/>
                  </a:lnTo>
                  <a:lnTo>
                    <a:pt x="0" y="133454"/>
                  </a:lnTo>
                  <a:lnTo>
                    <a:pt x="5745" y="94714"/>
                  </a:lnTo>
                  <a:lnTo>
                    <a:pt x="22491" y="59311"/>
                  </a:lnTo>
                  <a:lnTo>
                    <a:pt x="48790" y="30291"/>
                  </a:lnTo>
                  <a:lnTo>
                    <a:pt x="82383" y="10158"/>
                  </a:lnTo>
                  <a:lnTo>
                    <a:pt x="120373" y="641"/>
                  </a:lnTo>
                  <a:lnTo>
                    <a:pt x="133454" y="0"/>
                  </a:lnTo>
                  <a:lnTo>
                    <a:pt x="4013158" y="0"/>
                  </a:lnTo>
                  <a:lnTo>
                    <a:pt x="4051897" y="5745"/>
                  </a:lnTo>
                  <a:lnTo>
                    <a:pt x="4087300" y="22491"/>
                  </a:lnTo>
                  <a:lnTo>
                    <a:pt x="4116320" y="48790"/>
                  </a:lnTo>
                  <a:lnTo>
                    <a:pt x="4136453" y="82383"/>
                  </a:lnTo>
                  <a:lnTo>
                    <a:pt x="4145970" y="120373"/>
                  </a:lnTo>
                  <a:lnTo>
                    <a:pt x="4146612" y="133454"/>
                  </a:lnTo>
                  <a:lnTo>
                    <a:pt x="4146612" y="4213339"/>
                  </a:lnTo>
                  <a:lnTo>
                    <a:pt x="4140866" y="4252078"/>
                  </a:lnTo>
                  <a:lnTo>
                    <a:pt x="4124120" y="4287481"/>
                  </a:lnTo>
                  <a:lnTo>
                    <a:pt x="4097821" y="4316501"/>
                  </a:lnTo>
                  <a:lnTo>
                    <a:pt x="4064228" y="4336634"/>
                  </a:lnTo>
                  <a:lnTo>
                    <a:pt x="4026238" y="4346152"/>
                  </a:lnTo>
                  <a:lnTo>
                    <a:pt x="4013158" y="43467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1E2BAFCC-4EE9-41AE-BF1C-F73D10FF27B7}"/>
                </a:ext>
              </a:extLst>
            </p:cNvPr>
            <p:cNvSpPr/>
            <p:nvPr/>
          </p:nvSpPr>
          <p:spPr>
            <a:xfrm>
              <a:off x="7273253" y="1734904"/>
              <a:ext cx="4147185" cy="4347210"/>
            </a:xfrm>
            <a:custGeom>
              <a:avLst/>
              <a:gdLst/>
              <a:ahLst/>
              <a:cxnLst/>
              <a:rect l="l" t="t" r="r" b="b"/>
              <a:pathLst>
                <a:path w="4147184" h="4347210">
                  <a:moveTo>
                    <a:pt x="0" y="4213339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013158" y="0"/>
                  </a:lnTo>
                  <a:lnTo>
                    <a:pt x="4051897" y="5745"/>
                  </a:lnTo>
                  <a:lnTo>
                    <a:pt x="4087300" y="22491"/>
                  </a:lnTo>
                  <a:lnTo>
                    <a:pt x="4116320" y="48790"/>
                  </a:lnTo>
                  <a:lnTo>
                    <a:pt x="4136453" y="82383"/>
                  </a:lnTo>
                  <a:lnTo>
                    <a:pt x="4145970" y="120373"/>
                  </a:lnTo>
                  <a:lnTo>
                    <a:pt x="4146612" y="133454"/>
                  </a:lnTo>
                  <a:lnTo>
                    <a:pt x="4146612" y="4213339"/>
                  </a:lnTo>
                  <a:lnTo>
                    <a:pt x="4140866" y="4252078"/>
                  </a:lnTo>
                  <a:lnTo>
                    <a:pt x="4124120" y="4287481"/>
                  </a:lnTo>
                  <a:lnTo>
                    <a:pt x="4097821" y="4316501"/>
                  </a:lnTo>
                  <a:lnTo>
                    <a:pt x="4064228" y="4336634"/>
                  </a:lnTo>
                  <a:lnTo>
                    <a:pt x="4026238" y="4346152"/>
                  </a:lnTo>
                  <a:lnTo>
                    <a:pt x="4013158" y="4346793"/>
                  </a:lnTo>
                  <a:lnTo>
                    <a:pt x="133454" y="4346793"/>
                  </a:lnTo>
                  <a:lnTo>
                    <a:pt x="94714" y="4341047"/>
                  </a:lnTo>
                  <a:lnTo>
                    <a:pt x="59311" y="4324301"/>
                  </a:lnTo>
                  <a:lnTo>
                    <a:pt x="30291" y="4298002"/>
                  </a:lnTo>
                  <a:lnTo>
                    <a:pt x="10158" y="4264409"/>
                  </a:lnTo>
                  <a:lnTo>
                    <a:pt x="641" y="4226420"/>
                  </a:lnTo>
                  <a:lnTo>
                    <a:pt x="0" y="4213339"/>
                  </a:lnTo>
                  <a:close/>
                </a:path>
              </a:pathLst>
            </a:custGeom>
            <a:ln w="38129">
              <a:solidFill>
                <a:srgbClr val="F9FAF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8">
              <a:extLst>
                <a:ext uri="{FF2B5EF4-FFF2-40B4-BE49-F238E27FC236}">
                  <a16:creationId xmlns:a16="http://schemas.microsoft.com/office/drawing/2014/main" id="{0257BDB5-DC86-4739-B804-BB00F3C43EB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44837" y="3098043"/>
              <a:ext cx="3803444" cy="1620514"/>
            </a:xfrm>
            <a:prstGeom prst="rect">
              <a:avLst/>
            </a:prstGeom>
          </p:spPr>
        </p:pic>
        <p:pic>
          <p:nvPicPr>
            <p:cNvPr id="21" name="object 19">
              <a:extLst>
                <a:ext uri="{FF2B5EF4-FFF2-40B4-BE49-F238E27FC236}">
                  <a16:creationId xmlns:a16="http://schemas.microsoft.com/office/drawing/2014/main" id="{AC4FEDDB-F80B-4C80-8A0F-3B740269D49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04207" y="5643205"/>
              <a:ext cx="1344074" cy="266908"/>
            </a:xfrm>
            <a:prstGeom prst="rect">
              <a:avLst/>
            </a:prstGeom>
          </p:spPr>
        </p:pic>
        <p:pic>
          <p:nvPicPr>
            <p:cNvPr id="22" name="object 20">
              <a:extLst>
                <a:ext uri="{FF2B5EF4-FFF2-40B4-BE49-F238E27FC236}">
                  <a16:creationId xmlns:a16="http://schemas.microsoft.com/office/drawing/2014/main" id="{C830A6D7-89D2-4866-8EAE-B9C184C20DF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018596" y="5709932"/>
              <a:ext cx="95324" cy="1334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6074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垂直滑屏交互效果制作</a:t>
            </a:r>
          </a:p>
        </p:txBody>
      </p:sp>
      <p:grpSp>
        <p:nvGrpSpPr>
          <p:cNvPr id="3" name="object 4">
            <a:extLst>
              <a:ext uri="{FF2B5EF4-FFF2-40B4-BE49-F238E27FC236}">
                <a16:creationId xmlns:a16="http://schemas.microsoft.com/office/drawing/2014/main" id="{3062E0AA-F048-4016-B8D9-AE9DF972C1D7}"/>
              </a:ext>
            </a:extLst>
          </p:cNvPr>
          <p:cNvGrpSpPr/>
          <p:nvPr/>
        </p:nvGrpSpPr>
        <p:grpSpPr>
          <a:xfrm>
            <a:off x="3974297" y="1259257"/>
            <a:ext cx="4690110" cy="3203258"/>
            <a:chOff x="5185648" y="1830228"/>
            <a:chExt cx="6253480" cy="4271010"/>
          </a:xfrm>
        </p:grpSpPr>
        <p:pic>
          <p:nvPicPr>
            <p:cNvPr id="4" name="object 5">
              <a:extLst>
                <a:ext uri="{FF2B5EF4-FFF2-40B4-BE49-F238E27FC236}">
                  <a16:creationId xmlns:a16="http://schemas.microsoft.com/office/drawing/2014/main" id="{C3CC442D-102D-4804-806D-B8FFC6DD8AB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5648" y="2135266"/>
              <a:ext cx="6253282" cy="3965495"/>
            </a:xfrm>
            <a:prstGeom prst="rect">
              <a:avLst/>
            </a:prstGeom>
          </p:spPr>
        </p:pic>
        <p:pic>
          <p:nvPicPr>
            <p:cNvPr id="5" name="object 6">
              <a:extLst>
                <a:ext uri="{FF2B5EF4-FFF2-40B4-BE49-F238E27FC236}">
                  <a16:creationId xmlns:a16="http://schemas.microsoft.com/office/drawing/2014/main" id="{A69063A0-0C83-434F-A27D-EB12799E685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51687" y="5709932"/>
              <a:ext cx="1439399" cy="343167"/>
            </a:xfrm>
            <a:prstGeom prst="rect">
              <a:avLst/>
            </a:prstGeom>
          </p:spPr>
        </p:pic>
        <p:pic>
          <p:nvPicPr>
            <p:cNvPr id="6" name="object 7">
              <a:extLst>
                <a:ext uri="{FF2B5EF4-FFF2-40B4-BE49-F238E27FC236}">
                  <a16:creationId xmlns:a16="http://schemas.microsoft.com/office/drawing/2014/main" id="{073FBA5C-D6DD-4BCE-92B0-40EBF790EF5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04207" y="5814789"/>
              <a:ext cx="85791" cy="133454"/>
            </a:xfrm>
            <a:prstGeom prst="rect">
              <a:avLst/>
            </a:prstGeom>
          </p:spPr>
        </p:pic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A391E60A-B008-4CD4-BE75-2090FF805215}"/>
                </a:ext>
              </a:extLst>
            </p:cNvPr>
            <p:cNvSpPr/>
            <p:nvPr/>
          </p:nvSpPr>
          <p:spPr>
            <a:xfrm>
              <a:off x="5185648" y="1830228"/>
              <a:ext cx="6253480" cy="305435"/>
            </a:xfrm>
            <a:custGeom>
              <a:avLst/>
              <a:gdLst/>
              <a:ahLst/>
              <a:cxnLst/>
              <a:rect l="l" t="t" r="r" b="b"/>
              <a:pathLst>
                <a:path w="6253480" h="305435">
                  <a:moveTo>
                    <a:pt x="6253281" y="305038"/>
                  </a:moveTo>
                  <a:lnTo>
                    <a:pt x="0" y="30503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6182029" y="0"/>
                  </a:lnTo>
                  <a:lnTo>
                    <a:pt x="6223552" y="15633"/>
                  </a:lnTo>
                  <a:lnTo>
                    <a:pt x="6249391" y="51702"/>
                  </a:lnTo>
                  <a:lnTo>
                    <a:pt x="6253281" y="305038"/>
                  </a:lnTo>
                  <a:close/>
                </a:path>
              </a:pathLst>
            </a:custGeom>
            <a:solidFill>
              <a:srgbClr val="1F293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9" name="object 9">
              <a:extLst>
                <a:ext uri="{FF2B5EF4-FFF2-40B4-BE49-F238E27FC236}">
                  <a16:creationId xmlns:a16="http://schemas.microsoft.com/office/drawing/2014/main" id="{9014268D-99E9-4BD9-A1AB-FEFECDAC9B9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38167" y="1925553"/>
              <a:ext cx="114389" cy="114389"/>
            </a:xfrm>
            <a:prstGeom prst="rect">
              <a:avLst/>
            </a:prstGeom>
          </p:spPr>
        </p:pic>
        <p:pic>
          <p:nvPicPr>
            <p:cNvPr id="10" name="object 10">
              <a:extLst>
                <a:ext uri="{FF2B5EF4-FFF2-40B4-BE49-F238E27FC236}">
                  <a16:creationId xmlns:a16="http://schemas.microsoft.com/office/drawing/2014/main" id="{74CB85C2-CAF1-4863-AB66-F73010FBB0F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28816" y="1925553"/>
              <a:ext cx="114389" cy="114389"/>
            </a:xfrm>
            <a:prstGeom prst="rect">
              <a:avLst/>
            </a:prstGeom>
          </p:spPr>
        </p:pic>
        <p:pic>
          <p:nvPicPr>
            <p:cNvPr id="11" name="object 11">
              <a:extLst>
                <a:ext uri="{FF2B5EF4-FFF2-40B4-BE49-F238E27FC236}">
                  <a16:creationId xmlns:a16="http://schemas.microsoft.com/office/drawing/2014/main" id="{7F30F1D4-C5EF-41A4-8CCE-6869E353C26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19464" y="1925553"/>
              <a:ext cx="114389" cy="114389"/>
            </a:xfrm>
            <a:prstGeom prst="rect">
              <a:avLst/>
            </a:prstGeom>
          </p:spPr>
        </p:pic>
      </p:grpSp>
      <p:grpSp>
        <p:nvGrpSpPr>
          <p:cNvPr id="12" name="object 12">
            <a:extLst>
              <a:ext uri="{FF2B5EF4-FFF2-40B4-BE49-F238E27FC236}">
                <a16:creationId xmlns:a16="http://schemas.microsoft.com/office/drawing/2014/main" id="{328D0D62-38C0-4F4A-8DF2-221B9D9C6E1D}"/>
              </a:ext>
            </a:extLst>
          </p:cNvPr>
          <p:cNvGrpSpPr/>
          <p:nvPr/>
        </p:nvGrpSpPr>
        <p:grpSpPr>
          <a:xfrm>
            <a:off x="771169" y="1402018"/>
            <a:ext cx="343853" cy="3038951"/>
            <a:chOff x="914811" y="2020575"/>
            <a:chExt cx="458470" cy="4051935"/>
          </a:xfrm>
        </p:grpSpPr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8DD6E1AD-CD0E-444A-B1AB-8CD1DCFA345B}"/>
                </a:ext>
              </a:extLst>
            </p:cNvPr>
            <p:cNvSpPr/>
            <p:nvPr/>
          </p:nvSpPr>
          <p:spPr>
            <a:xfrm>
              <a:off x="1124828" y="2059007"/>
              <a:ext cx="19685" cy="4013200"/>
            </a:xfrm>
            <a:custGeom>
              <a:avLst/>
              <a:gdLst/>
              <a:ahLst/>
              <a:cxnLst/>
              <a:rect l="l" t="t" r="r" b="b"/>
              <a:pathLst>
                <a:path w="19684" h="4013200">
                  <a:moveTo>
                    <a:pt x="19064" y="4013158"/>
                  </a:moveTo>
                  <a:lnTo>
                    <a:pt x="0" y="4013158"/>
                  </a:lnTo>
                  <a:lnTo>
                    <a:pt x="0" y="0"/>
                  </a:lnTo>
                  <a:lnTo>
                    <a:pt x="19064" y="0"/>
                  </a:lnTo>
                  <a:lnTo>
                    <a:pt x="19064" y="4013158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DE673F11-A058-47DB-89DF-6EC2AE2165AD}"/>
                </a:ext>
              </a:extLst>
            </p:cNvPr>
            <p:cNvSpPr/>
            <p:nvPr/>
          </p:nvSpPr>
          <p:spPr>
            <a:xfrm>
              <a:off x="934179" y="2039942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216582" y="419427"/>
                  </a:moveTo>
                  <a:lnTo>
                    <a:pt x="202845" y="419427"/>
                  </a:lnTo>
                  <a:lnTo>
                    <a:pt x="195993" y="419090"/>
                  </a:lnTo>
                  <a:lnTo>
                    <a:pt x="155409" y="412391"/>
                  </a:lnTo>
                  <a:lnTo>
                    <a:pt x="116912" y="397902"/>
                  </a:lnTo>
                  <a:lnTo>
                    <a:pt x="81982" y="376181"/>
                  </a:lnTo>
                  <a:lnTo>
                    <a:pt x="51960" y="348064"/>
                  </a:lnTo>
                  <a:lnTo>
                    <a:pt x="28000" y="314629"/>
                  </a:lnTo>
                  <a:lnTo>
                    <a:pt x="11023" y="277163"/>
                  </a:lnTo>
                  <a:lnTo>
                    <a:pt x="1683" y="237104"/>
                  </a:lnTo>
                  <a:lnTo>
                    <a:pt x="0" y="216582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39158" y="87492"/>
                  </a:lnTo>
                  <a:lnTo>
                    <a:pt x="66280" y="56567"/>
                  </a:lnTo>
                  <a:lnTo>
                    <a:pt x="98913" y="31527"/>
                  </a:lnTo>
                  <a:lnTo>
                    <a:pt x="135805" y="13335"/>
                  </a:lnTo>
                  <a:lnTo>
                    <a:pt x="175536" y="2689"/>
                  </a:lnTo>
                  <a:lnTo>
                    <a:pt x="202845" y="0"/>
                  </a:lnTo>
                  <a:lnTo>
                    <a:pt x="216582" y="0"/>
                  </a:lnTo>
                  <a:lnTo>
                    <a:pt x="257363" y="5369"/>
                  </a:lnTo>
                  <a:lnTo>
                    <a:pt x="296313" y="18591"/>
                  </a:lnTo>
                  <a:lnTo>
                    <a:pt x="331935" y="39159"/>
                  </a:lnTo>
                  <a:lnTo>
                    <a:pt x="362860" y="66280"/>
                  </a:lnTo>
                  <a:lnTo>
                    <a:pt x="387900" y="98913"/>
                  </a:lnTo>
                  <a:lnTo>
                    <a:pt x="406092" y="135805"/>
                  </a:lnTo>
                  <a:lnTo>
                    <a:pt x="416737" y="175536"/>
                  </a:lnTo>
                  <a:lnTo>
                    <a:pt x="419427" y="202845"/>
                  </a:lnTo>
                  <a:lnTo>
                    <a:pt x="419427" y="209713"/>
                  </a:lnTo>
                  <a:lnTo>
                    <a:pt x="419427" y="216582"/>
                  </a:lnTo>
                  <a:lnTo>
                    <a:pt x="414057" y="257363"/>
                  </a:lnTo>
                  <a:lnTo>
                    <a:pt x="400835" y="296313"/>
                  </a:lnTo>
                  <a:lnTo>
                    <a:pt x="380268" y="331935"/>
                  </a:lnTo>
                  <a:lnTo>
                    <a:pt x="353147" y="362860"/>
                  </a:lnTo>
                  <a:lnTo>
                    <a:pt x="320513" y="387900"/>
                  </a:lnTo>
                  <a:lnTo>
                    <a:pt x="283622" y="406092"/>
                  </a:lnTo>
                  <a:lnTo>
                    <a:pt x="243890" y="416737"/>
                  </a:lnTo>
                  <a:lnTo>
                    <a:pt x="223433" y="419090"/>
                  </a:lnTo>
                  <a:lnTo>
                    <a:pt x="216582" y="4194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F5BB4AB7-FC50-4BA2-9D8D-16FD163787EE}"/>
                </a:ext>
              </a:extLst>
            </p:cNvPr>
            <p:cNvSpPr/>
            <p:nvPr/>
          </p:nvSpPr>
          <p:spPr>
            <a:xfrm>
              <a:off x="934179" y="2039942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419427" y="209713"/>
                  </a:moveTo>
                  <a:lnTo>
                    <a:pt x="419427" y="216582"/>
                  </a:lnTo>
                  <a:lnTo>
                    <a:pt x="419090" y="223433"/>
                  </a:lnTo>
                  <a:lnTo>
                    <a:pt x="418417" y="230269"/>
                  </a:lnTo>
                  <a:lnTo>
                    <a:pt x="417744" y="237104"/>
                  </a:lnTo>
                  <a:lnTo>
                    <a:pt x="416737" y="243890"/>
                  </a:lnTo>
                  <a:lnTo>
                    <a:pt x="415397" y="250626"/>
                  </a:lnTo>
                  <a:lnTo>
                    <a:pt x="414057" y="257363"/>
                  </a:lnTo>
                  <a:lnTo>
                    <a:pt x="403463" y="289967"/>
                  </a:lnTo>
                  <a:lnTo>
                    <a:pt x="400835" y="296313"/>
                  </a:lnTo>
                  <a:lnTo>
                    <a:pt x="397902" y="302514"/>
                  </a:lnTo>
                  <a:lnTo>
                    <a:pt x="394664" y="308572"/>
                  </a:lnTo>
                  <a:lnTo>
                    <a:pt x="391426" y="314629"/>
                  </a:lnTo>
                  <a:lnTo>
                    <a:pt x="387900" y="320513"/>
                  </a:lnTo>
                  <a:lnTo>
                    <a:pt x="384084" y="326224"/>
                  </a:lnTo>
                  <a:lnTo>
                    <a:pt x="380268" y="331935"/>
                  </a:lnTo>
                  <a:lnTo>
                    <a:pt x="358003" y="358003"/>
                  </a:lnTo>
                  <a:lnTo>
                    <a:pt x="353147" y="362860"/>
                  </a:lnTo>
                  <a:lnTo>
                    <a:pt x="326224" y="384084"/>
                  </a:lnTo>
                  <a:lnTo>
                    <a:pt x="320513" y="387900"/>
                  </a:lnTo>
                  <a:lnTo>
                    <a:pt x="314629" y="391426"/>
                  </a:lnTo>
                  <a:lnTo>
                    <a:pt x="308572" y="394664"/>
                  </a:lnTo>
                  <a:lnTo>
                    <a:pt x="302514" y="397902"/>
                  </a:lnTo>
                  <a:lnTo>
                    <a:pt x="296313" y="400835"/>
                  </a:lnTo>
                  <a:lnTo>
                    <a:pt x="289967" y="403463"/>
                  </a:lnTo>
                  <a:lnTo>
                    <a:pt x="283622" y="406092"/>
                  </a:lnTo>
                  <a:lnTo>
                    <a:pt x="277163" y="408403"/>
                  </a:lnTo>
                  <a:lnTo>
                    <a:pt x="270590" y="410397"/>
                  </a:lnTo>
                  <a:lnTo>
                    <a:pt x="264017" y="412391"/>
                  </a:lnTo>
                  <a:lnTo>
                    <a:pt x="257363" y="414057"/>
                  </a:lnTo>
                  <a:lnTo>
                    <a:pt x="250626" y="415397"/>
                  </a:lnTo>
                  <a:lnTo>
                    <a:pt x="243890" y="416737"/>
                  </a:lnTo>
                  <a:lnTo>
                    <a:pt x="237104" y="417744"/>
                  </a:lnTo>
                  <a:lnTo>
                    <a:pt x="230269" y="418417"/>
                  </a:lnTo>
                  <a:lnTo>
                    <a:pt x="223433" y="419090"/>
                  </a:lnTo>
                  <a:lnTo>
                    <a:pt x="216582" y="419427"/>
                  </a:lnTo>
                  <a:lnTo>
                    <a:pt x="209713" y="419427"/>
                  </a:lnTo>
                  <a:lnTo>
                    <a:pt x="202845" y="419427"/>
                  </a:lnTo>
                  <a:lnTo>
                    <a:pt x="195993" y="419090"/>
                  </a:lnTo>
                  <a:lnTo>
                    <a:pt x="189158" y="418417"/>
                  </a:lnTo>
                  <a:lnTo>
                    <a:pt x="182322" y="417744"/>
                  </a:lnTo>
                  <a:lnTo>
                    <a:pt x="175536" y="416737"/>
                  </a:lnTo>
                  <a:lnTo>
                    <a:pt x="168800" y="415397"/>
                  </a:lnTo>
                  <a:lnTo>
                    <a:pt x="162064" y="414057"/>
                  </a:lnTo>
                  <a:lnTo>
                    <a:pt x="129459" y="403463"/>
                  </a:lnTo>
                  <a:lnTo>
                    <a:pt x="123114" y="400835"/>
                  </a:lnTo>
                  <a:lnTo>
                    <a:pt x="116912" y="397902"/>
                  </a:lnTo>
                  <a:lnTo>
                    <a:pt x="110855" y="394664"/>
                  </a:lnTo>
                  <a:lnTo>
                    <a:pt x="104797" y="391426"/>
                  </a:lnTo>
                  <a:lnTo>
                    <a:pt x="71363" y="367467"/>
                  </a:lnTo>
                  <a:lnTo>
                    <a:pt x="43245" y="337445"/>
                  </a:lnTo>
                  <a:lnTo>
                    <a:pt x="35343" y="326224"/>
                  </a:lnTo>
                  <a:lnTo>
                    <a:pt x="31527" y="320513"/>
                  </a:lnTo>
                  <a:lnTo>
                    <a:pt x="28000" y="314629"/>
                  </a:lnTo>
                  <a:lnTo>
                    <a:pt x="24762" y="308572"/>
                  </a:lnTo>
                  <a:lnTo>
                    <a:pt x="21524" y="302514"/>
                  </a:lnTo>
                  <a:lnTo>
                    <a:pt x="18591" y="296313"/>
                  </a:lnTo>
                  <a:lnTo>
                    <a:pt x="15963" y="289967"/>
                  </a:lnTo>
                  <a:lnTo>
                    <a:pt x="13335" y="283622"/>
                  </a:lnTo>
                  <a:lnTo>
                    <a:pt x="11023" y="277163"/>
                  </a:lnTo>
                  <a:lnTo>
                    <a:pt x="9030" y="270590"/>
                  </a:lnTo>
                  <a:lnTo>
                    <a:pt x="7036" y="264017"/>
                  </a:lnTo>
                  <a:lnTo>
                    <a:pt x="5369" y="257363"/>
                  </a:lnTo>
                  <a:lnTo>
                    <a:pt x="4029" y="250626"/>
                  </a:lnTo>
                  <a:lnTo>
                    <a:pt x="2689" y="243890"/>
                  </a:lnTo>
                  <a:lnTo>
                    <a:pt x="1683" y="237104"/>
                  </a:lnTo>
                  <a:lnTo>
                    <a:pt x="1009" y="230269"/>
                  </a:lnTo>
                  <a:lnTo>
                    <a:pt x="336" y="223433"/>
                  </a:lnTo>
                  <a:lnTo>
                    <a:pt x="0" y="216582"/>
                  </a:lnTo>
                  <a:lnTo>
                    <a:pt x="0" y="209713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9030" y="148837"/>
                  </a:lnTo>
                  <a:lnTo>
                    <a:pt x="11023" y="142264"/>
                  </a:lnTo>
                  <a:lnTo>
                    <a:pt x="28000" y="104797"/>
                  </a:lnTo>
                  <a:lnTo>
                    <a:pt x="51960" y="71363"/>
                  </a:lnTo>
                  <a:lnTo>
                    <a:pt x="76672" y="47602"/>
                  </a:lnTo>
                  <a:lnTo>
                    <a:pt x="81982" y="43245"/>
                  </a:lnTo>
                  <a:lnTo>
                    <a:pt x="116912" y="21524"/>
                  </a:lnTo>
                  <a:lnTo>
                    <a:pt x="148837" y="9030"/>
                  </a:lnTo>
                  <a:lnTo>
                    <a:pt x="155409" y="7036"/>
                  </a:lnTo>
                  <a:lnTo>
                    <a:pt x="162064" y="5369"/>
                  </a:lnTo>
                  <a:lnTo>
                    <a:pt x="168800" y="4029"/>
                  </a:lnTo>
                  <a:lnTo>
                    <a:pt x="175536" y="2689"/>
                  </a:lnTo>
                  <a:lnTo>
                    <a:pt x="182322" y="1683"/>
                  </a:lnTo>
                  <a:lnTo>
                    <a:pt x="189158" y="1009"/>
                  </a:lnTo>
                  <a:lnTo>
                    <a:pt x="195993" y="336"/>
                  </a:lnTo>
                  <a:lnTo>
                    <a:pt x="202845" y="0"/>
                  </a:lnTo>
                  <a:lnTo>
                    <a:pt x="209713" y="0"/>
                  </a:lnTo>
                  <a:lnTo>
                    <a:pt x="216582" y="0"/>
                  </a:lnTo>
                  <a:lnTo>
                    <a:pt x="223433" y="336"/>
                  </a:lnTo>
                  <a:lnTo>
                    <a:pt x="230269" y="1009"/>
                  </a:lnTo>
                  <a:lnTo>
                    <a:pt x="237104" y="1683"/>
                  </a:lnTo>
                  <a:lnTo>
                    <a:pt x="243890" y="2689"/>
                  </a:lnTo>
                  <a:lnTo>
                    <a:pt x="250626" y="4029"/>
                  </a:lnTo>
                  <a:lnTo>
                    <a:pt x="257363" y="5369"/>
                  </a:lnTo>
                  <a:lnTo>
                    <a:pt x="264017" y="7036"/>
                  </a:lnTo>
                  <a:lnTo>
                    <a:pt x="270590" y="9030"/>
                  </a:lnTo>
                  <a:lnTo>
                    <a:pt x="277163" y="11023"/>
                  </a:lnTo>
                  <a:lnTo>
                    <a:pt x="283622" y="13335"/>
                  </a:lnTo>
                  <a:lnTo>
                    <a:pt x="289967" y="15963"/>
                  </a:lnTo>
                  <a:lnTo>
                    <a:pt x="296313" y="18591"/>
                  </a:lnTo>
                  <a:lnTo>
                    <a:pt x="302514" y="21524"/>
                  </a:lnTo>
                  <a:lnTo>
                    <a:pt x="308572" y="24762"/>
                  </a:lnTo>
                  <a:lnTo>
                    <a:pt x="314629" y="28000"/>
                  </a:lnTo>
                  <a:lnTo>
                    <a:pt x="320513" y="31527"/>
                  </a:lnTo>
                  <a:lnTo>
                    <a:pt x="326224" y="35343"/>
                  </a:lnTo>
                  <a:lnTo>
                    <a:pt x="331935" y="39159"/>
                  </a:lnTo>
                  <a:lnTo>
                    <a:pt x="362860" y="66280"/>
                  </a:lnTo>
                  <a:lnTo>
                    <a:pt x="371824" y="76672"/>
                  </a:lnTo>
                  <a:lnTo>
                    <a:pt x="376181" y="81982"/>
                  </a:lnTo>
                  <a:lnTo>
                    <a:pt x="394664" y="110855"/>
                  </a:lnTo>
                  <a:lnTo>
                    <a:pt x="397902" y="116912"/>
                  </a:lnTo>
                  <a:lnTo>
                    <a:pt x="400835" y="123114"/>
                  </a:lnTo>
                  <a:lnTo>
                    <a:pt x="403463" y="129459"/>
                  </a:lnTo>
                  <a:lnTo>
                    <a:pt x="406092" y="135805"/>
                  </a:lnTo>
                  <a:lnTo>
                    <a:pt x="415397" y="168800"/>
                  </a:lnTo>
                  <a:lnTo>
                    <a:pt x="416737" y="175536"/>
                  </a:lnTo>
                  <a:lnTo>
                    <a:pt x="417744" y="182322"/>
                  </a:lnTo>
                  <a:lnTo>
                    <a:pt x="418417" y="189158"/>
                  </a:lnTo>
                  <a:lnTo>
                    <a:pt x="419090" y="195993"/>
                  </a:lnTo>
                  <a:lnTo>
                    <a:pt x="419427" y="202845"/>
                  </a:lnTo>
                  <a:lnTo>
                    <a:pt x="419427" y="209713"/>
                  </a:lnTo>
                  <a:close/>
                </a:path>
              </a:pathLst>
            </a:custGeom>
            <a:ln w="38129">
              <a:solidFill>
                <a:srgbClr val="3B81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6" name="object 16">
            <a:extLst>
              <a:ext uri="{FF2B5EF4-FFF2-40B4-BE49-F238E27FC236}">
                <a16:creationId xmlns:a16="http://schemas.microsoft.com/office/drawing/2014/main" id="{BCB1F2F2-BE23-43E9-B2A7-E239FE6161BC}"/>
              </a:ext>
            </a:extLst>
          </p:cNvPr>
          <p:cNvSpPr txBox="1"/>
          <p:nvPr/>
        </p:nvSpPr>
        <p:spPr>
          <a:xfrm>
            <a:off x="4508121" y="1306927"/>
            <a:ext cx="1265873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Axure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RP</a:t>
            </a:r>
            <a:r>
              <a:rPr sz="600" kern="0" spc="-4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9</a:t>
            </a:r>
            <a:r>
              <a:rPr sz="600" kern="0" spc="-4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-</a:t>
            </a:r>
            <a:r>
              <a:rPr sz="600" kern="0" spc="-4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9CA2AF"/>
                </a:solidFill>
                <a:latin typeface="微软雅黑"/>
                <a:cs typeface="微软雅黑"/>
              </a:rPr>
              <a:t>Interaction</a:t>
            </a:r>
            <a:r>
              <a:rPr sz="600" kern="0" spc="-8" dirty="0">
                <a:solidFill>
                  <a:srgbClr val="9CA2AF"/>
                </a:solidFill>
                <a:latin typeface="微软雅黑"/>
                <a:cs typeface="微软雅黑"/>
              </a:rPr>
              <a:t> Editor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7">
            <a:extLst>
              <a:ext uri="{FF2B5EF4-FFF2-40B4-BE49-F238E27FC236}">
                <a16:creationId xmlns:a16="http://schemas.microsoft.com/office/drawing/2014/main" id="{56201DB0-6ADA-48D3-95BB-0FA5823B2BC1}"/>
              </a:ext>
            </a:extLst>
          </p:cNvPr>
          <p:cNvGrpSpPr/>
          <p:nvPr/>
        </p:nvGrpSpPr>
        <p:grpSpPr>
          <a:xfrm>
            <a:off x="1286149" y="1402244"/>
            <a:ext cx="2402205" cy="829628"/>
            <a:chOff x="1601450" y="2020877"/>
            <a:chExt cx="3202940" cy="1106170"/>
          </a:xfrm>
        </p:grpSpPr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8CB53164-0ED9-4A84-91CF-95244C5D5A6B}"/>
                </a:ext>
              </a:extLst>
            </p:cNvPr>
            <p:cNvSpPr/>
            <p:nvPr/>
          </p:nvSpPr>
          <p:spPr>
            <a:xfrm>
              <a:off x="1620515" y="2020877"/>
              <a:ext cx="3183890" cy="1106170"/>
            </a:xfrm>
            <a:custGeom>
              <a:avLst/>
              <a:gdLst/>
              <a:ahLst/>
              <a:cxnLst/>
              <a:rect l="l" t="t" r="r" b="b"/>
              <a:pathLst>
                <a:path w="3183890" h="1106170">
                  <a:moveTo>
                    <a:pt x="3112583" y="1105763"/>
                  </a:moveTo>
                  <a:lnTo>
                    <a:pt x="53439" y="1105763"/>
                  </a:lnTo>
                  <a:lnTo>
                    <a:pt x="49719" y="1105274"/>
                  </a:lnTo>
                  <a:lnTo>
                    <a:pt x="14096" y="1079886"/>
                  </a:lnTo>
                  <a:lnTo>
                    <a:pt x="366" y="1039470"/>
                  </a:lnTo>
                  <a:lnTo>
                    <a:pt x="0" y="1034510"/>
                  </a:lnTo>
                  <a:lnTo>
                    <a:pt x="0" y="1029503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3112583" y="0"/>
                  </a:lnTo>
                  <a:lnTo>
                    <a:pt x="3154107" y="15633"/>
                  </a:lnTo>
                  <a:lnTo>
                    <a:pt x="3179946" y="51702"/>
                  </a:lnTo>
                  <a:lnTo>
                    <a:pt x="3183835" y="71252"/>
                  </a:lnTo>
                  <a:lnTo>
                    <a:pt x="3183835" y="1034510"/>
                  </a:lnTo>
                  <a:lnTo>
                    <a:pt x="3168201" y="1076034"/>
                  </a:lnTo>
                  <a:lnTo>
                    <a:pt x="3132133" y="1101874"/>
                  </a:lnTo>
                  <a:lnTo>
                    <a:pt x="3117542" y="1105274"/>
                  </a:lnTo>
                  <a:lnTo>
                    <a:pt x="3112583" y="11057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7597996A-55BE-4271-862C-6083FA1E4493}"/>
                </a:ext>
              </a:extLst>
            </p:cNvPr>
            <p:cNvSpPr/>
            <p:nvPr/>
          </p:nvSpPr>
          <p:spPr>
            <a:xfrm>
              <a:off x="1601450" y="2021155"/>
              <a:ext cx="71120" cy="1105535"/>
            </a:xfrm>
            <a:custGeom>
              <a:avLst/>
              <a:gdLst/>
              <a:ahLst/>
              <a:cxnLst/>
              <a:rect l="l" t="t" r="r" b="b"/>
              <a:pathLst>
                <a:path w="71119" h="1105535">
                  <a:moveTo>
                    <a:pt x="70505" y="1105207"/>
                  </a:moveTo>
                  <a:lnTo>
                    <a:pt x="33883" y="1092644"/>
                  </a:lnTo>
                  <a:lnTo>
                    <a:pt x="5804" y="1058408"/>
                  </a:lnTo>
                  <a:lnTo>
                    <a:pt x="0" y="1029225"/>
                  </a:lnTo>
                  <a:lnTo>
                    <a:pt x="0" y="75981"/>
                  </a:lnTo>
                  <a:lnTo>
                    <a:pt x="12839" y="33605"/>
                  </a:lnTo>
                  <a:lnTo>
                    <a:pt x="47076" y="5526"/>
                  </a:lnTo>
                  <a:lnTo>
                    <a:pt x="70504" y="0"/>
                  </a:lnTo>
                  <a:lnTo>
                    <a:pt x="66339" y="1657"/>
                  </a:lnTo>
                  <a:lnTo>
                    <a:pt x="56996" y="9396"/>
                  </a:lnTo>
                  <a:lnTo>
                    <a:pt x="41032" y="46798"/>
                  </a:lnTo>
                  <a:lnTo>
                    <a:pt x="38129" y="75981"/>
                  </a:lnTo>
                  <a:lnTo>
                    <a:pt x="38129" y="1029225"/>
                  </a:lnTo>
                  <a:lnTo>
                    <a:pt x="44549" y="1071600"/>
                  </a:lnTo>
                  <a:lnTo>
                    <a:pt x="66339" y="1103550"/>
                  </a:lnTo>
                  <a:lnTo>
                    <a:pt x="70505" y="1105207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0" name="object 20">
            <a:extLst>
              <a:ext uri="{FF2B5EF4-FFF2-40B4-BE49-F238E27FC236}">
                <a16:creationId xmlns:a16="http://schemas.microsoft.com/office/drawing/2014/main" id="{AEEF7895-9393-4033-8BB1-4A49EFC48953}"/>
              </a:ext>
            </a:extLst>
          </p:cNvPr>
          <p:cNvSpPr txBox="1"/>
          <p:nvPr/>
        </p:nvSpPr>
        <p:spPr>
          <a:xfrm>
            <a:off x="1448207" y="1480299"/>
            <a:ext cx="2078355" cy="540565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转换为动态面板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4700"/>
              </a:lnSpc>
              <a:spcBef>
                <a:spcPts val="236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选中首页所有内容转换为动态面板，并确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认滑动边界坐标。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2A064640-A392-4516-80FB-A5E0E2F05F2E}"/>
              </a:ext>
            </a:extLst>
          </p:cNvPr>
          <p:cNvSpPr txBox="1"/>
          <p:nvPr/>
        </p:nvSpPr>
        <p:spPr>
          <a:xfrm>
            <a:off x="889331" y="1471362"/>
            <a:ext cx="10763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38" dirty="0">
                <a:solidFill>
                  <a:srgbClr val="3B81F5"/>
                </a:solidFill>
                <a:latin typeface="微软雅黑"/>
                <a:cs typeface="微软雅黑"/>
              </a:rPr>
              <a:t>1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798AB9BF-9EA4-4023-A8BD-6D7F04278462}"/>
              </a:ext>
            </a:extLst>
          </p:cNvPr>
          <p:cNvSpPr/>
          <p:nvPr/>
        </p:nvSpPr>
        <p:spPr>
          <a:xfrm>
            <a:off x="1343343" y="2517539"/>
            <a:ext cx="2402205" cy="829628"/>
          </a:xfrm>
          <a:custGeom>
            <a:avLst/>
            <a:gdLst/>
            <a:ahLst/>
            <a:cxnLst/>
            <a:rect l="l" t="t" r="r" b="b"/>
            <a:pathLst>
              <a:path w="3202940" h="1106170">
                <a:moveTo>
                  <a:pt x="3131648" y="1105763"/>
                </a:moveTo>
                <a:lnTo>
                  <a:pt x="71252" y="1105763"/>
                </a:lnTo>
                <a:lnTo>
                  <a:pt x="66293" y="1105274"/>
                </a:lnTo>
                <a:lnTo>
                  <a:pt x="29728" y="1090129"/>
                </a:lnTo>
                <a:lnTo>
                  <a:pt x="3888" y="1054060"/>
                </a:lnTo>
                <a:lnTo>
                  <a:pt x="0" y="1034510"/>
                </a:lnTo>
                <a:lnTo>
                  <a:pt x="0" y="1029503"/>
                </a:lnTo>
                <a:lnTo>
                  <a:pt x="0" y="71252"/>
                </a:lnTo>
                <a:lnTo>
                  <a:pt x="15633" y="29728"/>
                </a:lnTo>
                <a:lnTo>
                  <a:pt x="51702" y="3888"/>
                </a:lnTo>
                <a:lnTo>
                  <a:pt x="71252" y="0"/>
                </a:lnTo>
                <a:lnTo>
                  <a:pt x="3131648" y="0"/>
                </a:lnTo>
                <a:lnTo>
                  <a:pt x="3173171" y="15633"/>
                </a:lnTo>
                <a:lnTo>
                  <a:pt x="3199011" y="51702"/>
                </a:lnTo>
                <a:lnTo>
                  <a:pt x="3202900" y="71252"/>
                </a:lnTo>
                <a:lnTo>
                  <a:pt x="3202900" y="1034510"/>
                </a:lnTo>
                <a:lnTo>
                  <a:pt x="3187266" y="1076034"/>
                </a:lnTo>
                <a:lnTo>
                  <a:pt x="3151197" y="1101874"/>
                </a:lnTo>
                <a:lnTo>
                  <a:pt x="3136607" y="1105274"/>
                </a:lnTo>
                <a:lnTo>
                  <a:pt x="3131648" y="1105763"/>
                </a:lnTo>
                <a:close/>
              </a:path>
            </a:pathLst>
          </a:custGeom>
          <a:solidFill>
            <a:srgbClr val="2562EB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F5971DF2-30AA-4C15-BCE1-0B7D30D17676}"/>
              </a:ext>
            </a:extLst>
          </p:cNvPr>
          <p:cNvSpPr txBox="1"/>
          <p:nvPr/>
        </p:nvSpPr>
        <p:spPr>
          <a:xfrm>
            <a:off x="1476805" y="2595593"/>
            <a:ext cx="2078355" cy="540565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</a:pPr>
            <a:r>
              <a:rPr sz="1050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设置拖动时跟随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4700"/>
              </a:lnSpc>
              <a:spcBef>
                <a:spcPts val="236"/>
              </a:spcBef>
            </a:pPr>
            <a:r>
              <a:rPr sz="825" kern="0" spc="-4" dirty="0">
                <a:solidFill>
                  <a:srgbClr val="DAE9FE"/>
                </a:solidFill>
                <a:latin typeface="微软雅黑"/>
                <a:cs typeface="微软雅黑"/>
              </a:rPr>
              <a:t>添加“拖动时”交互事件，设置动态面板跟随鼠标垂直方向拖动。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4">
            <a:extLst>
              <a:ext uri="{FF2B5EF4-FFF2-40B4-BE49-F238E27FC236}">
                <a16:creationId xmlns:a16="http://schemas.microsoft.com/office/drawing/2014/main" id="{4C274206-88E4-458E-8204-FAD559226A23}"/>
              </a:ext>
            </a:extLst>
          </p:cNvPr>
          <p:cNvGrpSpPr/>
          <p:nvPr/>
        </p:nvGrpSpPr>
        <p:grpSpPr>
          <a:xfrm>
            <a:off x="1286149" y="3632835"/>
            <a:ext cx="2402205" cy="829628"/>
            <a:chOff x="1601450" y="4994999"/>
            <a:chExt cx="3202940" cy="1106170"/>
          </a:xfrm>
        </p:grpSpPr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C98187BD-DAC0-45D8-9EEA-6C09B86EA88C}"/>
                </a:ext>
              </a:extLst>
            </p:cNvPr>
            <p:cNvSpPr/>
            <p:nvPr/>
          </p:nvSpPr>
          <p:spPr>
            <a:xfrm>
              <a:off x="1620515" y="4994999"/>
              <a:ext cx="3183890" cy="1106170"/>
            </a:xfrm>
            <a:custGeom>
              <a:avLst/>
              <a:gdLst/>
              <a:ahLst/>
              <a:cxnLst/>
              <a:rect l="l" t="t" r="r" b="b"/>
              <a:pathLst>
                <a:path w="3183890" h="1106170">
                  <a:moveTo>
                    <a:pt x="3112583" y="1105763"/>
                  </a:moveTo>
                  <a:lnTo>
                    <a:pt x="53439" y="1105763"/>
                  </a:lnTo>
                  <a:lnTo>
                    <a:pt x="49719" y="1105274"/>
                  </a:lnTo>
                  <a:lnTo>
                    <a:pt x="14096" y="1079886"/>
                  </a:lnTo>
                  <a:lnTo>
                    <a:pt x="366" y="1039470"/>
                  </a:lnTo>
                  <a:lnTo>
                    <a:pt x="0" y="1034510"/>
                  </a:lnTo>
                  <a:lnTo>
                    <a:pt x="0" y="1029503"/>
                  </a:lnTo>
                  <a:lnTo>
                    <a:pt x="0" y="71252"/>
                  </a:lnTo>
                  <a:lnTo>
                    <a:pt x="11725" y="29728"/>
                  </a:lnTo>
                  <a:lnTo>
                    <a:pt x="42353" y="2442"/>
                  </a:lnTo>
                  <a:lnTo>
                    <a:pt x="53439" y="0"/>
                  </a:lnTo>
                  <a:lnTo>
                    <a:pt x="3112583" y="0"/>
                  </a:lnTo>
                  <a:lnTo>
                    <a:pt x="3154107" y="15633"/>
                  </a:lnTo>
                  <a:lnTo>
                    <a:pt x="3179946" y="51702"/>
                  </a:lnTo>
                  <a:lnTo>
                    <a:pt x="3183835" y="71252"/>
                  </a:lnTo>
                  <a:lnTo>
                    <a:pt x="3183835" y="1034510"/>
                  </a:lnTo>
                  <a:lnTo>
                    <a:pt x="3168201" y="1076034"/>
                  </a:lnTo>
                  <a:lnTo>
                    <a:pt x="3132133" y="1101874"/>
                  </a:lnTo>
                  <a:lnTo>
                    <a:pt x="3117542" y="1105274"/>
                  </a:lnTo>
                  <a:lnTo>
                    <a:pt x="3112583" y="11057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73157CC2-5FAF-4267-ABCD-03DAC1BF4477}"/>
                </a:ext>
              </a:extLst>
            </p:cNvPr>
            <p:cNvSpPr/>
            <p:nvPr/>
          </p:nvSpPr>
          <p:spPr>
            <a:xfrm>
              <a:off x="1601450" y="4995277"/>
              <a:ext cx="71120" cy="1105535"/>
            </a:xfrm>
            <a:custGeom>
              <a:avLst/>
              <a:gdLst/>
              <a:ahLst/>
              <a:cxnLst/>
              <a:rect l="l" t="t" r="r" b="b"/>
              <a:pathLst>
                <a:path w="71119" h="1105535">
                  <a:moveTo>
                    <a:pt x="70505" y="1105207"/>
                  </a:moveTo>
                  <a:lnTo>
                    <a:pt x="33883" y="1092644"/>
                  </a:lnTo>
                  <a:lnTo>
                    <a:pt x="5804" y="1058408"/>
                  </a:lnTo>
                  <a:lnTo>
                    <a:pt x="0" y="1029225"/>
                  </a:lnTo>
                  <a:lnTo>
                    <a:pt x="0" y="75981"/>
                  </a:lnTo>
                  <a:lnTo>
                    <a:pt x="12839" y="33605"/>
                  </a:lnTo>
                  <a:lnTo>
                    <a:pt x="47075" y="5526"/>
                  </a:lnTo>
                  <a:lnTo>
                    <a:pt x="70504" y="0"/>
                  </a:lnTo>
                  <a:lnTo>
                    <a:pt x="66339" y="1656"/>
                  </a:lnTo>
                  <a:lnTo>
                    <a:pt x="56996" y="9396"/>
                  </a:lnTo>
                  <a:lnTo>
                    <a:pt x="41032" y="46797"/>
                  </a:lnTo>
                  <a:lnTo>
                    <a:pt x="38129" y="75981"/>
                  </a:lnTo>
                  <a:lnTo>
                    <a:pt x="38129" y="1029225"/>
                  </a:lnTo>
                  <a:lnTo>
                    <a:pt x="44549" y="1071600"/>
                  </a:lnTo>
                  <a:lnTo>
                    <a:pt x="66339" y="1103549"/>
                  </a:lnTo>
                  <a:lnTo>
                    <a:pt x="70505" y="1105207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27" name="object 27">
            <a:extLst>
              <a:ext uri="{FF2B5EF4-FFF2-40B4-BE49-F238E27FC236}">
                <a16:creationId xmlns:a16="http://schemas.microsoft.com/office/drawing/2014/main" id="{98732B45-D006-4AF5-A6AB-D2DBD58072A6}"/>
              </a:ext>
            </a:extLst>
          </p:cNvPr>
          <p:cNvGrpSpPr/>
          <p:nvPr/>
        </p:nvGrpSpPr>
        <p:grpSpPr>
          <a:xfrm>
            <a:off x="771396" y="2517540"/>
            <a:ext cx="343376" cy="1458754"/>
            <a:chOff x="915114" y="3507938"/>
            <a:chExt cx="457834" cy="1945005"/>
          </a:xfrm>
        </p:grpSpPr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5D00C47C-050D-4B34-A33C-566B5E8F100A}"/>
                </a:ext>
              </a:extLst>
            </p:cNvPr>
            <p:cNvSpPr/>
            <p:nvPr/>
          </p:nvSpPr>
          <p:spPr>
            <a:xfrm>
              <a:off x="915114" y="3507938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236271" y="457557"/>
                  </a:moveTo>
                  <a:lnTo>
                    <a:pt x="221285" y="457557"/>
                  </a:lnTo>
                  <a:lnTo>
                    <a:pt x="213811" y="457189"/>
                  </a:lnTo>
                  <a:lnTo>
                    <a:pt x="169537" y="449881"/>
                  </a:lnTo>
                  <a:lnTo>
                    <a:pt x="127541" y="434075"/>
                  </a:lnTo>
                  <a:lnTo>
                    <a:pt x="89434" y="410380"/>
                  </a:lnTo>
                  <a:lnTo>
                    <a:pt x="56683" y="379706"/>
                  </a:lnTo>
                  <a:lnTo>
                    <a:pt x="30545" y="343232"/>
                  </a:lnTo>
                  <a:lnTo>
                    <a:pt x="12026" y="302359"/>
                  </a:lnTo>
                  <a:lnTo>
                    <a:pt x="1836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2" y="134306"/>
                  </a:lnTo>
                  <a:lnTo>
                    <a:pt x="42718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51" y="14547"/>
                  </a:lnTo>
                  <a:lnTo>
                    <a:pt x="191494" y="2934"/>
                  </a:lnTo>
                  <a:lnTo>
                    <a:pt x="221285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1" y="42718"/>
                  </a:lnTo>
                  <a:lnTo>
                    <a:pt x="395847" y="72305"/>
                  </a:lnTo>
                  <a:lnTo>
                    <a:pt x="423163" y="107906"/>
                  </a:lnTo>
                  <a:lnTo>
                    <a:pt x="443009" y="148151"/>
                  </a:lnTo>
                  <a:lnTo>
                    <a:pt x="454623" y="191494"/>
                  </a:lnTo>
                  <a:lnTo>
                    <a:pt x="457557" y="221285"/>
                  </a:lnTo>
                  <a:lnTo>
                    <a:pt x="457557" y="228778"/>
                  </a:lnTo>
                  <a:lnTo>
                    <a:pt x="457557" y="236271"/>
                  </a:lnTo>
                  <a:lnTo>
                    <a:pt x="451699" y="280759"/>
                  </a:lnTo>
                  <a:lnTo>
                    <a:pt x="437275" y="323250"/>
                  </a:lnTo>
                  <a:lnTo>
                    <a:pt x="414838" y="362111"/>
                  </a:lnTo>
                  <a:lnTo>
                    <a:pt x="385251" y="395847"/>
                  </a:lnTo>
                  <a:lnTo>
                    <a:pt x="349651" y="423163"/>
                  </a:lnTo>
                  <a:lnTo>
                    <a:pt x="309405" y="443009"/>
                  </a:lnTo>
                  <a:lnTo>
                    <a:pt x="266062" y="454623"/>
                  </a:lnTo>
                  <a:lnTo>
                    <a:pt x="243746" y="457190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9">
              <a:extLst>
                <a:ext uri="{FF2B5EF4-FFF2-40B4-BE49-F238E27FC236}">
                  <a16:creationId xmlns:a16="http://schemas.microsoft.com/office/drawing/2014/main" id="{A73B66E7-DB31-415C-BF93-AAF43D6CD4C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8101" y="3603262"/>
              <a:ext cx="171583" cy="266908"/>
            </a:xfrm>
            <a:prstGeom prst="rect">
              <a:avLst/>
            </a:prstGeom>
          </p:spPr>
        </p:pic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0B4C4A07-DFEF-4331-8C2A-32A6D5BDC108}"/>
                </a:ext>
              </a:extLst>
            </p:cNvPr>
            <p:cNvSpPr/>
            <p:nvPr/>
          </p:nvSpPr>
          <p:spPr>
            <a:xfrm>
              <a:off x="934179" y="5014064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216582" y="419427"/>
                  </a:moveTo>
                  <a:lnTo>
                    <a:pt x="202845" y="419427"/>
                  </a:lnTo>
                  <a:lnTo>
                    <a:pt x="195993" y="419090"/>
                  </a:lnTo>
                  <a:lnTo>
                    <a:pt x="155409" y="412391"/>
                  </a:lnTo>
                  <a:lnTo>
                    <a:pt x="116912" y="397902"/>
                  </a:lnTo>
                  <a:lnTo>
                    <a:pt x="81982" y="376181"/>
                  </a:lnTo>
                  <a:lnTo>
                    <a:pt x="51960" y="348064"/>
                  </a:lnTo>
                  <a:lnTo>
                    <a:pt x="28000" y="314629"/>
                  </a:lnTo>
                  <a:lnTo>
                    <a:pt x="11023" y="277163"/>
                  </a:lnTo>
                  <a:lnTo>
                    <a:pt x="1683" y="237104"/>
                  </a:lnTo>
                  <a:lnTo>
                    <a:pt x="0" y="216582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18591" y="123114"/>
                  </a:lnTo>
                  <a:lnTo>
                    <a:pt x="39158" y="87492"/>
                  </a:lnTo>
                  <a:lnTo>
                    <a:pt x="66280" y="56567"/>
                  </a:lnTo>
                  <a:lnTo>
                    <a:pt x="98913" y="31527"/>
                  </a:lnTo>
                  <a:lnTo>
                    <a:pt x="135805" y="13335"/>
                  </a:lnTo>
                  <a:lnTo>
                    <a:pt x="175536" y="2689"/>
                  </a:lnTo>
                  <a:lnTo>
                    <a:pt x="202845" y="0"/>
                  </a:lnTo>
                  <a:lnTo>
                    <a:pt x="216582" y="0"/>
                  </a:lnTo>
                  <a:lnTo>
                    <a:pt x="257363" y="5369"/>
                  </a:lnTo>
                  <a:lnTo>
                    <a:pt x="296313" y="18591"/>
                  </a:lnTo>
                  <a:lnTo>
                    <a:pt x="331935" y="39159"/>
                  </a:lnTo>
                  <a:lnTo>
                    <a:pt x="362860" y="66280"/>
                  </a:lnTo>
                  <a:lnTo>
                    <a:pt x="387900" y="98913"/>
                  </a:lnTo>
                  <a:lnTo>
                    <a:pt x="406092" y="135805"/>
                  </a:lnTo>
                  <a:lnTo>
                    <a:pt x="416737" y="175536"/>
                  </a:lnTo>
                  <a:lnTo>
                    <a:pt x="419427" y="202845"/>
                  </a:lnTo>
                  <a:lnTo>
                    <a:pt x="419427" y="209713"/>
                  </a:lnTo>
                  <a:lnTo>
                    <a:pt x="419427" y="216582"/>
                  </a:lnTo>
                  <a:lnTo>
                    <a:pt x="414057" y="257363"/>
                  </a:lnTo>
                  <a:lnTo>
                    <a:pt x="400835" y="296313"/>
                  </a:lnTo>
                  <a:lnTo>
                    <a:pt x="380268" y="331935"/>
                  </a:lnTo>
                  <a:lnTo>
                    <a:pt x="353147" y="362860"/>
                  </a:lnTo>
                  <a:lnTo>
                    <a:pt x="320513" y="387900"/>
                  </a:lnTo>
                  <a:lnTo>
                    <a:pt x="283622" y="406092"/>
                  </a:lnTo>
                  <a:lnTo>
                    <a:pt x="243890" y="416737"/>
                  </a:lnTo>
                  <a:lnTo>
                    <a:pt x="223433" y="419090"/>
                  </a:lnTo>
                  <a:lnTo>
                    <a:pt x="216582" y="41942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31">
              <a:extLst>
                <a:ext uri="{FF2B5EF4-FFF2-40B4-BE49-F238E27FC236}">
                  <a16:creationId xmlns:a16="http://schemas.microsoft.com/office/drawing/2014/main" id="{829C5FC4-43D8-4161-B4A6-6FBE2D45D58A}"/>
                </a:ext>
              </a:extLst>
            </p:cNvPr>
            <p:cNvSpPr/>
            <p:nvPr/>
          </p:nvSpPr>
          <p:spPr>
            <a:xfrm>
              <a:off x="934179" y="5014064"/>
              <a:ext cx="419734" cy="419734"/>
            </a:xfrm>
            <a:custGeom>
              <a:avLst/>
              <a:gdLst/>
              <a:ahLst/>
              <a:cxnLst/>
              <a:rect l="l" t="t" r="r" b="b"/>
              <a:pathLst>
                <a:path w="419734" h="419735">
                  <a:moveTo>
                    <a:pt x="419427" y="209713"/>
                  </a:moveTo>
                  <a:lnTo>
                    <a:pt x="419427" y="216582"/>
                  </a:lnTo>
                  <a:lnTo>
                    <a:pt x="419090" y="223433"/>
                  </a:lnTo>
                  <a:lnTo>
                    <a:pt x="418417" y="230269"/>
                  </a:lnTo>
                  <a:lnTo>
                    <a:pt x="417744" y="237104"/>
                  </a:lnTo>
                  <a:lnTo>
                    <a:pt x="416737" y="243890"/>
                  </a:lnTo>
                  <a:lnTo>
                    <a:pt x="415397" y="250626"/>
                  </a:lnTo>
                  <a:lnTo>
                    <a:pt x="414057" y="257363"/>
                  </a:lnTo>
                  <a:lnTo>
                    <a:pt x="403463" y="289967"/>
                  </a:lnTo>
                  <a:lnTo>
                    <a:pt x="400835" y="296313"/>
                  </a:lnTo>
                  <a:lnTo>
                    <a:pt x="397902" y="302514"/>
                  </a:lnTo>
                  <a:lnTo>
                    <a:pt x="394664" y="308572"/>
                  </a:lnTo>
                  <a:lnTo>
                    <a:pt x="391426" y="314629"/>
                  </a:lnTo>
                  <a:lnTo>
                    <a:pt x="387900" y="320513"/>
                  </a:lnTo>
                  <a:lnTo>
                    <a:pt x="384084" y="326224"/>
                  </a:lnTo>
                  <a:lnTo>
                    <a:pt x="380268" y="331935"/>
                  </a:lnTo>
                  <a:lnTo>
                    <a:pt x="358003" y="358003"/>
                  </a:lnTo>
                  <a:lnTo>
                    <a:pt x="353147" y="362860"/>
                  </a:lnTo>
                  <a:lnTo>
                    <a:pt x="326224" y="384084"/>
                  </a:lnTo>
                  <a:lnTo>
                    <a:pt x="320513" y="387900"/>
                  </a:lnTo>
                  <a:lnTo>
                    <a:pt x="314629" y="391426"/>
                  </a:lnTo>
                  <a:lnTo>
                    <a:pt x="308572" y="394664"/>
                  </a:lnTo>
                  <a:lnTo>
                    <a:pt x="302514" y="397902"/>
                  </a:lnTo>
                  <a:lnTo>
                    <a:pt x="296313" y="400835"/>
                  </a:lnTo>
                  <a:lnTo>
                    <a:pt x="289967" y="403463"/>
                  </a:lnTo>
                  <a:lnTo>
                    <a:pt x="283622" y="406092"/>
                  </a:lnTo>
                  <a:lnTo>
                    <a:pt x="277163" y="408403"/>
                  </a:lnTo>
                  <a:lnTo>
                    <a:pt x="270590" y="410397"/>
                  </a:lnTo>
                  <a:lnTo>
                    <a:pt x="264017" y="412391"/>
                  </a:lnTo>
                  <a:lnTo>
                    <a:pt x="257363" y="414057"/>
                  </a:lnTo>
                  <a:lnTo>
                    <a:pt x="250626" y="415397"/>
                  </a:lnTo>
                  <a:lnTo>
                    <a:pt x="243890" y="416737"/>
                  </a:lnTo>
                  <a:lnTo>
                    <a:pt x="237104" y="417744"/>
                  </a:lnTo>
                  <a:lnTo>
                    <a:pt x="230269" y="418417"/>
                  </a:lnTo>
                  <a:lnTo>
                    <a:pt x="223433" y="419090"/>
                  </a:lnTo>
                  <a:lnTo>
                    <a:pt x="216582" y="419427"/>
                  </a:lnTo>
                  <a:lnTo>
                    <a:pt x="209713" y="419427"/>
                  </a:lnTo>
                  <a:lnTo>
                    <a:pt x="202845" y="419427"/>
                  </a:lnTo>
                  <a:lnTo>
                    <a:pt x="195993" y="419090"/>
                  </a:lnTo>
                  <a:lnTo>
                    <a:pt x="189158" y="418417"/>
                  </a:lnTo>
                  <a:lnTo>
                    <a:pt x="182322" y="417744"/>
                  </a:lnTo>
                  <a:lnTo>
                    <a:pt x="175536" y="416737"/>
                  </a:lnTo>
                  <a:lnTo>
                    <a:pt x="168800" y="415397"/>
                  </a:lnTo>
                  <a:lnTo>
                    <a:pt x="162064" y="414057"/>
                  </a:lnTo>
                  <a:lnTo>
                    <a:pt x="129459" y="403463"/>
                  </a:lnTo>
                  <a:lnTo>
                    <a:pt x="123114" y="400835"/>
                  </a:lnTo>
                  <a:lnTo>
                    <a:pt x="116912" y="397902"/>
                  </a:lnTo>
                  <a:lnTo>
                    <a:pt x="110855" y="394664"/>
                  </a:lnTo>
                  <a:lnTo>
                    <a:pt x="104797" y="391426"/>
                  </a:lnTo>
                  <a:lnTo>
                    <a:pt x="71363" y="367467"/>
                  </a:lnTo>
                  <a:lnTo>
                    <a:pt x="43245" y="337445"/>
                  </a:lnTo>
                  <a:lnTo>
                    <a:pt x="35343" y="326224"/>
                  </a:lnTo>
                  <a:lnTo>
                    <a:pt x="31527" y="320513"/>
                  </a:lnTo>
                  <a:lnTo>
                    <a:pt x="28000" y="314629"/>
                  </a:lnTo>
                  <a:lnTo>
                    <a:pt x="24762" y="308572"/>
                  </a:lnTo>
                  <a:lnTo>
                    <a:pt x="21524" y="302514"/>
                  </a:lnTo>
                  <a:lnTo>
                    <a:pt x="18591" y="296313"/>
                  </a:lnTo>
                  <a:lnTo>
                    <a:pt x="15963" y="289967"/>
                  </a:lnTo>
                  <a:lnTo>
                    <a:pt x="13335" y="283622"/>
                  </a:lnTo>
                  <a:lnTo>
                    <a:pt x="11023" y="277163"/>
                  </a:lnTo>
                  <a:lnTo>
                    <a:pt x="9030" y="270590"/>
                  </a:lnTo>
                  <a:lnTo>
                    <a:pt x="7036" y="264017"/>
                  </a:lnTo>
                  <a:lnTo>
                    <a:pt x="5369" y="257363"/>
                  </a:lnTo>
                  <a:lnTo>
                    <a:pt x="4029" y="250626"/>
                  </a:lnTo>
                  <a:lnTo>
                    <a:pt x="2689" y="243890"/>
                  </a:lnTo>
                  <a:lnTo>
                    <a:pt x="1683" y="237104"/>
                  </a:lnTo>
                  <a:lnTo>
                    <a:pt x="1009" y="230269"/>
                  </a:lnTo>
                  <a:lnTo>
                    <a:pt x="336" y="223433"/>
                  </a:lnTo>
                  <a:lnTo>
                    <a:pt x="0" y="216582"/>
                  </a:lnTo>
                  <a:lnTo>
                    <a:pt x="0" y="209713"/>
                  </a:lnTo>
                  <a:lnTo>
                    <a:pt x="0" y="202845"/>
                  </a:lnTo>
                  <a:lnTo>
                    <a:pt x="5369" y="162064"/>
                  </a:lnTo>
                  <a:lnTo>
                    <a:pt x="9030" y="148837"/>
                  </a:lnTo>
                  <a:lnTo>
                    <a:pt x="11023" y="142264"/>
                  </a:lnTo>
                  <a:lnTo>
                    <a:pt x="28000" y="104797"/>
                  </a:lnTo>
                  <a:lnTo>
                    <a:pt x="51960" y="71363"/>
                  </a:lnTo>
                  <a:lnTo>
                    <a:pt x="76672" y="47602"/>
                  </a:lnTo>
                  <a:lnTo>
                    <a:pt x="81982" y="43245"/>
                  </a:lnTo>
                  <a:lnTo>
                    <a:pt x="116912" y="21524"/>
                  </a:lnTo>
                  <a:lnTo>
                    <a:pt x="148837" y="9030"/>
                  </a:lnTo>
                  <a:lnTo>
                    <a:pt x="155409" y="7036"/>
                  </a:lnTo>
                  <a:lnTo>
                    <a:pt x="162064" y="5369"/>
                  </a:lnTo>
                  <a:lnTo>
                    <a:pt x="168800" y="4029"/>
                  </a:lnTo>
                  <a:lnTo>
                    <a:pt x="175536" y="2689"/>
                  </a:lnTo>
                  <a:lnTo>
                    <a:pt x="182322" y="1683"/>
                  </a:lnTo>
                  <a:lnTo>
                    <a:pt x="189158" y="1009"/>
                  </a:lnTo>
                  <a:lnTo>
                    <a:pt x="195993" y="336"/>
                  </a:lnTo>
                  <a:lnTo>
                    <a:pt x="202845" y="0"/>
                  </a:lnTo>
                  <a:lnTo>
                    <a:pt x="209713" y="0"/>
                  </a:lnTo>
                  <a:lnTo>
                    <a:pt x="216582" y="0"/>
                  </a:lnTo>
                  <a:lnTo>
                    <a:pt x="223433" y="336"/>
                  </a:lnTo>
                  <a:lnTo>
                    <a:pt x="230269" y="1009"/>
                  </a:lnTo>
                  <a:lnTo>
                    <a:pt x="237104" y="1683"/>
                  </a:lnTo>
                  <a:lnTo>
                    <a:pt x="243890" y="2689"/>
                  </a:lnTo>
                  <a:lnTo>
                    <a:pt x="250626" y="4029"/>
                  </a:lnTo>
                  <a:lnTo>
                    <a:pt x="257363" y="5369"/>
                  </a:lnTo>
                  <a:lnTo>
                    <a:pt x="264017" y="7036"/>
                  </a:lnTo>
                  <a:lnTo>
                    <a:pt x="270590" y="9030"/>
                  </a:lnTo>
                  <a:lnTo>
                    <a:pt x="277163" y="11023"/>
                  </a:lnTo>
                  <a:lnTo>
                    <a:pt x="283622" y="13335"/>
                  </a:lnTo>
                  <a:lnTo>
                    <a:pt x="289967" y="15963"/>
                  </a:lnTo>
                  <a:lnTo>
                    <a:pt x="296313" y="18591"/>
                  </a:lnTo>
                  <a:lnTo>
                    <a:pt x="302514" y="21524"/>
                  </a:lnTo>
                  <a:lnTo>
                    <a:pt x="308572" y="24762"/>
                  </a:lnTo>
                  <a:lnTo>
                    <a:pt x="314629" y="28000"/>
                  </a:lnTo>
                  <a:lnTo>
                    <a:pt x="320513" y="31527"/>
                  </a:lnTo>
                  <a:lnTo>
                    <a:pt x="326224" y="35343"/>
                  </a:lnTo>
                  <a:lnTo>
                    <a:pt x="331935" y="39159"/>
                  </a:lnTo>
                  <a:lnTo>
                    <a:pt x="362860" y="66280"/>
                  </a:lnTo>
                  <a:lnTo>
                    <a:pt x="371824" y="76672"/>
                  </a:lnTo>
                  <a:lnTo>
                    <a:pt x="376181" y="81982"/>
                  </a:lnTo>
                  <a:lnTo>
                    <a:pt x="394664" y="110855"/>
                  </a:lnTo>
                  <a:lnTo>
                    <a:pt x="397902" y="116912"/>
                  </a:lnTo>
                  <a:lnTo>
                    <a:pt x="400835" y="123114"/>
                  </a:lnTo>
                  <a:lnTo>
                    <a:pt x="403463" y="129459"/>
                  </a:lnTo>
                  <a:lnTo>
                    <a:pt x="406092" y="135805"/>
                  </a:lnTo>
                  <a:lnTo>
                    <a:pt x="415397" y="168800"/>
                  </a:lnTo>
                  <a:lnTo>
                    <a:pt x="416737" y="175536"/>
                  </a:lnTo>
                  <a:lnTo>
                    <a:pt x="417744" y="182322"/>
                  </a:lnTo>
                  <a:lnTo>
                    <a:pt x="418417" y="189158"/>
                  </a:lnTo>
                  <a:lnTo>
                    <a:pt x="419090" y="195993"/>
                  </a:lnTo>
                  <a:lnTo>
                    <a:pt x="419427" y="202845"/>
                  </a:lnTo>
                  <a:lnTo>
                    <a:pt x="419427" y="209713"/>
                  </a:lnTo>
                  <a:close/>
                </a:path>
              </a:pathLst>
            </a:custGeom>
            <a:ln w="38129">
              <a:solidFill>
                <a:srgbClr val="13B8A6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2" name="object 32">
            <a:extLst>
              <a:ext uri="{FF2B5EF4-FFF2-40B4-BE49-F238E27FC236}">
                <a16:creationId xmlns:a16="http://schemas.microsoft.com/office/drawing/2014/main" id="{DDBCB80F-0B34-47B9-99C0-F8A3A9F9741B}"/>
              </a:ext>
            </a:extLst>
          </p:cNvPr>
          <p:cNvSpPr txBox="1"/>
          <p:nvPr/>
        </p:nvSpPr>
        <p:spPr>
          <a:xfrm>
            <a:off x="1448207" y="3710890"/>
            <a:ext cx="2078355" cy="540565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9525" defTabSz="685800">
              <a:spcBef>
                <a:spcPts val="566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设置拖动结束复位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4700"/>
              </a:lnSpc>
              <a:spcBef>
                <a:spcPts val="236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设置拖动结束到达顶部或底部边界时，面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板自动弹性复位。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FCEB60A6-90FB-4370-8AC7-D719DEBD03F3}"/>
              </a:ext>
            </a:extLst>
          </p:cNvPr>
          <p:cNvSpPr txBox="1"/>
          <p:nvPr/>
        </p:nvSpPr>
        <p:spPr>
          <a:xfrm>
            <a:off x="889331" y="3701954"/>
            <a:ext cx="10763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38" dirty="0">
                <a:solidFill>
                  <a:srgbClr val="13B8A6"/>
                </a:solidFill>
                <a:latin typeface="微软雅黑"/>
                <a:cs typeface="微软雅黑"/>
              </a:rPr>
              <a:t>3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2193046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首页轮播图交互实现</a:t>
            </a:r>
          </a:p>
        </p:txBody>
      </p:sp>
      <p:grpSp>
        <p:nvGrpSpPr>
          <p:cNvPr id="6" name="object 7">
            <a:extLst>
              <a:ext uri="{FF2B5EF4-FFF2-40B4-BE49-F238E27FC236}">
                <a16:creationId xmlns:a16="http://schemas.microsoft.com/office/drawing/2014/main" id="{8EA59F9A-8D07-4AF9-96FA-D281BDDB8205}"/>
              </a:ext>
            </a:extLst>
          </p:cNvPr>
          <p:cNvGrpSpPr/>
          <p:nvPr/>
        </p:nvGrpSpPr>
        <p:grpSpPr>
          <a:xfrm>
            <a:off x="564859" y="994549"/>
            <a:ext cx="4554379" cy="1215390"/>
            <a:chOff x="762595" y="1448931"/>
            <a:chExt cx="6072505" cy="1620520"/>
          </a:xfrm>
        </p:grpSpPr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66CE5492-D1FE-44BB-A839-3D87B7E5BCBA}"/>
                </a:ext>
              </a:extLst>
            </p:cNvPr>
            <p:cNvSpPr/>
            <p:nvPr/>
          </p:nvSpPr>
          <p:spPr>
            <a:xfrm>
              <a:off x="767361" y="1453697"/>
              <a:ext cx="6062980" cy="1610995"/>
            </a:xfrm>
            <a:custGeom>
              <a:avLst/>
              <a:gdLst/>
              <a:ahLst/>
              <a:cxnLst/>
              <a:rect l="l" t="t" r="r" b="b"/>
              <a:pathLst>
                <a:path w="6062980" h="1610995">
                  <a:moveTo>
                    <a:pt x="5960207" y="1610982"/>
                  </a:moveTo>
                  <a:lnTo>
                    <a:pt x="102425" y="1610982"/>
                  </a:lnTo>
                  <a:lnTo>
                    <a:pt x="95296" y="1610280"/>
                  </a:lnTo>
                  <a:lnTo>
                    <a:pt x="54704" y="1596506"/>
                  </a:lnTo>
                  <a:lnTo>
                    <a:pt x="22473" y="1568247"/>
                  </a:lnTo>
                  <a:lnTo>
                    <a:pt x="3510" y="1529805"/>
                  </a:lnTo>
                  <a:lnTo>
                    <a:pt x="0" y="1508557"/>
                  </a:lnTo>
                  <a:lnTo>
                    <a:pt x="0" y="1501359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5960207" y="0"/>
                  </a:lnTo>
                  <a:lnTo>
                    <a:pt x="6001610" y="11099"/>
                  </a:lnTo>
                  <a:lnTo>
                    <a:pt x="6035614" y="37197"/>
                  </a:lnTo>
                  <a:lnTo>
                    <a:pt x="6057042" y="74322"/>
                  </a:lnTo>
                  <a:lnTo>
                    <a:pt x="6062632" y="102425"/>
                  </a:lnTo>
                  <a:lnTo>
                    <a:pt x="6062632" y="1508557"/>
                  </a:lnTo>
                  <a:lnTo>
                    <a:pt x="6051533" y="1549960"/>
                  </a:lnTo>
                  <a:lnTo>
                    <a:pt x="6025434" y="1583964"/>
                  </a:lnTo>
                  <a:lnTo>
                    <a:pt x="5988309" y="1605392"/>
                  </a:lnTo>
                  <a:lnTo>
                    <a:pt x="5967335" y="1610280"/>
                  </a:lnTo>
                  <a:lnTo>
                    <a:pt x="5960207" y="16109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9">
              <a:extLst>
                <a:ext uri="{FF2B5EF4-FFF2-40B4-BE49-F238E27FC236}">
                  <a16:creationId xmlns:a16="http://schemas.microsoft.com/office/drawing/2014/main" id="{5DA5DB65-3B9F-45D8-BD7F-6925A2CAFE9F}"/>
                </a:ext>
              </a:extLst>
            </p:cNvPr>
            <p:cNvSpPr/>
            <p:nvPr/>
          </p:nvSpPr>
          <p:spPr>
            <a:xfrm>
              <a:off x="767361" y="1453697"/>
              <a:ext cx="6062980" cy="1610995"/>
            </a:xfrm>
            <a:custGeom>
              <a:avLst/>
              <a:gdLst/>
              <a:ahLst/>
              <a:cxnLst/>
              <a:rect l="l" t="t" r="r" b="b"/>
              <a:pathLst>
                <a:path w="6062980" h="1610995">
                  <a:moveTo>
                    <a:pt x="0" y="1501359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5953009" y="0"/>
                  </a:lnTo>
                  <a:lnTo>
                    <a:pt x="5960207" y="0"/>
                  </a:lnTo>
                  <a:lnTo>
                    <a:pt x="5967335" y="702"/>
                  </a:lnTo>
                  <a:lnTo>
                    <a:pt x="5974395" y="2106"/>
                  </a:lnTo>
                  <a:lnTo>
                    <a:pt x="5981454" y="3510"/>
                  </a:lnTo>
                  <a:lnTo>
                    <a:pt x="5988309" y="5590"/>
                  </a:lnTo>
                  <a:lnTo>
                    <a:pt x="5994959" y="8344"/>
                  </a:lnTo>
                  <a:lnTo>
                    <a:pt x="6001610" y="11099"/>
                  </a:lnTo>
                  <a:lnTo>
                    <a:pt x="6007927" y="14475"/>
                  </a:lnTo>
                  <a:lnTo>
                    <a:pt x="6013912" y="18474"/>
                  </a:lnTo>
                  <a:lnTo>
                    <a:pt x="6019897" y="22473"/>
                  </a:lnTo>
                  <a:lnTo>
                    <a:pt x="6048156" y="54704"/>
                  </a:lnTo>
                  <a:lnTo>
                    <a:pt x="6061930" y="95296"/>
                  </a:lnTo>
                  <a:lnTo>
                    <a:pt x="6062633" y="109623"/>
                  </a:lnTo>
                  <a:lnTo>
                    <a:pt x="6062633" y="1501359"/>
                  </a:lnTo>
                  <a:lnTo>
                    <a:pt x="6054288" y="1543310"/>
                  </a:lnTo>
                  <a:lnTo>
                    <a:pt x="6044156" y="1562262"/>
                  </a:lnTo>
                  <a:lnTo>
                    <a:pt x="6040158" y="1568247"/>
                  </a:lnTo>
                  <a:lnTo>
                    <a:pt x="6013912" y="1592507"/>
                  </a:lnTo>
                  <a:lnTo>
                    <a:pt x="6007927" y="1596506"/>
                  </a:lnTo>
                  <a:lnTo>
                    <a:pt x="6001610" y="1599883"/>
                  </a:lnTo>
                  <a:lnTo>
                    <a:pt x="5994959" y="1602637"/>
                  </a:lnTo>
                  <a:lnTo>
                    <a:pt x="5988309" y="1605392"/>
                  </a:lnTo>
                  <a:lnTo>
                    <a:pt x="5981454" y="1607471"/>
                  </a:lnTo>
                  <a:lnTo>
                    <a:pt x="5974395" y="1608876"/>
                  </a:lnTo>
                  <a:lnTo>
                    <a:pt x="5967335" y="1610280"/>
                  </a:lnTo>
                  <a:lnTo>
                    <a:pt x="5960207" y="1610982"/>
                  </a:lnTo>
                  <a:lnTo>
                    <a:pt x="5953009" y="1610982"/>
                  </a:lnTo>
                  <a:lnTo>
                    <a:pt x="109623" y="1610982"/>
                  </a:lnTo>
                  <a:lnTo>
                    <a:pt x="102425" y="1610982"/>
                  </a:lnTo>
                  <a:lnTo>
                    <a:pt x="95296" y="1610280"/>
                  </a:lnTo>
                  <a:lnTo>
                    <a:pt x="88236" y="1608876"/>
                  </a:lnTo>
                  <a:lnTo>
                    <a:pt x="81177" y="1607471"/>
                  </a:lnTo>
                  <a:lnTo>
                    <a:pt x="74322" y="1605392"/>
                  </a:lnTo>
                  <a:lnTo>
                    <a:pt x="67672" y="1602637"/>
                  </a:lnTo>
                  <a:lnTo>
                    <a:pt x="61022" y="1599883"/>
                  </a:lnTo>
                  <a:lnTo>
                    <a:pt x="54704" y="1596506"/>
                  </a:lnTo>
                  <a:lnTo>
                    <a:pt x="48719" y="1592507"/>
                  </a:lnTo>
                  <a:lnTo>
                    <a:pt x="42734" y="1588508"/>
                  </a:lnTo>
                  <a:lnTo>
                    <a:pt x="37197" y="1583964"/>
                  </a:lnTo>
                  <a:lnTo>
                    <a:pt x="32107" y="1578874"/>
                  </a:lnTo>
                  <a:lnTo>
                    <a:pt x="27018" y="1573785"/>
                  </a:lnTo>
                  <a:lnTo>
                    <a:pt x="22473" y="1568247"/>
                  </a:lnTo>
                  <a:lnTo>
                    <a:pt x="18474" y="1562262"/>
                  </a:lnTo>
                  <a:lnTo>
                    <a:pt x="14475" y="1556277"/>
                  </a:lnTo>
                  <a:lnTo>
                    <a:pt x="11099" y="1549960"/>
                  </a:lnTo>
                  <a:lnTo>
                    <a:pt x="8344" y="1543310"/>
                  </a:lnTo>
                  <a:lnTo>
                    <a:pt x="5590" y="1536660"/>
                  </a:lnTo>
                  <a:lnTo>
                    <a:pt x="3510" y="1529805"/>
                  </a:lnTo>
                  <a:lnTo>
                    <a:pt x="2106" y="1522745"/>
                  </a:lnTo>
                  <a:lnTo>
                    <a:pt x="702" y="1515686"/>
                  </a:lnTo>
                  <a:lnTo>
                    <a:pt x="0" y="1508557"/>
                  </a:lnTo>
                  <a:lnTo>
                    <a:pt x="0" y="1501359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0">
              <a:extLst>
                <a:ext uri="{FF2B5EF4-FFF2-40B4-BE49-F238E27FC236}">
                  <a16:creationId xmlns:a16="http://schemas.microsoft.com/office/drawing/2014/main" id="{546AAFE0-F6AA-4CB3-B413-B4910C3FC6A0}"/>
                </a:ext>
              </a:extLst>
            </p:cNvPr>
            <p:cNvSpPr/>
            <p:nvPr/>
          </p:nvSpPr>
          <p:spPr>
            <a:xfrm>
              <a:off x="962776" y="1687242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7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1">
              <a:extLst>
                <a:ext uri="{FF2B5EF4-FFF2-40B4-BE49-F238E27FC236}">
                  <a16:creationId xmlns:a16="http://schemas.microsoft.com/office/drawing/2014/main" id="{E16D5894-3D38-4F8B-8DE3-7C729CA0217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5763" y="1801631"/>
              <a:ext cx="257375" cy="305038"/>
            </a:xfrm>
            <a:prstGeom prst="rect">
              <a:avLst/>
            </a:prstGeom>
          </p:spPr>
        </p:pic>
      </p:grpSp>
      <p:sp>
        <p:nvSpPr>
          <p:cNvPr id="15" name="object 12">
            <a:extLst>
              <a:ext uri="{FF2B5EF4-FFF2-40B4-BE49-F238E27FC236}">
                <a16:creationId xmlns:a16="http://schemas.microsoft.com/office/drawing/2014/main" id="{1DCC7CA8-925C-4202-9783-FEE169E6ECC4}"/>
              </a:ext>
            </a:extLst>
          </p:cNvPr>
          <p:cNvSpPr txBox="1"/>
          <p:nvPr/>
        </p:nvSpPr>
        <p:spPr>
          <a:xfrm>
            <a:off x="1277416" y="1135160"/>
            <a:ext cx="3699034" cy="82952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新建动态面板状态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6700"/>
              </a:lnSpc>
              <a:spcBef>
                <a:spcPts val="356"/>
              </a:spcBef>
            </a:pPr>
            <a:r>
              <a:rPr sz="938" kern="0" spc="56" dirty="0">
                <a:solidFill>
                  <a:srgbClr val="4A5462"/>
                </a:solidFill>
                <a:latin typeface="微软雅黑"/>
                <a:cs typeface="微软雅黑"/>
              </a:rPr>
              <a:t>将轮播区域转换为动态面板，命名为“轮播图”。编辑面板状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态，添加 </a:t>
            </a:r>
            <a:r>
              <a:rPr sz="938" b="1" kern="0" spc="-8" dirty="0">
                <a:solidFill>
                  <a:srgbClr val="2562EB"/>
                </a:solidFill>
                <a:latin typeface="微软雅黑"/>
                <a:cs typeface="微软雅黑"/>
              </a:rPr>
              <a:t>State1</a:t>
            </a:r>
            <a:r>
              <a:rPr sz="938" b="1" kern="0" dirty="0">
                <a:solidFill>
                  <a:srgbClr val="2562EB"/>
                </a:solidFill>
                <a:latin typeface="微软雅黑"/>
                <a:cs typeface="微软雅黑"/>
              </a:rPr>
              <a:t>、</a:t>
            </a:r>
            <a:r>
              <a:rPr sz="938" b="1" kern="0" spc="-8" dirty="0">
                <a:solidFill>
                  <a:srgbClr val="2562EB"/>
                </a:solidFill>
                <a:latin typeface="微软雅黑"/>
                <a:cs typeface="微软雅黑"/>
              </a:rPr>
              <a:t>State2</a:t>
            </a:r>
            <a:r>
              <a:rPr sz="938" b="1" kern="0" dirty="0">
                <a:solidFill>
                  <a:srgbClr val="2562EB"/>
                </a:solidFill>
                <a:latin typeface="微软雅黑"/>
                <a:cs typeface="微软雅黑"/>
              </a:rPr>
              <a:t>、State3 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三个状态，并分别在每个状态中导入对应的轮播海报素材。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6" name="object 13">
            <a:extLst>
              <a:ext uri="{FF2B5EF4-FFF2-40B4-BE49-F238E27FC236}">
                <a16:creationId xmlns:a16="http://schemas.microsoft.com/office/drawing/2014/main" id="{AA2FF1DB-134F-4CA4-9150-1FFE7AAA2337}"/>
              </a:ext>
            </a:extLst>
          </p:cNvPr>
          <p:cNvGrpSpPr/>
          <p:nvPr/>
        </p:nvGrpSpPr>
        <p:grpSpPr>
          <a:xfrm>
            <a:off x="564859" y="2438714"/>
            <a:ext cx="4554379" cy="1215390"/>
            <a:chOff x="762595" y="3374484"/>
            <a:chExt cx="6072505" cy="1620520"/>
          </a:xfrm>
        </p:grpSpPr>
        <p:sp>
          <p:nvSpPr>
            <p:cNvPr id="17" name="object 14">
              <a:extLst>
                <a:ext uri="{FF2B5EF4-FFF2-40B4-BE49-F238E27FC236}">
                  <a16:creationId xmlns:a16="http://schemas.microsoft.com/office/drawing/2014/main" id="{50EEBB01-BD33-4D5B-88D8-4EA8D75C186D}"/>
                </a:ext>
              </a:extLst>
            </p:cNvPr>
            <p:cNvSpPr/>
            <p:nvPr/>
          </p:nvSpPr>
          <p:spPr>
            <a:xfrm>
              <a:off x="767361" y="3379250"/>
              <a:ext cx="6062980" cy="1610995"/>
            </a:xfrm>
            <a:custGeom>
              <a:avLst/>
              <a:gdLst/>
              <a:ahLst/>
              <a:cxnLst/>
              <a:rect l="l" t="t" r="r" b="b"/>
              <a:pathLst>
                <a:path w="6062980" h="1610995">
                  <a:moveTo>
                    <a:pt x="5960207" y="1610982"/>
                  </a:moveTo>
                  <a:lnTo>
                    <a:pt x="102425" y="1610982"/>
                  </a:lnTo>
                  <a:lnTo>
                    <a:pt x="95296" y="1610280"/>
                  </a:lnTo>
                  <a:lnTo>
                    <a:pt x="54704" y="1596506"/>
                  </a:lnTo>
                  <a:lnTo>
                    <a:pt x="22473" y="1568247"/>
                  </a:lnTo>
                  <a:lnTo>
                    <a:pt x="3510" y="1529805"/>
                  </a:lnTo>
                  <a:lnTo>
                    <a:pt x="0" y="1508557"/>
                  </a:lnTo>
                  <a:lnTo>
                    <a:pt x="0" y="1501359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5960207" y="0"/>
                  </a:lnTo>
                  <a:lnTo>
                    <a:pt x="6001610" y="11099"/>
                  </a:lnTo>
                  <a:lnTo>
                    <a:pt x="6035614" y="37197"/>
                  </a:lnTo>
                  <a:lnTo>
                    <a:pt x="6057042" y="74322"/>
                  </a:lnTo>
                  <a:lnTo>
                    <a:pt x="6062632" y="102425"/>
                  </a:lnTo>
                  <a:lnTo>
                    <a:pt x="6062632" y="1508557"/>
                  </a:lnTo>
                  <a:lnTo>
                    <a:pt x="6051533" y="1549960"/>
                  </a:lnTo>
                  <a:lnTo>
                    <a:pt x="6025434" y="1583964"/>
                  </a:lnTo>
                  <a:lnTo>
                    <a:pt x="5988309" y="1605392"/>
                  </a:lnTo>
                  <a:lnTo>
                    <a:pt x="5967335" y="1610280"/>
                  </a:lnTo>
                  <a:lnTo>
                    <a:pt x="5960207" y="16109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object 15">
              <a:extLst>
                <a:ext uri="{FF2B5EF4-FFF2-40B4-BE49-F238E27FC236}">
                  <a16:creationId xmlns:a16="http://schemas.microsoft.com/office/drawing/2014/main" id="{4B9F053D-3DAE-4FF8-B0F2-C1B9DB76514B}"/>
                </a:ext>
              </a:extLst>
            </p:cNvPr>
            <p:cNvSpPr/>
            <p:nvPr/>
          </p:nvSpPr>
          <p:spPr>
            <a:xfrm>
              <a:off x="767361" y="3379250"/>
              <a:ext cx="6062980" cy="1610995"/>
            </a:xfrm>
            <a:custGeom>
              <a:avLst/>
              <a:gdLst/>
              <a:ahLst/>
              <a:cxnLst/>
              <a:rect l="l" t="t" r="r" b="b"/>
              <a:pathLst>
                <a:path w="6062980" h="1610995">
                  <a:moveTo>
                    <a:pt x="0" y="1501359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5953009" y="0"/>
                  </a:lnTo>
                  <a:lnTo>
                    <a:pt x="5960207" y="0"/>
                  </a:lnTo>
                  <a:lnTo>
                    <a:pt x="5967335" y="702"/>
                  </a:lnTo>
                  <a:lnTo>
                    <a:pt x="5974395" y="2106"/>
                  </a:lnTo>
                  <a:lnTo>
                    <a:pt x="5981454" y="3510"/>
                  </a:lnTo>
                  <a:lnTo>
                    <a:pt x="5988309" y="5590"/>
                  </a:lnTo>
                  <a:lnTo>
                    <a:pt x="5994959" y="8344"/>
                  </a:lnTo>
                  <a:lnTo>
                    <a:pt x="6001610" y="11099"/>
                  </a:lnTo>
                  <a:lnTo>
                    <a:pt x="6007927" y="14475"/>
                  </a:lnTo>
                  <a:lnTo>
                    <a:pt x="6013912" y="18474"/>
                  </a:lnTo>
                  <a:lnTo>
                    <a:pt x="6019897" y="22473"/>
                  </a:lnTo>
                  <a:lnTo>
                    <a:pt x="6048156" y="54704"/>
                  </a:lnTo>
                  <a:lnTo>
                    <a:pt x="6061930" y="95296"/>
                  </a:lnTo>
                  <a:lnTo>
                    <a:pt x="6062633" y="109623"/>
                  </a:lnTo>
                  <a:lnTo>
                    <a:pt x="6062633" y="1501359"/>
                  </a:lnTo>
                  <a:lnTo>
                    <a:pt x="6054288" y="1543310"/>
                  </a:lnTo>
                  <a:lnTo>
                    <a:pt x="6044156" y="1562262"/>
                  </a:lnTo>
                  <a:lnTo>
                    <a:pt x="6040158" y="1568247"/>
                  </a:lnTo>
                  <a:lnTo>
                    <a:pt x="6013912" y="1592507"/>
                  </a:lnTo>
                  <a:lnTo>
                    <a:pt x="6007927" y="1596506"/>
                  </a:lnTo>
                  <a:lnTo>
                    <a:pt x="6001610" y="1599883"/>
                  </a:lnTo>
                  <a:lnTo>
                    <a:pt x="5994959" y="1602637"/>
                  </a:lnTo>
                  <a:lnTo>
                    <a:pt x="5988309" y="1605392"/>
                  </a:lnTo>
                  <a:lnTo>
                    <a:pt x="5981454" y="1607471"/>
                  </a:lnTo>
                  <a:lnTo>
                    <a:pt x="5974395" y="1608876"/>
                  </a:lnTo>
                  <a:lnTo>
                    <a:pt x="5967335" y="1610280"/>
                  </a:lnTo>
                  <a:lnTo>
                    <a:pt x="5960207" y="1610982"/>
                  </a:lnTo>
                  <a:lnTo>
                    <a:pt x="5953009" y="1610982"/>
                  </a:lnTo>
                  <a:lnTo>
                    <a:pt x="109623" y="1610982"/>
                  </a:lnTo>
                  <a:lnTo>
                    <a:pt x="102425" y="1610982"/>
                  </a:lnTo>
                  <a:lnTo>
                    <a:pt x="95296" y="1610280"/>
                  </a:lnTo>
                  <a:lnTo>
                    <a:pt x="88236" y="1608876"/>
                  </a:lnTo>
                  <a:lnTo>
                    <a:pt x="81177" y="1607471"/>
                  </a:lnTo>
                  <a:lnTo>
                    <a:pt x="74322" y="1605392"/>
                  </a:lnTo>
                  <a:lnTo>
                    <a:pt x="67672" y="1602637"/>
                  </a:lnTo>
                  <a:lnTo>
                    <a:pt x="61022" y="1599883"/>
                  </a:lnTo>
                  <a:lnTo>
                    <a:pt x="54704" y="1596506"/>
                  </a:lnTo>
                  <a:lnTo>
                    <a:pt x="48719" y="1592507"/>
                  </a:lnTo>
                  <a:lnTo>
                    <a:pt x="42734" y="1588508"/>
                  </a:lnTo>
                  <a:lnTo>
                    <a:pt x="37197" y="1583964"/>
                  </a:lnTo>
                  <a:lnTo>
                    <a:pt x="32107" y="1578874"/>
                  </a:lnTo>
                  <a:lnTo>
                    <a:pt x="27018" y="1573785"/>
                  </a:lnTo>
                  <a:lnTo>
                    <a:pt x="22473" y="1568247"/>
                  </a:lnTo>
                  <a:lnTo>
                    <a:pt x="18474" y="1562262"/>
                  </a:lnTo>
                  <a:lnTo>
                    <a:pt x="14475" y="1556277"/>
                  </a:lnTo>
                  <a:lnTo>
                    <a:pt x="11099" y="1549960"/>
                  </a:lnTo>
                  <a:lnTo>
                    <a:pt x="8344" y="1543310"/>
                  </a:lnTo>
                  <a:lnTo>
                    <a:pt x="5590" y="1536660"/>
                  </a:lnTo>
                  <a:lnTo>
                    <a:pt x="3510" y="1529805"/>
                  </a:lnTo>
                  <a:lnTo>
                    <a:pt x="2106" y="1522745"/>
                  </a:lnTo>
                  <a:lnTo>
                    <a:pt x="702" y="1515686"/>
                  </a:lnTo>
                  <a:lnTo>
                    <a:pt x="0" y="1508557"/>
                  </a:lnTo>
                  <a:lnTo>
                    <a:pt x="0" y="1501359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16">
              <a:extLst>
                <a:ext uri="{FF2B5EF4-FFF2-40B4-BE49-F238E27FC236}">
                  <a16:creationId xmlns:a16="http://schemas.microsoft.com/office/drawing/2014/main" id="{55AF1F66-9CAB-4072-982A-3699610EC467}"/>
                </a:ext>
              </a:extLst>
            </p:cNvPr>
            <p:cNvSpPr/>
            <p:nvPr/>
          </p:nvSpPr>
          <p:spPr>
            <a:xfrm>
              <a:off x="962776" y="3612795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7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0" name="object 17">
              <a:extLst>
                <a:ext uri="{FF2B5EF4-FFF2-40B4-BE49-F238E27FC236}">
                  <a16:creationId xmlns:a16="http://schemas.microsoft.com/office/drawing/2014/main" id="{FD80736A-05F6-4EDF-9C5D-2F7BE4E7305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62957" y="3727184"/>
              <a:ext cx="142986" cy="305038"/>
            </a:xfrm>
            <a:prstGeom prst="rect">
              <a:avLst/>
            </a:prstGeom>
          </p:spPr>
        </p:pic>
      </p:grpSp>
      <p:sp>
        <p:nvSpPr>
          <p:cNvPr id="21" name="object 18">
            <a:extLst>
              <a:ext uri="{FF2B5EF4-FFF2-40B4-BE49-F238E27FC236}">
                <a16:creationId xmlns:a16="http://schemas.microsoft.com/office/drawing/2014/main" id="{4C884DC5-C770-4FC0-B2E9-A0E3E6E92A06}"/>
              </a:ext>
            </a:extLst>
          </p:cNvPr>
          <p:cNvSpPr txBox="1"/>
          <p:nvPr/>
        </p:nvSpPr>
        <p:spPr>
          <a:xfrm>
            <a:off x="1277416" y="2579325"/>
            <a:ext cx="3698558" cy="81753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配置页面载入交互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60" dirty="0">
                <a:solidFill>
                  <a:srgbClr val="4A5462"/>
                </a:solidFill>
                <a:latin typeface="微软雅黑"/>
                <a:cs typeface="微软雅黑"/>
              </a:rPr>
              <a:t>点击页面空白处， 在交互窗格中选择 </a:t>
            </a:r>
            <a:r>
              <a:rPr sz="938" b="1" i="1" kern="0" spc="34" dirty="0">
                <a:solidFill>
                  <a:srgbClr val="0D9487"/>
                </a:solidFill>
                <a:latin typeface="微软雅黑"/>
                <a:cs typeface="微软雅黑"/>
              </a:rPr>
              <a:t>“ 页面载入时” 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(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P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age L</a:t>
            </a:r>
            <a:r>
              <a:rPr sz="938" kern="0" spc="-15" dirty="0">
                <a:solidFill>
                  <a:srgbClr val="4A5462"/>
                </a:solidFill>
                <a:latin typeface="微软雅黑"/>
                <a:cs typeface="微软雅黑"/>
              </a:rPr>
              <a:t>o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aded)</a:t>
            </a:r>
            <a:r>
              <a:rPr sz="938" kern="0" spc="30" dirty="0">
                <a:solidFill>
                  <a:srgbClr val="4A5462"/>
                </a:solidFill>
                <a:latin typeface="微软雅黑"/>
                <a:cs typeface="微软雅黑"/>
              </a:rPr>
              <a:t> 事件。添加 </a:t>
            </a:r>
            <a:r>
              <a:rPr sz="938" b="1" kern="0" spc="26" dirty="0">
                <a:solidFill>
                  <a:srgbClr val="374050"/>
                </a:solidFill>
                <a:latin typeface="微软雅黑"/>
                <a:cs typeface="微软雅黑"/>
              </a:rPr>
              <a:t>“设置面板状态” </a:t>
            </a:r>
            <a:r>
              <a:rPr sz="938" kern="0" spc="30" dirty="0">
                <a:solidFill>
                  <a:srgbClr val="4A5462"/>
                </a:solidFill>
                <a:latin typeface="微软雅黑"/>
                <a:cs typeface="微软雅黑"/>
              </a:rPr>
              <a:t>动作，目标指定为“轮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播图”面板。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2" name="object 19">
            <a:extLst>
              <a:ext uri="{FF2B5EF4-FFF2-40B4-BE49-F238E27FC236}">
                <a16:creationId xmlns:a16="http://schemas.microsoft.com/office/drawing/2014/main" id="{911CDF14-568F-46BC-8513-8CE51FCAE7C8}"/>
              </a:ext>
            </a:extLst>
          </p:cNvPr>
          <p:cNvGrpSpPr/>
          <p:nvPr/>
        </p:nvGrpSpPr>
        <p:grpSpPr>
          <a:xfrm>
            <a:off x="564859" y="3882879"/>
            <a:ext cx="4554379" cy="1001078"/>
            <a:chOff x="762595" y="5300037"/>
            <a:chExt cx="6072505" cy="1334770"/>
          </a:xfrm>
        </p:grpSpPr>
        <p:sp>
          <p:nvSpPr>
            <p:cNvPr id="23" name="object 20">
              <a:extLst>
                <a:ext uri="{FF2B5EF4-FFF2-40B4-BE49-F238E27FC236}">
                  <a16:creationId xmlns:a16="http://schemas.microsoft.com/office/drawing/2014/main" id="{900270A6-74D7-45A6-8E3D-7554B19102A7}"/>
                </a:ext>
              </a:extLst>
            </p:cNvPr>
            <p:cNvSpPr/>
            <p:nvPr/>
          </p:nvSpPr>
          <p:spPr>
            <a:xfrm>
              <a:off x="767361" y="5304803"/>
              <a:ext cx="6062980" cy="1325245"/>
            </a:xfrm>
            <a:custGeom>
              <a:avLst/>
              <a:gdLst/>
              <a:ahLst/>
              <a:cxnLst/>
              <a:rect l="l" t="t" r="r" b="b"/>
              <a:pathLst>
                <a:path w="6062980" h="1325245">
                  <a:moveTo>
                    <a:pt x="5960207" y="1325009"/>
                  </a:moveTo>
                  <a:lnTo>
                    <a:pt x="102425" y="1325009"/>
                  </a:lnTo>
                  <a:lnTo>
                    <a:pt x="95296" y="1324307"/>
                  </a:lnTo>
                  <a:lnTo>
                    <a:pt x="54704" y="1310533"/>
                  </a:lnTo>
                  <a:lnTo>
                    <a:pt x="22473" y="1282274"/>
                  </a:lnTo>
                  <a:lnTo>
                    <a:pt x="3510" y="1243832"/>
                  </a:lnTo>
                  <a:lnTo>
                    <a:pt x="0" y="1222584"/>
                  </a:lnTo>
                  <a:lnTo>
                    <a:pt x="0" y="1215386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5960207" y="0"/>
                  </a:lnTo>
                  <a:lnTo>
                    <a:pt x="6001610" y="11099"/>
                  </a:lnTo>
                  <a:lnTo>
                    <a:pt x="6035614" y="37197"/>
                  </a:lnTo>
                  <a:lnTo>
                    <a:pt x="6057042" y="74322"/>
                  </a:lnTo>
                  <a:lnTo>
                    <a:pt x="6062632" y="102425"/>
                  </a:lnTo>
                  <a:lnTo>
                    <a:pt x="6062632" y="1222584"/>
                  </a:lnTo>
                  <a:lnTo>
                    <a:pt x="6051533" y="1263987"/>
                  </a:lnTo>
                  <a:lnTo>
                    <a:pt x="6025434" y="1297990"/>
                  </a:lnTo>
                  <a:lnTo>
                    <a:pt x="5988309" y="1319419"/>
                  </a:lnTo>
                  <a:lnTo>
                    <a:pt x="5967335" y="1324307"/>
                  </a:lnTo>
                  <a:lnTo>
                    <a:pt x="5960207" y="13250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1">
              <a:extLst>
                <a:ext uri="{FF2B5EF4-FFF2-40B4-BE49-F238E27FC236}">
                  <a16:creationId xmlns:a16="http://schemas.microsoft.com/office/drawing/2014/main" id="{F8A62C78-46FF-4B06-940D-17F68AD5F842}"/>
                </a:ext>
              </a:extLst>
            </p:cNvPr>
            <p:cNvSpPr/>
            <p:nvPr/>
          </p:nvSpPr>
          <p:spPr>
            <a:xfrm>
              <a:off x="767361" y="5304803"/>
              <a:ext cx="6062980" cy="1325245"/>
            </a:xfrm>
            <a:custGeom>
              <a:avLst/>
              <a:gdLst/>
              <a:ahLst/>
              <a:cxnLst/>
              <a:rect l="l" t="t" r="r" b="b"/>
              <a:pathLst>
                <a:path w="6062980" h="1325245">
                  <a:moveTo>
                    <a:pt x="0" y="1215386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5953009" y="0"/>
                  </a:lnTo>
                  <a:lnTo>
                    <a:pt x="5960207" y="0"/>
                  </a:lnTo>
                  <a:lnTo>
                    <a:pt x="5967335" y="702"/>
                  </a:lnTo>
                  <a:lnTo>
                    <a:pt x="5974395" y="2106"/>
                  </a:lnTo>
                  <a:lnTo>
                    <a:pt x="5981454" y="3510"/>
                  </a:lnTo>
                  <a:lnTo>
                    <a:pt x="5988309" y="5590"/>
                  </a:lnTo>
                  <a:lnTo>
                    <a:pt x="5994959" y="8344"/>
                  </a:lnTo>
                  <a:lnTo>
                    <a:pt x="6001610" y="11099"/>
                  </a:lnTo>
                  <a:lnTo>
                    <a:pt x="6007927" y="14475"/>
                  </a:lnTo>
                  <a:lnTo>
                    <a:pt x="6013912" y="18474"/>
                  </a:lnTo>
                  <a:lnTo>
                    <a:pt x="6019897" y="22473"/>
                  </a:lnTo>
                  <a:lnTo>
                    <a:pt x="6048156" y="54704"/>
                  </a:lnTo>
                  <a:lnTo>
                    <a:pt x="6061930" y="95296"/>
                  </a:lnTo>
                  <a:lnTo>
                    <a:pt x="6062633" y="109623"/>
                  </a:lnTo>
                  <a:lnTo>
                    <a:pt x="6062633" y="1215386"/>
                  </a:lnTo>
                  <a:lnTo>
                    <a:pt x="6054288" y="1257337"/>
                  </a:lnTo>
                  <a:lnTo>
                    <a:pt x="6044156" y="1276289"/>
                  </a:lnTo>
                  <a:lnTo>
                    <a:pt x="6040158" y="1282274"/>
                  </a:lnTo>
                  <a:lnTo>
                    <a:pt x="6013912" y="1306534"/>
                  </a:lnTo>
                  <a:lnTo>
                    <a:pt x="6007927" y="1310533"/>
                  </a:lnTo>
                  <a:lnTo>
                    <a:pt x="6001610" y="1313910"/>
                  </a:lnTo>
                  <a:lnTo>
                    <a:pt x="5994959" y="1316664"/>
                  </a:lnTo>
                  <a:lnTo>
                    <a:pt x="5988309" y="1319419"/>
                  </a:lnTo>
                  <a:lnTo>
                    <a:pt x="5981454" y="1321498"/>
                  </a:lnTo>
                  <a:lnTo>
                    <a:pt x="5974395" y="1322902"/>
                  </a:lnTo>
                  <a:lnTo>
                    <a:pt x="5967335" y="1324307"/>
                  </a:lnTo>
                  <a:lnTo>
                    <a:pt x="5960207" y="1325009"/>
                  </a:lnTo>
                  <a:lnTo>
                    <a:pt x="5953009" y="1325009"/>
                  </a:lnTo>
                  <a:lnTo>
                    <a:pt x="109623" y="1325009"/>
                  </a:lnTo>
                  <a:lnTo>
                    <a:pt x="67672" y="1316664"/>
                  </a:lnTo>
                  <a:lnTo>
                    <a:pt x="61022" y="1313910"/>
                  </a:lnTo>
                  <a:lnTo>
                    <a:pt x="54704" y="1310533"/>
                  </a:lnTo>
                  <a:lnTo>
                    <a:pt x="48719" y="1306534"/>
                  </a:lnTo>
                  <a:lnTo>
                    <a:pt x="42734" y="1302535"/>
                  </a:lnTo>
                  <a:lnTo>
                    <a:pt x="18474" y="1276289"/>
                  </a:lnTo>
                  <a:lnTo>
                    <a:pt x="14475" y="1270304"/>
                  </a:lnTo>
                  <a:lnTo>
                    <a:pt x="2106" y="1236772"/>
                  </a:lnTo>
                  <a:lnTo>
                    <a:pt x="702" y="1229713"/>
                  </a:lnTo>
                  <a:lnTo>
                    <a:pt x="0" y="1222584"/>
                  </a:lnTo>
                  <a:lnTo>
                    <a:pt x="0" y="1215386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bject 22">
              <a:extLst>
                <a:ext uri="{FF2B5EF4-FFF2-40B4-BE49-F238E27FC236}">
                  <a16:creationId xmlns:a16="http://schemas.microsoft.com/office/drawing/2014/main" id="{5B980F12-DFB8-4E2C-BF43-0F80105454E1}"/>
                </a:ext>
              </a:extLst>
            </p:cNvPr>
            <p:cNvSpPr/>
            <p:nvPr/>
          </p:nvSpPr>
          <p:spPr>
            <a:xfrm>
              <a:off x="962776" y="5538348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7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6" name="object 23">
              <a:extLst>
                <a:ext uri="{FF2B5EF4-FFF2-40B4-BE49-F238E27FC236}">
                  <a16:creationId xmlns:a16="http://schemas.microsoft.com/office/drawing/2014/main" id="{88A23632-1A0C-4BD2-89DA-744A0A7CD43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5295" y="5652737"/>
              <a:ext cx="228778" cy="305038"/>
            </a:xfrm>
            <a:prstGeom prst="rect">
              <a:avLst/>
            </a:prstGeom>
          </p:spPr>
        </p:pic>
      </p:grpSp>
      <p:sp>
        <p:nvSpPr>
          <p:cNvPr id="27" name="object 24">
            <a:extLst>
              <a:ext uri="{FF2B5EF4-FFF2-40B4-BE49-F238E27FC236}">
                <a16:creationId xmlns:a16="http://schemas.microsoft.com/office/drawing/2014/main" id="{A4C5C46E-D3C4-4701-A582-B3E8647A50B2}"/>
              </a:ext>
            </a:extLst>
          </p:cNvPr>
          <p:cNvSpPr txBox="1"/>
          <p:nvPr/>
        </p:nvSpPr>
        <p:spPr>
          <a:xfrm>
            <a:off x="1277416" y="4023490"/>
            <a:ext cx="3698558" cy="6241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设置循环切换参数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4400"/>
              </a:lnSpc>
              <a:spcBef>
                <a:spcPts val="382"/>
              </a:spcBef>
            </a:pPr>
            <a:r>
              <a:rPr sz="938" kern="0" spc="8" dirty="0">
                <a:solidFill>
                  <a:srgbClr val="4A5462"/>
                </a:solidFill>
                <a:latin typeface="微软雅黑"/>
                <a:cs typeface="微软雅黑"/>
              </a:rPr>
              <a:t>将状态选择为  </a:t>
            </a:r>
            <a:r>
              <a:rPr sz="938" b="1" kern="0" dirty="0">
                <a:solidFill>
                  <a:srgbClr val="4E45E4"/>
                </a:solidFill>
                <a:latin typeface="微软雅黑"/>
                <a:cs typeface="微软雅黑"/>
              </a:rPr>
              <a:t>Next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，勾选“向后循环”。设置进入/退出动画为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938" b="1" kern="0" dirty="0">
                <a:solidFill>
                  <a:srgbClr val="374050"/>
                </a:solidFill>
                <a:latin typeface="微软雅黑"/>
                <a:cs typeface="微软雅黑"/>
              </a:rPr>
              <a:t>“向左滑动”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，并将循环间隔时间设置为 </a:t>
            </a:r>
            <a:r>
              <a:rPr sz="938" b="1" kern="0" spc="-8" dirty="0">
                <a:solidFill>
                  <a:srgbClr val="EF4444"/>
                </a:solidFill>
                <a:latin typeface="微软雅黑"/>
                <a:cs typeface="微软雅黑"/>
              </a:rPr>
              <a:t>3000ms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8" name="object 25">
            <a:extLst>
              <a:ext uri="{FF2B5EF4-FFF2-40B4-BE49-F238E27FC236}">
                <a16:creationId xmlns:a16="http://schemas.microsoft.com/office/drawing/2014/main" id="{28C8063E-3001-41FC-B86A-E34D78D3D07A}"/>
              </a:ext>
            </a:extLst>
          </p:cNvPr>
          <p:cNvGrpSpPr/>
          <p:nvPr/>
        </p:nvGrpSpPr>
        <p:grpSpPr>
          <a:xfrm>
            <a:off x="5519345" y="1223328"/>
            <a:ext cx="3052763" cy="3431858"/>
            <a:chOff x="7368577" y="1753969"/>
            <a:chExt cx="4070350" cy="4575810"/>
          </a:xfrm>
        </p:grpSpPr>
        <p:sp>
          <p:nvSpPr>
            <p:cNvPr id="29" name="object 26">
              <a:extLst>
                <a:ext uri="{FF2B5EF4-FFF2-40B4-BE49-F238E27FC236}">
                  <a16:creationId xmlns:a16="http://schemas.microsoft.com/office/drawing/2014/main" id="{FEB279C4-893A-4FFA-B7CB-C527C5DB0B8C}"/>
                </a:ext>
              </a:extLst>
            </p:cNvPr>
            <p:cNvSpPr/>
            <p:nvPr/>
          </p:nvSpPr>
          <p:spPr>
            <a:xfrm>
              <a:off x="7387642" y="1773034"/>
              <a:ext cx="4032250" cy="4537710"/>
            </a:xfrm>
            <a:custGeom>
              <a:avLst/>
              <a:gdLst/>
              <a:ahLst/>
              <a:cxnLst/>
              <a:rect l="l" t="t" r="r" b="b"/>
              <a:pathLst>
                <a:path w="4032250" h="4537710">
                  <a:moveTo>
                    <a:pt x="0" y="4442117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6065" y="42364"/>
                  </a:lnTo>
                  <a:lnTo>
                    <a:pt x="47569" y="12587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3936898" y="0"/>
                  </a:lnTo>
                  <a:lnTo>
                    <a:pt x="3943157" y="0"/>
                  </a:lnTo>
                  <a:lnTo>
                    <a:pt x="3949356" y="610"/>
                  </a:lnTo>
                  <a:lnTo>
                    <a:pt x="3989857" y="16065"/>
                  </a:lnTo>
                  <a:lnTo>
                    <a:pt x="4019634" y="47569"/>
                  </a:lnTo>
                  <a:lnTo>
                    <a:pt x="4030390" y="76727"/>
                  </a:lnTo>
                  <a:lnTo>
                    <a:pt x="4031611" y="82866"/>
                  </a:lnTo>
                  <a:lnTo>
                    <a:pt x="4032222" y="89065"/>
                  </a:lnTo>
                  <a:lnTo>
                    <a:pt x="4032222" y="95324"/>
                  </a:lnTo>
                  <a:lnTo>
                    <a:pt x="4032222" y="4442117"/>
                  </a:lnTo>
                  <a:lnTo>
                    <a:pt x="4032222" y="4448376"/>
                  </a:lnTo>
                  <a:lnTo>
                    <a:pt x="4031611" y="4454575"/>
                  </a:lnTo>
                  <a:lnTo>
                    <a:pt x="4030390" y="4460714"/>
                  </a:lnTo>
                  <a:lnTo>
                    <a:pt x="4029169" y="4466853"/>
                  </a:lnTo>
                  <a:lnTo>
                    <a:pt x="4008728" y="4505096"/>
                  </a:lnTo>
                  <a:lnTo>
                    <a:pt x="3973377" y="4530185"/>
                  </a:lnTo>
                  <a:lnTo>
                    <a:pt x="3955495" y="4535610"/>
                  </a:lnTo>
                  <a:lnTo>
                    <a:pt x="3949356" y="4536831"/>
                  </a:lnTo>
                  <a:lnTo>
                    <a:pt x="3943157" y="4537442"/>
                  </a:lnTo>
                  <a:lnTo>
                    <a:pt x="3936898" y="4537442"/>
                  </a:lnTo>
                  <a:lnTo>
                    <a:pt x="95324" y="4537442"/>
                  </a:lnTo>
                  <a:lnTo>
                    <a:pt x="89065" y="4537442"/>
                  </a:lnTo>
                  <a:lnTo>
                    <a:pt x="82866" y="4536831"/>
                  </a:lnTo>
                  <a:lnTo>
                    <a:pt x="76727" y="4535610"/>
                  </a:lnTo>
                  <a:lnTo>
                    <a:pt x="70588" y="4534389"/>
                  </a:lnTo>
                  <a:lnTo>
                    <a:pt x="32345" y="4513947"/>
                  </a:lnTo>
                  <a:lnTo>
                    <a:pt x="7256" y="4478596"/>
                  </a:lnTo>
                  <a:lnTo>
                    <a:pt x="0" y="4448376"/>
                  </a:lnTo>
                  <a:lnTo>
                    <a:pt x="0" y="4442117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27">
              <a:extLst>
                <a:ext uri="{FF2B5EF4-FFF2-40B4-BE49-F238E27FC236}">
                  <a16:creationId xmlns:a16="http://schemas.microsoft.com/office/drawing/2014/main" id="{481553E9-608F-4D02-B7C4-9968FC4DDED7}"/>
                </a:ext>
              </a:extLst>
            </p:cNvPr>
            <p:cNvSpPr/>
            <p:nvPr/>
          </p:nvSpPr>
          <p:spPr>
            <a:xfrm>
              <a:off x="7406706" y="1792099"/>
              <a:ext cx="3994150" cy="4499610"/>
            </a:xfrm>
            <a:custGeom>
              <a:avLst/>
              <a:gdLst/>
              <a:ahLst/>
              <a:cxnLst/>
              <a:rect l="l" t="t" r="r" b="b"/>
              <a:pathLst>
                <a:path w="3994150" h="4499610">
                  <a:moveTo>
                    <a:pt x="3917834" y="4499312"/>
                  </a:moveTo>
                  <a:lnTo>
                    <a:pt x="76259" y="4499312"/>
                  </a:lnTo>
                  <a:lnTo>
                    <a:pt x="68746" y="4498949"/>
                  </a:lnTo>
                  <a:lnTo>
                    <a:pt x="27904" y="4482031"/>
                  </a:lnTo>
                  <a:lnTo>
                    <a:pt x="3265" y="4445156"/>
                  </a:lnTo>
                  <a:lnTo>
                    <a:pt x="0" y="4423053"/>
                  </a:lnTo>
                  <a:lnTo>
                    <a:pt x="0" y="76259"/>
                  </a:lnTo>
                  <a:lnTo>
                    <a:pt x="12840" y="33883"/>
                  </a:lnTo>
                  <a:lnTo>
                    <a:pt x="47075" y="5804"/>
                  </a:lnTo>
                  <a:lnTo>
                    <a:pt x="76259" y="0"/>
                  </a:lnTo>
                  <a:lnTo>
                    <a:pt x="3917834" y="0"/>
                  </a:lnTo>
                  <a:lnTo>
                    <a:pt x="3960207" y="12840"/>
                  </a:lnTo>
                  <a:lnTo>
                    <a:pt x="3988287" y="47075"/>
                  </a:lnTo>
                  <a:lnTo>
                    <a:pt x="3994093" y="76259"/>
                  </a:lnTo>
                  <a:lnTo>
                    <a:pt x="3994093" y="4423053"/>
                  </a:lnTo>
                  <a:lnTo>
                    <a:pt x="3981252" y="4465427"/>
                  </a:lnTo>
                  <a:lnTo>
                    <a:pt x="3947015" y="4493506"/>
                  </a:lnTo>
                  <a:lnTo>
                    <a:pt x="3917834" y="4499312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1" name="object 28">
              <a:extLst>
                <a:ext uri="{FF2B5EF4-FFF2-40B4-BE49-F238E27FC236}">
                  <a16:creationId xmlns:a16="http://schemas.microsoft.com/office/drawing/2014/main" id="{2B09919A-E419-487E-8D6D-63C65A0547F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406707" y="2716745"/>
              <a:ext cx="3994092" cy="26500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89211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4295</Words>
  <Application>Microsoft Office PowerPoint</Application>
  <DocSecurity>0</DocSecurity>
  <PresentationFormat>全屏显示(16:9)</PresentationFormat>
  <Paragraphs>406</Paragraphs>
  <Slides>20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40" baseType="lpstr">
      <vt:lpstr>CKT Kuaile Bold</vt:lpstr>
      <vt:lpstr>GEETYPE-XinGothicGB-W4</vt:lpstr>
      <vt:lpstr>GEETYPE-XinGothicGB-W7</vt:lpstr>
      <vt:lpstr>Reeji-CloudHeiDa-GB</vt:lpstr>
      <vt:lpstr>等线</vt:lpstr>
      <vt:lpstr>思源黑体 CN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微软雅黑 Light</vt:lpstr>
      <vt:lpstr>Arial</vt:lpstr>
      <vt:lpstr>Calibri</vt:lpstr>
      <vt:lpstr>Times New Roman</vt:lpstr>
      <vt:lpstr>Wingdings</vt:lpstr>
      <vt:lpstr>unioffice Theme</vt:lpstr>
      <vt:lpstr>Office Theme</vt:lpstr>
      <vt:lpstr>PowerPoint 演示文稿</vt:lpstr>
      <vt:lpstr>素质提升</vt:lpstr>
      <vt:lpstr>高保真原型核心内容与知识点</vt:lpstr>
      <vt:lpstr>高保真原型前期准备流程</vt:lpstr>
      <vt:lpstr>小程序首页基础容器搭建</vt:lpstr>
      <vt:lpstr>首页内容模块填充</vt:lpstr>
      <vt:lpstr>首页场地预约与课程布局</vt:lpstr>
      <vt:lpstr>垂直滑屏交互效果制作</vt:lpstr>
      <vt:lpstr>首页轮播图交互实现</vt:lpstr>
      <vt:lpstr>跑马灯循环动画制作</vt:lpstr>
      <vt:lpstr>底部菜单交互配置</vt:lpstr>
      <vt:lpstr>马术页与会员意向页绘制</vt:lpstr>
      <vt:lpstr>小程序高保真原型最终效果</vt:lpstr>
      <vt:lpstr>原型评审核心意义与维度</vt:lpstr>
      <vt:lpstr>原型优化原则与实施方法</vt:lpstr>
      <vt:lpstr>Axure团队协作蓝湖托管平台</vt:lpstr>
      <vt:lpstr>蓝湖团队协作操作步骤</vt:lpstr>
      <vt:lpstr>课程知识点总结</vt:lpstr>
      <vt:lpstr>PowerPoint 演示文稿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18</cp:revision>
  <dcterms:modified xsi:type="dcterms:W3CDTF">2026-01-21T12:14:56Z</dcterms:modified>
</cp:coreProperties>
</file>