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20"/>
  </p:notesMasterIdLst>
  <p:sldIdLst>
    <p:sldId id="256" r:id="rId3"/>
    <p:sldId id="257" r:id="rId4"/>
    <p:sldId id="258" r:id="rId5"/>
    <p:sldId id="371" r:id="rId6"/>
    <p:sldId id="373" r:id="rId7"/>
    <p:sldId id="374" r:id="rId8"/>
    <p:sldId id="375" r:id="rId9"/>
    <p:sldId id="376" r:id="rId10"/>
    <p:sldId id="369" r:id="rId11"/>
    <p:sldId id="372" r:id="rId12"/>
    <p:sldId id="377" r:id="rId13"/>
    <p:sldId id="370" r:id="rId14"/>
    <p:sldId id="378" r:id="rId15"/>
    <p:sldId id="379" r:id="rId16"/>
    <p:sldId id="366" r:id="rId17"/>
    <p:sldId id="271" r:id="rId18"/>
    <p:sldId id="275" r:id="rId19"/>
  </p:sldIdLst>
  <p:sldSz cx="9144000" cy="5143500" type="screen16x9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44" autoAdjust="0"/>
  </p:normalViewPr>
  <p:slideViewPr>
    <p:cSldViewPr snapToGrid="0">
      <p:cViewPr varScale="1">
        <p:scale>
          <a:sx n="108" d="100"/>
          <a:sy n="108" d="100"/>
        </p:scale>
        <p:origin x="22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04359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778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09771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83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09505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5469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2152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3389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1421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7584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7528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851" y="6857851"/>
                </a:moveTo>
                <a:lnTo>
                  <a:pt x="0" y="6857851"/>
                </a:lnTo>
                <a:lnTo>
                  <a:pt x="0" y="0"/>
                </a:lnTo>
                <a:lnTo>
                  <a:pt x="12191851" y="0"/>
                </a:lnTo>
                <a:lnTo>
                  <a:pt x="12191851" y="6857851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g object 17"/>
          <p:cNvSpPr/>
          <p:nvPr/>
        </p:nvSpPr>
        <p:spPr>
          <a:xfrm>
            <a:off x="2173397" y="1830229"/>
            <a:ext cx="2402205" cy="1029653"/>
          </a:xfrm>
          <a:custGeom>
            <a:avLst/>
            <a:gdLst/>
            <a:ahLst/>
            <a:cxnLst/>
            <a:rect l="l" t="t" r="r" b="b"/>
            <a:pathLst>
              <a:path w="3202940" h="1372870">
                <a:moveTo>
                  <a:pt x="3202900" y="1372671"/>
                </a:moveTo>
                <a:lnTo>
                  <a:pt x="0" y="0"/>
                </a:lnTo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8" name="bg object 18"/>
          <p:cNvSpPr/>
          <p:nvPr/>
        </p:nvSpPr>
        <p:spPr>
          <a:xfrm>
            <a:off x="2170580" y="1823657"/>
            <a:ext cx="2407920" cy="1042988"/>
          </a:xfrm>
          <a:custGeom>
            <a:avLst/>
            <a:gdLst/>
            <a:ahLst/>
            <a:cxnLst/>
            <a:rect l="l" t="t" r="r" b="b"/>
            <a:pathLst>
              <a:path w="3210560" h="1390650">
                <a:moveTo>
                  <a:pt x="3202900" y="1390194"/>
                </a:moveTo>
                <a:lnTo>
                  <a:pt x="3132807" y="1360154"/>
                </a:lnTo>
                <a:lnTo>
                  <a:pt x="3140317" y="1342631"/>
                </a:lnTo>
                <a:lnTo>
                  <a:pt x="3210410" y="1372671"/>
                </a:lnTo>
                <a:lnTo>
                  <a:pt x="3202900" y="1390194"/>
                </a:lnTo>
                <a:close/>
              </a:path>
              <a:path w="3210560" h="1390650">
                <a:moveTo>
                  <a:pt x="3097760" y="1345134"/>
                </a:moveTo>
                <a:lnTo>
                  <a:pt x="3027666" y="1315094"/>
                </a:lnTo>
                <a:lnTo>
                  <a:pt x="3035176" y="1297571"/>
                </a:lnTo>
                <a:lnTo>
                  <a:pt x="3105270" y="1327611"/>
                </a:lnTo>
                <a:lnTo>
                  <a:pt x="3097760" y="1345134"/>
                </a:lnTo>
                <a:close/>
              </a:path>
              <a:path w="3210560" h="1390650">
                <a:moveTo>
                  <a:pt x="2992619" y="1300074"/>
                </a:moveTo>
                <a:lnTo>
                  <a:pt x="2922526" y="1270034"/>
                </a:lnTo>
                <a:lnTo>
                  <a:pt x="2930036" y="1252511"/>
                </a:lnTo>
                <a:lnTo>
                  <a:pt x="3000129" y="1282551"/>
                </a:lnTo>
                <a:lnTo>
                  <a:pt x="2992619" y="1300074"/>
                </a:lnTo>
                <a:close/>
              </a:path>
              <a:path w="3210560" h="1390650">
                <a:moveTo>
                  <a:pt x="2887479" y="1255014"/>
                </a:moveTo>
                <a:lnTo>
                  <a:pt x="2817385" y="1224974"/>
                </a:lnTo>
                <a:lnTo>
                  <a:pt x="2824895" y="1207451"/>
                </a:lnTo>
                <a:lnTo>
                  <a:pt x="2894989" y="1237491"/>
                </a:lnTo>
                <a:lnTo>
                  <a:pt x="2887479" y="1255014"/>
                </a:lnTo>
                <a:close/>
              </a:path>
              <a:path w="3210560" h="1390650">
                <a:moveTo>
                  <a:pt x="2782339" y="1209954"/>
                </a:moveTo>
                <a:lnTo>
                  <a:pt x="2712245" y="1179914"/>
                </a:lnTo>
                <a:lnTo>
                  <a:pt x="2719755" y="1162390"/>
                </a:lnTo>
                <a:lnTo>
                  <a:pt x="2789849" y="1192431"/>
                </a:lnTo>
                <a:lnTo>
                  <a:pt x="2782339" y="1209954"/>
                </a:lnTo>
                <a:close/>
              </a:path>
              <a:path w="3210560" h="1390650">
                <a:moveTo>
                  <a:pt x="2677198" y="1164894"/>
                </a:moveTo>
                <a:lnTo>
                  <a:pt x="2607105" y="1134854"/>
                </a:lnTo>
                <a:lnTo>
                  <a:pt x="2614615" y="1117330"/>
                </a:lnTo>
                <a:lnTo>
                  <a:pt x="2684708" y="1147370"/>
                </a:lnTo>
                <a:lnTo>
                  <a:pt x="2677198" y="1164894"/>
                </a:lnTo>
                <a:close/>
              </a:path>
              <a:path w="3210560" h="1390650">
                <a:moveTo>
                  <a:pt x="2572058" y="1119834"/>
                </a:moveTo>
                <a:lnTo>
                  <a:pt x="2501964" y="1089793"/>
                </a:lnTo>
                <a:lnTo>
                  <a:pt x="2509474" y="1072270"/>
                </a:lnTo>
                <a:lnTo>
                  <a:pt x="2579568" y="1102310"/>
                </a:lnTo>
                <a:lnTo>
                  <a:pt x="2572058" y="1119834"/>
                </a:lnTo>
                <a:close/>
              </a:path>
              <a:path w="3210560" h="1390650">
                <a:moveTo>
                  <a:pt x="2466917" y="1074774"/>
                </a:moveTo>
                <a:lnTo>
                  <a:pt x="2396824" y="1044733"/>
                </a:lnTo>
                <a:lnTo>
                  <a:pt x="2404334" y="1027210"/>
                </a:lnTo>
                <a:lnTo>
                  <a:pt x="2474427" y="1057250"/>
                </a:lnTo>
                <a:lnTo>
                  <a:pt x="2466917" y="1074774"/>
                </a:lnTo>
                <a:close/>
              </a:path>
              <a:path w="3210560" h="1390650">
                <a:moveTo>
                  <a:pt x="2361777" y="1029713"/>
                </a:moveTo>
                <a:lnTo>
                  <a:pt x="2291683" y="999673"/>
                </a:lnTo>
                <a:lnTo>
                  <a:pt x="2299194" y="982150"/>
                </a:lnTo>
                <a:lnTo>
                  <a:pt x="2369287" y="1012190"/>
                </a:lnTo>
                <a:lnTo>
                  <a:pt x="2361777" y="1029713"/>
                </a:lnTo>
                <a:close/>
              </a:path>
              <a:path w="3210560" h="1390650">
                <a:moveTo>
                  <a:pt x="2256637" y="984653"/>
                </a:moveTo>
                <a:lnTo>
                  <a:pt x="2186543" y="954613"/>
                </a:lnTo>
                <a:lnTo>
                  <a:pt x="2194053" y="937090"/>
                </a:lnTo>
                <a:lnTo>
                  <a:pt x="2264147" y="967130"/>
                </a:lnTo>
                <a:lnTo>
                  <a:pt x="2256637" y="984653"/>
                </a:lnTo>
                <a:close/>
              </a:path>
              <a:path w="3210560" h="1390650">
                <a:moveTo>
                  <a:pt x="2151496" y="939593"/>
                </a:moveTo>
                <a:lnTo>
                  <a:pt x="2081403" y="909553"/>
                </a:lnTo>
                <a:lnTo>
                  <a:pt x="2088913" y="892029"/>
                </a:lnTo>
                <a:lnTo>
                  <a:pt x="2159006" y="922070"/>
                </a:lnTo>
                <a:lnTo>
                  <a:pt x="2151496" y="939593"/>
                </a:lnTo>
                <a:close/>
              </a:path>
              <a:path w="3210560" h="1390650">
                <a:moveTo>
                  <a:pt x="2046356" y="894533"/>
                </a:moveTo>
                <a:lnTo>
                  <a:pt x="1976263" y="864493"/>
                </a:lnTo>
                <a:lnTo>
                  <a:pt x="1983773" y="846969"/>
                </a:lnTo>
                <a:lnTo>
                  <a:pt x="2053866" y="877009"/>
                </a:lnTo>
                <a:lnTo>
                  <a:pt x="2046356" y="894533"/>
                </a:lnTo>
                <a:close/>
              </a:path>
              <a:path w="3210560" h="1390650">
                <a:moveTo>
                  <a:pt x="1941216" y="849473"/>
                </a:moveTo>
                <a:lnTo>
                  <a:pt x="1871122" y="819433"/>
                </a:lnTo>
                <a:lnTo>
                  <a:pt x="1878632" y="801909"/>
                </a:lnTo>
                <a:lnTo>
                  <a:pt x="1948726" y="831949"/>
                </a:lnTo>
                <a:lnTo>
                  <a:pt x="1941216" y="849473"/>
                </a:lnTo>
                <a:close/>
              </a:path>
              <a:path w="3210560" h="1390650">
                <a:moveTo>
                  <a:pt x="1836075" y="804412"/>
                </a:moveTo>
                <a:lnTo>
                  <a:pt x="1765982" y="774372"/>
                </a:lnTo>
                <a:lnTo>
                  <a:pt x="1773492" y="756849"/>
                </a:lnTo>
                <a:lnTo>
                  <a:pt x="1843585" y="786889"/>
                </a:lnTo>
                <a:lnTo>
                  <a:pt x="1836075" y="804412"/>
                </a:lnTo>
                <a:close/>
              </a:path>
              <a:path w="3210560" h="1390650">
                <a:moveTo>
                  <a:pt x="1730935" y="759352"/>
                </a:moveTo>
                <a:lnTo>
                  <a:pt x="1660841" y="729312"/>
                </a:lnTo>
                <a:lnTo>
                  <a:pt x="1668351" y="711789"/>
                </a:lnTo>
                <a:lnTo>
                  <a:pt x="1738445" y="741829"/>
                </a:lnTo>
                <a:lnTo>
                  <a:pt x="1730935" y="759352"/>
                </a:lnTo>
                <a:close/>
              </a:path>
              <a:path w="3210560" h="1390650">
                <a:moveTo>
                  <a:pt x="1625795" y="714292"/>
                </a:moveTo>
                <a:lnTo>
                  <a:pt x="1555701" y="684252"/>
                </a:lnTo>
                <a:lnTo>
                  <a:pt x="1563211" y="666729"/>
                </a:lnTo>
                <a:lnTo>
                  <a:pt x="1633305" y="696769"/>
                </a:lnTo>
                <a:lnTo>
                  <a:pt x="1625795" y="714292"/>
                </a:lnTo>
                <a:close/>
              </a:path>
              <a:path w="3210560" h="1390650">
                <a:moveTo>
                  <a:pt x="1520654" y="669232"/>
                </a:moveTo>
                <a:lnTo>
                  <a:pt x="1450561" y="639192"/>
                </a:lnTo>
                <a:lnTo>
                  <a:pt x="1458071" y="621668"/>
                </a:lnTo>
                <a:lnTo>
                  <a:pt x="1528164" y="651709"/>
                </a:lnTo>
                <a:lnTo>
                  <a:pt x="1520654" y="669232"/>
                </a:lnTo>
                <a:close/>
              </a:path>
              <a:path w="3210560" h="1390650">
                <a:moveTo>
                  <a:pt x="1415514" y="624172"/>
                </a:moveTo>
                <a:lnTo>
                  <a:pt x="1345420" y="594132"/>
                </a:lnTo>
                <a:lnTo>
                  <a:pt x="1352930" y="576608"/>
                </a:lnTo>
                <a:lnTo>
                  <a:pt x="1423024" y="606648"/>
                </a:lnTo>
                <a:lnTo>
                  <a:pt x="1415514" y="624172"/>
                </a:lnTo>
                <a:close/>
              </a:path>
              <a:path w="3210560" h="1390650">
                <a:moveTo>
                  <a:pt x="1310373" y="579112"/>
                </a:moveTo>
                <a:lnTo>
                  <a:pt x="1240280" y="549072"/>
                </a:lnTo>
                <a:lnTo>
                  <a:pt x="1247790" y="531548"/>
                </a:lnTo>
                <a:lnTo>
                  <a:pt x="1317883" y="561588"/>
                </a:lnTo>
                <a:lnTo>
                  <a:pt x="1310373" y="579112"/>
                </a:lnTo>
                <a:close/>
              </a:path>
              <a:path w="3210560" h="1390650">
                <a:moveTo>
                  <a:pt x="1205233" y="534052"/>
                </a:moveTo>
                <a:lnTo>
                  <a:pt x="1135140" y="504011"/>
                </a:lnTo>
                <a:lnTo>
                  <a:pt x="1142650" y="486488"/>
                </a:lnTo>
                <a:lnTo>
                  <a:pt x="1212743" y="516528"/>
                </a:lnTo>
                <a:lnTo>
                  <a:pt x="1205233" y="534052"/>
                </a:lnTo>
                <a:close/>
              </a:path>
              <a:path w="3210560" h="1390650">
                <a:moveTo>
                  <a:pt x="1100093" y="488991"/>
                </a:moveTo>
                <a:lnTo>
                  <a:pt x="1029999" y="458951"/>
                </a:lnTo>
                <a:lnTo>
                  <a:pt x="1037509" y="441428"/>
                </a:lnTo>
                <a:lnTo>
                  <a:pt x="1107603" y="471468"/>
                </a:lnTo>
                <a:lnTo>
                  <a:pt x="1100093" y="488991"/>
                </a:lnTo>
                <a:close/>
              </a:path>
              <a:path w="3210560" h="1390650">
                <a:moveTo>
                  <a:pt x="994952" y="443931"/>
                </a:moveTo>
                <a:lnTo>
                  <a:pt x="924859" y="413891"/>
                </a:lnTo>
                <a:lnTo>
                  <a:pt x="932369" y="396368"/>
                </a:lnTo>
                <a:lnTo>
                  <a:pt x="1002462" y="426408"/>
                </a:lnTo>
                <a:lnTo>
                  <a:pt x="994952" y="443931"/>
                </a:lnTo>
                <a:close/>
              </a:path>
              <a:path w="3210560" h="1390650">
                <a:moveTo>
                  <a:pt x="889812" y="398871"/>
                </a:moveTo>
                <a:lnTo>
                  <a:pt x="819718" y="368831"/>
                </a:lnTo>
                <a:lnTo>
                  <a:pt x="827229" y="351308"/>
                </a:lnTo>
                <a:lnTo>
                  <a:pt x="897322" y="381348"/>
                </a:lnTo>
                <a:lnTo>
                  <a:pt x="889812" y="398871"/>
                </a:lnTo>
                <a:close/>
              </a:path>
              <a:path w="3210560" h="1390650">
                <a:moveTo>
                  <a:pt x="784672" y="353811"/>
                </a:moveTo>
                <a:lnTo>
                  <a:pt x="714578" y="323771"/>
                </a:lnTo>
                <a:lnTo>
                  <a:pt x="722088" y="306248"/>
                </a:lnTo>
                <a:lnTo>
                  <a:pt x="792182" y="336287"/>
                </a:lnTo>
                <a:lnTo>
                  <a:pt x="784672" y="353811"/>
                </a:lnTo>
                <a:close/>
              </a:path>
              <a:path w="3210560" h="1390650">
                <a:moveTo>
                  <a:pt x="679531" y="308751"/>
                </a:moveTo>
                <a:lnTo>
                  <a:pt x="609438" y="278711"/>
                </a:lnTo>
                <a:lnTo>
                  <a:pt x="616948" y="261187"/>
                </a:lnTo>
                <a:lnTo>
                  <a:pt x="687041" y="291227"/>
                </a:lnTo>
                <a:lnTo>
                  <a:pt x="679531" y="308751"/>
                </a:lnTo>
                <a:close/>
              </a:path>
              <a:path w="3210560" h="1390650">
                <a:moveTo>
                  <a:pt x="574391" y="263691"/>
                </a:moveTo>
                <a:lnTo>
                  <a:pt x="504297" y="233651"/>
                </a:lnTo>
                <a:lnTo>
                  <a:pt x="511807" y="216127"/>
                </a:lnTo>
                <a:lnTo>
                  <a:pt x="581901" y="246167"/>
                </a:lnTo>
                <a:lnTo>
                  <a:pt x="574391" y="263691"/>
                </a:lnTo>
                <a:close/>
              </a:path>
              <a:path w="3210560" h="1390650">
                <a:moveTo>
                  <a:pt x="469251" y="218630"/>
                </a:moveTo>
                <a:lnTo>
                  <a:pt x="399157" y="188590"/>
                </a:lnTo>
                <a:lnTo>
                  <a:pt x="406667" y="171067"/>
                </a:lnTo>
                <a:lnTo>
                  <a:pt x="476761" y="201107"/>
                </a:lnTo>
                <a:lnTo>
                  <a:pt x="469251" y="218630"/>
                </a:lnTo>
                <a:close/>
              </a:path>
              <a:path w="3210560" h="1390650">
                <a:moveTo>
                  <a:pt x="364110" y="173570"/>
                </a:moveTo>
                <a:lnTo>
                  <a:pt x="294017" y="143530"/>
                </a:lnTo>
                <a:lnTo>
                  <a:pt x="301527" y="126007"/>
                </a:lnTo>
                <a:lnTo>
                  <a:pt x="371620" y="156047"/>
                </a:lnTo>
                <a:lnTo>
                  <a:pt x="364110" y="173570"/>
                </a:lnTo>
                <a:close/>
              </a:path>
              <a:path w="3210560" h="1390650">
                <a:moveTo>
                  <a:pt x="258970" y="128510"/>
                </a:moveTo>
                <a:lnTo>
                  <a:pt x="188876" y="98470"/>
                </a:lnTo>
                <a:lnTo>
                  <a:pt x="196386" y="80947"/>
                </a:lnTo>
                <a:lnTo>
                  <a:pt x="266480" y="110987"/>
                </a:lnTo>
                <a:lnTo>
                  <a:pt x="258970" y="128510"/>
                </a:lnTo>
                <a:close/>
              </a:path>
              <a:path w="3210560" h="1390650">
                <a:moveTo>
                  <a:pt x="153829" y="83450"/>
                </a:moveTo>
                <a:lnTo>
                  <a:pt x="83736" y="53410"/>
                </a:lnTo>
                <a:lnTo>
                  <a:pt x="91246" y="35887"/>
                </a:lnTo>
                <a:lnTo>
                  <a:pt x="161339" y="65927"/>
                </a:lnTo>
                <a:lnTo>
                  <a:pt x="153829" y="83450"/>
                </a:lnTo>
                <a:close/>
              </a:path>
              <a:path w="3210560" h="1390650">
                <a:moveTo>
                  <a:pt x="48689" y="38390"/>
                </a:moveTo>
                <a:lnTo>
                  <a:pt x="0" y="17523"/>
                </a:lnTo>
                <a:lnTo>
                  <a:pt x="7510" y="0"/>
                </a:lnTo>
                <a:lnTo>
                  <a:pt x="56199" y="20866"/>
                </a:lnTo>
                <a:lnTo>
                  <a:pt x="48689" y="38390"/>
                </a:lnTo>
                <a:close/>
              </a:path>
            </a:pathLst>
          </a:custGeom>
          <a:solidFill>
            <a:srgbClr val="CBD5E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bg object 19"/>
          <p:cNvSpPr/>
          <p:nvPr/>
        </p:nvSpPr>
        <p:spPr>
          <a:xfrm>
            <a:off x="4575572" y="1830229"/>
            <a:ext cx="2402205" cy="1029653"/>
          </a:xfrm>
          <a:custGeom>
            <a:avLst/>
            <a:gdLst/>
            <a:ahLst/>
            <a:cxnLst/>
            <a:rect l="l" t="t" r="r" b="b"/>
            <a:pathLst>
              <a:path w="3202940" h="1372870">
                <a:moveTo>
                  <a:pt x="0" y="1372671"/>
                </a:moveTo>
                <a:lnTo>
                  <a:pt x="3202900" y="0"/>
                </a:lnTo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bg object 20"/>
          <p:cNvSpPr/>
          <p:nvPr/>
        </p:nvSpPr>
        <p:spPr>
          <a:xfrm>
            <a:off x="4572755" y="1823657"/>
            <a:ext cx="2407920" cy="1042988"/>
          </a:xfrm>
          <a:custGeom>
            <a:avLst/>
            <a:gdLst/>
            <a:ahLst/>
            <a:cxnLst/>
            <a:rect l="l" t="t" r="r" b="b"/>
            <a:pathLst>
              <a:path w="3210559" h="1390650">
                <a:moveTo>
                  <a:pt x="7510" y="1390194"/>
                </a:moveTo>
                <a:lnTo>
                  <a:pt x="0" y="1372671"/>
                </a:lnTo>
                <a:lnTo>
                  <a:pt x="70093" y="1342631"/>
                </a:lnTo>
                <a:lnTo>
                  <a:pt x="77603" y="1360154"/>
                </a:lnTo>
                <a:lnTo>
                  <a:pt x="7510" y="1390194"/>
                </a:lnTo>
                <a:close/>
              </a:path>
              <a:path w="3210559" h="1390650">
                <a:moveTo>
                  <a:pt x="112650" y="1345134"/>
                </a:moveTo>
                <a:lnTo>
                  <a:pt x="105140" y="1327611"/>
                </a:lnTo>
                <a:lnTo>
                  <a:pt x="175233" y="1297571"/>
                </a:lnTo>
                <a:lnTo>
                  <a:pt x="182743" y="1315094"/>
                </a:lnTo>
                <a:lnTo>
                  <a:pt x="112650" y="1345134"/>
                </a:lnTo>
                <a:close/>
              </a:path>
              <a:path w="3210559" h="1390650">
                <a:moveTo>
                  <a:pt x="217791" y="1300074"/>
                </a:moveTo>
                <a:lnTo>
                  <a:pt x="210280" y="1282551"/>
                </a:lnTo>
                <a:lnTo>
                  <a:pt x="280374" y="1252511"/>
                </a:lnTo>
                <a:lnTo>
                  <a:pt x="287884" y="1270034"/>
                </a:lnTo>
                <a:lnTo>
                  <a:pt x="217791" y="1300074"/>
                </a:lnTo>
                <a:close/>
              </a:path>
              <a:path w="3210559" h="1390650">
                <a:moveTo>
                  <a:pt x="322931" y="1255014"/>
                </a:moveTo>
                <a:lnTo>
                  <a:pt x="315421" y="1237491"/>
                </a:lnTo>
                <a:lnTo>
                  <a:pt x="385514" y="1207451"/>
                </a:lnTo>
                <a:lnTo>
                  <a:pt x="393024" y="1224974"/>
                </a:lnTo>
                <a:lnTo>
                  <a:pt x="322931" y="1255014"/>
                </a:lnTo>
                <a:close/>
              </a:path>
              <a:path w="3210559" h="1390650">
                <a:moveTo>
                  <a:pt x="428071" y="1209954"/>
                </a:moveTo>
                <a:lnTo>
                  <a:pt x="420561" y="1192431"/>
                </a:lnTo>
                <a:lnTo>
                  <a:pt x="490654" y="1162390"/>
                </a:lnTo>
                <a:lnTo>
                  <a:pt x="498164" y="1179914"/>
                </a:lnTo>
                <a:lnTo>
                  <a:pt x="428071" y="1209954"/>
                </a:lnTo>
                <a:close/>
              </a:path>
              <a:path w="3210559" h="1390650">
                <a:moveTo>
                  <a:pt x="533211" y="1164894"/>
                </a:moveTo>
                <a:lnTo>
                  <a:pt x="525701" y="1147370"/>
                </a:lnTo>
                <a:lnTo>
                  <a:pt x="595795" y="1117330"/>
                </a:lnTo>
                <a:lnTo>
                  <a:pt x="603305" y="1134854"/>
                </a:lnTo>
                <a:lnTo>
                  <a:pt x="533211" y="1164894"/>
                </a:lnTo>
                <a:close/>
              </a:path>
              <a:path w="3210559" h="1390650">
                <a:moveTo>
                  <a:pt x="638352" y="1119834"/>
                </a:moveTo>
                <a:lnTo>
                  <a:pt x="630842" y="1102310"/>
                </a:lnTo>
                <a:lnTo>
                  <a:pt x="700935" y="1072270"/>
                </a:lnTo>
                <a:lnTo>
                  <a:pt x="708445" y="1089793"/>
                </a:lnTo>
                <a:lnTo>
                  <a:pt x="638352" y="1119834"/>
                </a:lnTo>
                <a:close/>
              </a:path>
              <a:path w="3210559" h="1390650">
                <a:moveTo>
                  <a:pt x="743492" y="1074774"/>
                </a:moveTo>
                <a:lnTo>
                  <a:pt x="735982" y="1057250"/>
                </a:lnTo>
                <a:lnTo>
                  <a:pt x="806076" y="1027210"/>
                </a:lnTo>
                <a:lnTo>
                  <a:pt x="813586" y="1044733"/>
                </a:lnTo>
                <a:lnTo>
                  <a:pt x="743492" y="1074774"/>
                </a:lnTo>
                <a:close/>
              </a:path>
              <a:path w="3210559" h="1390650">
                <a:moveTo>
                  <a:pt x="848632" y="1029713"/>
                </a:moveTo>
                <a:lnTo>
                  <a:pt x="841122" y="1012190"/>
                </a:lnTo>
                <a:lnTo>
                  <a:pt x="911216" y="982150"/>
                </a:lnTo>
                <a:lnTo>
                  <a:pt x="918726" y="999673"/>
                </a:lnTo>
                <a:lnTo>
                  <a:pt x="848632" y="1029713"/>
                </a:lnTo>
                <a:close/>
              </a:path>
              <a:path w="3210559" h="1390650">
                <a:moveTo>
                  <a:pt x="953773" y="984653"/>
                </a:moveTo>
                <a:lnTo>
                  <a:pt x="946263" y="967130"/>
                </a:lnTo>
                <a:lnTo>
                  <a:pt x="1016357" y="937090"/>
                </a:lnTo>
                <a:lnTo>
                  <a:pt x="1023867" y="954613"/>
                </a:lnTo>
                <a:lnTo>
                  <a:pt x="953773" y="984653"/>
                </a:lnTo>
                <a:close/>
              </a:path>
              <a:path w="3210559" h="1390650">
                <a:moveTo>
                  <a:pt x="1058913" y="939593"/>
                </a:moveTo>
                <a:lnTo>
                  <a:pt x="1051403" y="922070"/>
                </a:lnTo>
                <a:lnTo>
                  <a:pt x="1121497" y="892029"/>
                </a:lnTo>
                <a:lnTo>
                  <a:pt x="1129007" y="909553"/>
                </a:lnTo>
                <a:lnTo>
                  <a:pt x="1058913" y="939593"/>
                </a:lnTo>
                <a:close/>
              </a:path>
              <a:path w="3210559" h="1390650">
                <a:moveTo>
                  <a:pt x="1164054" y="894533"/>
                </a:moveTo>
                <a:lnTo>
                  <a:pt x="1156544" y="877009"/>
                </a:lnTo>
                <a:lnTo>
                  <a:pt x="1226637" y="846969"/>
                </a:lnTo>
                <a:lnTo>
                  <a:pt x="1234147" y="864493"/>
                </a:lnTo>
                <a:lnTo>
                  <a:pt x="1164054" y="894533"/>
                </a:lnTo>
                <a:close/>
              </a:path>
              <a:path w="3210559" h="1390650">
                <a:moveTo>
                  <a:pt x="1269194" y="849473"/>
                </a:moveTo>
                <a:lnTo>
                  <a:pt x="1261684" y="831949"/>
                </a:lnTo>
                <a:lnTo>
                  <a:pt x="1331778" y="801909"/>
                </a:lnTo>
                <a:lnTo>
                  <a:pt x="1339288" y="819433"/>
                </a:lnTo>
                <a:lnTo>
                  <a:pt x="1269194" y="849473"/>
                </a:lnTo>
                <a:close/>
              </a:path>
              <a:path w="3210559" h="1390650">
                <a:moveTo>
                  <a:pt x="1374334" y="804412"/>
                </a:moveTo>
                <a:lnTo>
                  <a:pt x="1366824" y="786889"/>
                </a:lnTo>
                <a:lnTo>
                  <a:pt x="1436918" y="756849"/>
                </a:lnTo>
                <a:lnTo>
                  <a:pt x="1444428" y="774372"/>
                </a:lnTo>
                <a:lnTo>
                  <a:pt x="1374334" y="804412"/>
                </a:lnTo>
                <a:close/>
              </a:path>
              <a:path w="3210559" h="1390650">
                <a:moveTo>
                  <a:pt x="1479475" y="759352"/>
                </a:moveTo>
                <a:lnTo>
                  <a:pt x="1471965" y="741829"/>
                </a:lnTo>
                <a:lnTo>
                  <a:pt x="1542058" y="711789"/>
                </a:lnTo>
                <a:lnTo>
                  <a:pt x="1549568" y="729312"/>
                </a:lnTo>
                <a:lnTo>
                  <a:pt x="1479475" y="759352"/>
                </a:lnTo>
                <a:close/>
              </a:path>
              <a:path w="3210559" h="1390650">
                <a:moveTo>
                  <a:pt x="1584615" y="714292"/>
                </a:moveTo>
                <a:lnTo>
                  <a:pt x="1577105" y="696769"/>
                </a:lnTo>
                <a:lnTo>
                  <a:pt x="1647198" y="666729"/>
                </a:lnTo>
                <a:lnTo>
                  <a:pt x="1654708" y="684252"/>
                </a:lnTo>
                <a:lnTo>
                  <a:pt x="1584615" y="714292"/>
                </a:lnTo>
                <a:close/>
              </a:path>
              <a:path w="3210559" h="1390650">
                <a:moveTo>
                  <a:pt x="1689755" y="669232"/>
                </a:moveTo>
                <a:lnTo>
                  <a:pt x="1682245" y="651709"/>
                </a:lnTo>
                <a:lnTo>
                  <a:pt x="1752339" y="621668"/>
                </a:lnTo>
                <a:lnTo>
                  <a:pt x="1759849" y="639192"/>
                </a:lnTo>
                <a:lnTo>
                  <a:pt x="1689755" y="669232"/>
                </a:lnTo>
                <a:close/>
              </a:path>
              <a:path w="3210559" h="1390650">
                <a:moveTo>
                  <a:pt x="1794896" y="624172"/>
                </a:moveTo>
                <a:lnTo>
                  <a:pt x="1787386" y="606648"/>
                </a:lnTo>
                <a:lnTo>
                  <a:pt x="1857479" y="576608"/>
                </a:lnTo>
                <a:lnTo>
                  <a:pt x="1864989" y="594132"/>
                </a:lnTo>
                <a:lnTo>
                  <a:pt x="1794896" y="624172"/>
                </a:lnTo>
                <a:close/>
              </a:path>
              <a:path w="3210559" h="1390650">
                <a:moveTo>
                  <a:pt x="1900036" y="579112"/>
                </a:moveTo>
                <a:lnTo>
                  <a:pt x="1892526" y="561588"/>
                </a:lnTo>
                <a:lnTo>
                  <a:pt x="1962620" y="531548"/>
                </a:lnTo>
                <a:lnTo>
                  <a:pt x="1970130" y="549072"/>
                </a:lnTo>
                <a:lnTo>
                  <a:pt x="1900036" y="579112"/>
                </a:lnTo>
                <a:close/>
              </a:path>
              <a:path w="3210559" h="1390650">
                <a:moveTo>
                  <a:pt x="2005176" y="534052"/>
                </a:moveTo>
                <a:lnTo>
                  <a:pt x="1997666" y="516528"/>
                </a:lnTo>
                <a:lnTo>
                  <a:pt x="2067760" y="486488"/>
                </a:lnTo>
                <a:lnTo>
                  <a:pt x="2075270" y="504011"/>
                </a:lnTo>
                <a:lnTo>
                  <a:pt x="2005176" y="534052"/>
                </a:lnTo>
                <a:close/>
              </a:path>
              <a:path w="3210559" h="1390650">
                <a:moveTo>
                  <a:pt x="2110317" y="488991"/>
                </a:moveTo>
                <a:lnTo>
                  <a:pt x="2102807" y="471468"/>
                </a:lnTo>
                <a:lnTo>
                  <a:pt x="2172901" y="441428"/>
                </a:lnTo>
                <a:lnTo>
                  <a:pt x="2180411" y="458951"/>
                </a:lnTo>
                <a:lnTo>
                  <a:pt x="2110317" y="488991"/>
                </a:lnTo>
                <a:close/>
              </a:path>
              <a:path w="3210559" h="1390650">
                <a:moveTo>
                  <a:pt x="2215457" y="443931"/>
                </a:moveTo>
                <a:lnTo>
                  <a:pt x="2207947" y="426408"/>
                </a:lnTo>
                <a:lnTo>
                  <a:pt x="2278041" y="396368"/>
                </a:lnTo>
                <a:lnTo>
                  <a:pt x="2285551" y="413891"/>
                </a:lnTo>
                <a:lnTo>
                  <a:pt x="2215457" y="443931"/>
                </a:lnTo>
                <a:close/>
              </a:path>
              <a:path w="3210559" h="1390650">
                <a:moveTo>
                  <a:pt x="2320598" y="398871"/>
                </a:moveTo>
                <a:lnTo>
                  <a:pt x="2313088" y="381348"/>
                </a:lnTo>
                <a:lnTo>
                  <a:pt x="2383181" y="351308"/>
                </a:lnTo>
                <a:lnTo>
                  <a:pt x="2390691" y="368831"/>
                </a:lnTo>
                <a:lnTo>
                  <a:pt x="2320598" y="398871"/>
                </a:lnTo>
                <a:close/>
              </a:path>
              <a:path w="3210559" h="1390650">
                <a:moveTo>
                  <a:pt x="2425738" y="353811"/>
                </a:moveTo>
                <a:lnTo>
                  <a:pt x="2418228" y="336287"/>
                </a:lnTo>
                <a:lnTo>
                  <a:pt x="2488322" y="306248"/>
                </a:lnTo>
                <a:lnTo>
                  <a:pt x="2495832" y="323771"/>
                </a:lnTo>
                <a:lnTo>
                  <a:pt x="2425738" y="353811"/>
                </a:lnTo>
                <a:close/>
              </a:path>
              <a:path w="3210559" h="1390650">
                <a:moveTo>
                  <a:pt x="2530878" y="308751"/>
                </a:moveTo>
                <a:lnTo>
                  <a:pt x="2523368" y="291227"/>
                </a:lnTo>
                <a:lnTo>
                  <a:pt x="2593461" y="261187"/>
                </a:lnTo>
                <a:lnTo>
                  <a:pt x="2600971" y="278711"/>
                </a:lnTo>
                <a:lnTo>
                  <a:pt x="2530878" y="308751"/>
                </a:lnTo>
                <a:close/>
              </a:path>
              <a:path w="3210559" h="1390650">
                <a:moveTo>
                  <a:pt x="2636019" y="263691"/>
                </a:moveTo>
                <a:lnTo>
                  <a:pt x="2628509" y="246167"/>
                </a:lnTo>
                <a:lnTo>
                  <a:pt x="2698602" y="216127"/>
                </a:lnTo>
                <a:lnTo>
                  <a:pt x="2706112" y="233651"/>
                </a:lnTo>
                <a:lnTo>
                  <a:pt x="2636019" y="263691"/>
                </a:lnTo>
                <a:close/>
              </a:path>
              <a:path w="3210559" h="1390650">
                <a:moveTo>
                  <a:pt x="2741159" y="218630"/>
                </a:moveTo>
                <a:lnTo>
                  <a:pt x="2733649" y="201107"/>
                </a:lnTo>
                <a:lnTo>
                  <a:pt x="2803742" y="171067"/>
                </a:lnTo>
                <a:lnTo>
                  <a:pt x="2811252" y="188590"/>
                </a:lnTo>
                <a:lnTo>
                  <a:pt x="2741159" y="218630"/>
                </a:lnTo>
                <a:close/>
              </a:path>
              <a:path w="3210559" h="1390650">
                <a:moveTo>
                  <a:pt x="2846299" y="173570"/>
                </a:moveTo>
                <a:lnTo>
                  <a:pt x="2838789" y="156047"/>
                </a:lnTo>
                <a:lnTo>
                  <a:pt x="2908883" y="126007"/>
                </a:lnTo>
                <a:lnTo>
                  <a:pt x="2916393" y="143530"/>
                </a:lnTo>
                <a:lnTo>
                  <a:pt x="2846299" y="173570"/>
                </a:lnTo>
                <a:close/>
              </a:path>
              <a:path w="3210559" h="1390650">
                <a:moveTo>
                  <a:pt x="2951440" y="128510"/>
                </a:moveTo>
                <a:lnTo>
                  <a:pt x="2943930" y="110987"/>
                </a:lnTo>
                <a:lnTo>
                  <a:pt x="3014023" y="80947"/>
                </a:lnTo>
                <a:lnTo>
                  <a:pt x="3021533" y="98470"/>
                </a:lnTo>
                <a:lnTo>
                  <a:pt x="2951440" y="128510"/>
                </a:lnTo>
                <a:close/>
              </a:path>
              <a:path w="3210559" h="1390650">
                <a:moveTo>
                  <a:pt x="3056580" y="83450"/>
                </a:moveTo>
                <a:lnTo>
                  <a:pt x="3049070" y="65927"/>
                </a:lnTo>
                <a:lnTo>
                  <a:pt x="3119164" y="35887"/>
                </a:lnTo>
                <a:lnTo>
                  <a:pt x="3126674" y="53410"/>
                </a:lnTo>
                <a:lnTo>
                  <a:pt x="3056580" y="83450"/>
                </a:lnTo>
                <a:close/>
              </a:path>
              <a:path w="3210559" h="1390650">
                <a:moveTo>
                  <a:pt x="3161720" y="38390"/>
                </a:moveTo>
                <a:lnTo>
                  <a:pt x="3154210" y="20866"/>
                </a:lnTo>
                <a:lnTo>
                  <a:pt x="3202900" y="0"/>
                </a:lnTo>
                <a:lnTo>
                  <a:pt x="3210410" y="17523"/>
                </a:lnTo>
                <a:lnTo>
                  <a:pt x="3161720" y="38390"/>
                </a:lnTo>
                <a:close/>
              </a:path>
            </a:pathLst>
          </a:custGeom>
          <a:solidFill>
            <a:srgbClr val="CBD5E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1" name="bg object 21"/>
          <p:cNvSpPr/>
          <p:nvPr/>
        </p:nvSpPr>
        <p:spPr>
          <a:xfrm>
            <a:off x="2173397" y="2859732"/>
            <a:ext cx="2402205" cy="1029653"/>
          </a:xfrm>
          <a:custGeom>
            <a:avLst/>
            <a:gdLst/>
            <a:ahLst/>
            <a:cxnLst/>
            <a:rect l="l" t="t" r="r" b="b"/>
            <a:pathLst>
              <a:path w="3202940" h="1372870">
                <a:moveTo>
                  <a:pt x="0" y="1372671"/>
                </a:moveTo>
                <a:lnTo>
                  <a:pt x="3202900" y="0"/>
                </a:lnTo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2" name="bg object 22"/>
          <p:cNvSpPr/>
          <p:nvPr/>
        </p:nvSpPr>
        <p:spPr>
          <a:xfrm>
            <a:off x="2170580" y="2853161"/>
            <a:ext cx="2407920" cy="1042988"/>
          </a:xfrm>
          <a:custGeom>
            <a:avLst/>
            <a:gdLst/>
            <a:ahLst/>
            <a:cxnLst/>
            <a:rect l="l" t="t" r="r" b="b"/>
            <a:pathLst>
              <a:path w="3210560" h="1390650">
                <a:moveTo>
                  <a:pt x="3140317" y="47563"/>
                </a:moveTo>
                <a:lnTo>
                  <a:pt x="3132807" y="30040"/>
                </a:lnTo>
                <a:lnTo>
                  <a:pt x="3202900" y="0"/>
                </a:lnTo>
                <a:lnTo>
                  <a:pt x="3210410" y="17523"/>
                </a:lnTo>
                <a:lnTo>
                  <a:pt x="3140317" y="47563"/>
                </a:lnTo>
                <a:close/>
              </a:path>
              <a:path w="3210560" h="1390650">
                <a:moveTo>
                  <a:pt x="3035176" y="92623"/>
                </a:moveTo>
                <a:lnTo>
                  <a:pt x="3027666" y="75100"/>
                </a:lnTo>
                <a:lnTo>
                  <a:pt x="3097760" y="45060"/>
                </a:lnTo>
                <a:lnTo>
                  <a:pt x="3105270" y="62583"/>
                </a:lnTo>
                <a:lnTo>
                  <a:pt x="3035176" y="92623"/>
                </a:lnTo>
                <a:close/>
              </a:path>
              <a:path w="3210560" h="1390650">
                <a:moveTo>
                  <a:pt x="2930036" y="137683"/>
                </a:moveTo>
                <a:lnTo>
                  <a:pt x="2922526" y="120160"/>
                </a:lnTo>
                <a:lnTo>
                  <a:pt x="2992619" y="90120"/>
                </a:lnTo>
                <a:lnTo>
                  <a:pt x="3000129" y="107643"/>
                </a:lnTo>
                <a:lnTo>
                  <a:pt x="2930036" y="137683"/>
                </a:lnTo>
                <a:close/>
              </a:path>
              <a:path w="3210560" h="1390650">
                <a:moveTo>
                  <a:pt x="2824895" y="182744"/>
                </a:moveTo>
                <a:lnTo>
                  <a:pt x="2817385" y="165220"/>
                </a:lnTo>
                <a:lnTo>
                  <a:pt x="2887479" y="135180"/>
                </a:lnTo>
                <a:lnTo>
                  <a:pt x="2894989" y="152703"/>
                </a:lnTo>
                <a:lnTo>
                  <a:pt x="2824895" y="182744"/>
                </a:lnTo>
                <a:close/>
              </a:path>
              <a:path w="3210560" h="1390650">
                <a:moveTo>
                  <a:pt x="2719755" y="227804"/>
                </a:moveTo>
                <a:lnTo>
                  <a:pt x="2712245" y="210280"/>
                </a:lnTo>
                <a:lnTo>
                  <a:pt x="2782339" y="180240"/>
                </a:lnTo>
                <a:lnTo>
                  <a:pt x="2789849" y="197764"/>
                </a:lnTo>
                <a:lnTo>
                  <a:pt x="2719755" y="227804"/>
                </a:lnTo>
                <a:close/>
              </a:path>
              <a:path w="3210560" h="1390650">
                <a:moveTo>
                  <a:pt x="2614615" y="272864"/>
                </a:moveTo>
                <a:lnTo>
                  <a:pt x="2607105" y="255340"/>
                </a:lnTo>
                <a:lnTo>
                  <a:pt x="2677198" y="225300"/>
                </a:lnTo>
                <a:lnTo>
                  <a:pt x="2684708" y="242824"/>
                </a:lnTo>
                <a:lnTo>
                  <a:pt x="2614615" y="272864"/>
                </a:lnTo>
                <a:close/>
              </a:path>
              <a:path w="3210560" h="1390650">
                <a:moveTo>
                  <a:pt x="2509474" y="317924"/>
                </a:moveTo>
                <a:lnTo>
                  <a:pt x="2501964" y="300400"/>
                </a:lnTo>
                <a:lnTo>
                  <a:pt x="2572058" y="270360"/>
                </a:lnTo>
                <a:lnTo>
                  <a:pt x="2579568" y="287884"/>
                </a:lnTo>
                <a:lnTo>
                  <a:pt x="2509474" y="317924"/>
                </a:lnTo>
                <a:close/>
              </a:path>
              <a:path w="3210560" h="1390650">
                <a:moveTo>
                  <a:pt x="2404334" y="362984"/>
                </a:moveTo>
                <a:lnTo>
                  <a:pt x="2396824" y="345460"/>
                </a:lnTo>
                <a:lnTo>
                  <a:pt x="2466917" y="315420"/>
                </a:lnTo>
                <a:lnTo>
                  <a:pt x="2474427" y="332944"/>
                </a:lnTo>
                <a:lnTo>
                  <a:pt x="2404334" y="362984"/>
                </a:lnTo>
                <a:close/>
              </a:path>
              <a:path w="3210560" h="1390650">
                <a:moveTo>
                  <a:pt x="2299194" y="408044"/>
                </a:moveTo>
                <a:lnTo>
                  <a:pt x="2291683" y="390521"/>
                </a:lnTo>
                <a:lnTo>
                  <a:pt x="2361777" y="360481"/>
                </a:lnTo>
                <a:lnTo>
                  <a:pt x="2369287" y="378004"/>
                </a:lnTo>
                <a:lnTo>
                  <a:pt x="2299194" y="408044"/>
                </a:lnTo>
                <a:close/>
              </a:path>
              <a:path w="3210560" h="1390650">
                <a:moveTo>
                  <a:pt x="2194053" y="453104"/>
                </a:moveTo>
                <a:lnTo>
                  <a:pt x="2186543" y="435581"/>
                </a:lnTo>
                <a:lnTo>
                  <a:pt x="2256637" y="405541"/>
                </a:lnTo>
                <a:lnTo>
                  <a:pt x="2264147" y="423064"/>
                </a:lnTo>
                <a:lnTo>
                  <a:pt x="2194053" y="453104"/>
                </a:lnTo>
                <a:close/>
              </a:path>
              <a:path w="3210560" h="1390650">
                <a:moveTo>
                  <a:pt x="2088913" y="498165"/>
                </a:moveTo>
                <a:lnTo>
                  <a:pt x="2081403" y="480641"/>
                </a:lnTo>
                <a:lnTo>
                  <a:pt x="2151496" y="450601"/>
                </a:lnTo>
                <a:lnTo>
                  <a:pt x="2159006" y="468125"/>
                </a:lnTo>
                <a:lnTo>
                  <a:pt x="2088913" y="498165"/>
                </a:lnTo>
                <a:close/>
              </a:path>
              <a:path w="3210560" h="1390650">
                <a:moveTo>
                  <a:pt x="1983773" y="543225"/>
                </a:moveTo>
                <a:lnTo>
                  <a:pt x="1976263" y="525701"/>
                </a:lnTo>
                <a:lnTo>
                  <a:pt x="2046356" y="495661"/>
                </a:lnTo>
                <a:lnTo>
                  <a:pt x="2053866" y="513185"/>
                </a:lnTo>
                <a:lnTo>
                  <a:pt x="1983773" y="543225"/>
                </a:lnTo>
                <a:close/>
              </a:path>
              <a:path w="3210560" h="1390650">
                <a:moveTo>
                  <a:pt x="1878632" y="588285"/>
                </a:moveTo>
                <a:lnTo>
                  <a:pt x="1871122" y="570761"/>
                </a:lnTo>
                <a:lnTo>
                  <a:pt x="1941216" y="540721"/>
                </a:lnTo>
                <a:lnTo>
                  <a:pt x="1948726" y="558245"/>
                </a:lnTo>
                <a:lnTo>
                  <a:pt x="1878632" y="588285"/>
                </a:lnTo>
                <a:close/>
              </a:path>
              <a:path w="3210560" h="1390650">
                <a:moveTo>
                  <a:pt x="1773492" y="633345"/>
                </a:moveTo>
                <a:lnTo>
                  <a:pt x="1765982" y="615822"/>
                </a:lnTo>
                <a:lnTo>
                  <a:pt x="1836075" y="585781"/>
                </a:lnTo>
                <a:lnTo>
                  <a:pt x="1843585" y="603305"/>
                </a:lnTo>
                <a:lnTo>
                  <a:pt x="1773492" y="633345"/>
                </a:lnTo>
                <a:close/>
              </a:path>
              <a:path w="3210560" h="1390650">
                <a:moveTo>
                  <a:pt x="1668351" y="678405"/>
                </a:moveTo>
                <a:lnTo>
                  <a:pt x="1660841" y="660882"/>
                </a:lnTo>
                <a:lnTo>
                  <a:pt x="1730935" y="630841"/>
                </a:lnTo>
                <a:lnTo>
                  <a:pt x="1738445" y="648365"/>
                </a:lnTo>
                <a:lnTo>
                  <a:pt x="1668351" y="678405"/>
                </a:lnTo>
                <a:close/>
              </a:path>
              <a:path w="3210560" h="1390650">
                <a:moveTo>
                  <a:pt x="1563211" y="723465"/>
                </a:moveTo>
                <a:lnTo>
                  <a:pt x="1555701" y="705942"/>
                </a:lnTo>
                <a:lnTo>
                  <a:pt x="1625795" y="675902"/>
                </a:lnTo>
                <a:lnTo>
                  <a:pt x="1633305" y="693425"/>
                </a:lnTo>
                <a:lnTo>
                  <a:pt x="1563211" y="723465"/>
                </a:lnTo>
                <a:close/>
              </a:path>
              <a:path w="3210560" h="1390650">
                <a:moveTo>
                  <a:pt x="1458071" y="768526"/>
                </a:moveTo>
                <a:lnTo>
                  <a:pt x="1450561" y="751002"/>
                </a:lnTo>
                <a:lnTo>
                  <a:pt x="1520654" y="720962"/>
                </a:lnTo>
                <a:lnTo>
                  <a:pt x="1528164" y="738486"/>
                </a:lnTo>
                <a:lnTo>
                  <a:pt x="1458071" y="768526"/>
                </a:lnTo>
                <a:close/>
              </a:path>
              <a:path w="3210560" h="1390650">
                <a:moveTo>
                  <a:pt x="1352930" y="813586"/>
                </a:moveTo>
                <a:lnTo>
                  <a:pt x="1345420" y="796062"/>
                </a:lnTo>
                <a:lnTo>
                  <a:pt x="1415514" y="766022"/>
                </a:lnTo>
                <a:lnTo>
                  <a:pt x="1423024" y="783546"/>
                </a:lnTo>
                <a:lnTo>
                  <a:pt x="1352930" y="813586"/>
                </a:lnTo>
                <a:close/>
              </a:path>
              <a:path w="3210560" h="1390650">
                <a:moveTo>
                  <a:pt x="1247790" y="858646"/>
                </a:moveTo>
                <a:lnTo>
                  <a:pt x="1240280" y="841122"/>
                </a:lnTo>
                <a:lnTo>
                  <a:pt x="1310373" y="811082"/>
                </a:lnTo>
                <a:lnTo>
                  <a:pt x="1317883" y="828606"/>
                </a:lnTo>
                <a:lnTo>
                  <a:pt x="1247790" y="858646"/>
                </a:lnTo>
                <a:close/>
              </a:path>
              <a:path w="3210560" h="1390650">
                <a:moveTo>
                  <a:pt x="1142650" y="903706"/>
                </a:moveTo>
                <a:lnTo>
                  <a:pt x="1135140" y="886182"/>
                </a:lnTo>
                <a:lnTo>
                  <a:pt x="1205233" y="856142"/>
                </a:lnTo>
                <a:lnTo>
                  <a:pt x="1212743" y="873666"/>
                </a:lnTo>
                <a:lnTo>
                  <a:pt x="1142650" y="903706"/>
                </a:lnTo>
                <a:close/>
              </a:path>
              <a:path w="3210560" h="1390650">
                <a:moveTo>
                  <a:pt x="1037509" y="948766"/>
                </a:moveTo>
                <a:lnTo>
                  <a:pt x="1029999" y="931243"/>
                </a:lnTo>
                <a:lnTo>
                  <a:pt x="1100093" y="901203"/>
                </a:lnTo>
                <a:lnTo>
                  <a:pt x="1107603" y="918726"/>
                </a:lnTo>
                <a:lnTo>
                  <a:pt x="1037509" y="948766"/>
                </a:lnTo>
                <a:close/>
              </a:path>
              <a:path w="3210560" h="1390650">
                <a:moveTo>
                  <a:pt x="932369" y="993826"/>
                </a:moveTo>
                <a:lnTo>
                  <a:pt x="924859" y="976303"/>
                </a:lnTo>
                <a:lnTo>
                  <a:pt x="994952" y="946263"/>
                </a:lnTo>
                <a:lnTo>
                  <a:pt x="1002462" y="963786"/>
                </a:lnTo>
                <a:lnTo>
                  <a:pt x="932369" y="993826"/>
                </a:lnTo>
                <a:close/>
              </a:path>
              <a:path w="3210560" h="1390650">
                <a:moveTo>
                  <a:pt x="827229" y="1038887"/>
                </a:moveTo>
                <a:lnTo>
                  <a:pt x="819718" y="1021363"/>
                </a:lnTo>
                <a:lnTo>
                  <a:pt x="889812" y="991323"/>
                </a:lnTo>
                <a:lnTo>
                  <a:pt x="897322" y="1008846"/>
                </a:lnTo>
                <a:lnTo>
                  <a:pt x="827229" y="1038887"/>
                </a:lnTo>
                <a:close/>
              </a:path>
              <a:path w="3210560" h="1390650">
                <a:moveTo>
                  <a:pt x="722088" y="1083947"/>
                </a:moveTo>
                <a:lnTo>
                  <a:pt x="714578" y="1066423"/>
                </a:lnTo>
                <a:lnTo>
                  <a:pt x="784672" y="1036383"/>
                </a:lnTo>
                <a:lnTo>
                  <a:pt x="792182" y="1053907"/>
                </a:lnTo>
                <a:lnTo>
                  <a:pt x="722088" y="1083947"/>
                </a:lnTo>
                <a:close/>
              </a:path>
              <a:path w="3210560" h="1390650">
                <a:moveTo>
                  <a:pt x="616948" y="1129007"/>
                </a:moveTo>
                <a:lnTo>
                  <a:pt x="609438" y="1111483"/>
                </a:lnTo>
                <a:lnTo>
                  <a:pt x="679531" y="1081443"/>
                </a:lnTo>
                <a:lnTo>
                  <a:pt x="687041" y="1098967"/>
                </a:lnTo>
                <a:lnTo>
                  <a:pt x="616948" y="1129007"/>
                </a:lnTo>
                <a:close/>
              </a:path>
              <a:path w="3210560" h="1390650">
                <a:moveTo>
                  <a:pt x="511807" y="1174067"/>
                </a:moveTo>
                <a:lnTo>
                  <a:pt x="504297" y="1156543"/>
                </a:lnTo>
                <a:lnTo>
                  <a:pt x="574391" y="1126503"/>
                </a:lnTo>
                <a:lnTo>
                  <a:pt x="581901" y="1144027"/>
                </a:lnTo>
                <a:lnTo>
                  <a:pt x="511807" y="1174067"/>
                </a:lnTo>
                <a:close/>
              </a:path>
              <a:path w="3210560" h="1390650">
                <a:moveTo>
                  <a:pt x="406667" y="1219127"/>
                </a:moveTo>
                <a:lnTo>
                  <a:pt x="399157" y="1201604"/>
                </a:lnTo>
                <a:lnTo>
                  <a:pt x="469251" y="1171563"/>
                </a:lnTo>
                <a:lnTo>
                  <a:pt x="476761" y="1189087"/>
                </a:lnTo>
                <a:lnTo>
                  <a:pt x="406667" y="1219127"/>
                </a:lnTo>
                <a:close/>
              </a:path>
              <a:path w="3210560" h="1390650">
                <a:moveTo>
                  <a:pt x="301527" y="1264187"/>
                </a:moveTo>
                <a:lnTo>
                  <a:pt x="294017" y="1246664"/>
                </a:lnTo>
                <a:lnTo>
                  <a:pt x="364110" y="1216623"/>
                </a:lnTo>
                <a:lnTo>
                  <a:pt x="371620" y="1234147"/>
                </a:lnTo>
                <a:lnTo>
                  <a:pt x="301527" y="1264187"/>
                </a:lnTo>
                <a:close/>
              </a:path>
              <a:path w="3210560" h="1390650">
                <a:moveTo>
                  <a:pt x="196386" y="1309247"/>
                </a:moveTo>
                <a:lnTo>
                  <a:pt x="188876" y="1291724"/>
                </a:lnTo>
                <a:lnTo>
                  <a:pt x="258970" y="1261683"/>
                </a:lnTo>
                <a:lnTo>
                  <a:pt x="266480" y="1279207"/>
                </a:lnTo>
                <a:lnTo>
                  <a:pt x="196386" y="1309247"/>
                </a:lnTo>
                <a:close/>
              </a:path>
              <a:path w="3210560" h="1390650">
                <a:moveTo>
                  <a:pt x="91246" y="1354308"/>
                </a:moveTo>
                <a:lnTo>
                  <a:pt x="83736" y="1336784"/>
                </a:lnTo>
                <a:lnTo>
                  <a:pt x="153829" y="1306744"/>
                </a:lnTo>
                <a:lnTo>
                  <a:pt x="161339" y="1324268"/>
                </a:lnTo>
                <a:lnTo>
                  <a:pt x="91246" y="1354308"/>
                </a:lnTo>
                <a:close/>
              </a:path>
              <a:path w="3210560" h="1390650">
                <a:moveTo>
                  <a:pt x="7510" y="1390195"/>
                </a:moveTo>
                <a:lnTo>
                  <a:pt x="0" y="1372671"/>
                </a:lnTo>
                <a:lnTo>
                  <a:pt x="48689" y="1351804"/>
                </a:lnTo>
                <a:lnTo>
                  <a:pt x="56199" y="1369328"/>
                </a:lnTo>
                <a:lnTo>
                  <a:pt x="7510" y="1390195"/>
                </a:lnTo>
                <a:close/>
              </a:path>
            </a:pathLst>
          </a:custGeom>
          <a:solidFill>
            <a:srgbClr val="CBD5E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bg object 23"/>
          <p:cNvSpPr/>
          <p:nvPr/>
        </p:nvSpPr>
        <p:spPr>
          <a:xfrm>
            <a:off x="4575572" y="2859732"/>
            <a:ext cx="2402205" cy="1029653"/>
          </a:xfrm>
          <a:custGeom>
            <a:avLst/>
            <a:gdLst/>
            <a:ahLst/>
            <a:cxnLst/>
            <a:rect l="l" t="t" r="r" b="b"/>
            <a:pathLst>
              <a:path w="3202940" h="1372870">
                <a:moveTo>
                  <a:pt x="3202900" y="1372671"/>
                </a:moveTo>
                <a:lnTo>
                  <a:pt x="0" y="0"/>
                </a:lnTo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4" name="bg object 24"/>
          <p:cNvSpPr/>
          <p:nvPr/>
        </p:nvSpPr>
        <p:spPr>
          <a:xfrm>
            <a:off x="4572755" y="2853161"/>
            <a:ext cx="2407920" cy="1042988"/>
          </a:xfrm>
          <a:custGeom>
            <a:avLst/>
            <a:gdLst/>
            <a:ahLst/>
            <a:cxnLst/>
            <a:rect l="l" t="t" r="r" b="b"/>
            <a:pathLst>
              <a:path w="3210559" h="1390650">
                <a:moveTo>
                  <a:pt x="70093" y="47563"/>
                </a:moveTo>
                <a:lnTo>
                  <a:pt x="0" y="17523"/>
                </a:lnTo>
                <a:lnTo>
                  <a:pt x="7510" y="0"/>
                </a:lnTo>
                <a:lnTo>
                  <a:pt x="77603" y="30040"/>
                </a:lnTo>
                <a:lnTo>
                  <a:pt x="70093" y="47563"/>
                </a:lnTo>
                <a:close/>
              </a:path>
              <a:path w="3210559" h="1390650">
                <a:moveTo>
                  <a:pt x="175233" y="92623"/>
                </a:moveTo>
                <a:lnTo>
                  <a:pt x="105140" y="62583"/>
                </a:lnTo>
                <a:lnTo>
                  <a:pt x="112650" y="45060"/>
                </a:lnTo>
                <a:lnTo>
                  <a:pt x="182743" y="75100"/>
                </a:lnTo>
                <a:lnTo>
                  <a:pt x="175233" y="92623"/>
                </a:lnTo>
                <a:close/>
              </a:path>
              <a:path w="3210559" h="1390650">
                <a:moveTo>
                  <a:pt x="280374" y="137683"/>
                </a:moveTo>
                <a:lnTo>
                  <a:pt x="210280" y="107643"/>
                </a:lnTo>
                <a:lnTo>
                  <a:pt x="217791" y="90120"/>
                </a:lnTo>
                <a:lnTo>
                  <a:pt x="287884" y="120160"/>
                </a:lnTo>
                <a:lnTo>
                  <a:pt x="280374" y="137683"/>
                </a:lnTo>
                <a:close/>
              </a:path>
              <a:path w="3210559" h="1390650">
                <a:moveTo>
                  <a:pt x="385514" y="182744"/>
                </a:moveTo>
                <a:lnTo>
                  <a:pt x="315421" y="152703"/>
                </a:lnTo>
                <a:lnTo>
                  <a:pt x="322931" y="135180"/>
                </a:lnTo>
                <a:lnTo>
                  <a:pt x="393024" y="165220"/>
                </a:lnTo>
                <a:lnTo>
                  <a:pt x="385514" y="182744"/>
                </a:lnTo>
                <a:close/>
              </a:path>
              <a:path w="3210559" h="1390650">
                <a:moveTo>
                  <a:pt x="490654" y="227804"/>
                </a:moveTo>
                <a:lnTo>
                  <a:pt x="420561" y="197764"/>
                </a:lnTo>
                <a:lnTo>
                  <a:pt x="428071" y="180240"/>
                </a:lnTo>
                <a:lnTo>
                  <a:pt x="498164" y="210280"/>
                </a:lnTo>
                <a:lnTo>
                  <a:pt x="490654" y="227804"/>
                </a:lnTo>
                <a:close/>
              </a:path>
              <a:path w="3210559" h="1390650">
                <a:moveTo>
                  <a:pt x="595795" y="272864"/>
                </a:moveTo>
                <a:lnTo>
                  <a:pt x="525701" y="242824"/>
                </a:lnTo>
                <a:lnTo>
                  <a:pt x="533211" y="225300"/>
                </a:lnTo>
                <a:lnTo>
                  <a:pt x="603305" y="255340"/>
                </a:lnTo>
                <a:lnTo>
                  <a:pt x="595795" y="272864"/>
                </a:lnTo>
                <a:close/>
              </a:path>
              <a:path w="3210559" h="1390650">
                <a:moveTo>
                  <a:pt x="700935" y="317924"/>
                </a:moveTo>
                <a:lnTo>
                  <a:pt x="630842" y="287884"/>
                </a:lnTo>
                <a:lnTo>
                  <a:pt x="638352" y="270360"/>
                </a:lnTo>
                <a:lnTo>
                  <a:pt x="708445" y="300400"/>
                </a:lnTo>
                <a:lnTo>
                  <a:pt x="700935" y="317924"/>
                </a:lnTo>
                <a:close/>
              </a:path>
              <a:path w="3210559" h="1390650">
                <a:moveTo>
                  <a:pt x="806076" y="362984"/>
                </a:moveTo>
                <a:lnTo>
                  <a:pt x="735982" y="332944"/>
                </a:lnTo>
                <a:lnTo>
                  <a:pt x="743492" y="315420"/>
                </a:lnTo>
                <a:lnTo>
                  <a:pt x="813586" y="345460"/>
                </a:lnTo>
                <a:lnTo>
                  <a:pt x="806076" y="362984"/>
                </a:lnTo>
                <a:close/>
              </a:path>
              <a:path w="3210559" h="1390650">
                <a:moveTo>
                  <a:pt x="911216" y="408044"/>
                </a:moveTo>
                <a:lnTo>
                  <a:pt x="841122" y="378004"/>
                </a:lnTo>
                <a:lnTo>
                  <a:pt x="848632" y="360481"/>
                </a:lnTo>
                <a:lnTo>
                  <a:pt x="918726" y="390521"/>
                </a:lnTo>
                <a:lnTo>
                  <a:pt x="911216" y="408044"/>
                </a:lnTo>
                <a:close/>
              </a:path>
              <a:path w="3210559" h="1390650">
                <a:moveTo>
                  <a:pt x="1016357" y="453104"/>
                </a:moveTo>
                <a:lnTo>
                  <a:pt x="946263" y="423064"/>
                </a:lnTo>
                <a:lnTo>
                  <a:pt x="953773" y="405541"/>
                </a:lnTo>
                <a:lnTo>
                  <a:pt x="1023867" y="435581"/>
                </a:lnTo>
                <a:lnTo>
                  <a:pt x="1016357" y="453104"/>
                </a:lnTo>
                <a:close/>
              </a:path>
              <a:path w="3210559" h="1390650">
                <a:moveTo>
                  <a:pt x="1121497" y="498165"/>
                </a:moveTo>
                <a:lnTo>
                  <a:pt x="1051403" y="468125"/>
                </a:lnTo>
                <a:lnTo>
                  <a:pt x="1058913" y="450601"/>
                </a:lnTo>
                <a:lnTo>
                  <a:pt x="1129007" y="480641"/>
                </a:lnTo>
                <a:lnTo>
                  <a:pt x="1121497" y="498165"/>
                </a:lnTo>
                <a:close/>
              </a:path>
              <a:path w="3210559" h="1390650">
                <a:moveTo>
                  <a:pt x="1226637" y="543225"/>
                </a:moveTo>
                <a:lnTo>
                  <a:pt x="1156544" y="513185"/>
                </a:lnTo>
                <a:lnTo>
                  <a:pt x="1164054" y="495661"/>
                </a:lnTo>
                <a:lnTo>
                  <a:pt x="1234147" y="525701"/>
                </a:lnTo>
                <a:lnTo>
                  <a:pt x="1226637" y="543225"/>
                </a:lnTo>
                <a:close/>
              </a:path>
              <a:path w="3210559" h="1390650">
                <a:moveTo>
                  <a:pt x="1331778" y="588285"/>
                </a:moveTo>
                <a:lnTo>
                  <a:pt x="1261684" y="558245"/>
                </a:lnTo>
                <a:lnTo>
                  <a:pt x="1269194" y="540721"/>
                </a:lnTo>
                <a:lnTo>
                  <a:pt x="1339288" y="570761"/>
                </a:lnTo>
                <a:lnTo>
                  <a:pt x="1331778" y="588285"/>
                </a:lnTo>
                <a:close/>
              </a:path>
              <a:path w="3210559" h="1390650">
                <a:moveTo>
                  <a:pt x="1436918" y="633345"/>
                </a:moveTo>
                <a:lnTo>
                  <a:pt x="1366824" y="603305"/>
                </a:lnTo>
                <a:lnTo>
                  <a:pt x="1374334" y="585781"/>
                </a:lnTo>
                <a:lnTo>
                  <a:pt x="1444428" y="615822"/>
                </a:lnTo>
                <a:lnTo>
                  <a:pt x="1436918" y="633345"/>
                </a:lnTo>
                <a:close/>
              </a:path>
              <a:path w="3210559" h="1390650">
                <a:moveTo>
                  <a:pt x="1542058" y="678405"/>
                </a:moveTo>
                <a:lnTo>
                  <a:pt x="1471965" y="648365"/>
                </a:lnTo>
                <a:lnTo>
                  <a:pt x="1479475" y="630841"/>
                </a:lnTo>
                <a:lnTo>
                  <a:pt x="1549568" y="660882"/>
                </a:lnTo>
                <a:lnTo>
                  <a:pt x="1542058" y="678405"/>
                </a:lnTo>
                <a:close/>
              </a:path>
              <a:path w="3210559" h="1390650">
                <a:moveTo>
                  <a:pt x="1647198" y="723465"/>
                </a:moveTo>
                <a:lnTo>
                  <a:pt x="1577105" y="693425"/>
                </a:lnTo>
                <a:lnTo>
                  <a:pt x="1584615" y="675902"/>
                </a:lnTo>
                <a:lnTo>
                  <a:pt x="1654708" y="705942"/>
                </a:lnTo>
                <a:lnTo>
                  <a:pt x="1647198" y="723465"/>
                </a:lnTo>
                <a:close/>
              </a:path>
              <a:path w="3210559" h="1390650">
                <a:moveTo>
                  <a:pt x="1752339" y="768526"/>
                </a:moveTo>
                <a:lnTo>
                  <a:pt x="1682245" y="738486"/>
                </a:lnTo>
                <a:lnTo>
                  <a:pt x="1689755" y="720962"/>
                </a:lnTo>
                <a:lnTo>
                  <a:pt x="1759849" y="751002"/>
                </a:lnTo>
                <a:lnTo>
                  <a:pt x="1752339" y="768526"/>
                </a:lnTo>
                <a:close/>
              </a:path>
              <a:path w="3210559" h="1390650">
                <a:moveTo>
                  <a:pt x="1857479" y="813586"/>
                </a:moveTo>
                <a:lnTo>
                  <a:pt x="1787386" y="783546"/>
                </a:lnTo>
                <a:lnTo>
                  <a:pt x="1794896" y="766022"/>
                </a:lnTo>
                <a:lnTo>
                  <a:pt x="1864989" y="796062"/>
                </a:lnTo>
                <a:lnTo>
                  <a:pt x="1857479" y="813586"/>
                </a:lnTo>
                <a:close/>
              </a:path>
              <a:path w="3210559" h="1390650">
                <a:moveTo>
                  <a:pt x="1962620" y="858646"/>
                </a:moveTo>
                <a:lnTo>
                  <a:pt x="1892526" y="828606"/>
                </a:lnTo>
                <a:lnTo>
                  <a:pt x="1900036" y="811082"/>
                </a:lnTo>
                <a:lnTo>
                  <a:pt x="1970130" y="841122"/>
                </a:lnTo>
                <a:lnTo>
                  <a:pt x="1962620" y="858646"/>
                </a:lnTo>
                <a:close/>
              </a:path>
              <a:path w="3210559" h="1390650">
                <a:moveTo>
                  <a:pt x="2067760" y="903706"/>
                </a:moveTo>
                <a:lnTo>
                  <a:pt x="1997666" y="873666"/>
                </a:lnTo>
                <a:lnTo>
                  <a:pt x="2005176" y="856142"/>
                </a:lnTo>
                <a:lnTo>
                  <a:pt x="2075270" y="886182"/>
                </a:lnTo>
                <a:lnTo>
                  <a:pt x="2067760" y="903706"/>
                </a:lnTo>
                <a:close/>
              </a:path>
              <a:path w="3210559" h="1390650">
                <a:moveTo>
                  <a:pt x="2172901" y="948766"/>
                </a:moveTo>
                <a:lnTo>
                  <a:pt x="2102807" y="918726"/>
                </a:lnTo>
                <a:lnTo>
                  <a:pt x="2110317" y="901203"/>
                </a:lnTo>
                <a:lnTo>
                  <a:pt x="2180411" y="931243"/>
                </a:lnTo>
                <a:lnTo>
                  <a:pt x="2172901" y="948766"/>
                </a:lnTo>
                <a:close/>
              </a:path>
              <a:path w="3210559" h="1390650">
                <a:moveTo>
                  <a:pt x="2278041" y="993826"/>
                </a:moveTo>
                <a:lnTo>
                  <a:pt x="2207947" y="963786"/>
                </a:lnTo>
                <a:lnTo>
                  <a:pt x="2215457" y="946263"/>
                </a:lnTo>
                <a:lnTo>
                  <a:pt x="2285551" y="976303"/>
                </a:lnTo>
                <a:lnTo>
                  <a:pt x="2278041" y="993826"/>
                </a:lnTo>
                <a:close/>
              </a:path>
              <a:path w="3210559" h="1390650">
                <a:moveTo>
                  <a:pt x="2383181" y="1038887"/>
                </a:moveTo>
                <a:lnTo>
                  <a:pt x="2313088" y="1008846"/>
                </a:lnTo>
                <a:lnTo>
                  <a:pt x="2320598" y="991323"/>
                </a:lnTo>
                <a:lnTo>
                  <a:pt x="2390691" y="1021363"/>
                </a:lnTo>
                <a:lnTo>
                  <a:pt x="2383181" y="1038887"/>
                </a:lnTo>
                <a:close/>
              </a:path>
              <a:path w="3210559" h="1390650">
                <a:moveTo>
                  <a:pt x="2488322" y="1083947"/>
                </a:moveTo>
                <a:lnTo>
                  <a:pt x="2418228" y="1053907"/>
                </a:lnTo>
                <a:lnTo>
                  <a:pt x="2425738" y="1036383"/>
                </a:lnTo>
                <a:lnTo>
                  <a:pt x="2495832" y="1066423"/>
                </a:lnTo>
                <a:lnTo>
                  <a:pt x="2488322" y="1083947"/>
                </a:lnTo>
                <a:close/>
              </a:path>
              <a:path w="3210559" h="1390650">
                <a:moveTo>
                  <a:pt x="2593461" y="1129007"/>
                </a:moveTo>
                <a:lnTo>
                  <a:pt x="2523368" y="1098967"/>
                </a:lnTo>
                <a:lnTo>
                  <a:pt x="2530878" y="1081443"/>
                </a:lnTo>
                <a:lnTo>
                  <a:pt x="2600971" y="1111483"/>
                </a:lnTo>
                <a:lnTo>
                  <a:pt x="2593461" y="1129007"/>
                </a:lnTo>
                <a:close/>
              </a:path>
              <a:path w="3210559" h="1390650">
                <a:moveTo>
                  <a:pt x="2698602" y="1174067"/>
                </a:moveTo>
                <a:lnTo>
                  <a:pt x="2628509" y="1144027"/>
                </a:lnTo>
                <a:lnTo>
                  <a:pt x="2636019" y="1126503"/>
                </a:lnTo>
                <a:lnTo>
                  <a:pt x="2706112" y="1156543"/>
                </a:lnTo>
                <a:lnTo>
                  <a:pt x="2698602" y="1174067"/>
                </a:lnTo>
                <a:close/>
              </a:path>
              <a:path w="3210559" h="1390650">
                <a:moveTo>
                  <a:pt x="2803742" y="1219127"/>
                </a:moveTo>
                <a:lnTo>
                  <a:pt x="2733649" y="1189087"/>
                </a:lnTo>
                <a:lnTo>
                  <a:pt x="2741159" y="1171563"/>
                </a:lnTo>
                <a:lnTo>
                  <a:pt x="2811252" y="1201604"/>
                </a:lnTo>
                <a:lnTo>
                  <a:pt x="2803742" y="1219127"/>
                </a:lnTo>
                <a:close/>
              </a:path>
              <a:path w="3210559" h="1390650">
                <a:moveTo>
                  <a:pt x="2908883" y="1264187"/>
                </a:moveTo>
                <a:lnTo>
                  <a:pt x="2838789" y="1234147"/>
                </a:lnTo>
                <a:lnTo>
                  <a:pt x="2846299" y="1216623"/>
                </a:lnTo>
                <a:lnTo>
                  <a:pt x="2916393" y="1246664"/>
                </a:lnTo>
                <a:lnTo>
                  <a:pt x="2908883" y="1264187"/>
                </a:lnTo>
                <a:close/>
              </a:path>
              <a:path w="3210559" h="1390650">
                <a:moveTo>
                  <a:pt x="3014023" y="1309247"/>
                </a:moveTo>
                <a:lnTo>
                  <a:pt x="2943930" y="1279207"/>
                </a:lnTo>
                <a:lnTo>
                  <a:pt x="2951440" y="1261683"/>
                </a:lnTo>
                <a:lnTo>
                  <a:pt x="3021533" y="1291724"/>
                </a:lnTo>
                <a:lnTo>
                  <a:pt x="3014023" y="1309247"/>
                </a:lnTo>
                <a:close/>
              </a:path>
              <a:path w="3210559" h="1390650">
                <a:moveTo>
                  <a:pt x="3119164" y="1354308"/>
                </a:moveTo>
                <a:lnTo>
                  <a:pt x="3049070" y="1324268"/>
                </a:lnTo>
                <a:lnTo>
                  <a:pt x="3056580" y="1306744"/>
                </a:lnTo>
                <a:lnTo>
                  <a:pt x="3126674" y="1336784"/>
                </a:lnTo>
                <a:lnTo>
                  <a:pt x="3119164" y="1354308"/>
                </a:lnTo>
                <a:close/>
              </a:path>
              <a:path w="3210559" h="1390650">
                <a:moveTo>
                  <a:pt x="3202900" y="1390195"/>
                </a:moveTo>
                <a:lnTo>
                  <a:pt x="3154210" y="1369328"/>
                </a:lnTo>
                <a:lnTo>
                  <a:pt x="3161720" y="1351804"/>
                </a:lnTo>
                <a:lnTo>
                  <a:pt x="3210410" y="1372671"/>
                </a:lnTo>
                <a:lnTo>
                  <a:pt x="3202900" y="1390195"/>
                </a:lnTo>
                <a:close/>
              </a:path>
            </a:pathLst>
          </a:custGeom>
          <a:solidFill>
            <a:srgbClr val="CBD5E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25" name="bg object 2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4212" y="1358373"/>
            <a:ext cx="3002719" cy="3002719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61182" y="2151949"/>
            <a:ext cx="228779" cy="2573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275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5193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75" b="1" i="0">
                <a:solidFill>
                  <a:schemeClr val="bg1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811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46639" y="183508"/>
            <a:ext cx="2650723" cy="519373"/>
          </a:xfrm>
        </p:spPr>
        <p:txBody>
          <a:bodyPr lIns="0" tIns="0" rIns="0" bIns="0"/>
          <a:lstStyle>
            <a:lvl1pPr>
              <a:defRPr sz="3375" b="1" i="0">
                <a:solidFill>
                  <a:schemeClr val="bg1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34368" y="1355997"/>
            <a:ext cx="4114800" cy="207749"/>
          </a:xfrm>
        </p:spPr>
        <p:txBody>
          <a:bodyPr lIns="0" tIns="0" rIns="0" bIns="0"/>
          <a:lstStyle>
            <a:lvl1pPr>
              <a:defRPr sz="135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2130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851" y="6857851"/>
                </a:moveTo>
                <a:lnTo>
                  <a:pt x="0" y="6857851"/>
                </a:lnTo>
                <a:lnTo>
                  <a:pt x="0" y="0"/>
                </a:lnTo>
                <a:lnTo>
                  <a:pt x="12191851" y="0"/>
                </a:lnTo>
                <a:lnTo>
                  <a:pt x="12191851" y="6857851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g object 17"/>
          <p:cNvSpPr/>
          <p:nvPr/>
        </p:nvSpPr>
        <p:spPr>
          <a:xfrm>
            <a:off x="457557" y="900816"/>
            <a:ext cx="8236268" cy="14764"/>
          </a:xfrm>
          <a:custGeom>
            <a:avLst/>
            <a:gdLst/>
            <a:ahLst/>
            <a:cxnLst/>
            <a:rect l="l" t="t" r="r" b="b"/>
            <a:pathLst>
              <a:path w="10981690" h="19684">
                <a:moveTo>
                  <a:pt x="10981373" y="19064"/>
                </a:moveTo>
                <a:lnTo>
                  <a:pt x="0" y="19064"/>
                </a:lnTo>
                <a:lnTo>
                  <a:pt x="0" y="0"/>
                </a:lnTo>
                <a:lnTo>
                  <a:pt x="10981373" y="0"/>
                </a:lnTo>
                <a:lnTo>
                  <a:pt x="10981373" y="19064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46639" y="183508"/>
            <a:ext cx="2650723" cy="519373"/>
          </a:xfrm>
        </p:spPr>
        <p:txBody>
          <a:bodyPr lIns="0" tIns="0" rIns="0" bIns="0"/>
          <a:lstStyle>
            <a:lvl1pPr>
              <a:defRPr sz="3375" b="1" i="0">
                <a:solidFill>
                  <a:schemeClr val="bg1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4719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46639" y="183508"/>
            <a:ext cx="2650723" cy="519373"/>
          </a:xfrm>
        </p:spPr>
        <p:txBody>
          <a:bodyPr lIns="0" tIns="0" rIns="0" bIns="0"/>
          <a:lstStyle>
            <a:lvl1pPr>
              <a:defRPr sz="3375" b="1" i="0">
                <a:solidFill>
                  <a:schemeClr val="bg1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5340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851" y="6857851"/>
                </a:moveTo>
                <a:lnTo>
                  <a:pt x="0" y="6857851"/>
                </a:lnTo>
                <a:lnTo>
                  <a:pt x="0" y="0"/>
                </a:lnTo>
                <a:lnTo>
                  <a:pt x="12191851" y="0"/>
                </a:lnTo>
                <a:lnTo>
                  <a:pt x="12191851" y="6857851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46639" y="183508"/>
            <a:ext cx="2650723" cy="6924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chemeClr val="bg1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34368" y="1355997"/>
            <a:ext cx="4114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3795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3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0.png"/><Relationship Id="rId25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9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6.png"/><Relationship Id="rId5" Type="http://schemas.openxmlformats.org/officeDocument/2006/relationships/image" Target="../media/image29.png"/><Relationship Id="rId15" Type="http://schemas.openxmlformats.org/officeDocument/2006/relationships/image" Target="../media/image38.png"/><Relationship Id="rId23" Type="http://schemas.openxmlformats.org/officeDocument/2006/relationships/image" Target="../media/image5.png"/><Relationship Id="rId10" Type="http://schemas.openxmlformats.org/officeDocument/2006/relationships/image" Target="../media/image34.png"/><Relationship Id="rId19" Type="http://schemas.openxmlformats.org/officeDocument/2006/relationships/image" Target="../media/image41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7.png"/><Relationship Id="rId22" Type="http://schemas.openxmlformats.org/officeDocument/2006/relationships/image" Target="../media/image4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86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91.png"/><Relationship Id="rId5" Type="http://schemas.openxmlformats.org/officeDocument/2006/relationships/image" Target="../media/image88.png"/><Relationship Id="rId10" Type="http://schemas.openxmlformats.org/officeDocument/2006/relationships/image" Target="../media/image90.png"/><Relationship Id="rId4" Type="http://schemas.openxmlformats.org/officeDocument/2006/relationships/image" Target="../media/image87.png"/><Relationship Id="rId9" Type="http://schemas.openxmlformats.org/officeDocument/2006/relationships/image" Target="../media/image8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5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12" Type="http://schemas.openxmlformats.org/officeDocument/2006/relationships/image" Target="../media/image1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11" Type="http://schemas.openxmlformats.org/officeDocument/2006/relationships/image" Target="../media/image79.png"/><Relationship Id="rId5" Type="http://schemas.openxmlformats.org/officeDocument/2006/relationships/image" Target="../media/image110.png"/><Relationship Id="rId10" Type="http://schemas.openxmlformats.org/officeDocument/2006/relationships/image" Target="../media/image78.png"/><Relationship Id="rId4" Type="http://schemas.openxmlformats.org/officeDocument/2006/relationships/image" Target="../media/image109.png"/><Relationship Id="rId9" Type="http://schemas.openxmlformats.org/officeDocument/2006/relationships/image" Target="../media/image77.png"/><Relationship Id="rId14" Type="http://schemas.openxmlformats.org/officeDocument/2006/relationships/image" Target="../media/image9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9.png"/><Relationship Id="rId18" Type="http://schemas.openxmlformats.org/officeDocument/2006/relationships/image" Target="../media/image43.png"/><Relationship Id="rId3" Type="http://schemas.openxmlformats.org/officeDocument/2006/relationships/image" Target="../media/image120.png"/><Relationship Id="rId21" Type="http://schemas.openxmlformats.org/officeDocument/2006/relationships/image" Target="../media/image123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1.png"/><Relationship Id="rId16" Type="http://schemas.openxmlformats.org/officeDocument/2006/relationships/image" Target="../media/image41.png"/><Relationship Id="rId20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121.png"/><Relationship Id="rId5" Type="http://schemas.openxmlformats.org/officeDocument/2006/relationships/image" Target="../media/image30.png"/><Relationship Id="rId15" Type="http://schemas.openxmlformats.org/officeDocument/2006/relationships/image" Target="../media/image4.png"/><Relationship Id="rId23" Type="http://schemas.openxmlformats.org/officeDocument/2006/relationships/image" Target="../media/image45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40.png"/><Relationship Id="rId22" Type="http://schemas.openxmlformats.org/officeDocument/2006/relationships/image" Target="../media/image1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26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3998482" y="1406670"/>
            <a:ext cx="457233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marL="0" marR="0" lvl="0" indent="0" algn="l" defTabSz="914400" rtl="0" eaLnBrk="1" fontAlgn="auto" latinLnBrk="0" hangingPunct="1">
              <a:lnSpc>
                <a:spcPct val="11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3800" cap="none" spc="115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rPr>
              <a:t>互联网产品交互设计与开发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6-2 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原型交互设计进阶</a:t>
            </a:r>
            <a:endParaRPr sz="2000" kern="3800" spc="115" dirty="0">
              <a:solidFill>
                <a:schemeClr val="tx1">
                  <a:lumMod val="95000"/>
                  <a:lumOff val="5000"/>
                </a:scheme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交互逻辑条件设置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交互逻辑与变量应用</a:t>
            </a:r>
          </a:p>
        </p:txBody>
      </p:sp>
      <p:grpSp>
        <p:nvGrpSpPr>
          <p:cNvPr id="6" name="object 2">
            <a:extLst>
              <a:ext uri="{FF2B5EF4-FFF2-40B4-BE49-F238E27FC236}">
                <a16:creationId xmlns:a16="http://schemas.microsoft.com/office/drawing/2014/main" id="{AFF000E9-011A-4D7E-86CD-DCE4CA217F1B}"/>
              </a:ext>
            </a:extLst>
          </p:cNvPr>
          <p:cNvGrpSpPr/>
          <p:nvPr/>
        </p:nvGrpSpPr>
        <p:grpSpPr>
          <a:xfrm>
            <a:off x="686336" y="1372672"/>
            <a:ext cx="400526" cy="400526"/>
            <a:chOff x="915114" y="1830228"/>
            <a:chExt cx="534035" cy="534035"/>
          </a:xfrm>
        </p:grpSpPr>
        <p:sp>
          <p:nvSpPr>
            <p:cNvPr id="7" name="object 3">
              <a:extLst>
                <a:ext uri="{FF2B5EF4-FFF2-40B4-BE49-F238E27FC236}">
                  <a16:creationId xmlns:a16="http://schemas.microsoft.com/office/drawing/2014/main" id="{77B566F4-CA1E-4AD7-B89D-D6915306EA78}"/>
                </a:ext>
              </a:extLst>
            </p:cNvPr>
            <p:cNvSpPr/>
            <p:nvPr/>
          </p:nvSpPr>
          <p:spPr>
            <a:xfrm>
              <a:off x="915114" y="1830228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381297" y="533816"/>
                  </a:moveTo>
                  <a:lnTo>
                    <a:pt x="152519" y="533816"/>
                  </a:lnTo>
                  <a:lnTo>
                    <a:pt x="145026" y="533633"/>
                  </a:lnTo>
                  <a:lnTo>
                    <a:pt x="101145" y="524905"/>
                  </a:lnTo>
                  <a:lnTo>
                    <a:pt x="61655" y="503797"/>
                  </a:lnTo>
                  <a:lnTo>
                    <a:pt x="30019" y="472160"/>
                  </a:lnTo>
                  <a:lnTo>
                    <a:pt x="8911" y="432671"/>
                  </a:lnTo>
                  <a:lnTo>
                    <a:pt x="183" y="388790"/>
                  </a:lnTo>
                  <a:lnTo>
                    <a:pt x="0" y="38129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3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81297" y="0"/>
                  </a:lnTo>
                  <a:lnTo>
                    <a:pt x="425572" y="6565"/>
                  </a:lnTo>
                  <a:lnTo>
                    <a:pt x="466032" y="25704"/>
                  </a:lnTo>
                  <a:lnTo>
                    <a:pt x="499197" y="55760"/>
                  </a:lnTo>
                  <a:lnTo>
                    <a:pt x="522206" y="94152"/>
                  </a:lnTo>
                  <a:lnTo>
                    <a:pt x="533084" y="137569"/>
                  </a:lnTo>
                  <a:lnTo>
                    <a:pt x="533816" y="152519"/>
                  </a:lnTo>
                  <a:lnTo>
                    <a:pt x="533816" y="381297"/>
                  </a:lnTo>
                  <a:lnTo>
                    <a:pt x="527250" y="425572"/>
                  </a:lnTo>
                  <a:lnTo>
                    <a:pt x="508112" y="466032"/>
                  </a:lnTo>
                  <a:lnTo>
                    <a:pt x="478055" y="499197"/>
                  </a:lnTo>
                  <a:lnTo>
                    <a:pt x="439664" y="522206"/>
                  </a:lnTo>
                  <a:lnTo>
                    <a:pt x="396247" y="533084"/>
                  </a:lnTo>
                  <a:lnTo>
                    <a:pt x="381297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4">
              <a:extLst>
                <a:ext uri="{FF2B5EF4-FFF2-40B4-BE49-F238E27FC236}">
                  <a16:creationId xmlns:a16="http://schemas.microsoft.com/office/drawing/2014/main" id="{23F29A76-A441-4A1E-BB82-4D84EB6D92B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7633" y="1944618"/>
              <a:ext cx="228778" cy="305038"/>
            </a:xfrm>
            <a:prstGeom prst="rect">
              <a:avLst/>
            </a:prstGeom>
          </p:spPr>
        </p:pic>
      </p:grpSp>
      <p:sp>
        <p:nvSpPr>
          <p:cNvPr id="13" name="object 5">
            <a:extLst>
              <a:ext uri="{FF2B5EF4-FFF2-40B4-BE49-F238E27FC236}">
                <a16:creationId xmlns:a16="http://schemas.microsoft.com/office/drawing/2014/main" id="{A92E2A04-EB71-44CF-9753-8DD761CFCA5D}"/>
              </a:ext>
            </a:extLst>
          </p:cNvPr>
          <p:cNvSpPr txBox="1"/>
          <p:nvPr/>
        </p:nvSpPr>
        <p:spPr>
          <a:xfrm>
            <a:off x="1248757" y="1363146"/>
            <a:ext cx="3769995" cy="6317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进入情形编辑器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6700"/>
              </a:lnSpc>
              <a:spcBef>
                <a:spcPts val="356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在交互设置中，通过双击已添加的用例，或在交互编辑器顶部点击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“启用情形”按钮，即可打开逻辑条件设置面板，为交互添加判断</a:t>
            </a: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规则。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6">
            <a:extLst>
              <a:ext uri="{FF2B5EF4-FFF2-40B4-BE49-F238E27FC236}">
                <a16:creationId xmlns:a16="http://schemas.microsoft.com/office/drawing/2014/main" id="{ABCF3FC4-F317-4A0E-9BE4-899C4C566DB7}"/>
              </a:ext>
            </a:extLst>
          </p:cNvPr>
          <p:cNvGrpSpPr/>
          <p:nvPr/>
        </p:nvGrpSpPr>
        <p:grpSpPr>
          <a:xfrm>
            <a:off x="686336" y="2745343"/>
            <a:ext cx="400526" cy="400526"/>
            <a:chOff x="915114" y="3660457"/>
            <a:chExt cx="534035" cy="534035"/>
          </a:xfrm>
        </p:grpSpPr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DD6FD4A7-C8FE-4AA9-9480-B8667C46DD56}"/>
                </a:ext>
              </a:extLst>
            </p:cNvPr>
            <p:cNvSpPr/>
            <p:nvPr/>
          </p:nvSpPr>
          <p:spPr>
            <a:xfrm>
              <a:off x="915114" y="366045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381297" y="533816"/>
                  </a:moveTo>
                  <a:lnTo>
                    <a:pt x="152519" y="533816"/>
                  </a:lnTo>
                  <a:lnTo>
                    <a:pt x="145026" y="533633"/>
                  </a:lnTo>
                  <a:lnTo>
                    <a:pt x="101145" y="524905"/>
                  </a:lnTo>
                  <a:lnTo>
                    <a:pt x="61655" y="503797"/>
                  </a:lnTo>
                  <a:lnTo>
                    <a:pt x="30019" y="472160"/>
                  </a:lnTo>
                  <a:lnTo>
                    <a:pt x="8911" y="432671"/>
                  </a:lnTo>
                  <a:lnTo>
                    <a:pt x="183" y="388790"/>
                  </a:lnTo>
                  <a:lnTo>
                    <a:pt x="0" y="38129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3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81297" y="0"/>
                  </a:lnTo>
                  <a:lnTo>
                    <a:pt x="425572" y="6565"/>
                  </a:lnTo>
                  <a:lnTo>
                    <a:pt x="466032" y="25704"/>
                  </a:lnTo>
                  <a:lnTo>
                    <a:pt x="499197" y="55760"/>
                  </a:lnTo>
                  <a:lnTo>
                    <a:pt x="522206" y="94152"/>
                  </a:lnTo>
                  <a:lnTo>
                    <a:pt x="533084" y="137569"/>
                  </a:lnTo>
                  <a:lnTo>
                    <a:pt x="533816" y="152519"/>
                  </a:lnTo>
                  <a:lnTo>
                    <a:pt x="533816" y="381297"/>
                  </a:lnTo>
                  <a:lnTo>
                    <a:pt x="527250" y="425572"/>
                  </a:lnTo>
                  <a:lnTo>
                    <a:pt x="508112" y="466032"/>
                  </a:lnTo>
                  <a:lnTo>
                    <a:pt x="478055" y="499197"/>
                  </a:lnTo>
                  <a:lnTo>
                    <a:pt x="439664" y="522206"/>
                  </a:lnTo>
                  <a:lnTo>
                    <a:pt x="396247" y="533084"/>
                  </a:lnTo>
                  <a:lnTo>
                    <a:pt x="381297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8">
              <a:extLst>
                <a:ext uri="{FF2B5EF4-FFF2-40B4-BE49-F238E27FC236}">
                  <a16:creationId xmlns:a16="http://schemas.microsoft.com/office/drawing/2014/main" id="{E43BCAE8-99BE-4267-ACEE-78F01BF326F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6698" y="3774846"/>
              <a:ext cx="200181" cy="305038"/>
            </a:xfrm>
            <a:prstGeom prst="rect">
              <a:avLst/>
            </a:prstGeom>
          </p:spPr>
        </p:pic>
      </p:grpSp>
      <p:sp>
        <p:nvSpPr>
          <p:cNvPr id="17" name="object 9">
            <a:extLst>
              <a:ext uri="{FF2B5EF4-FFF2-40B4-BE49-F238E27FC236}">
                <a16:creationId xmlns:a16="http://schemas.microsoft.com/office/drawing/2014/main" id="{C1741AD6-33AF-470A-A9A8-0F84C81ABB02}"/>
              </a:ext>
            </a:extLst>
          </p:cNvPr>
          <p:cNvSpPr txBox="1"/>
          <p:nvPr/>
        </p:nvSpPr>
        <p:spPr>
          <a:xfrm>
            <a:off x="1248757" y="2735818"/>
            <a:ext cx="3274695" cy="6241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条件匹配逻辑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b="1" kern="0" dirty="0">
                <a:solidFill>
                  <a:srgbClr val="4E45E4"/>
                </a:solidFill>
                <a:latin typeface="微软雅黑"/>
                <a:cs typeface="微软雅黑"/>
              </a:rPr>
              <a:t>匹配所有(AND)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：需满足列表中所有条件才触发动作；</a:t>
            </a:r>
            <a:r>
              <a:rPr sz="938" kern="0" spc="375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938" b="1" kern="0" dirty="0">
                <a:solidFill>
                  <a:srgbClr val="4E45E4"/>
                </a:solidFill>
                <a:latin typeface="微软雅黑"/>
                <a:cs typeface="微软雅黑"/>
              </a:rPr>
              <a:t>匹配任何(OR)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：只要满足列表中任意一个条件即可触发。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0">
            <a:extLst>
              <a:ext uri="{FF2B5EF4-FFF2-40B4-BE49-F238E27FC236}">
                <a16:creationId xmlns:a16="http://schemas.microsoft.com/office/drawing/2014/main" id="{DB04408E-3731-4BF6-ACC5-5A560E890AAE}"/>
              </a:ext>
            </a:extLst>
          </p:cNvPr>
          <p:cNvGrpSpPr/>
          <p:nvPr/>
        </p:nvGrpSpPr>
        <p:grpSpPr>
          <a:xfrm>
            <a:off x="686336" y="3903535"/>
            <a:ext cx="400526" cy="400526"/>
            <a:chOff x="915114" y="5204713"/>
            <a:chExt cx="534035" cy="534035"/>
          </a:xfrm>
        </p:grpSpPr>
        <p:sp>
          <p:nvSpPr>
            <p:cNvPr id="19" name="object 11">
              <a:extLst>
                <a:ext uri="{FF2B5EF4-FFF2-40B4-BE49-F238E27FC236}">
                  <a16:creationId xmlns:a16="http://schemas.microsoft.com/office/drawing/2014/main" id="{B69CE10B-65D6-4BFC-A947-6D6356708139}"/>
                </a:ext>
              </a:extLst>
            </p:cNvPr>
            <p:cNvSpPr/>
            <p:nvPr/>
          </p:nvSpPr>
          <p:spPr>
            <a:xfrm>
              <a:off x="915114" y="520471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381297" y="533816"/>
                  </a:moveTo>
                  <a:lnTo>
                    <a:pt x="152519" y="533816"/>
                  </a:lnTo>
                  <a:lnTo>
                    <a:pt x="145026" y="533633"/>
                  </a:lnTo>
                  <a:lnTo>
                    <a:pt x="101145" y="524905"/>
                  </a:lnTo>
                  <a:lnTo>
                    <a:pt x="61655" y="503797"/>
                  </a:lnTo>
                  <a:lnTo>
                    <a:pt x="30019" y="472160"/>
                  </a:lnTo>
                  <a:lnTo>
                    <a:pt x="8911" y="432671"/>
                  </a:lnTo>
                  <a:lnTo>
                    <a:pt x="183" y="388790"/>
                  </a:lnTo>
                  <a:lnTo>
                    <a:pt x="0" y="38129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3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81297" y="0"/>
                  </a:lnTo>
                  <a:lnTo>
                    <a:pt x="425572" y="6565"/>
                  </a:lnTo>
                  <a:lnTo>
                    <a:pt x="466032" y="25704"/>
                  </a:lnTo>
                  <a:lnTo>
                    <a:pt x="499197" y="55760"/>
                  </a:lnTo>
                  <a:lnTo>
                    <a:pt x="522206" y="94152"/>
                  </a:lnTo>
                  <a:lnTo>
                    <a:pt x="533084" y="137569"/>
                  </a:lnTo>
                  <a:lnTo>
                    <a:pt x="533816" y="152519"/>
                  </a:lnTo>
                  <a:lnTo>
                    <a:pt x="533816" y="381297"/>
                  </a:lnTo>
                  <a:lnTo>
                    <a:pt x="527250" y="425572"/>
                  </a:lnTo>
                  <a:lnTo>
                    <a:pt x="508112" y="466032"/>
                  </a:lnTo>
                  <a:lnTo>
                    <a:pt x="478055" y="499197"/>
                  </a:lnTo>
                  <a:lnTo>
                    <a:pt x="439664" y="522206"/>
                  </a:lnTo>
                  <a:lnTo>
                    <a:pt x="396247" y="533084"/>
                  </a:lnTo>
                  <a:lnTo>
                    <a:pt x="381297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2">
              <a:extLst>
                <a:ext uri="{FF2B5EF4-FFF2-40B4-BE49-F238E27FC236}">
                  <a16:creationId xmlns:a16="http://schemas.microsoft.com/office/drawing/2014/main" id="{FB28F4E8-17BB-4990-B9A3-A03D3D35D06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8101" y="5319102"/>
              <a:ext cx="257375" cy="305038"/>
            </a:xfrm>
            <a:prstGeom prst="rect">
              <a:avLst/>
            </a:prstGeom>
          </p:spPr>
        </p:pic>
      </p:grpSp>
      <p:sp>
        <p:nvSpPr>
          <p:cNvPr id="21" name="object 13">
            <a:extLst>
              <a:ext uri="{FF2B5EF4-FFF2-40B4-BE49-F238E27FC236}">
                <a16:creationId xmlns:a16="http://schemas.microsoft.com/office/drawing/2014/main" id="{D54B9060-921F-4986-8F67-B1E1DD1278A6}"/>
              </a:ext>
            </a:extLst>
          </p:cNvPr>
          <p:cNvSpPr txBox="1"/>
          <p:nvPr/>
        </p:nvSpPr>
        <p:spPr>
          <a:xfrm>
            <a:off x="1248757" y="3894010"/>
            <a:ext cx="3770471" cy="66120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条件设置三要素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99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完整的逻辑判断由三部分构成：</a:t>
            </a:r>
            <a:r>
              <a:rPr sz="938" b="1" kern="0" dirty="0">
                <a:solidFill>
                  <a:srgbClr val="374050"/>
                </a:solidFill>
                <a:latin typeface="微软雅黑"/>
                <a:cs typeface="微软雅黑"/>
              </a:rPr>
              <a:t>比较主体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（如元件文字）、</a:t>
            </a:r>
            <a:r>
              <a:rPr sz="938" b="1" kern="0" spc="-15" dirty="0">
                <a:solidFill>
                  <a:srgbClr val="374050"/>
                </a:solidFill>
                <a:latin typeface="微软雅黑"/>
                <a:cs typeface="微软雅黑"/>
              </a:rPr>
              <a:t>运算符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76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（如等于、包含）以及</a:t>
            </a:r>
            <a:r>
              <a:rPr sz="938" b="1" kern="0" dirty="0">
                <a:solidFill>
                  <a:srgbClr val="374050"/>
                </a:solidFill>
                <a:latin typeface="微软雅黑"/>
                <a:cs typeface="微软雅黑"/>
              </a:rPr>
              <a:t>比较对象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（具体值或变量）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14">
            <a:extLst>
              <a:ext uri="{FF2B5EF4-FFF2-40B4-BE49-F238E27FC236}">
                <a16:creationId xmlns:a16="http://schemas.microsoft.com/office/drawing/2014/main" id="{3754F119-4E67-4529-858B-E5A36D6D7A27}"/>
              </a:ext>
            </a:extLst>
          </p:cNvPr>
          <p:cNvGrpSpPr/>
          <p:nvPr/>
        </p:nvGrpSpPr>
        <p:grpSpPr>
          <a:xfrm>
            <a:off x="5285715" y="1433475"/>
            <a:ext cx="3427095" cy="3109913"/>
            <a:chOff x="7047620" y="1911300"/>
            <a:chExt cx="4569460" cy="4146550"/>
          </a:xfrm>
        </p:grpSpPr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E3BEC0D9-94FB-4F35-B507-4B00119A1271}"/>
                </a:ext>
              </a:extLst>
            </p:cNvPr>
            <p:cNvSpPr/>
            <p:nvPr/>
          </p:nvSpPr>
          <p:spPr>
            <a:xfrm>
              <a:off x="7052700" y="1916380"/>
              <a:ext cx="4559300" cy="4136390"/>
            </a:xfrm>
            <a:custGeom>
              <a:avLst/>
              <a:gdLst/>
              <a:ahLst/>
              <a:cxnLst/>
              <a:rect l="l" t="t" r="r" b="b"/>
              <a:pathLst>
                <a:path w="4559300" h="4136390">
                  <a:moveTo>
                    <a:pt x="4416533" y="3991735"/>
                  </a:moveTo>
                  <a:lnTo>
                    <a:pt x="281974" y="4136117"/>
                  </a:lnTo>
                  <a:lnTo>
                    <a:pt x="274713" y="4136193"/>
                  </a:lnTo>
                  <a:lnTo>
                    <a:pt x="267475" y="4135913"/>
                  </a:lnTo>
                  <a:lnTo>
                    <a:pt x="225073" y="4126850"/>
                  </a:lnTo>
                  <a:lnTo>
                    <a:pt x="187126" y="4105871"/>
                  </a:lnTo>
                  <a:lnTo>
                    <a:pt x="156905" y="4074779"/>
                  </a:lnTo>
                  <a:lnTo>
                    <a:pt x="137008" y="4036253"/>
                  </a:lnTo>
                  <a:lnTo>
                    <a:pt x="129154" y="3993611"/>
                  </a:lnTo>
                  <a:lnTo>
                    <a:pt x="75" y="297277"/>
                  </a:lnTo>
                  <a:lnTo>
                    <a:pt x="0" y="290016"/>
                  </a:lnTo>
                  <a:lnTo>
                    <a:pt x="279" y="282778"/>
                  </a:lnTo>
                  <a:lnTo>
                    <a:pt x="9342" y="240376"/>
                  </a:lnTo>
                  <a:lnTo>
                    <a:pt x="30321" y="202429"/>
                  </a:lnTo>
                  <a:lnTo>
                    <a:pt x="61414" y="172208"/>
                  </a:lnTo>
                  <a:lnTo>
                    <a:pt x="99939" y="152311"/>
                  </a:lnTo>
                  <a:lnTo>
                    <a:pt x="142582" y="144457"/>
                  </a:lnTo>
                  <a:lnTo>
                    <a:pt x="4277141" y="75"/>
                  </a:lnTo>
                  <a:lnTo>
                    <a:pt x="4284402" y="0"/>
                  </a:lnTo>
                  <a:lnTo>
                    <a:pt x="4291639" y="279"/>
                  </a:lnTo>
                  <a:lnTo>
                    <a:pt x="4334041" y="9342"/>
                  </a:lnTo>
                  <a:lnTo>
                    <a:pt x="4371989" y="30321"/>
                  </a:lnTo>
                  <a:lnTo>
                    <a:pt x="4402209" y="61414"/>
                  </a:lnTo>
                  <a:lnTo>
                    <a:pt x="4422106" y="99939"/>
                  </a:lnTo>
                  <a:lnTo>
                    <a:pt x="4429960" y="142582"/>
                  </a:lnTo>
                  <a:lnTo>
                    <a:pt x="4559039" y="3838916"/>
                  </a:lnTo>
                  <a:lnTo>
                    <a:pt x="4559115" y="3846176"/>
                  </a:lnTo>
                  <a:lnTo>
                    <a:pt x="4558835" y="3853414"/>
                  </a:lnTo>
                  <a:lnTo>
                    <a:pt x="4549772" y="3895816"/>
                  </a:lnTo>
                  <a:lnTo>
                    <a:pt x="4528793" y="3933763"/>
                  </a:lnTo>
                  <a:lnTo>
                    <a:pt x="4497700" y="3963984"/>
                  </a:lnTo>
                  <a:lnTo>
                    <a:pt x="4459175" y="3983881"/>
                  </a:lnTo>
                  <a:lnTo>
                    <a:pt x="4416533" y="3991735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16">
              <a:extLst>
                <a:ext uri="{FF2B5EF4-FFF2-40B4-BE49-F238E27FC236}">
                  <a16:creationId xmlns:a16="http://schemas.microsoft.com/office/drawing/2014/main" id="{4888717C-212D-43BB-83E3-A43BA5D6E45D}"/>
                </a:ext>
              </a:extLst>
            </p:cNvPr>
            <p:cNvSpPr/>
            <p:nvPr/>
          </p:nvSpPr>
          <p:spPr>
            <a:xfrm>
              <a:off x="7052700" y="1916380"/>
              <a:ext cx="4559300" cy="4136390"/>
            </a:xfrm>
            <a:custGeom>
              <a:avLst/>
              <a:gdLst/>
              <a:ahLst/>
              <a:cxnLst/>
              <a:rect l="l" t="t" r="r" b="b"/>
              <a:pathLst>
                <a:path w="4559300" h="4136390">
                  <a:moveTo>
                    <a:pt x="129154" y="3993611"/>
                  </a:moveTo>
                  <a:lnTo>
                    <a:pt x="75" y="297277"/>
                  </a:lnTo>
                  <a:lnTo>
                    <a:pt x="0" y="290016"/>
                  </a:lnTo>
                  <a:lnTo>
                    <a:pt x="279" y="282778"/>
                  </a:lnTo>
                  <a:lnTo>
                    <a:pt x="9342" y="240376"/>
                  </a:lnTo>
                  <a:lnTo>
                    <a:pt x="30321" y="202429"/>
                  </a:lnTo>
                  <a:lnTo>
                    <a:pt x="61414" y="172208"/>
                  </a:lnTo>
                  <a:lnTo>
                    <a:pt x="99939" y="152311"/>
                  </a:lnTo>
                  <a:lnTo>
                    <a:pt x="142582" y="144457"/>
                  </a:lnTo>
                  <a:lnTo>
                    <a:pt x="4277141" y="75"/>
                  </a:lnTo>
                  <a:lnTo>
                    <a:pt x="4284402" y="0"/>
                  </a:lnTo>
                  <a:lnTo>
                    <a:pt x="4291639" y="279"/>
                  </a:lnTo>
                  <a:lnTo>
                    <a:pt x="4334041" y="9342"/>
                  </a:lnTo>
                  <a:lnTo>
                    <a:pt x="4371989" y="30321"/>
                  </a:lnTo>
                  <a:lnTo>
                    <a:pt x="4402209" y="61414"/>
                  </a:lnTo>
                  <a:lnTo>
                    <a:pt x="4422106" y="99939"/>
                  </a:lnTo>
                  <a:lnTo>
                    <a:pt x="4429960" y="142582"/>
                  </a:lnTo>
                  <a:lnTo>
                    <a:pt x="4559039" y="3838916"/>
                  </a:lnTo>
                  <a:lnTo>
                    <a:pt x="4559115" y="3846176"/>
                  </a:lnTo>
                  <a:lnTo>
                    <a:pt x="4558835" y="3853414"/>
                  </a:lnTo>
                  <a:lnTo>
                    <a:pt x="4549772" y="3895816"/>
                  </a:lnTo>
                  <a:lnTo>
                    <a:pt x="4528793" y="3933763"/>
                  </a:lnTo>
                  <a:lnTo>
                    <a:pt x="4497700" y="3963984"/>
                  </a:lnTo>
                  <a:lnTo>
                    <a:pt x="4459175" y="3983881"/>
                  </a:lnTo>
                  <a:lnTo>
                    <a:pt x="4416533" y="3991735"/>
                  </a:lnTo>
                  <a:lnTo>
                    <a:pt x="281974" y="4136117"/>
                  </a:lnTo>
                  <a:lnTo>
                    <a:pt x="274713" y="4136193"/>
                  </a:lnTo>
                  <a:lnTo>
                    <a:pt x="267475" y="4135913"/>
                  </a:lnTo>
                  <a:lnTo>
                    <a:pt x="225073" y="4126850"/>
                  </a:lnTo>
                  <a:lnTo>
                    <a:pt x="187126" y="4105871"/>
                  </a:lnTo>
                  <a:lnTo>
                    <a:pt x="156905" y="4074779"/>
                  </a:lnTo>
                  <a:lnTo>
                    <a:pt x="137008" y="4036253"/>
                  </a:lnTo>
                  <a:lnTo>
                    <a:pt x="129154" y="3993611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17">
              <a:extLst>
                <a:ext uri="{FF2B5EF4-FFF2-40B4-BE49-F238E27FC236}">
                  <a16:creationId xmlns:a16="http://schemas.microsoft.com/office/drawing/2014/main" id="{4F3039E6-B67A-4FC4-B720-2F42495E12A2}"/>
                </a:ext>
              </a:extLst>
            </p:cNvPr>
            <p:cNvSpPr/>
            <p:nvPr/>
          </p:nvSpPr>
          <p:spPr>
            <a:xfrm>
              <a:off x="7235123" y="2097137"/>
              <a:ext cx="4185285" cy="3775075"/>
            </a:xfrm>
            <a:custGeom>
              <a:avLst/>
              <a:gdLst/>
              <a:ahLst/>
              <a:cxnLst/>
              <a:rect l="l" t="t" r="r" b="b"/>
              <a:pathLst>
                <a:path w="4185284" h="3775075">
                  <a:moveTo>
                    <a:pt x="4095676" y="3774846"/>
                  </a:moveTo>
                  <a:lnTo>
                    <a:pt x="89065" y="3774846"/>
                  </a:lnTo>
                  <a:lnTo>
                    <a:pt x="82866" y="3774236"/>
                  </a:lnTo>
                  <a:lnTo>
                    <a:pt x="37160" y="3755303"/>
                  </a:lnTo>
                  <a:lnTo>
                    <a:pt x="9651" y="3721783"/>
                  </a:lnTo>
                  <a:lnTo>
                    <a:pt x="0" y="3685781"/>
                  </a:lnTo>
                  <a:lnTo>
                    <a:pt x="0" y="3679522"/>
                  </a:lnTo>
                  <a:lnTo>
                    <a:pt x="0" y="89065"/>
                  </a:lnTo>
                  <a:lnTo>
                    <a:pt x="12587" y="47569"/>
                  </a:lnTo>
                  <a:lnTo>
                    <a:pt x="47569" y="12587"/>
                  </a:lnTo>
                  <a:lnTo>
                    <a:pt x="89065" y="0"/>
                  </a:lnTo>
                  <a:lnTo>
                    <a:pt x="4095676" y="0"/>
                  </a:lnTo>
                  <a:lnTo>
                    <a:pt x="4137172" y="12587"/>
                  </a:lnTo>
                  <a:lnTo>
                    <a:pt x="4172153" y="47569"/>
                  </a:lnTo>
                  <a:lnTo>
                    <a:pt x="4184741" y="89065"/>
                  </a:lnTo>
                  <a:lnTo>
                    <a:pt x="4184741" y="3685781"/>
                  </a:lnTo>
                  <a:lnTo>
                    <a:pt x="4172153" y="3727276"/>
                  </a:lnTo>
                  <a:lnTo>
                    <a:pt x="4137172" y="3762258"/>
                  </a:lnTo>
                  <a:lnTo>
                    <a:pt x="4101875" y="3774236"/>
                  </a:lnTo>
                  <a:lnTo>
                    <a:pt x="4095676" y="37748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18">
              <a:extLst>
                <a:ext uri="{FF2B5EF4-FFF2-40B4-BE49-F238E27FC236}">
                  <a16:creationId xmlns:a16="http://schemas.microsoft.com/office/drawing/2014/main" id="{25F15933-8443-48F8-B7D6-528B4CACBF35}"/>
                </a:ext>
              </a:extLst>
            </p:cNvPr>
            <p:cNvSpPr/>
            <p:nvPr/>
          </p:nvSpPr>
          <p:spPr>
            <a:xfrm>
              <a:off x="7235123" y="2097137"/>
              <a:ext cx="4185285" cy="3775075"/>
            </a:xfrm>
            <a:custGeom>
              <a:avLst/>
              <a:gdLst/>
              <a:ahLst/>
              <a:cxnLst/>
              <a:rect l="l" t="t" r="r" b="b"/>
              <a:pathLst>
                <a:path w="4185284" h="3775075">
                  <a:moveTo>
                    <a:pt x="0" y="3679522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42365" y="16065"/>
                  </a:lnTo>
                  <a:lnTo>
                    <a:pt x="47569" y="12587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4089417" y="0"/>
                  </a:lnTo>
                  <a:lnTo>
                    <a:pt x="4095676" y="0"/>
                  </a:lnTo>
                  <a:lnTo>
                    <a:pt x="4101875" y="610"/>
                  </a:lnTo>
                  <a:lnTo>
                    <a:pt x="4142376" y="16065"/>
                  </a:lnTo>
                  <a:lnTo>
                    <a:pt x="4172153" y="47569"/>
                  </a:lnTo>
                  <a:lnTo>
                    <a:pt x="4177485" y="58845"/>
                  </a:lnTo>
                  <a:lnTo>
                    <a:pt x="4179880" y="64627"/>
                  </a:lnTo>
                  <a:lnTo>
                    <a:pt x="4181688" y="70588"/>
                  </a:lnTo>
                  <a:lnTo>
                    <a:pt x="4182909" y="76727"/>
                  </a:lnTo>
                  <a:lnTo>
                    <a:pt x="4184131" y="82866"/>
                  </a:lnTo>
                  <a:lnTo>
                    <a:pt x="4184741" y="89065"/>
                  </a:lnTo>
                  <a:lnTo>
                    <a:pt x="4184741" y="95324"/>
                  </a:lnTo>
                  <a:lnTo>
                    <a:pt x="4184741" y="3679522"/>
                  </a:lnTo>
                  <a:lnTo>
                    <a:pt x="4184741" y="3685781"/>
                  </a:lnTo>
                  <a:lnTo>
                    <a:pt x="4184131" y="3691980"/>
                  </a:lnTo>
                  <a:lnTo>
                    <a:pt x="4182909" y="3698118"/>
                  </a:lnTo>
                  <a:lnTo>
                    <a:pt x="4181688" y="3704257"/>
                  </a:lnTo>
                  <a:lnTo>
                    <a:pt x="4161247" y="3742500"/>
                  </a:lnTo>
                  <a:lnTo>
                    <a:pt x="4125896" y="3767590"/>
                  </a:lnTo>
                  <a:lnTo>
                    <a:pt x="4089417" y="3774846"/>
                  </a:lnTo>
                  <a:lnTo>
                    <a:pt x="95324" y="3774846"/>
                  </a:lnTo>
                  <a:lnTo>
                    <a:pt x="89065" y="3774846"/>
                  </a:lnTo>
                  <a:lnTo>
                    <a:pt x="82866" y="3774236"/>
                  </a:lnTo>
                  <a:lnTo>
                    <a:pt x="76727" y="3773014"/>
                  </a:lnTo>
                  <a:lnTo>
                    <a:pt x="70588" y="3771793"/>
                  </a:lnTo>
                  <a:lnTo>
                    <a:pt x="32345" y="3751352"/>
                  </a:lnTo>
                  <a:lnTo>
                    <a:pt x="7256" y="3716000"/>
                  </a:lnTo>
                  <a:lnTo>
                    <a:pt x="0" y="3685781"/>
                  </a:lnTo>
                  <a:lnTo>
                    <a:pt x="0" y="3679522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028CA20C-C386-4848-999D-9AD2C5DDB01B}"/>
                </a:ext>
              </a:extLst>
            </p:cNvPr>
            <p:cNvSpPr/>
            <p:nvPr/>
          </p:nvSpPr>
          <p:spPr>
            <a:xfrm>
              <a:off x="7254188" y="2116202"/>
              <a:ext cx="4147185" cy="305435"/>
            </a:xfrm>
            <a:custGeom>
              <a:avLst/>
              <a:gdLst/>
              <a:ahLst/>
              <a:cxnLst/>
              <a:rect l="l" t="t" r="r" b="b"/>
              <a:pathLst>
                <a:path w="4147184" h="305435">
                  <a:moveTo>
                    <a:pt x="4146612" y="305038"/>
                  </a:moveTo>
                  <a:lnTo>
                    <a:pt x="0" y="305038"/>
                  </a:lnTo>
                  <a:lnTo>
                    <a:pt x="0" y="76259"/>
                  </a:lnTo>
                  <a:lnTo>
                    <a:pt x="12839" y="33883"/>
                  </a:lnTo>
                  <a:lnTo>
                    <a:pt x="47075" y="5804"/>
                  </a:lnTo>
                  <a:lnTo>
                    <a:pt x="76259" y="0"/>
                  </a:lnTo>
                  <a:lnTo>
                    <a:pt x="4070353" y="0"/>
                  </a:lnTo>
                  <a:lnTo>
                    <a:pt x="4112726" y="12839"/>
                  </a:lnTo>
                  <a:lnTo>
                    <a:pt x="4140806" y="47076"/>
                  </a:lnTo>
                  <a:lnTo>
                    <a:pt x="4146612" y="305038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0">
              <a:extLst>
                <a:ext uri="{FF2B5EF4-FFF2-40B4-BE49-F238E27FC236}">
                  <a16:creationId xmlns:a16="http://schemas.microsoft.com/office/drawing/2014/main" id="{BB40AAE2-8E28-40EE-8C72-A183755D5753}"/>
                </a:ext>
              </a:extLst>
            </p:cNvPr>
            <p:cNvSpPr/>
            <p:nvPr/>
          </p:nvSpPr>
          <p:spPr>
            <a:xfrm>
              <a:off x="7254188" y="2411707"/>
              <a:ext cx="4147185" cy="10160"/>
            </a:xfrm>
            <a:custGeom>
              <a:avLst/>
              <a:gdLst/>
              <a:ahLst/>
              <a:cxnLst/>
              <a:rect l="l" t="t" r="r" b="b"/>
              <a:pathLst>
                <a:path w="4147184" h="10160">
                  <a:moveTo>
                    <a:pt x="4146612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4146612" y="0"/>
                  </a:lnTo>
                  <a:lnTo>
                    <a:pt x="4146612" y="9532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1">
              <a:extLst>
                <a:ext uri="{FF2B5EF4-FFF2-40B4-BE49-F238E27FC236}">
                  <a16:creationId xmlns:a16="http://schemas.microsoft.com/office/drawing/2014/main" id="{FB71F167-FC28-40C9-8189-032B93483FB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68577" y="2211526"/>
              <a:ext cx="114389" cy="114389"/>
            </a:xfrm>
            <a:prstGeom prst="rect">
              <a:avLst/>
            </a:prstGeom>
          </p:spPr>
        </p:pic>
        <p:pic>
          <p:nvPicPr>
            <p:cNvPr id="30" name="object 22">
              <a:extLst>
                <a:ext uri="{FF2B5EF4-FFF2-40B4-BE49-F238E27FC236}">
                  <a16:creationId xmlns:a16="http://schemas.microsoft.com/office/drawing/2014/main" id="{5163BDF9-4182-4BE2-A048-1E14C5A5926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59226" y="2211526"/>
              <a:ext cx="114389" cy="114389"/>
            </a:xfrm>
            <a:prstGeom prst="rect">
              <a:avLst/>
            </a:prstGeom>
          </p:spPr>
        </p:pic>
        <p:pic>
          <p:nvPicPr>
            <p:cNvPr id="31" name="object 23">
              <a:extLst>
                <a:ext uri="{FF2B5EF4-FFF2-40B4-BE49-F238E27FC236}">
                  <a16:creationId xmlns:a16="http://schemas.microsoft.com/office/drawing/2014/main" id="{F34D1F2B-0045-4812-9370-EA2E8BF12D3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49875" y="2211526"/>
              <a:ext cx="114389" cy="114389"/>
            </a:xfrm>
            <a:prstGeom prst="rect">
              <a:avLst/>
            </a:prstGeom>
          </p:spPr>
        </p:pic>
      </p:grpSp>
      <p:sp>
        <p:nvSpPr>
          <p:cNvPr id="32" name="object 24">
            <a:extLst>
              <a:ext uri="{FF2B5EF4-FFF2-40B4-BE49-F238E27FC236}">
                <a16:creationId xmlns:a16="http://schemas.microsoft.com/office/drawing/2014/main" id="{CAF44158-3A58-471F-8AF1-5D1DB53C697F}"/>
              </a:ext>
            </a:extLst>
          </p:cNvPr>
          <p:cNvSpPr txBox="1"/>
          <p:nvPr/>
        </p:nvSpPr>
        <p:spPr>
          <a:xfrm>
            <a:off x="5943411" y="1634821"/>
            <a:ext cx="481489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Case 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Editor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3" name="object 25">
            <a:extLst>
              <a:ext uri="{FF2B5EF4-FFF2-40B4-BE49-F238E27FC236}">
                <a16:creationId xmlns:a16="http://schemas.microsoft.com/office/drawing/2014/main" id="{15C2B151-D9FA-42BF-BF2D-8B92CFB5CE6D}"/>
              </a:ext>
            </a:extLst>
          </p:cNvPr>
          <p:cNvGrpSpPr/>
          <p:nvPr/>
        </p:nvGrpSpPr>
        <p:grpSpPr>
          <a:xfrm>
            <a:off x="5440641" y="1815931"/>
            <a:ext cx="3110389" cy="2574131"/>
            <a:chOff x="7254188" y="2421240"/>
            <a:chExt cx="4147185" cy="3432175"/>
          </a:xfrm>
        </p:grpSpPr>
        <p:sp>
          <p:nvSpPr>
            <p:cNvPr id="34" name="object 26">
              <a:extLst>
                <a:ext uri="{FF2B5EF4-FFF2-40B4-BE49-F238E27FC236}">
                  <a16:creationId xmlns:a16="http://schemas.microsoft.com/office/drawing/2014/main" id="{3AB5BF60-8D2C-481E-8C15-24B2D258420D}"/>
                </a:ext>
              </a:extLst>
            </p:cNvPr>
            <p:cNvSpPr/>
            <p:nvPr/>
          </p:nvSpPr>
          <p:spPr>
            <a:xfrm>
              <a:off x="7254188" y="2421240"/>
              <a:ext cx="4147185" cy="3432175"/>
            </a:xfrm>
            <a:custGeom>
              <a:avLst/>
              <a:gdLst/>
              <a:ahLst/>
              <a:cxnLst/>
              <a:rect l="l" t="t" r="r" b="b"/>
              <a:pathLst>
                <a:path w="4147184" h="3432175">
                  <a:moveTo>
                    <a:pt x="4070353" y="3431679"/>
                  </a:moveTo>
                  <a:lnTo>
                    <a:pt x="76259" y="3431679"/>
                  </a:lnTo>
                  <a:lnTo>
                    <a:pt x="68746" y="3431316"/>
                  </a:lnTo>
                  <a:lnTo>
                    <a:pt x="27903" y="3414398"/>
                  </a:lnTo>
                  <a:lnTo>
                    <a:pt x="3264" y="3377523"/>
                  </a:lnTo>
                  <a:lnTo>
                    <a:pt x="0" y="3355419"/>
                  </a:lnTo>
                  <a:lnTo>
                    <a:pt x="0" y="0"/>
                  </a:lnTo>
                  <a:lnTo>
                    <a:pt x="4146612" y="0"/>
                  </a:lnTo>
                  <a:lnTo>
                    <a:pt x="4146612" y="3355419"/>
                  </a:lnTo>
                  <a:lnTo>
                    <a:pt x="4133771" y="3397794"/>
                  </a:lnTo>
                  <a:lnTo>
                    <a:pt x="4099534" y="3425873"/>
                  </a:lnTo>
                  <a:lnTo>
                    <a:pt x="4070353" y="343167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27">
              <a:extLst>
                <a:ext uri="{FF2B5EF4-FFF2-40B4-BE49-F238E27FC236}">
                  <a16:creationId xmlns:a16="http://schemas.microsoft.com/office/drawing/2014/main" id="{5E5E2B23-E531-47C3-AF75-0A6DD5B9795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30447" y="3050381"/>
              <a:ext cx="3994093" cy="2182929"/>
            </a:xfrm>
            <a:prstGeom prst="rect">
              <a:avLst/>
            </a:prstGeom>
          </p:spPr>
        </p:pic>
        <p:pic>
          <p:nvPicPr>
            <p:cNvPr id="36" name="object 28">
              <a:extLst>
                <a:ext uri="{FF2B5EF4-FFF2-40B4-BE49-F238E27FC236}">
                  <a16:creationId xmlns:a16="http://schemas.microsoft.com/office/drawing/2014/main" id="{E0738186-8657-4B92-938A-571C58A41F5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33166" y="5471621"/>
              <a:ext cx="915114" cy="228778"/>
            </a:xfrm>
            <a:prstGeom prst="rect">
              <a:avLst/>
            </a:prstGeom>
          </p:spPr>
        </p:pic>
      </p:grpSp>
      <p:pic>
        <p:nvPicPr>
          <p:cNvPr id="37" name="object 29">
            <a:extLst>
              <a:ext uri="{FF2B5EF4-FFF2-40B4-BE49-F238E27FC236}">
                <a16:creationId xmlns:a16="http://schemas.microsoft.com/office/drawing/2014/main" id="{A5CA31EF-4ADA-478D-9CE5-A87935077497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07070" y="4832948"/>
            <a:ext cx="1058101" cy="14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072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全局与局部变量应用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交互逻辑与变量应用</a:t>
            </a:r>
          </a:p>
        </p:txBody>
      </p:sp>
      <p:grpSp>
        <p:nvGrpSpPr>
          <p:cNvPr id="4" name="object 6">
            <a:extLst>
              <a:ext uri="{FF2B5EF4-FFF2-40B4-BE49-F238E27FC236}">
                <a16:creationId xmlns:a16="http://schemas.microsoft.com/office/drawing/2014/main" id="{F2BF9F50-D31C-4683-8616-3081FDC8C1EF}"/>
              </a:ext>
            </a:extLst>
          </p:cNvPr>
          <p:cNvGrpSpPr/>
          <p:nvPr/>
        </p:nvGrpSpPr>
        <p:grpSpPr>
          <a:xfrm>
            <a:off x="571947" y="1286879"/>
            <a:ext cx="3167539" cy="972503"/>
            <a:chOff x="762595" y="1715839"/>
            <a:chExt cx="4223385" cy="1296670"/>
          </a:xfrm>
        </p:grpSpPr>
        <p:sp>
          <p:nvSpPr>
            <p:cNvPr id="5" name="object 7">
              <a:extLst>
                <a:ext uri="{FF2B5EF4-FFF2-40B4-BE49-F238E27FC236}">
                  <a16:creationId xmlns:a16="http://schemas.microsoft.com/office/drawing/2014/main" id="{E3F402CC-C7C4-4901-93BC-BC7E88593D83}"/>
                </a:ext>
              </a:extLst>
            </p:cNvPr>
            <p:cNvSpPr/>
            <p:nvPr/>
          </p:nvSpPr>
          <p:spPr>
            <a:xfrm>
              <a:off x="781660" y="1715839"/>
              <a:ext cx="4204335" cy="1296670"/>
            </a:xfrm>
            <a:custGeom>
              <a:avLst/>
              <a:gdLst/>
              <a:ahLst/>
              <a:cxnLst/>
              <a:rect l="l" t="t" r="r" b="b"/>
              <a:pathLst>
                <a:path w="4204335" h="1296670">
                  <a:moveTo>
                    <a:pt x="4096928" y="1296411"/>
                  </a:moveTo>
                  <a:lnTo>
                    <a:pt x="89065" y="1296411"/>
                  </a:lnTo>
                  <a:lnTo>
                    <a:pt x="82866" y="1295679"/>
                  </a:lnTo>
                  <a:lnTo>
                    <a:pt x="47569" y="1281306"/>
                  </a:lnTo>
                  <a:lnTo>
                    <a:pt x="19542" y="1251818"/>
                  </a:lnTo>
                  <a:lnTo>
                    <a:pt x="3052" y="1211705"/>
                  </a:lnTo>
                  <a:lnTo>
                    <a:pt x="0" y="1189533"/>
                  </a:lnTo>
                  <a:lnTo>
                    <a:pt x="0" y="1182022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4096928" y="0"/>
                  </a:lnTo>
                  <a:lnTo>
                    <a:pt x="4140131" y="11581"/>
                  </a:lnTo>
                  <a:lnTo>
                    <a:pt x="4175613" y="38814"/>
                  </a:lnTo>
                  <a:lnTo>
                    <a:pt x="4197973" y="77553"/>
                  </a:lnTo>
                  <a:lnTo>
                    <a:pt x="4203806" y="106878"/>
                  </a:lnTo>
                  <a:lnTo>
                    <a:pt x="4203806" y="1189533"/>
                  </a:lnTo>
                  <a:lnTo>
                    <a:pt x="4192224" y="1232736"/>
                  </a:lnTo>
                  <a:lnTo>
                    <a:pt x="4164991" y="1268219"/>
                  </a:lnTo>
                  <a:lnTo>
                    <a:pt x="4126252" y="1290578"/>
                  </a:lnTo>
                  <a:lnTo>
                    <a:pt x="4104367" y="1295679"/>
                  </a:lnTo>
                  <a:lnTo>
                    <a:pt x="4096928" y="12964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8">
              <a:extLst>
                <a:ext uri="{FF2B5EF4-FFF2-40B4-BE49-F238E27FC236}">
                  <a16:creationId xmlns:a16="http://schemas.microsoft.com/office/drawing/2014/main" id="{42D29A0C-B087-4CAB-A8F9-21571FBA587B}"/>
                </a:ext>
              </a:extLst>
            </p:cNvPr>
            <p:cNvSpPr/>
            <p:nvPr/>
          </p:nvSpPr>
          <p:spPr>
            <a:xfrm>
              <a:off x="762595" y="1715839"/>
              <a:ext cx="114935" cy="1296670"/>
            </a:xfrm>
            <a:custGeom>
              <a:avLst/>
              <a:gdLst/>
              <a:ahLst/>
              <a:cxnLst/>
              <a:rect l="l" t="t" r="r" b="b"/>
              <a:pathLst>
                <a:path w="114934" h="1296670">
                  <a:moveTo>
                    <a:pt x="114389" y="1296412"/>
                  </a:moveTo>
                  <a:lnTo>
                    <a:pt x="70614" y="1287704"/>
                  </a:lnTo>
                  <a:lnTo>
                    <a:pt x="33503" y="1262908"/>
                  </a:lnTo>
                  <a:lnTo>
                    <a:pt x="8707" y="1225797"/>
                  </a:lnTo>
                  <a:lnTo>
                    <a:pt x="0" y="1182022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82022"/>
                  </a:lnTo>
                  <a:lnTo>
                    <a:pt x="43934" y="1225797"/>
                  </a:lnTo>
                  <a:lnTo>
                    <a:pt x="60465" y="1262908"/>
                  </a:lnTo>
                  <a:lnTo>
                    <a:pt x="92285" y="1291513"/>
                  </a:lnTo>
                  <a:lnTo>
                    <a:pt x="106877" y="1295867"/>
                  </a:lnTo>
                  <a:lnTo>
                    <a:pt x="114389" y="1296412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9">
              <a:extLst>
                <a:ext uri="{FF2B5EF4-FFF2-40B4-BE49-F238E27FC236}">
                  <a16:creationId xmlns:a16="http://schemas.microsoft.com/office/drawing/2014/main" id="{5DFA5372-FD1E-490B-B465-72C30717D6C7}"/>
                </a:ext>
              </a:extLst>
            </p:cNvPr>
            <p:cNvSpPr/>
            <p:nvPr/>
          </p:nvSpPr>
          <p:spPr>
            <a:xfrm>
              <a:off x="1029503" y="1982747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id="{502C78F1-0A6C-49FD-9AFD-EB6E39AA0F6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3892" y="2059007"/>
              <a:ext cx="228778" cy="305038"/>
            </a:xfrm>
            <a:prstGeom prst="rect">
              <a:avLst/>
            </a:prstGeom>
          </p:spPr>
        </p:pic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BA0BB532-668C-4312-BC74-EC611FC0DE41}"/>
              </a:ext>
            </a:extLst>
          </p:cNvPr>
          <p:cNvSpPr txBox="1"/>
          <p:nvPr/>
        </p:nvSpPr>
        <p:spPr>
          <a:xfrm>
            <a:off x="1248757" y="1456088"/>
            <a:ext cx="2306955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全局变量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作用于整个项目范围，主要用于在不同页面之间进行数据传递与状态存储。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6A756264-69F9-4311-B8F4-25D88FB28544}"/>
              </a:ext>
            </a:extLst>
          </p:cNvPr>
          <p:cNvGrpSpPr/>
          <p:nvPr/>
        </p:nvGrpSpPr>
        <p:grpSpPr>
          <a:xfrm>
            <a:off x="571947" y="2430772"/>
            <a:ext cx="3167539" cy="972503"/>
            <a:chOff x="762595" y="3241030"/>
            <a:chExt cx="4223385" cy="129667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FD19566B-62CD-44BC-91E0-86818E2E5066}"/>
                </a:ext>
              </a:extLst>
            </p:cNvPr>
            <p:cNvSpPr/>
            <p:nvPr/>
          </p:nvSpPr>
          <p:spPr>
            <a:xfrm>
              <a:off x="781660" y="3241030"/>
              <a:ext cx="4204335" cy="1296670"/>
            </a:xfrm>
            <a:custGeom>
              <a:avLst/>
              <a:gdLst/>
              <a:ahLst/>
              <a:cxnLst/>
              <a:rect l="l" t="t" r="r" b="b"/>
              <a:pathLst>
                <a:path w="4204335" h="1296670">
                  <a:moveTo>
                    <a:pt x="4096928" y="1296411"/>
                  </a:moveTo>
                  <a:lnTo>
                    <a:pt x="89065" y="1296411"/>
                  </a:lnTo>
                  <a:lnTo>
                    <a:pt x="82866" y="1295679"/>
                  </a:lnTo>
                  <a:lnTo>
                    <a:pt x="47569" y="1281306"/>
                  </a:lnTo>
                  <a:lnTo>
                    <a:pt x="19542" y="1251818"/>
                  </a:lnTo>
                  <a:lnTo>
                    <a:pt x="3052" y="1211705"/>
                  </a:lnTo>
                  <a:lnTo>
                    <a:pt x="0" y="1189533"/>
                  </a:lnTo>
                  <a:lnTo>
                    <a:pt x="0" y="1182022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4096928" y="0"/>
                  </a:lnTo>
                  <a:lnTo>
                    <a:pt x="4140131" y="11581"/>
                  </a:lnTo>
                  <a:lnTo>
                    <a:pt x="4175613" y="38814"/>
                  </a:lnTo>
                  <a:lnTo>
                    <a:pt x="4197973" y="77553"/>
                  </a:lnTo>
                  <a:lnTo>
                    <a:pt x="4203806" y="106878"/>
                  </a:lnTo>
                  <a:lnTo>
                    <a:pt x="4203806" y="1189533"/>
                  </a:lnTo>
                  <a:lnTo>
                    <a:pt x="4192224" y="1232736"/>
                  </a:lnTo>
                  <a:lnTo>
                    <a:pt x="4164991" y="1268219"/>
                  </a:lnTo>
                  <a:lnTo>
                    <a:pt x="4126252" y="1290578"/>
                  </a:lnTo>
                  <a:lnTo>
                    <a:pt x="4104367" y="1295679"/>
                  </a:lnTo>
                  <a:lnTo>
                    <a:pt x="4096928" y="12964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C8A39209-6DC5-45A5-A973-AAFA8752C85E}"/>
                </a:ext>
              </a:extLst>
            </p:cNvPr>
            <p:cNvSpPr/>
            <p:nvPr/>
          </p:nvSpPr>
          <p:spPr>
            <a:xfrm>
              <a:off x="762595" y="3241030"/>
              <a:ext cx="114935" cy="1296670"/>
            </a:xfrm>
            <a:custGeom>
              <a:avLst/>
              <a:gdLst/>
              <a:ahLst/>
              <a:cxnLst/>
              <a:rect l="l" t="t" r="r" b="b"/>
              <a:pathLst>
                <a:path w="114934" h="1296670">
                  <a:moveTo>
                    <a:pt x="114389" y="1296412"/>
                  </a:moveTo>
                  <a:lnTo>
                    <a:pt x="70614" y="1287703"/>
                  </a:lnTo>
                  <a:lnTo>
                    <a:pt x="33503" y="1262907"/>
                  </a:lnTo>
                  <a:lnTo>
                    <a:pt x="8707" y="1225797"/>
                  </a:lnTo>
                  <a:lnTo>
                    <a:pt x="0" y="1182022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82022"/>
                  </a:lnTo>
                  <a:lnTo>
                    <a:pt x="43934" y="1225797"/>
                  </a:lnTo>
                  <a:lnTo>
                    <a:pt x="60465" y="1262907"/>
                  </a:lnTo>
                  <a:lnTo>
                    <a:pt x="92285" y="1291513"/>
                  </a:lnTo>
                  <a:lnTo>
                    <a:pt x="106877" y="1295867"/>
                  </a:lnTo>
                  <a:lnTo>
                    <a:pt x="114389" y="1296412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D63816F8-BF6A-47A3-B1F1-24A5E07471AD}"/>
                </a:ext>
              </a:extLst>
            </p:cNvPr>
            <p:cNvSpPr/>
            <p:nvPr/>
          </p:nvSpPr>
          <p:spPr>
            <a:xfrm>
              <a:off x="1029503" y="3507938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6">
              <a:extLst>
                <a:ext uri="{FF2B5EF4-FFF2-40B4-BE49-F238E27FC236}">
                  <a16:creationId xmlns:a16="http://schemas.microsoft.com/office/drawing/2014/main" id="{C06BBF4E-B478-41F8-9EE1-27B4FFB04D2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2957" y="3584198"/>
              <a:ext cx="200181" cy="305038"/>
            </a:xfrm>
            <a:prstGeom prst="rect">
              <a:avLst/>
            </a:prstGeom>
          </p:spPr>
        </p:pic>
      </p:grpSp>
      <p:sp>
        <p:nvSpPr>
          <p:cNvPr id="17" name="object 17">
            <a:extLst>
              <a:ext uri="{FF2B5EF4-FFF2-40B4-BE49-F238E27FC236}">
                <a16:creationId xmlns:a16="http://schemas.microsoft.com/office/drawing/2014/main" id="{D8EF7EEF-3CC3-4105-8D5D-CD553FA901C1}"/>
              </a:ext>
            </a:extLst>
          </p:cNvPr>
          <p:cNvSpPr txBox="1"/>
          <p:nvPr/>
        </p:nvSpPr>
        <p:spPr>
          <a:xfrm>
            <a:off x="1248757" y="2599981"/>
            <a:ext cx="2306955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局部变量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仅在单个交互动作内部有效，常用于函数引用或临时计算，不跨页面。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8">
            <a:extLst>
              <a:ext uri="{FF2B5EF4-FFF2-40B4-BE49-F238E27FC236}">
                <a16:creationId xmlns:a16="http://schemas.microsoft.com/office/drawing/2014/main" id="{950A806E-4E68-4F3B-A652-A2CAD38B2ECF}"/>
              </a:ext>
            </a:extLst>
          </p:cNvPr>
          <p:cNvGrpSpPr/>
          <p:nvPr/>
        </p:nvGrpSpPr>
        <p:grpSpPr>
          <a:xfrm>
            <a:off x="571947" y="3574665"/>
            <a:ext cx="3167539" cy="972503"/>
            <a:chOff x="762595" y="4766220"/>
            <a:chExt cx="4223385" cy="1296670"/>
          </a:xfrm>
        </p:grpSpPr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6BD0B5DD-758D-43E7-B7AD-735CD0C55BEF}"/>
                </a:ext>
              </a:extLst>
            </p:cNvPr>
            <p:cNvSpPr/>
            <p:nvPr/>
          </p:nvSpPr>
          <p:spPr>
            <a:xfrm>
              <a:off x="781660" y="4766220"/>
              <a:ext cx="4204335" cy="1296670"/>
            </a:xfrm>
            <a:custGeom>
              <a:avLst/>
              <a:gdLst/>
              <a:ahLst/>
              <a:cxnLst/>
              <a:rect l="l" t="t" r="r" b="b"/>
              <a:pathLst>
                <a:path w="4204335" h="1296670">
                  <a:moveTo>
                    <a:pt x="4096928" y="1296411"/>
                  </a:moveTo>
                  <a:lnTo>
                    <a:pt x="89065" y="1296411"/>
                  </a:lnTo>
                  <a:lnTo>
                    <a:pt x="82866" y="1295679"/>
                  </a:lnTo>
                  <a:lnTo>
                    <a:pt x="47569" y="1281306"/>
                  </a:lnTo>
                  <a:lnTo>
                    <a:pt x="19542" y="1251818"/>
                  </a:lnTo>
                  <a:lnTo>
                    <a:pt x="3052" y="1211705"/>
                  </a:lnTo>
                  <a:lnTo>
                    <a:pt x="0" y="1189533"/>
                  </a:lnTo>
                  <a:lnTo>
                    <a:pt x="0" y="1182022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4096928" y="0"/>
                  </a:lnTo>
                  <a:lnTo>
                    <a:pt x="4140131" y="11581"/>
                  </a:lnTo>
                  <a:lnTo>
                    <a:pt x="4175613" y="38814"/>
                  </a:lnTo>
                  <a:lnTo>
                    <a:pt x="4197973" y="77553"/>
                  </a:lnTo>
                  <a:lnTo>
                    <a:pt x="4203806" y="106878"/>
                  </a:lnTo>
                  <a:lnTo>
                    <a:pt x="4203806" y="1189533"/>
                  </a:lnTo>
                  <a:lnTo>
                    <a:pt x="4192224" y="1232736"/>
                  </a:lnTo>
                  <a:lnTo>
                    <a:pt x="4164991" y="1268219"/>
                  </a:lnTo>
                  <a:lnTo>
                    <a:pt x="4126252" y="1290578"/>
                  </a:lnTo>
                  <a:lnTo>
                    <a:pt x="4104367" y="1295679"/>
                  </a:lnTo>
                  <a:lnTo>
                    <a:pt x="4096928" y="12964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032C6625-E2FD-4D6E-BB64-82077CD0FF1A}"/>
                </a:ext>
              </a:extLst>
            </p:cNvPr>
            <p:cNvSpPr/>
            <p:nvPr/>
          </p:nvSpPr>
          <p:spPr>
            <a:xfrm>
              <a:off x="762595" y="4766220"/>
              <a:ext cx="114935" cy="1296670"/>
            </a:xfrm>
            <a:custGeom>
              <a:avLst/>
              <a:gdLst/>
              <a:ahLst/>
              <a:cxnLst/>
              <a:rect l="l" t="t" r="r" b="b"/>
              <a:pathLst>
                <a:path w="114934" h="1296670">
                  <a:moveTo>
                    <a:pt x="114389" y="1296412"/>
                  </a:moveTo>
                  <a:lnTo>
                    <a:pt x="70614" y="1287704"/>
                  </a:lnTo>
                  <a:lnTo>
                    <a:pt x="33503" y="1262908"/>
                  </a:lnTo>
                  <a:lnTo>
                    <a:pt x="8707" y="1225796"/>
                  </a:lnTo>
                  <a:lnTo>
                    <a:pt x="0" y="1182022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6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19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82022"/>
                  </a:lnTo>
                  <a:lnTo>
                    <a:pt x="43934" y="1225796"/>
                  </a:lnTo>
                  <a:lnTo>
                    <a:pt x="60465" y="1262908"/>
                  </a:lnTo>
                  <a:lnTo>
                    <a:pt x="92285" y="1291513"/>
                  </a:lnTo>
                  <a:lnTo>
                    <a:pt x="106877" y="1295867"/>
                  </a:lnTo>
                  <a:lnTo>
                    <a:pt x="114389" y="1296412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AF897AFE-44E3-412C-9D01-83CBDB03ADB2}"/>
                </a:ext>
              </a:extLst>
            </p:cNvPr>
            <p:cNvSpPr/>
            <p:nvPr/>
          </p:nvSpPr>
          <p:spPr>
            <a:xfrm>
              <a:off x="1029503" y="5033129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2">
              <a:extLst>
                <a:ext uri="{FF2B5EF4-FFF2-40B4-BE49-F238E27FC236}">
                  <a16:creationId xmlns:a16="http://schemas.microsoft.com/office/drawing/2014/main" id="{15187D92-1B41-4379-B452-35229BCCD72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34360" y="5109388"/>
              <a:ext cx="257375" cy="305038"/>
            </a:xfrm>
            <a:prstGeom prst="rect">
              <a:avLst/>
            </a:prstGeom>
          </p:spPr>
        </p:pic>
      </p:grpSp>
      <p:sp>
        <p:nvSpPr>
          <p:cNvPr id="23" name="object 23">
            <a:extLst>
              <a:ext uri="{FF2B5EF4-FFF2-40B4-BE49-F238E27FC236}">
                <a16:creationId xmlns:a16="http://schemas.microsoft.com/office/drawing/2014/main" id="{86DBCD1F-5FBB-4503-AA0C-F83E3FBFB88E}"/>
              </a:ext>
            </a:extLst>
          </p:cNvPr>
          <p:cNvSpPr txBox="1"/>
          <p:nvPr/>
        </p:nvSpPr>
        <p:spPr>
          <a:xfrm>
            <a:off x="1248757" y="3743873"/>
            <a:ext cx="2212658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设置规则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变量名需由字母或数字组成，长度小于25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字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符，且名称中</a:t>
            </a:r>
            <a:r>
              <a:rPr sz="825" b="1" kern="0" dirty="0">
                <a:solidFill>
                  <a:srgbClr val="EF4444"/>
                </a:solidFill>
                <a:latin typeface="微软雅黑"/>
                <a:cs typeface="微软雅黑"/>
              </a:rPr>
              <a:t>严禁包含空格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4">
            <a:extLst>
              <a:ext uri="{FF2B5EF4-FFF2-40B4-BE49-F238E27FC236}">
                <a16:creationId xmlns:a16="http://schemas.microsoft.com/office/drawing/2014/main" id="{4A10FB15-9F53-4BD3-96FC-44A24FA38406}"/>
              </a:ext>
            </a:extLst>
          </p:cNvPr>
          <p:cNvGrpSpPr/>
          <p:nvPr/>
        </p:nvGrpSpPr>
        <p:grpSpPr>
          <a:xfrm>
            <a:off x="4139463" y="1415568"/>
            <a:ext cx="4440079" cy="3002756"/>
            <a:chOff x="5519283" y="1887423"/>
            <a:chExt cx="5920105" cy="4003675"/>
          </a:xfrm>
        </p:grpSpPr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646CE7A8-E2D1-48D3-A0DD-1C8804BA4272}"/>
                </a:ext>
              </a:extLst>
            </p:cNvPr>
            <p:cNvSpPr/>
            <p:nvPr/>
          </p:nvSpPr>
          <p:spPr>
            <a:xfrm>
              <a:off x="5538348" y="1906488"/>
              <a:ext cx="5882005" cy="3965575"/>
            </a:xfrm>
            <a:custGeom>
              <a:avLst/>
              <a:gdLst/>
              <a:ahLst/>
              <a:cxnLst/>
              <a:rect l="l" t="t" r="r" b="b"/>
              <a:pathLst>
                <a:path w="5882005" h="3965575">
                  <a:moveTo>
                    <a:pt x="5828077" y="3965495"/>
                  </a:moveTo>
                  <a:lnTo>
                    <a:pt x="53439" y="3965495"/>
                  </a:lnTo>
                  <a:lnTo>
                    <a:pt x="49719" y="3965129"/>
                  </a:lnTo>
                  <a:lnTo>
                    <a:pt x="14096" y="3946087"/>
                  </a:lnTo>
                  <a:lnTo>
                    <a:pt x="0" y="3912056"/>
                  </a:lnTo>
                  <a:lnTo>
                    <a:pt x="0" y="3908301"/>
                  </a:lnTo>
                  <a:lnTo>
                    <a:pt x="0" y="53439"/>
                  </a:lnTo>
                  <a:lnTo>
                    <a:pt x="19407" y="14096"/>
                  </a:lnTo>
                  <a:lnTo>
                    <a:pt x="53439" y="0"/>
                  </a:lnTo>
                  <a:lnTo>
                    <a:pt x="5828077" y="0"/>
                  </a:lnTo>
                  <a:lnTo>
                    <a:pt x="5867419" y="19407"/>
                  </a:lnTo>
                  <a:lnTo>
                    <a:pt x="5881516" y="53439"/>
                  </a:lnTo>
                  <a:lnTo>
                    <a:pt x="5881516" y="3912056"/>
                  </a:lnTo>
                  <a:lnTo>
                    <a:pt x="5862109" y="3951398"/>
                  </a:lnTo>
                  <a:lnTo>
                    <a:pt x="5831796" y="3965129"/>
                  </a:lnTo>
                  <a:lnTo>
                    <a:pt x="5828077" y="39654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4380566D-B7EB-47BA-B441-AB4A812A9582}"/>
                </a:ext>
              </a:extLst>
            </p:cNvPr>
            <p:cNvSpPr/>
            <p:nvPr/>
          </p:nvSpPr>
          <p:spPr>
            <a:xfrm>
              <a:off x="5538348" y="1906488"/>
              <a:ext cx="5882005" cy="3965575"/>
            </a:xfrm>
            <a:custGeom>
              <a:avLst/>
              <a:gdLst/>
              <a:ahLst/>
              <a:cxnLst/>
              <a:rect l="l" t="t" r="r" b="b"/>
              <a:pathLst>
                <a:path w="5882005" h="3965575">
                  <a:moveTo>
                    <a:pt x="0" y="3908301"/>
                  </a:moveTo>
                  <a:lnTo>
                    <a:pt x="0" y="57194"/>
                  </a:lnTo>
                  <a:lnTo>
                    <a:pt x="0" y="53439"/>
                  </a:lnTo>
                  <a:lnTo>
                    <a:pt x="366" y="49719"/>
                  </a:lnTo>
                  <a:lnTo>
                    <a:pt x="9639" y="25418"/>
                  </a:lnTo>
                  <a:lnTo>
                    <a:pt x="11725" y="22296"/>
                  </a:lnTo>
                  <a:lnTo>
                    <a:pt x="14096" y="19407"/>
                  </a:lnTo>
                  <a:lnTo>
                    <a:pt x="16751" y="16751"/>
                  </a:lnTo>
                  <a:lnTo>
                    <a:pt x="19407" y="14096"/>
                  </a:lnTo>
                  <a:lnTo>
                    <a:pt x="22296" y="11725"/>
                  </a:lnTo>
                  <a:lnTo>
                    <a:pt x="25418" y="9639"/>
                  </a:lnTo>
                  <a:lnTo>
                    <a:pt x="28541" y="7552"/>
                  </a:lnTo>
                  <a:lnTo>
                    <a:pt x="46036" y="1098"/>
                  </a:lnTo>
                  <a:lnTo>
                    <a:pt x="49719" y="366"/>
                  </a:lnTo>
                  <a:lnTo>
                    <a:pt x="53439" y="0"/>
                  </a:lnTo>
                  <a:lnTo>
                    <a:pt x="57194" y="0"/>
                  </a:lnTo>
                  <a:lnTo>
                    <a:pt x="5824321" y="0"/>
                  </a:lnTo>
                  <a:lnTo>
                    <a:pt x="5828077" y="0"/>
                  </a:lnTo>
                  <a:lnTo>
                    <a:pt x="5831796" y="366"/>
                  </a:lnTo>
                  <a:lnTo>
                    <a:pt x="5835479" y="1098"/>
                  </a:lnTo>
                  <a:lnTo>
                    <a:pt x="5839162" y="1831"/>
                  </a:lnTo>
                  <a:lnTo>
                    <a:pt x="5856096" y="9639"/>
                  </a:lnTo>
                  <a:lnTo>
                    <a:pt x="5859219" y="11725"/>
                  </a:lnTo>
                  <a:lnTo>
                    <a:pt x="5871876" y="25418"/>
                  </a:lnTo>
                  <a:lnTo>
                    <a:pt x="5873962" y="28541"/>
                  </a:lnTo>
                  <a:lnTo>
                    <a:pt x="5880416" y="46036"/>
                  </a:lnTo>
                  <a:lnTo>
                    <a:pt x="5881149" y="49719"/>
                  </a:lnTo>
                  <a:lnTo>
                    <a:pt x="5881516" y="53439"/>
                  </a:lnTo>
                  <a:lnTo>
                    <a:pt x="5881516" y="57194"/>
                  </a:lnTo>
                  <a:lnTo>
                    <a:pt x="5881516" y="3908301"/>
                  </a:lnTo>
                  <a:lnTo>
                    <a:pt x="5881516" y="3912056"/>
                  </a:lnTo>
                  <a:lnTo>
                    <a:pt x="5881149" y="3915775"/>
                  </a:lnTo>
                  <a:lnTo>
                    <a:pt x="5880416" y="3919458"/>
                  </a:lnTo>
                  <a:lnTo>
                    <a:pt x="5879684" y="3923141"/>
                  </a:lnTo>
                  <a:lnTo>
                    <a:pt x="5871876" y="3940076"/>
                  </a:lnTo>
                  <a:lnTo>
                    <a:pt x="5869790" y="3943198"/>
                  </a:lnTo>
                  <a:lnTo>
                    <a:pt x="5856096" y="3955856"/>
                  </a:lnTo>
                  <a:lnTo>
                    <a:pt x="5852974" y="3957942"/>
                  </a:lnTo>
                  <a:lnTo>
                    <a:pt x="5835479" y="3964396"/>
                  </a:lnTo>
                  <a:lnTo>
                    <a:pt x="5831796" y="3965129"/>
                  </a:lnTo>
                  <a:lnTo>
                    <a:pt x="5828077" y="3965495"/>
                  </a:lnTo>
                  <a:lnTo>
                    <a:pt x="5824321" y="3965495"/>
                  </a:lnTo>
                  <a:lnTo>
                    <a:pt x="57194" y="3965495"/>
                  </a:lnTo>
                  <a:lnTo>
                    <a:pt x="53439" y="3965495"/>
                  </a:lnTo>
                  <a:lnTo>
                    <a:pt x="49719" y="3965129"/>
                  </a:lnTo>
                  <a:lnTo>
                    <a:pt x="46036" y="3964396"/>
                  </a:lnTo>
                  <a:lnTo>
                    <a:pt x="42353" y="3963663"/>
                  </a:lnTo>
                  <a:lnTo>
                    <a:pt x="9639" y="3940076"/>
                  </a:lnTo>
                  <a:lnTo>
                    <a:pt x="7552" y="3936953"/>
                  </a:lnTo>
                  <a:lnTo>
                    <a:pt x="0" y="3912056"/>
                  </a:lnTo>
                  <a:lnTo>
                    <a:pt x="0" y="390830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27">
              <a:extLst>
                <a:ext uri="{FF2B5EF4-FFF2-40B4-BE49-F238E27FC236}">
                  <a16:creationId xmlns:a16="http://schemas.microsoft.com/office/drawing/2014/main" id="{916BC155-2E7C-41CB-B656-4BA318ED0E1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77022" y="1925553"/>
              <a:ext cx="4604169" cy="3927366"/>
            </a:xfrm>
            <a:prstGeom prst="rect">
              <a:avLst/>
            </a:prstGeom>
          </p:spPr>
        </p:pic>
        <p:pic>
          <p:nvPicPr>
            <p:cNvPr id="28" name="object 28">
              <a:extLst>
                <a:ext uri="{FF2B5EF4-FFF2-40B4-BE49-F238E27FC236}">
                  <a16:creationId xmlns:a16="http://schemas.microsoft.com/office/drawing/2014/main" id="{5AEBDE32-C052-47C1-83F4-050FA096676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56000" y="5357232"/>
              <a:ext cx="1992280" cy="343168"/>
            </a:xfrm>
            <a:prstGeom prst="rect">
              <a:avLst/>
            </a:prstGeom>
          </p:spPr>
        </p:pic>
        <p:pic>
          <p:nvPicPr>
            <p:cNvPr id="29" name="object 29">
              <a:extLst>
                <a:ext uri="{FF2B5EF4-FFF2-40B4-BE49-F238E27FC236}">
                  <a16:creationId xmlns:a16="http://schemas.microsoft.com/office/drawing/2014/main" id="{022011A7-1BFF-45D5-9B5E-4316DD770E2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08519" y="5462089"/>
              <a:ext cx="133454" cy="1334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6955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3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536" y="1198653"/>
            <a:ext cx="5022464" cy="1660727"/>
          </a:xfrm>
        </p:spPr>
        <p:txBody>
          <a:bodyPr/>
          <a:lstStyle/>
          <a:p>
            <a:r>
              <a:rPr lang="zh-CN" altLang="en-US" dirty="0"/>
              <a:t>高级元件应用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原型交互设计进阶</a:t>
            </a: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5CEBEDF0-6F22-4E13-9082-2B8091C4BFB7}"/>
              </a:ext>
            </a:extLst>
          </p:cNvPr>
          <p:cNvSpPr txBox="1"/>
          <p:nvPr/>
        </p:nvSpPr>
        <p:spPr>
          <a:xfrm>
            <a:off x="4271116" y="2859380"/>
            <a:ext cx="4674410" cy="78374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5500"/>
              </a:lnSpc>
              <a:spcBef>
                <a:spcPts val="75"/>
              </a:spcBef>
            </a:pPr>
            <a:r>
              <a:rPr sz="1275" kern="0" spc="94" dirty="0">
                <a:solidFill>
                  <a:srgbClr val="4A5462"/>
                </a:solidFill>
                <a:latin typeface="微软雅黑"/>
                <a:cs typeface="微软雅黑 Light"/>
              </a:rPr>
              <a:t>本章节重点讲解</a:t>
            </a:r>
            <a:r>
              <a:rPr sz="1275" b="1" kern="0" spc="94" dirty="0">
                <a:solidFill>
                  <a:srgbClr val="2562EB"/>
                </a:solidFill>
                <a:latin typeface="微软雅黑"/>
                <a:cs typeface="微软雅黑"/>
              </a:rPr>
              <a:t>动态面板</a:t>
            </a:r>
            <a:r>
              <a:rPr sz="1275" kern="0" spc="94" dirty="0">
                <a:solidFill>
                  <a:srgbClr val="4A5462"/>
                </a:solidFill>
                <a:latin typeface="微软雅黑"/>
                <a:cs typeface="微软雅黑 Light"/>
              </a:rPr>
              <a:t>与</a:t>
            </a:r>
            <a:r>
              <a:rPr sz="1275" b="1" kern="0" spc="26" dirty="0">
                <a:solidFill>
                  <a:srgbClr val="2562EB"/>
                </a:solidFill>
                <a:latin typeface="微软雅黑"/>
                <a:cs typeface="微软雅黑"/>
              </a:rPr>
              <a:t>中继</a:t>
            </a:r>
            <a:r>
              <a:rPr sz="1275" b="1" kern="0" spc="94" dirty="0">
                <a:solidFill>
                  <a:srgbClr val="2562EB"/>
                </a:solidFill>
                <a:latin typeface="微软雅黑"/>
                <a:cs typeface="微软雅黑"/>
              </a:rPr>
              <a:t>器</a:t>
            </a:r>
            <a:r>
              <a:rPr sz="1275" kern="0" spc="83" dirty="0">
                <a:solidFill>
                  <a:srgbClr val="4A5462"/>
                </a:solidFill>
                <a:latin typeface="微软雅黑"/>
                <a:cs typeface="微软雅黑 Light"/>
              </a:rPr>
              <a:t>两种核心高级元件。深入解析多状态容器的交互逻辑与动态数据管理的实现方法，助力原型设计从静态展示向高保真动态交互</a:t>
            </a:r>
            <a:r>
              <a:rPr sz="1275" kern="0" spc="-15" dirty="0">
                <a:solidFill>
                  <a:srgbClr val="4A5462"/>
                </a:solidFill>
                <a:latin typeface="微软雅黑"/>
                <a:cs typeface="微软雅黑 Light"/>
              </a:rPr>
              <a:t>进阶。</a:t>
            </a:r>
            <a:endParaRPr sz="1350" kern="0" dirty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</p:txBody>
      </p:sp>
      <p:grpSp>
        <p:nvGrpSpPr>
          <p:cNvPr id="6" name="object 9">
            <a:extLst>
              <a:ext uri="{FF2B5EF4-FFF2-40B4-BE49-F238E27FC236}">
                <a16:creationId xmlns:a16="http://schemas.microsoft.com/office/drawing/2014/main" id="{EB191CC7-DF9E-400F-94D8-3A8B888D890F}"/>
              </a:ext>
            </a:extLst>
          </p:cNvPr>
          <p:cNvGrpSpPr/>
          <p:nvPr/>
        </p:nvGrpSpPr>
        <p:grpSpPr>
          <a:xfrm>
            <a:off x="4280641" y="4106116"/>
            <a:ext cx="943928" cy="300514"/>
            <a:chOff x="5052193" y="5404894"/>
            <a:chExt cx="1258570" cy="400685"/>
          </a:xfrm>
        </p:grpSpPr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5F3B71FC-CFCD-4BEE-8E2D-4FAFA618584A}"/>
                </a:ext>
              </a:extLst>
            </p:cNvPr>
            <p:cNvSpPr/>
            <p:nvPr/>
          </p:nvSpPr>
          <p:spPr>
            <a:xfrm>
              <a:off x="5056959" y="5409660"/>
              <a:ext cx="1249045" cy="391160"/>
            </a:xfrm>
            <a:custGeom>
              <a:avLst/>
              <a:gdLst/>
              <a:ahLst/>
              <a:cxnLst/>
              <a:rect l="l" t="t" r="r" b="b"/>
              <a:pathLst>
                <a:path w="1249045" h="391160">
                  <a:moveTo>
                    <a:pt x="1181951" y="390830"/>
                  </a:moveTo>
                  <a:lnTo>
                    <a:pt x="66799" y="390830"/>
                  </a:lnTo>
                  <a:lnTo>
                    <a:pt x="62149" y="390372"/>
                  </a:lnTo>
                  <a:lnTo>
                    <a:pt x="24259" y="373208"/>
                  </a:lnTo>
                  <a:lnTo>
                    <a:pt x="2289" y="337887"/>
                  </a:lnTo>
                  <a:lnTo>
                    <a:pt x="0" y="324030"/>
                  </a:lnTo>
                  <a:lnTo>
                    <a:pt x="0" y="319336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9" y="0"/>
                  </a:lnTo>
                  <a:lnTo>
                    <a:pt x="1181951" y="0"/>
                  </a:lnTo>
                  <a:lnTo>
                    <a:pt x="1220879" y="14655"/>
                  </a:lnTo>
                  <a:lnTo>
                    <a:pt x="1245103" y="48470"/>
                  </a:lnTo>
                  <a:lnTo>
                    <a:pt x="1248749" y="66798"/>
                  </a:lnTo>
                  <a:lnTo>
                    <a:pt x="1248749" y="324030"/>
                  </a:lnTo>
                  <a:lnTo>
                    <a:pt x="1234092" y="362958"/>
                  </a:lnTo>
                  <a:lnTo>
                    <a:pt x="1200278" y="387183"/>
                  </a:lnTo>
                  <a:lnTo>
                    <a:pt x="1186600" y="390372"/>
                  </a:lnTo>
                  <a:lnTo>
                    <a:pt x="1181951" y="390830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object 11">
              <a:extLst>
                <a:ext uri="{FF2B5EF4-FFF2-40B4-BE49-F238E27FC236}">
                  <a16:creationId xmlns:a16="http://schemas.microsoft.com/office/drawing/2014/main" id="{9C5B9CC0-0112-4686-8784-5D9572AA1C1F}"/>
                </a:ext>
              </a:extLst>
            </p:cNvPr>
            <p:cNvSpPr/>
            <p:nvPr/>
          </p:nvSpPr>
          <p:spPr>
            <a:xfrm>
              <a:off x="5056959" y="5409660"/>
              <a:ext cx="1249045" cy="391160"/>
            </a:xfrm>
            <a:custGeom>
              <a:avLst/>
              <a:gdLst/>
              <a:ahLst/>
              <a:cxnLst/>
              <a:rect l="l" t="t" r="r" b="b"/>
              <a:pathLst>
                <a:path w="1249045" h="391160">
                  <a:moveTo>
                    <a:pt x="0" y="319336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0"/>
                  </a:lnTo>
                  <a:lnTo>
                    <a:pt x="3645" y="48470"/>
                  </a:lnTo>
                  <a:lnTo>
                    <a:pt x="20940" y="20939"/>
                  </a:lnTo>
                  <a:lnTo>
                    <a:pt x="24259" y="17620"/>
                  </a:lnTo>
                  <a:lnTo>
                    <a:pt x="62149" y="457"/>
                  </a:lnTo>
                  <a:lnTo>
                    <a:pt x="66799" y="0"/>
                  </a:lnTo>
                  <a:lnTo>
                    <a:pt x="71493" y="0"/>
                  </a:lnTo>
                  <a:lnTo>
                    <a:pt x="1177257" y="0"/>
                  </a:lnTo>
                  <a:lnTo>
                    <a:pt x="1181951" y="0"/>
                  </a:lnTo>
                  <a:lnTo>
                    <a:pt x="1186600" y="457"/>
                  </a:lnTo>
                  <a:lnTo>
                    <a:pt x="1191204" y="1373"/>
                  </a:lnTo>
                  <a:lnTo>
                    <a:pt x="1195808" y="2289"/>
                  </a:lnTo>
                  <a:lnTo>
                    <a:pt x="1227809" y="20939"/>
                  </a:lnTo>
                  <a:lnTo>
                    <a:pt x="1231129" y="24258"/>
                  </a:lnTo>
                  <a:lnTo>
                    <a:pt x="1248291" y="62149"/>
                  </a:lnTo>
                  <a:lnTo>
                    <a:pt x="1248750" y="71493"/>
                  </a:lnTo>
                  <a:lnTo>
                    <a:pt x="1248750" y="319336"/>
                  </a:lnTo>
                  <a:lnTo>
                    <a:pt x="1236700" y="359054"/>
                  </a:lnTo>
                  <a:lnTo>
                    <a:pt x="1227809" y="369889"/>
                  </a:lnTo>
                  <a:lnTo>
                    <a:pt x="1224490" y="373208"/>
                  </a:lnTo>
                  <a:lnTo>
                    <a:pt x="1204615" y="385387"/>
                  </a:lnTo>
                  <a:lnTo>
                    <a:pt x="1200278" y="387183"/>
                  </a:lnTo>
                  <a:lnTo>
                    <a:pt x="1195808" y="388540"/>
                  </a:lnTo>
                  <a:lnTo>
                    <a:pt x="1191204" y="389455"/>
                  </a:lnTo>
                  <a:lnTo>
                    <a:pt x="1186600" y="390372"/>
                  </a:lnTo>
                  <a:lnTo>
                    <a:pt x="1181951" y="390830"/>
                  </a:lnTo>
                  <a:lnTo>
                    <a:pt x="1177257" y="390830"/>
                  </a:lnTo>
                  <a:lnTo>
                    <a:pt x="71493" y="390830"/>
                  </a:lnTo>
                  <a:lnTo>
                    <a:pt x="66799" y="390830"/>
                  </a:lnTo>
                  <a:lnTo>
                    <a:pt x="62149" y="390372"/>
                  </a:lnTo>
                  <a:lnTo>
                    <a:pt x="57545" y="389455"/>
                  </a:lnTo>
                  <a:lnTo>
                    <a:pt x="52941" y="388540"/>
                  </a:lnTo>
                  <a:lnTo>
                    <a:pt x="48470" y="387183"/>
                  </a:lnTo>
                  <a:lnTo>
                    <a:pt x="44134" y="385387"/>
                  </a:lnTo>
                  <a:lnTo>
                    <a:pt x="39797" y="383591"/>
                  </a:lnTo>
                  <a:lnTo>
                    <a:pt x="20940" y="369889"/>
                  </a:lnTo>
                  <a:lnTo>
                    <a:pt x="17620" y="366570"/>
                  </a:lnTo>
                  <a:lnTo>
                    <a:pt x="1373" y="333283"/>
                  </a:lnTo>
                  <a:lnTo>
                    <a:pt x="457" y="328679"/>
                  </a:lnTo>
                  <a:lnTo>
                    <a:pt x="0" y="324030"/>
                  </a:lnTo>
                  <a:lnTo>
                    <a:pt x="0" y="319336"/>
                  </a:lnTo>
                  <a:close/>
                </a:path>
              </a:pathLst>
            </a:custGeom>
            <a:ln w="9532">
              <a:solidFill>
                <a:srgbClr val="DAE9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" name="object 12">
              <a:extLst>
                <a:ext uri="{FF2B5EF4-FFF2-40B4-BE49-F238E27FC236}">
                  <a16:creationId xmlns:a16="http://schemas.microsoft.com/office/drawing/2014/main" id="{606C71EF-0B10-49C4-9CD6-254EDF097D0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52375" y="5528816"/>
              <a:ext cx="171583" cy="152519"/>
            </a:xfrm>
            <a:prstGeom prst="rect">
              <a:avLst/>
            </a:prstGeom>
          </p:spPr>
        </p:pic>
      </p:grpSp>
      <p:sp>
        <p:nvSpPr>
          <p:cNvPr id="10" name="object 13">
            <a:extLst>
              <a:ext uri="{FF2B5EF4-FFF2-40B4-BE49-F238E27FC236}">
                <a16:creationId xmlns:a16="http://schemas.microsoft.com/office/drawing/2014/main" id="{D258AD14-BD5B-49AA-B758-34331F5FEBA1}"/>
              </a:ext>
            </a:extLst>
          </p:cNvPr>
          <p:cNvSpPr txBox="1"/>
          <p:nvPr/>
        </p:nvSpPr>
        <p:spPr>
          <a:xfrm>
            <a:off x="4607135" y="4168083"/>
            <a:ext cx="476726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-11" dirty="0">
                <a:solidFill>
                  <a:srgbClr val="1C4ED8"/>
                </a:solidFill>
                <a:latin typeface="微软雅黑"/>
                <a:cs typeface="微软雅黑"/>
              </a:rPr>
              <a:t>动态面板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1" name="object 14">
            <a:extLst>
              <a:ext uri="{FF2B5EF4-FFF2-40B4-BE49-F238E27FC236}">
                <a16:creationId xmlns:a16="http://schemas.microsoft.com/office/drawing/2014/main" id="{65FC8679-F9DC-4F95-AC4D-08EC29943D15}"/>
              </a:ext>
            </a:extLst>
          </p:cNvPr>
          <p:cNvGrpSpPr/>
          <p:nvPr/>
        </p:nvGrpSpPr>
        <p:grpSpPr>
          <a:xfrm>
            <a:off x="5338742" y="4106116"/>
            <a:ext cx="801053" cy="300514"/>
            <a:chOff x="6462995" y="5404894"/>
            <a:chExt cx="1068070" cy="400685"/>
          </a:xfrm>
        </p:grpSpPr>
        <p:sp>
          <p:nvSpPr>
            <p:cNvPr id="12" name="object 15">
              <a:extLst>
                <a:ext uri="{FF2B5EF4-FFF2-40B4-BE49-F238E27FC236}">
                  <a16:creationId xmlns:a16="http://schemas.microsoft.com/office/drawing/2014/main" id="{A804236B-DF62-448C-A4ED-4729B45D7CCB}"/>
                </a:ext>
              </a:extLst>
            </p:cNvPr>
            <p:cNvSpPr/>
            <p:nvPr/>
          </p:nvSpPr>
          <p:spPr>
            <a:xfrm>
              <a:off x="6467761" y="5409660"/>
              <a:ext cx="1058545" cy="391160"/>
            </a:xfrm>
            <a:custGeom>
              <a:avLst/>
              <a:gdLst/>
              <a:ahLst/>
              <a:cxnLst/>
              <a:rect l="l" t="t" r="r" b="b"/>
              <a:pathLst>
                <a:path w="1058545" h="391160">
                  <a:moveTo>
                    <a:pt x="991302" y="390830"/>
                  </a:moveTo>
                  <a:lnTo>
                    <a:pt x="66799" y="390830"/>
                  </a:lnTo>
                  <a:lnTo>
                    <a:pt x="62149" y="390372"/>
                  </a:lnTo>
                  <a:lnTo>
                    <a:pt x="24259" y="373208"/>
                  </a:lnTo>
                  <a:lnTo>
                    <a:pt x="2289" y="337887"/>
                  </a:lnTo>
                  <a:lnTo>
                    <a:pt x="0" y="324030"/>
                  </a:lnTo>
                  <a:lnTo>
                    <a:pt x="0" y="319336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9" y="0"/>
                  </a:lnTo>
                  <a:lnTo>
                    <a:pt x="991302" y="0"/>
                  </a:lnTo>
                  <a:lnTo>
                    <a:pt x="1030229" y="14655"/>
                  </a:lnTo>
                  <a:lnTo>
                    <a:pt x="1054454" y="48470"/>
                  </a:lnTo>
                  <a:lnTo>
                    <a:pt x="1058101" y="66798"/>
                  </a:lnTo>
                  <a:lnTo>
                    <a:pt x="1058101" y="324030"/>
                  </a:lnTo>
                  <a:lnTo>
                    <a:pt x="1043443" y="362958"/>
                  </a:lnTo>
                  <a:lnTo>
                    <a:pt x="1009628" y="387183"/>
                  </a:lnTo>
                  <a:lnTo>
                    <a:pt x="995951" y="390372"/>
                  </a:lnTo>
                  <a:lnTo>
                    <a:pt x="991302" y="390830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6">
              <a:extLst>
                <a:ext uri="{FF2B5EF4-FFF2-40B4-BE49-F238E27FC236}">
                  <a16:creationId xmlns:a16="http://schemas.microsoft.com/office/drawing/2014/main" id="{DDFB9D3E-0166-4BE8-AE8A-6DFAE3E3DE16}"/>
                </a:ext>
              </a:extLst>
            </p:cNvPr>
            <p:cNvSpPr/>
            <p:nvPr/>
          </p:nvSpPr>
          <p:spPr>
            <a:xfrm>
              <a:off x="6467761" y="5409660"/>
              <a:ext cx="1058545" cy="391160"/>
            </a:xfrm>
            <a:custGeom>
              <a:avLst/>
              <a:gdLst/>
              <a:ahLst/>
              <a:cxnLst/>
              <a:rect l="l" t="t" r="r" b="b"/>
              <a:pathLst>
                <a:path w="1058545" h="391160">
                  <a:moveTo>
                    <a:pt x="0" y="319336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7620" y="24258"/>
                  </a:lnTo>
                  <a:lnTo>
                    <a:pt x="20940" y="20939"/>
                  </a:lnTo>
                  <a:lnTo>
                    <a:pt x="24259" y="17620"/>
                  </a:lnTo>
                  <a:lnTo>
                    <a:pt x="62149" y="457"/>
                  </a:lnTo>
                  <a:lnTo>
                    <a:pt x="66799" y="0"/>
                  </a:lnTo>
                  <a:lnTo>
                    <a:pt x="71493" y="0"/>
                  </a:lnTo>
                  <a:lnTo>
                    <a:pt x="986608" y="0"/>
                  </a:lnTo>
                  <a:lnTo>
                    <a:pt x="991302" y="0"/>
                  </a:lnTo>
                  <a:lnTo>
                    <a:pt x="995951" y="457"/>
                  </a:lnTo>
                  <a:lnTo>
                    <a:pt x="1033841" y="17620"/>
                  </a:lnTo>
                  <a:lnTo>
                    <a:pt x="1037160" y="20939"/>
                  </a:lnTo>
                  <a:lnTo>
                    <a:pt x="1040480" y="24258"/>
                  </a:lnTo>
                  <a:lnTo>
                    <a:pt x="1057643" y="62149"/>
                  </a:lnTo>
                  <a:lnTo>
                    <a:pt x="1058101" y="71493"/>
                  </a:lnTo>
                  <a:lnTo>
                    <a:pt x="1058101" y="319336"/>
                  </a:lnTo>
                  <a:lnTo>
                    <a:pt x="1058101" y="324030"/>
                  </a:lnTo>
                  <a:lnTo>
                    <a:pt x="1057643" y="328679"/>
                  </a:lnTo>
                  <a:lnTo>
                    <a:pt x="1056726" y="333283"/>
                  </a:lnTo>
                  <a:lnTo>
                    <a:pt x="1055810" y="337887"/>
                  </a:lnTo>
                  <a:lnTo>
                    <a:pt x="1037160" y="369889"/>
                  </a:lnTo>
                  <a:lnTo>
                    <a:pt x="1033841" y="373208"/>
                  </a:lnTo>
                  <a:lnTo>
                    <a:pt x="1013966" y="385387"/>
                  </a:lnTo>
                  <a:lnTo>
                    <a:pt x="1009628" y="387183"/>
                  </a:lnTo>
                  <a:lnTo>
                    <a:pt x="1005158" y="388540"/>
                  </a:lnTo>
                  <a:lnTo>
                    <a:pt x="1000554" y="389455"/>
                  </a:lnTo>
                  <a:lnTo>
                    <a:pt x="995951" y="390372"/>
                  </a:lnTo>
                  <a:lnTo>
                    <a:pt x="991302" y="390830"/>
                  </a:lnTo>
                  <a:lnTo>
                    <a:pt x="986608" y="390830"/>
                  </a:lnTo>
                  <a:lnTo>
                    <a:pt x="71493" y="390830"/>
                  </a:lnTo>
                  <a:lnTo>
                    <a:pt x="66799" y="390830"/>
                  </a:lnTo>
                  <a:lnTo>
                    <a:pt x="62149" y="390372"/>
                  </a:lnTo>
                  <a:lnTo>
                    <a:pt x="57546" y="389455"/>
                  </a:lnTo>
                  <a:lnTo>
                    <a:pt x="52942" y="388540"/>
                  </a:lnTo>
                  <a:lnTo>
                    <a:pt x="48470" y="387183"/>
                  </a:lnTo>
                  <a:lnTo>
                    <a:pt x="44133" y="385387"/>
                  </a:lnTo>
                  <a:lnTo>
                    <a:pt x="39796" y="383591"/>
                  </a:lnTo>
                  <a:lnTo>
                    <a:pt x="20940" y="369889"/>
                  </a:lnTo>
                  <a:lnTo>
                    <a:pt x="17620" y="366570"/>
                  </a:lnTo>
                  <a:lnTo>
                    <a:pt x="457" y="328679"/>
                  </a:lnTo>
                  <a:lnTo>
                    <a:pt x="0" y="324030"/>
                  </a:lnTo>
                  <a:lnTo>
                    <a:pt x="0" y="319336"/>
                  </a:lnTo>
                  <a:close/>
                </a:path>
              </a:pathLst>
            </a:custGeom>
            <a:ln w="9532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7">
              <a:extLst>
                <a:ext uri="{FF2B5EF4-FFF2-40B4-BE49-F238E27FC236}">
                  <a16:creationId xmlns:a16="http://schemas.microsoft.com/office/drawing/2014/main" id="{83598B34-D299-4592-88F7-6628DCA6D8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63177" y="5528816"/>
              <a:ext cx="133454" cy="152519"/>
            </a:xfrm>
            <a:prstGeom prst="rect">
              <a:avLst/>
            </a:prstGeom>
          </p:spPr>
        </p:pic>
      </p:grpSp>
      <p:sp>
        <p:nvSpPr>
          <p:cNvPr id="15" name="object 18">
            <a:extLst>
              <a:ext uri="{FF2B5EF4-FFF2-40B4-BE49-F238E27FC236}">
                <a16:creationId xmlns:a16="http://schemas.microsoft.com/office/drawing/2014/main" id="{81EFAE73-7AE9-4590-80EB-A063FFA22855}"/>
              </a:ext>
            </a:extLst>
          </p:cNvPr>
          <p:cNvSpPr txBox="1"/>
          <p:nvPr/>
        </p:nvSpPr>
        <p:spPr>
          <a:xfrm>
            <a:off x="5636638" y="4168083"/>
            <a:ext cx="362426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-15" dirty="0">
                <a:solidFill>
                  <a:srgbClr val="0E756E"/>
                </a:solidFill>
                <a:latin typeface="微软雅黑"/>
                <a:cs typeface="微软雅黑"/>
              </a:rPr>
              <a:t>中继器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316521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动态面板的创建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高级元件应用</a:t>
            </a: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ED7DE99D-FFC1-40C4-B55C-D3A446CBBA3E}"/>
              </a:ext>
            </a:extLst>
          </p:cNvPr>
          <p:cNvGrpSpPr/>
          <p:nvPr/>
        </p:nvGrpSpPr>
        <p:grpSpPr>
          <a:xfrm>
            <a:off x="443381" y="1258903"/>
            <a:ext cx="4003834" cy="1287304"/>
            <a:chOff x="610076" y="1448931"/>
            <a:chExt cx="5338445" cy="1716405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EBA0093A-27DF-49D2-92AD-2B1C4F860B92}"/>
                </a:ext>
              </a:extLst>
            </p:cNvPr>
            <p:cNvSpPr/>
            <p:nvPr/>
          </p:nvSpPr>
          <p:spPr>
            <a:xfrm>
              <a:off x="648206" y="1448931"/>
              <a:ext cx="5300345" cy="1716405"/>
            </a:xfrm>
            <a:custGeom>
              <a:avLst/>
              <a:gdLst/>
              <a:ahLst/>
              <a:cxnLst/>
              <a:rect l="l" t="t" r="r" b="b"/>
              <a:pathLst>
                <a:path w="5300345" h="1716405">
                  <a:moveTo>
                    <a:pt x="5193158" y="1715839"/>
                  </a:moveTo>
                  <a:lnTo>
                    <a:pt x="71252" y="1715839"/>
                  </a:lnTo>
                  <a:lnTo>
                    <a:pt x="66293" y="1715106"/>
                  </a:lnTo>
                  <a:lnTo>
                    <a:pt x="29728" y="1692388"/>
                  </a:lnTo>
                  <a:lnTo>
                    <a:pt x="10070" y="1658756"/>
                  </a:lnTo>
                  <a:lnTo>
                    <a:pt x="488" y="1616399"/>
                  </a:lnTo>
                  <a:lnTo>
                    <a:pt x="0" y="1608961"/>
                  </a:lnTo>
                  <a:lnTo>
                    <a:pt x="0" y="1601450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193158" y="0"/>
                  </a:lnTo>
                  <a:lnTo>
                    <a:pt x="5236362" y="11581"/>
                  </a:lnTo>
                  <a:lnTo>
                    <a:pt x="5271844" y="38814"/>
                  </a:lnTo>
                  <a:lnTo>
                    <a:pt x="5294203" y="77553"/>
                  </a:lnTo>
                  <a:lnTo>
                    <a:pt x="5300037" y="106878"/>
                  </a:lnTo>
                  <a:lnTo>
                    <a:pt x="5300037" y="1608961"/>
                  </a:lnTo>
                  <a:lnTo>
                    <a:pt x="5288455" y="1652164"/>
                  </a:lnTo>
                  <a:lnTo>
                    <a:pt x="5261221" y="1687646"/>
                  </a:lnTo>
                  <a:lnTo>
                    <a:pt x="5222483" y="1710006"/>
                  </a:lnTo>
                  <a:lnTo>
                    <a:pt x="5200597" y="1715106"/>
                  </a:lnTo>
                  <a:lnTo>
                    <a:pt x="5193158" y="1715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D4C45CE0-80D6-4CED-8DC8-E59222C0ADCC}"/>
                </a:ext>
              </a:extLst>
            </p:cNvPr>
            <p:cNvSpPr/>
            <p:nvPr/>
          </p:nvSpPr>
          <p:spPr>
            <a:xfrm>
              <a:off x="610076" y="1449196"/>
              <a:ext cx="109220" cy="1715770"/>
            </a:xfrm>
            <a:custGeom>
              <a:avLst/>
              <a:gdLst/>
              <a:ahLst/>
              <a:cxnLst/>
              <a:rect l="l" t="t" r="r" b="b"/>
              <a:pathLst>
                <a:path w="109220" h="1715770">
                  <a:moveTo>
                    <a:pt x="108888" y="1715308"/>
                  </a:moveTo>
                  <a:lnTo>
                    <a:pt x="70614" y="1706866"/>
                  </a:lnTo>
                  <a:lnTo>
                    <a:pt x="33503" y="1682069"/>
                  </a:lnTo>
                  <a:lnTo>
                    <a:pt x="8707" y="1644959"/>
                  </a:lnTo>
                  <a:lnTo>
                    <a:pt x="0" y="1601184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601184"/>
                  </a:lnTo>
                  <a:lnTo>
                    <a:pt x="79161" y="1644959"/>
                  </a:lnTo>
                  <a:lnTo>
                    <a:pt x="90211" y="1689652"/>
                  </a:lnTo>
                  <a:lnTo>
                    <a:pt x="104469" y="1712671"/>
                  </a:lnTo>
                  <a:lnTo>
                    <a:pt x="108888" y="1715308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C3B6A0E4-2D79-4F17-8576-E2BCF2F87A49}"/>
                </a:ext>
              </a:extLst>
            </p:cNvPr>
            <p:cNvSpPr/>
            <p:nvPr/>
          </p:nvSpPr>
          <p:spPr>
            <a:xfrm>
              <a:off x="915114" y="167770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06789938-8BD3-4948-8AC1-27D0A51D069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6698" y="1792099"/>
              <a:ext cx="200181" cy="305038"/>
            </a:xfrm>
            <a:prstGeom prst="rect">
              <a:avLst/>
            </a:prstGeom>
          </p:spPr>
        </p:pic>
      </p:grpSp>
      <p:sp>
        <p:nvSpPr>
          <p:cNvPr id="11" name="object 9">
            <a:extLst>
              <a:ext uri="{FF2B5EF4-FFF2-40B4-BE49-F238E27FC236}">
                <a16:creationId xmlns:a16="http://schemas.microsoft.com/office/drawing/2014/main" id="{1B54EFB4-7309-4A3E-8EB1-CF0C9AF08FB5}"/>
              </a:ext>
            </a:extLst>
          </p:cNvPr>
          <p:cNvSpPr txBox="1"/>
          <p:nvPr/>
        </p:nvSpPr>
        <p:spPr>
          <a:xfrm>
            <a:off x="1205984" y="1420961"/>
            <a:ext cx="3036094" cy="6497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方式一：直接拖曳法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608"/>
              </a:spcBef>
            </a:pP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直接从左侧 </a:t>
            </a:r>
            <a:r>
              <a:rPr sz="938" b="1" kern="0" spc="-15" dirty="0">
                <a:solidFill>
                  <a:srgbClr val="2562EB"/>
                </a:solidFill>
                <a:latin typeface="微软雅黑"/>
                <a:cs typeface="微软雅黑"/>
              </a:rPr>
              <a:t>元件库面板 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中找到“动态面板”元件，将其拖曳至工作区域即可完成创建。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0">
            <a:extLst>
              <a:ext uri="{FF2B5EF4-FFF2-40B4-BE49-F238E27FC236}">
                <a16:creationId xmlns:a16="http://schemas.microsoft.com/office/drawing/2014/main" id="{F2E5D87D-938A-410A-8C9A-DDF769FE4B16}"/>
              </a:ext>
            </a:extLst>
          </p:cNvPr>
          <p:cNvGrpSpPr/>
          <p:nvPr/>
        </p:nvGrpSpPr>
        <p:grpSpPr>
          <a:xfrm>
            <a:off x="4675786" y="1258903"/>
            <a:ext cx="4003834" cy="1287304"/>
            <a:chOff x="6253282" y="1448931"/>
            <a:chExt cx="5338445" cy="1716405"/>
          </a:xfrm>
        </p:grpSpPr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C99FA6FE-CBD5-4716-9F49-65D7C3F6A932}"/>
                </a:ext>
              </a:extLst>
            </p:cNvPr>
            <p:cNvSpPr/>
            <p:nvPr/>
          </p:nvSpPr>
          <p:spPr>
            <a:xfrm>
              <a:off x="6291411" y="1448931"/>
              <a:ext cx="5300345" cy="1716405"/>
            </a:xfrm>
            <a:custGeom>
              <a:avLst/>
              <a:gdLst/>
              <a:ahLst/>
              <a:cxnLst/>
              <a:rect l="l" t="t" r="r" b="b"/>
              <a:pathLst>
                <a:path w="5300345" h="1716405">
                  <a:moveTo>
                    <a:pt x="5193158" y="1715839"/>
                  </a:moveTo>
                  <a:lnTo>
                    <a:pt x="71252" y="1715839"/>
                  </a:lnTo>
                  <a:lnTo>
                    <a:pt x="66293" y="1715106"/>
                  </a:lnTo>
                  <a:lnTo>
                    <a:pt x="29728" y="1692388"/>
                  </a:lnTo>
                  <a:lnTo>
                    <a:pt x="10070" y="1658756"/>
                  </a:lnTo>
                  <a:lnTo>
                    <a:pt x="488" y="1616399"/>
                  </a:lnTo>
                  <a:lnTo>
                    <a:pt x="0" y="1608961"/>
                  </a:lnTo>
                  <a:lnTo>
                    <a:pt x="0" y="1601450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193158" y="0"/>
                  </a:lnTo>
                  <a:lnTo>
                    <a:pt x="5236362" y="11581"/>
                  </a:lnTo>
                  <a:lnTo>
                    <a:pt x="5271844" y="38814"/>
                  </a:lnTo>
                  <a:lnTo>
                    <a:pt x="5294203" y="77553"/>
                  </a:lnTo>
                  <a:lnTo>
                    <a:pt x="5300037" y="106878"/>
                  </a:lnTo>
                  <a:lnTo>
                    <a:pt x="5300037" y="1608961"/>
                  </a:lnTo>
                  <a:lnTo>
                    <a:pt x="5288455" y="1652164"/>
                  </a:lnTo>
                  <a:lnTo>
                    <a:pt x="5261221" y="1687646"/>
                  </a:lnTo>
                  <a:lnTo>
                    <a:pt x="5222483" y="1710006"/>
                  </a:lnTo>
                  <a:lnTo>
                    <a:pt x="5200597" y="1715106"/>
                  </a:lnTo>
                  <a:lnTo>
                    <a:pt x="5193158" y="1715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F862F501-8357-4985-AED4-66CF8EC1491D}"/>
                </a:ext>
              </a:extLst>
            </p:cNvPr>
            <p:cNvSpPr/>
            <p:nvPr/>
          </p:nvSpPr>
          <p:spPr>
            <a:xfrm>
              <a:off x="6253282" y="1449196"/>
              <a:ext cx="109220" cy="1715770"/>
            </a:xfrm>
            <a:custGeom>
              <a:avLst/>
              <a:gdLst/>
              <a:ahLst/>
              <a:cxnLst/>
              <a:rect l="l" t="t" r="r" b="b"/>
              <a:pathLst>
                <a:path w="109220" h="1715770">
                  <a:moveTo>
                    <a:pt x="108888" y="1715308"/>
                  </a:moveTo>
                  <a:lnTo>
                    <a:pt x="70613" y="1706866"/>
                  </a:lnTo>
                  <a:lnTo>
                    <a:pt x="33503" y="1682069"/>
                  </a:lnTo>
                  <a:lnTo>
                    <a:pt x="8705" y="1644959"/>
                  </a:lnTo>
                  <a:lnTo>
                    <a:pt x="0" y="1601184"/>
                  </a:lnTo>
                  <a:lnTo>
                    <a:pt x="0" y="114123"/>
                  </a:lnTo>
                  <a:lnTo>
                    <a:pt x="8706" y="70348"/>
                  </a:lnTo>
                  <a:lnTo>
                    <a:pt x="33503" y="33238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8" y="2636"/>
                  </a:lnTo>
                  <a:lnTo>
                    <a:pt x="99796" y="8441"/>
                  </a:lnTo>
                  <a:lnTo>
                    <a:pt x="82678" y="50560"/>
                  </a:lnTo>
                  <a:lnTo>
                    <a:pt x="76984" y="91803"/>
                  </a:lnTo>
                  <a:lnTo>
                    <a:pt x="76259" y="114123"/>
                  </a:lnTo>
                  <a:lnTo>
                    <a:pt x="76259" y="1601184"/>
                  </a:lnTo>
                  <a:lnTo>
                    <a:pt x="79160" y="1644959"/>
                  </a:lnTo>
                  <a:lnTo>
                    <a:pt x="90211" y="1689652"/>
                  </a:lnTo>
                  <a:lnTo>
                    <a:pt x="104468" y="1712671"/>
                  </a:lnTo>
                  <a:lnTo>
                    <a:pt x="108888" y="1715308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130AC076-1C20-48E4-ABAE-E211507258E3}"/>
                </a:ext>
              </a:extLst>
            </p:cNvPr>
            <p:cNvSpPr/>
            <p:nvPr/>
          </p:nvSpPr>
          <p:spPr>
            <a:xfrm>
              <a:off x="6558320" y="167770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4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4">
              <a:extLst>
                <a:ext uri="{FF2B5EF4-FFF2-40B4-BE49-F238E27FC236}">
                  <a16:creationId xmlns:a16="http://schemas.microsoft.com/office/drawing/2014/main" id="{E48FE4B4-8606-4811-BA82-65DAA7342C2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10839" y="1792099"/>
              <a:ext cx="228778" cy="305038"/>
            </a:xfrm>
            <a:prstGeom prst="rect">
              <a:avLst/>
            </a:prstGeom>
          </p:spPr>
        </p:pic>
      </p:grpSp>
      <p:sp>
        <p:nvSpPr>
          <p:cNvPr id="17" name="object 15">
            <a:extLst>
              <a:ext uri="{FF2B5EF4-FFF2-40B4-BE49-F238E27FC236}">
                <a16:creationId xmlns:a16="http://schemas.microsoft.com/office/drawing/2014/main" id="{63E8759E-4512-4CF4-B3D9-FEB8056424DF}"/>
              </a:ext>
            </a:extLst>
          </p:cNvPr>
          <p:cNvSpPr txBox="1"/>
          <p:nvPr/>
        </p:nvSpPr>
        <p:spPr>
          <a:xfrm>
            <a:off x="5438388" y="1420961"/>
            <a:ext cx="3036094" cy="6497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方式二：右键转换法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608"/>
              </a:spcBef>
            </a:pP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选中工作区中的普通元件，点击 </a:t>
            </a:r>
            <a:r>
              <a:rPr sz="938" b="1" kern="0" spc="-19" dirty="0">
                <a:solidFill>
                  <a:srgbClr val="0D9487"/>
                </a:solidFill>
                <a:latin typeface="微软雅黑"/>
                <a:cs typeface="微软雅黑"/>
              </a:rPr>
              <a:t>鼠标右键 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，在弹出的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菜单中选择“转换为动态面板”。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6">
            <a:extLst>
              <a:ext uri="{FF2B5EF4-FFF2-40B4-BE49-F238E27FC236}">
                <a16:creationId xmlns:a16="http://schemas.microsoft.com/office/drawing/2014/main" id="{72F7CBD3-B822-4848-ABBD-2C0582DE706F}"/>
              </a:ext>
            </a:extLst>
          </p:cNvPr>
          <p:cNvGrpSpPr/>
          <p:nvPr/>
        </p:nvGrpSpPr>
        <p:grpSpPr>
          <a:xfrm>
            <a:off x="443381" y="2774560"/>
            <a:ext cx="8236268" cy="2202180"/>
            <a:chOff x="610076" y="3469808"/>
            <a:chExt cx="10981690" cy="2936240"/>
          </a:xfrm>
        </p:grpSpPr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D8ABCD69-703C-4196-820F-F956BA0F23FB}"/>
                </a:ext>
              </a:extLst>
            </p:cNvPr>
            <p:cNvSpPr/>
            <p:nvPr/>
          </p:nvSpPr>
          <p:spPr>
            <a:xfrm>
              <a:off x="614842" y="3474574"/>
              <a:ext cx="10972165" cy="2926715"/>
            </a:xfrm>
            <a:custGeom>
              <a:avLst/>
              <a:gdLst/>
              <a:ahLst/>
              <a:cxnLst/>
              <a:rect l="l" t="t" r="r" b="b"/>
              <a:pathLst>
                <a:path w="10972165" h="2926715">
                  <a:moveTo>
                    <a:pt x="10869414" y="2926459"/>
                  </a:moveTo>
                  <a:lnTo>
                    <a:pt x="102425" y="2926459"/>
                  </a:lnTo>
                  <a:lnTo>
                    <a:pt x="95296" y="2925757"/>
                  </a:lnTo>
                  <a:lnTo>
                    <a:pt x="54704" y="2911983"/>
                  </a:lnTo>
                  <a:lnTo>
                    <a:pt x="22473" y="2883724"/>
                  </a:lnTo>
                  <a:lnTo>
                    <a:pt x="3510" y="2845282"/>
                  </a:lnTo>
                  <a:lnTo>
                    <a:pt x="0" y="2824034"/>
                  </a:lnTo>
                  <a:lnTo>
                    <a:pt x="0" y="2816836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10869414" y="0"/>
                  </a:lnTo>
                  <a:lnTo>
                    <a:pt x="10910816" y="11099"/>
                  </a:lnTo>
                  <a:lnTo>
                    <a:pt x="10944821" y="37197"/>
                  </a:lnTo>
                  <a:lnTo>
                    <a:pt x="10966249" y="74322"/>
                  </a:lnTo>
                  <a:lnTo>
                    <a:pt x="10971839" y="102425"/>
                  </a:lnTo>
                  <a:lnTo>
                    <a:pt x="10971839" y="2824034"/>
                  </a:lnTo>
                  <a:lnTo>
                    <a:pt x="10960740" y="2865436"/>
                  </a:lnTo>
                  <a:lnTo>
                    <a:pt x="10934641" y="2899441"/>
                  </a:lnTo>
                  <a:lnTo>
                    <a:pt x="10897516" y="2920868"/>
                  </a:lnTo>
                  <a:lnTo>
                    <a:pt x="10876542" y="2925757"/>
                  </a:lnTo>
                  <a:lnTo>
                    <a:pt x="10869414" y="29264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8">
              <a:extLst>
                <a:ext uri="{FF2B5EF4-FFF2-40B4-BE49-F238E27FC236}">
                  <a16:creationId xmlns:a16="http://schemas.microsoft.com/office/drawing/2014/main" id="{06580783-D47E-4218-A68E-72F3A899F83F}"/>
                </a:ext>
              </a:extLst>
            </p:cNvPr>
            <p:cNvSpPr/>
            <p:nvPr/>
          </p:nvSpPr>
          <p:spPr>
            <a:xfrm>
              <a:off x="614842" y="3474574"/>
              <a:ext cx="10972165" cy="2926715"/>
            </a:xfrm>
            <a:custGeom>
              <a:avLst/>
              <a:gdLst/>
              <a:ahLst/>
              <a:cxnLst/>
              <a:rect l="l" t="t" r="r" b="b"/>
              <a:pathLst>
                <a:path w="10972165" h="2926715">
                  <a:moveTo>
                    <a:pt x="0" y="2816836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0862217" y="0"/>
                  </a:lnTo>
                  <a:lnTo>
                    <a:pt x="10869414" y="0"/>
                  </a:lnTo>
                  <a:lnTo>
                    <a:pt x="10876542" y="702"/>
                  </a:lnTo>
                  <a:lnTo>
                    <a:pt x="10883602" y="2106"/>
                  </a:lnTo>
                  <a:lnTo>
                    <a:pt x="10890662" y="3510"/>
                  </a:lnTo>
                  <a:lnTo>
                    <a:pt x="10897516" y="5590"/>
                  </a:lnTo>
                  <a:lnTo>
                    <a:pt x="10904166" y="8344"/>
                  </a:lnTo>
                  <a:lnTo>
                    <a:pt x="10910816" y="11099"/>
                  </a:lnTo>
                  <a:lnTo>
                    <a:pt x="10917133" y="14475"/>
                  </a:lnTo>
                  <a:lnTo>
                    <a:pt x="10923118" y="18474"/>
                  </a:lnTo>
                  <a:lnTo>
                    <a:pt x="10929103" y="22473"/>
                  </a:lnTo>
                  <a:lnTo>
                    <a:pt x="10934641" y="27018"/>
                  </a:lnTo>
                  <a:lnTo>
                    <a:pt x="10939731" y="32107"/>
                  </a:lnTo>
                  <a:lnTo>
                    <a:pt x="10944821" y="37197"/>
                  </a:lnTo>
                  <a:lnTo>
                    <a:pt x="10966249" y="74322"/>
                  </a:lnTo>
                  <a:lnTo>
                    <a:pt x="10971840" y="109623"/>
                  </a:lnTo>
                  <a:lnTo>
                    <a:pt x="10971840" y="2816836"/>
                  </a:lnTo>
                  <a:lnTo>
                    <a:pt x="10963495" y="2858786"/>
                  </a:lnTo>
                  <a:lnTo>
                    <a:pt x="10960740" y="2865436"/>
                  </a:lnTo>
                  <a:lnTo>
                    <a:pt x="10939731" y="2894351"/>
                  </a:lnTo>
                  <a:lnTo>
                    <a:pt x="10934641" y="2899441"/>
                  </a:lnTo>
                  <a:lnTo>
                    <a:pt x="10929103" y="2903985"/>
                  </a:lnTo>
                  <a:lnTo>
                    <a:pt x="10923118" y="2907984"/>
                  </a:lnTo>
                  <a:lnTo>
                    <a:pt x="10917133" y="2911983"/>
                  </a:lnTo>
                  <a:lnTo>
                    <a:pt x="10910816" y="2915359"/>
                  </a:lnTo>
                  <a:lnTo>
                    <a:pt x="10904166" y="2918114"/>
                  </a:lnTo>
                  <a:lnTo>
                    <a:pt x="10897516" y="2920868"/>
                  </a:lnTo>
                  <a:lnTo>
                    <a:pt x="10862217" y="2926459"/>
                  </a:lnTo>
                  <a:lnTo>
                    <a:pt x="109623" y="2926459"/>
                  </a:lnTo>
                  <a:lnTo>
                    <a:pt x="67672" y="2918114"/>
                  </a:lnTo>
                  <a:lnTo>
                    <a:pt x="61022" y="2915359"/>
                  </a:lnTo>
                  <a:lnTo>
                    <a:pt x="32107" y="2894351"/>
                  </a:lnTo>
                  <a:lnTo>
                    <a:pt x="27018" y="2889261"/>
                  </a:lnTo>
                  <a:lnTo>
                    <a:pt x="22473" y="2883724"/>
                  </a:lnTo>
                  <a:lnTo>
                    <a:pt x="18474" y="2877739"/>
                  </a:lnTo>
                  <a:lnTo>
                    <a:pt x="14475" y="2871754"/>
                  </a:lnTo>
                  <a:lnTo>
                    <a:pt x="11099" y="2865436"/>
                  </a:lnTo>
                  <a:lnTo>
                    <a:pt x="8344" y="2858786"/>
                  </a:lnTo>
                  <a:lnTo>
                    <a:pt x="5590" y="2852137"/>
                  </a:lnTo>
                  <a:lnTo>
                    <a:pt x="3510" y="2845282"/>
                  </a:lnTo>
                  <a:lnTo>
                    <a:pt x="2106" y="2838222"/>
                  </a:lnTo>
                  <a:lnTo>
                    <a:pt x="702" y="2831162"/>
                  </a:lnTo>
                  <a:lnTo>
                    <a:pt x="0" y="2824034"/>
                  </a:lnTo>
                  <a:lnTo>
                    <a:pt x="0" y="2816836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948EB05E-1EE0-490D-8E63-C407D7D9B0E5}"/>
                </a:ext>
              </a:extLst>
            </p:cNvPr>
            <p:cNvSpPr/>
            <p:nvPr/>
          </p:nvSpPr>
          <p:spPr>
            <a:xfrm>
              <a:off x="700634" y="3560367"/>
              <a:ext cx="10800715" cy="2755265"/>
            </a:xfrm>
            <a:custGeom>
              <a:avLst/>
              <a:gdLst/>
              <a:ahLst/>
              <a:cxnLst/>
              <a:rect l="l" t="t" r="r" b="b"/>
              <a:pathLst>
                <a:path w="10800715" h="2755265">
                  <a:moveTo>
                    <a:pt x="10733456" y="2754875"/>
                  </a:moveTo>
                  <a:lnTo>
                    <a:pt x="66798" y="2754875"/>
                  </a:lnTo>
                  <a:lnTo>
                    <a:pt x="62149" y="2754417"/>
                  </a:lnTo>
                  <a:lnTo>
                    <a:pt x="24259" y="2737254"/>
                  </a:lnTo>
                  <a:lnTo>
                    <a:pt x="2289" y="2701934"/>
                  </a:lnTo>
                  <a:lnTo>
                    <a:pt x="0" y="2688076"/>
                  </a:lnTo>
                  <a:lnTo>
                    <a:pt x="0" y="2683382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10733456" y="0"/>
                  </a:lnTo>
                  <a:lnTo>
                    <a:pt x="10772385" y="14656"/>
                  </a:lnTo>
                  <a:lnTo>
                    <a:pt x="10796609" y="48470"/>
                  </a:lnTo>
                  <a:lnTo>
                    <a:pt x="10800256" y="66798"/>
                  </a:lnTo>
                  <a:lnTo>
                    <a:pt x="10800256" y="2688076"/>
                  </a:lnTo>
                  <a:lnTo>
                    <a:pt x="10785599" y="2727004"/>
                  </a:lnTo>
                  <a:lnTo>
                    <a:pt x="10751784" y="2751229"/>
                  </a:lnTo>
                  <a:lnTo>
                    <a:pt x="10738105" y="2754417"/>
                  </a:lnTo>
                  <a:lnTo>
                    <a:pt x="10733456" y="27548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0">
              <a:extLst>
                <a:ext uri="{FF2B5EF4-FFF2-40B4-BE49-F238E27FC236}">
                  <a16:creationId xmlns:a16="http://schemas.microsoft.com/office/drawing/2014/main" id="{88BB8A80-BE13-4D90-936D-B952414261D3}"/>
                </a:ext>
              </a:extLst>
            </p:cNvPr>
            <p:cNvSpPr/>
            <p:nvPr/>
          </p:nvSpPr>
          <p:spPr>
            <a:xfrm>
              <a:off x="700634" y="3560367"/>
              <a:ext cx="10800715" cy="2755265"/>
            </a:xfrm>
            <a:custGeom>
              <a:avLst/>
              <a:gdLst/>
              <a:ahLst/>
              <a:cxnLst/>
              <a:rect l="l" t="t" r="r" b="b"/>
              <a:pathLst>
                <a:path w="10800715" h="2755265">
                  <a:moveTo>
                    <a:pt x="0" y="2683382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3"/>
                  </a:lnTo>
                  <a:lnTo>
                    <a:pt x="7238" y="39797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10728763" y="0"/>
                  </a:lnTo>
                  <a:lnTo>
                    <a:pt x="10733456" y="0"/>
                  </a:lnTo>
                  <a:lnTo>
                    <a:pt x="10738105" y="457"/>
                  </a:lnTo>
                  <a:lnTo>
                    <a:pt x="10768481" y="12048"/>
                  </a:lnTo>
                  <a:lnTo>
                    <a:pt x="10772385" y="14656"/>
                  </a:lnTo>
                  <a:lnTo>
                    <a:pt x="10775996" y="17620"/>
                  </a:lnTo>
                  <a:lnTo>
                    <a:pt x="10779316" y="20939"/>
                  </a:lnTo>
                  <a:lnTo>
                    <a:pt x="10782635" y="24259"/>
                  </a:lnTo>
                  <a:lnTo>
                    <a:pt x="10798882" y="57545"/>
                  </a:lnTo>
                  <a:lnTo>
                    <a:pt x="10799798" y="62149"/>
                  </a:lnTo>
                  <a:lnTo>
                    <a:pt x="10800256" y="66798"/>
                  </a:lnTo>
                  <a:lnTo>
                    <a:pt x="10800256" y="71493"/>
                  </a:lnTo>
                  <a:lnTo>
                    <a:pt x="10800256" y="2683382"/>
                  </a:lnTo>
                  <a:lnTo>
                    <a:pt x="10800256" y="2688076"/>
                  </a:lnTo>
                  <a:lnTo>
                    <a:pt x="10799798" y="2692725"/>
                  </a:lnTo>
                  <a:lnTo>
                    <a:pt x="10798882" y="2697330"/>
                  </a:lnTo>
                  <a:lnTo>
                    <a:pt x="10797966" y="2701934"/>
                  </a:lnTo>
                  <a:lnTo>
                    <a:pt x="10775996" y="2737254"/>
                  </a:lnTo>
                  <a:lnTo>
                    <a:pt x="10768481" y="2742826"/>
                  </a:lnTo>
                  <a:lnTo>
                    <a:pt x="10764578" y="2745434"/>
                  </a:lnTo>
                  <a:lnTo>
                    <a:pt x="10742709" y="2753501"/>
                  </a:lnTo>
                  <a:lnTo>
                    <a:pt x="10738105" y="2754417"/>
                  </a:lnTo>
                  <a:lnTo>
                    <a:pt x="10733456" y="2754875"/>
                  </a:lnTo>
                  <a:lnTo>
                    <a:pt x="10728763" y="2754875"/>
                  </a:lnTo>
                  <a:lnTo>
                    <a:pt x="71493" y="2754875"/>
                  </a:lnTo>
                  <a:lnTo>
                    <a:pt x="66798" y="2754875"/>
                  </a:lnTo>
                  <a:lnTo>
                    <a:pt x="62149" y="2754417"/>
                  </a:lnTo>
                  <a:lnTo>
                    <a:pt x="57545" y="2753501"/>
                  </a:lnTo>
                  <a:lnTo>
                    <a:pt x="52941" y="2752586"/>
                  </a:lnTo>
                  <a:lnTo>
                    <a:pt x="17620" y="2730616"/>
                  </a:lnTo>
                  <a:lnTo>
                    <a:pt x="457" y="2692725"/>
                  </a:lnTo>
                  <a:lnTo>
                    <a:pt x="0" y="2688076"/>
                  </a:lnTo>
                  <a:lnTo>
                    <a:pt x="0" y="2683382"/>
                  </a:lnTo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1">
              <a:extLst>
                <a:ext uri="{FF2B5EF4-FFF2-40B4-BE49-F238E27FC236}">
                  <a16:creationId xmlns:a16="http://schemas.microsoft.com/office/drawing/2014/main" id="{AF607201-B29D-4883-AF4C-7F0FF067641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89598" y="3565133"/>
              <a:ext cx="3622327" cy="2745343"/>
            </a:xfrm>
            <a:prstGeom prst="rect">
              <a:avLst/>
            </a:prstGeom>
          </p:spPr>
        </p:pic>
        <p:pic>
          <p:nvPicPr>
            <p:cNvPr id="24" name="object 22">
              <a:extLst>
                <a:ext uri="{FF2B5EF4-FFF2-40B4-BE49-F238E27FC236}">
                  <a16:creationId xmlns:a16="http://schemas.microsoft.com/office/drawing/2014/main" id="{47A57EEC-DE8A-4940-BD52-80CC17AA19C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27766" y="5824321"/>
              <a:ext cx="1725372" cy="343168"/>
            </a:xfrm>
            <a:prstGeom prst="rect">
              <a:avLst/>
            </a:prstGeom>
          </p:spPr>
        </p:pic>
        <p:pic>
          <p:nvPicPr>
            <p:cNvPr id="25" name="object 23">
              <a:extLst>
                <a:ext uri="{FF2B5EF4-FFF2-40B4-BE49-F238E27FC236}">
                  <a16:creationId xmlns:a16="http://schemas.microsoft.com/office/drawing/2014/main" id="{FA596BD8-952F-4BFF-B23F-985FEB3C067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80285" y="5929178"/>
              <a:ext cx="133454" cy="1334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5366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动态面板的应用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高级元件应用</a:t>
            </a:r>
          </a:p>
        </p:txBody>
      </p:sp>
      <p:grpSp>
        <p:nvGrpSpPr>
          <p:cNvPr id="23" name="object 4">
            <a:extLst>
              <a:ext uri="{FF2B5EF4-FFF2-40B4-BE49-F238E27FC236}">
                <a16:creationId xmlns:a16="http://schemas.microsoft.com/office/drawing/2014/main" id="{5527B9AB-84D1-4755-A171-BDFDED8DB03E}"/>
              </a:ext>
            </a:extLst>
          </p:cNvPr>
          <p:cNvGrpSpPr/>
          <p:nvPr/>
        </p:nvGrpSpPr>
        <p:grpSpPr>
          <a:xfrm>
            <a:off x="568167" y="1594457"/>
            <a:ext cx="400526" cy="400526"/>
            <a:chOff x="762595" y="1820696"/>
            <a:chExt cx="534035" cy="534035"/>
          </a:xfrm>
        </p:grpSpPr>
        <p:sp>
          <p:nvSpPr>
            <p:cNvPr id="24" name="object 5">
              <a:extLst>
                <a:ext uri="{FF2B5EF4-FFF2-40B4-BE49-F238E27FC236}">
                  <a16:creationId xmlns:a16="http://schemas.microsoft.com/office/drawing/2014/main" id="{2C17A058-8443-4F7A-B88A-EBFA9E09C8D2}"/>
                </a:ext>
              </a:extLst>
            </p:cNvPr>
            <p:cNvSpPr/>
            <p:nvPr/>
          </p:nvSpPr>
          <p:spPr>
            <a:xfrm>
              <a:off x="762595" y="182069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25" name="object 6">
              <a:extLst>
                <a:ext uri="{FF2B5EF4-FFF2-40B4-BE49-F238E27FC236}">
                  <a16:creationId xmlns:a16="http://schemas.microsoft.com/office/drawing/2014/main" id="{39D518FF-D352-40CD-AB6B-02B826AD7ED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5114" y="1935085"/>
              <a:ext cx="228778" cy="305038"/>
            </a:xfrm>
            <a:prstGeom prst="rect">
              <a:avLst/>
            </a:prstGeom>
          </p:spPr>
        </p:pic>
      </p:grpSp>
      <p:grpSp>
        <p:nvGrpSpPr>
          <p:cNvPr id="26" name="object 7">
            <a:extLst>
              <a:ext uri="{FF2B5EF4-FFF2-40B4-BE49-F238E27FC236}">
                <a16:creationId xmlns:a16="http://schemas.microsoft.com/office/drawing/2014/main" id="{257905CB-6126-42C2-B00D-59CA49DAB5BC}"/>
              </a:ext>
            </a:extLst>
          </p:cNvPr>
          <p:cNvGrpSpPr/>
          <p:nvPr/>
        </p:nvGrpSpPr>
        <p:grpSpPr>
          <a:xfrm>
            <a:off x="568167" y="2795544"/>
            <a:ext cx="400526" cy="400526"/>
            <a:chOff x="762595" y="3422146"/>
            <a:chExt cx="534035" cy="534035"/>
          </a:xfrm>
        </p:grpSpPr>
        <p:sp>
          <p:nvSpPr>
            <p:cNvPr id="27" name="object 8">
              <a:extLst>
                <a:ext uri="{FF2B5EF4-FFF2-40B4-BE49-F238E27FC236}">
                  <a16:creationId xmlns:a16="http://schemas.microsoft.com/office/drawing/2014/main" id="{83A17AE6-F644-4F97-8022-FE74745218AE}"/>
                </a:ext>
              </a:extLst>
            </p:cNvPr>
            <p:cNvSpPr/>
            <p:nvPr/>
          </p:nvSpPr>
          <p:spPr>
            <a:xfrm>
              <a:off x="762595" y="342214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28" name="object 9">
              <a:extLst>
                <a:ext uri="{FF2B5EF4-FFF2-40B4-BE49-F238E27FC236}">
                  <a16:creationId xmlns:a16="http://schemas.microsoft.com/office/drawing/2014/main" id="{361D4625-37FB-47F0-B72C-EAB4A781C8D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114" y="3536535"/>
              <a:ext cx="228778" cy="305038"/>
            </a:xfrm>
            <a:prstGeom prst="rect">
              <a:avLst/>
            </a:prstGeom>
          </p:spPr>
        </p:pic>
      </p:grpSp>
      <p:grpSp>
        <p:nvGrpSpPr>
          <p:cNvPr id="29" name="object 10">
            <a:extLst>
              <a:ext uri="{FF2B5EF4-FFF2-40B4-BE49-F238E27FC236}">
                <a16:creationId xmlns:a16="http://schemas.microsoft.com/office/drawing/2014/main" id="{63166F8B-E816-462B-A2EC-842B33255D7D}"/>
              </a:ext>
            </a:extLst>
          </p:cNvPr>
          <p:cNvGrpSpPr/>
          <p:nvPr/>
        </p:nvGrpSpPr>
        <p:grpSpPr>
          <a:xfrm>
            <a:off x="568167" y="3782152"/>
            <a:ext cx="400526" cy="400526"/>
            <a:chOff x="762595" y="4737623"/>
            <a:chExt cx="534035" cy="534035"/>
          </a:xfrm>
        </p:grpSpPr>
        <p:sp>
          <p:nvSpPr>
            <p:cNvPr id="30" name="object 11">
              <a:extLst>
                <a:ext uri="{FF2B5EF4-FFF2-40B4-BE49-F238E27FC236}">
                  <a16:creationId xmlns:a16="http://schemas.microsoft.com/office/drawing/2014/main" id="{741EF841-9DAB-4818-971A-9E88CED5F9DF}"/>
                </a:ext>
              </a:extLst>
            </p:cNvPr>
            <p:cNvSpPr/>
            <p:nvPr/>
          </p:nvSpPr>
          <p:spPr>
            <a:xfrm>
              <a:off x="762595" y="473762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31" name="object 12">
              <a:extLst>
                <a:ext uri="{FF2B5EF4-FFF2-40B4-BE49-F238E27FC236}">
                  <a16:creationId xmlns:a16="http://schemas.microsoft.com/office/drawing/2014/main" id="{5257FCC2-629B-4112-BCBD-813EC313F08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581" y="4852012"/>
              <a:ext cx="257375" cy="305038"/>
            </a:xfrm>
            <a:prstGeom prst="rect">
              <a:avLst/>
            </a:prstGeom>
          </p:spPr>
        </p:pic>
      </p:grpSp>
      <p:sp>
        <p:nvSpPr>
          <p:cNvPr id="32" name="object 13">
            <a:extLst>
              <a:ext uri="{FF2B5EF4-FFF2-40B4-BE49-F238E27FC236}">
                <a16:creationId xmlns:a16="http://schemas.microsoft.com/office/drawing/2014/main" id="{4C93913E-293C-4374-A8C3-8444C231EFC5}"/>
              </a:ext>
            </a:extLst>
          </p:cNvPr>
          <p:cNvSpPr txBox="1">
            <a:spLocks/>
          </p:cNvSpPr>
          <p:nvPr/>
        </p:nvSpPr>
        <p:spPr>
          <a:xfrm>
            <a:off x="982825" y="1585369"/>
            <a:ext cx="4248393" cy="298575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 marL="0">
              <a:defRPr sz="1350" b="1" i="0">
                <a:solidFill>
                  <a:srgbClr val="1F2937"/>
                </a:solidFill>
                <a:latin typeface="微软雅黑"/>
                <a:ea typeface="+mn-ea"/>
                <a:cs typeface="微软雅黑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编辑模式启动</a:t>
            </a:r>
          </a:p>
          <a:p>
            <a:pPr marL="9525" marR="3810" lvl="0" indent="0" algn="just" defTabSz="914400" eaLnBrk="1" fontAlgn="auto" latinLnBrk="0" hangingPunct="1">
              <a:lnSpc>
                <a:spcPct val="136700"/>
              </a:lnSpc>
              <a:spcBef>
                <a:spcPts val="3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双击工作区中的动态面板元件，即可进入专属编辑区域。此时界面会显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示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2562EB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蓝色虚线边框</a:t>
            </a: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，用于区分当前处于面板内部状态，避免与正常页面层</a:t>
            </a:r>
            <a:r>
              <a:rPr kumimoji="0" lang="zh-CN" altLang="en-US" sz="938" b="0" i="0" u="none" strike="noStrike" kern="0" cap="none" spc="-11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级混淆。</a:t>
            </a:r>
            <a:endParaRPr kumimoji="0" lang="en-US" altLang="zh-CN" sz="938" b="0" i="0" u="none" strike="noStrike" kern="0" cap="none" spc="-11" normalizeH="0" baseline="0" noProof="0" dirty="0">
              <a:ln>
                <a:noFill/>
              </a:ln>
              <a:solidFill>
                <a:srgbClr val="4A5462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3810" lvl="0" indent="0" algn="just" defTabSz="914400" eaLnBrk="1" fontAlgn="auto" latinLnBrk="0" hangingPunct="1">
              <a:lnSpc>
                <a:spcPct val="136700"/>
              </a:lnSpc>
              <a:spcBef>
                <a:spcPts val="3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专属属性配置</a:t>
            </a:r>
          </a:p>
          <a:p>
            <a:pPr marL="9525" marR="3810" lvl="0" indent="0" defTabSz="914400" eaLnBrk="1" fontAlgn="auto" latinLnBrk="0" hangingPunct="1">
              <a:lnSpc>
                <a:spcPct val="134400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拥有普通元件不具备的高级属性：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0D948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自适应内容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可随内容调整尺寸，</a:t>
            </a:r>
            <a:r>
              <a:rPr kumimoji="0" lang="zh-CN" altLang="en-US" sz="938" b="1" i="0" u="none" strike="noStrike" kern="0" cap="none" spc="-19" normalizeH="0" baseline="0" noProof="0" dirty="0">
                <a:ln>
                  <a:noFill/>
                </a:ln>
                <a:solidFill>
                  <a:srgbClr val="0D948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滚动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0D948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条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控制内容溢出显示，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0D948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固定到浏览器</a:t>
            </a:r>
            <a:r>
              <a:rPr kumimoji="0" lang="zh-CN" altLang="en-US" sz="938" b="0" i="0" u="none" strike="noStrike" kern="0" cap="none" spc="-8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可实现悬浮窗效果。</a:t>
            </a:r>
            <a:endParaRPr kumimoji="0" lang="en-US" altLang="zh-CN" sz="938" b="0" i="0" u="none" strike="noStrike" kern="0" cap="none" spc="-8" normalizeH="0" baseline="0" noProof="0" dirty="0">
              <a:ln>
                <a:noFill/>
              </a:ln>
              <a:solidFill>
                <a:srgbClr val="4A5462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3810" lvl="0" indent="0" defTabSz="914400" eaLnBrk="1" fontAlgn="auto" latinLnBrk="0" hangingPunct="1">
              <a:lnSpc>
                <a:spcPct val="134400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多状态容器特性</a:t>
            </a:r>
          </a:p>
          <a:p>
            <a:pPr marL="9525" marR="3810" lvl="0" indent="0" algn="just" defTabSz="914400" eaLnBrk="1" fontAlgn="auto" latinLnBrk="0" hangingPunct="1">
              <a:lnSpc>
                <a:spcPct val="136700"/>
              </a:lnSpc>
              <a:spcBef>
                <a:spcPts val="3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动态面板是一个多状态容器，支持添加多个独立状态</a:t>
            </a:r>
            <a:r>
              <a:rPr kumimoji="0" lang="zh-CN" altLang="en-US" sz="938" b="0" i="0" u="none" strike="noStrike" kern="0" cap="none" spc="-8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（</a:t>
            </a:r>
            <a:r>
              <a:rPr kumimoji="0" lang="en-US" altLang="zh-CN" sz="938" b="0" i="0" u="none" strike="noStrike" kern="0" cap="none" spc="-8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State</a:t>
            </a:r>
            <a:r>
              <a:rPr kumimoji="0" lang="zh-CN" altLang="en-US" sz="938" b="0" i="0" u="none" strike="noStrike" kern="0" cap="none" spc="-8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）</a:t>
            </a:r>
            <a:r>
              <a:rPr kumimoji="0" lang="zh-CN" altLang="en-US" sz="938" b="0" i="0" u="none" strike="noStrike" kern="0" cap="none" spc="-11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。在原型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运行时，任意时刻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4E45E4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仅显示一种状态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，是制作轮播图、</a:t>
            </a:r>
            <a:r>
              <a:rPr kumimoji="0" lang="en-US" altLang="zh-CN" sz="938" b="0" i="0" u="none" strike="noStrike" kern="0" cap="none" spc="-49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Tab</a:t>
            </a:r>
            <a:r>
              <a:rPr kumimoji="0" lang="zh-CN" altLang="en-US" sz="938" b="0" i="0" u="none" strike="noStrike" kern="0" cap="none" spc="-8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切换等交互的核</a:t>
            </a:r>
            <a:r>
              <a:rPr kumimoji="0" lang="zh-CN" altLang="en-US" sz="938" b="0" i="0" u="none" strike="noStrike" kern="0" cap="none" spc="-11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心组件。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</p:txBody>
      </p:sp>
      <p:grpSp>
        <p:nvGrpSpPr>
          <p:cNvPr id="33" name="object 14">
            <a:extLst>
              <a:ext uri="{FF2B5EF4-FFF2-40B4-BE49-F238E27FC236}">
                <a16:creationId xmlns:a16="http://schemas.microsoft.com/office/drawing/2014/main" id="{6A30EA1D-1DD9-4533-84AE-7CB98C9B2AE1}"/>
              </a:ext>
            </a:extLst>
          </p:cNvPr>
          <p:cNvGrpSpPr/>
          <p:nvPr/>
        </p:nvGrpSpPr>
        <p:grpSpPr>
          <a:xfrm>
            <a:off x="5579848" y="1598590"/>
            <a:ext cx="2995613" cy="3094672"/>
            <a:chOff x="7444837" y="1826207"/>
            <a:chExt cx="3994150" cy="4126229"/>
          </a:xfrm>
        </p:grpSpPr>
        <p:sp>
          <p:nvSpPr>
            <p:cNvPr id="34" name="object 15">
              <a:extLst>
                <a:ext uri="{FF2B5EF4-FFF2-40B4-BE49-F238E27FC236}">
                  <a16:creationId xmlns:a16="http://schemas.microsoft.com/office/drawing/2014/main" id="{43391DE4-519A-4A59-8F22-F5475C457067}"/>
                </a:ext>
              </a:extLst>
            </p:cNvPr>
            <p:cNvSpPr/>
            <p:nvPr/>
          </p:nvSpPr>
          <p:spPr>
            <a:xfrm>
              <a:off x="7460894" y="1830974"/>
              <a:ext cx="3914775" cy="4116704"/>
            </a:xfrm>
            <a:custGeom>
              <a:avLst/>
              <a:gdLst/>
              <a:ahLst/>
              <a:cxnLst/>
              <a:rect l="l" t="t" r="r" b="b"/>
              <a:pathLst>
                <a:path w="3914775" h="4116704">
                  <a:moveTo>
                    <a:pt x="3815528" y="3991659"/>
                  </a:moveTo>
                  <a:lnTo>
                    <a:pt x="238179" y="4116583"/>
                  </a:lnTo>
                  <a:lnTo>
                    <a:pt x="231031" y="4116130"/>
                  </a:lnTo>
                  <a:lnTo>
                    <a:pt x="216822" y="4113816"/>
                  </a:lnTo>
                  <a:lnTo>
                    <a:pt x="177741" y="4096206"/>
                  </a:lnTo>
                  <a:lnTo>
                    <a:pt x="148375" y="4064981"/>
                  </a:lnTo>
                  <a:lnTo>
                    <a:pt x="133193" y="4024895"/>
                  </a:lnTo>
                  <a:lnTo>
                    <a:pt x="131991" y="4010601"/>
                  </a:lnTo>
                  <a:lnTo>
                    <a:pt x="0" y="230861"/>
                  </a:lnTo>
                  <a:lnTo>
                    <a:pt x="9647" y="189095"/>
                  </a:lnTo>
                  <a:lnTo>
                    <a:pt x="34543" y="154201"/>
                  </a:lnTo>
                  <a:lnTo>
                    <a:pt x="70897" y="131491"/>
                  </a:lnTo>
                  <a:lnTo>
                    <a:pt x="3676136" y="0"/>
                  </a:lnTo>
                  <a:lnTo>
                    <a:pt x="3683285" y="452"/>
                  </a:lnTo>
                  <a:lnTo>
                    <a:pt x="3724332" y="12801"/>
                  </a:lnTo>
                  <a:lnTo>
                    <a:pt x="3757530" y="39918"/>
                  </a:lnTo>
                  <a:lnTo>
                    <a:pt x="3777823" y="77675"/>
                  </a:lnTo>
                  <a:lnTo>
                    <a:pt x="3914316" y="3885722"/>
                  </a:lnTo>
                  <a:lnTo>
                    <a:pt x="3913862" y="3892871"/>
                  </a:lnTo>
                  <a:lnTo>
                    <a:pt x="3901514" y="3933918"/>
                  </a:lnTo>
                  <a:lnTo>
                    <a:pt x="3874397" y="3967115"/>
                  </a:lnTo>
                  <a:lnTo>
                    <a:pt x="3836640" y="3987409"/>
                  </a:lnTo>
                  <a:lnTo>
                    <a:pt x="3822628" y="3990709"/>
                  </a:lnTo>
                  <a:lnTo>
                    <a:pt x="3815528" y="39916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sp>
          <p:nvSpPr>
            <p:cNvPr id="35" name="object 16">
              <a:extLst>
                <a:ext uri="{FF2B5EF4-FFF2-40B4-BE49-F238E27FC236}">
                  <a16:creationId xmlns:a16="http://schemas.microsoft.com/office/drawing/2014/main" id="{43D42FFC-2AEC-4738-978A-01F5C51A5969}"/>
                </a:ext>
              </a:extLst>
            </p:cNvPr>
            <p:cNvSpPr/>
            <p:nvPr/>
          </p:nvSpPr>
          <p:spPr>
            <a:xfrm>
              <a:off x="7460894" y="1830974"/>
              <a:ext cx="3914775" cy="4116704"/>
            </a:xfrm>
            <a:custGeom>
              <a:avLst/>
              <a:gdLst/>
              <a:ahLst/>
              <a:cxnLst/>
              <a:rect l="l" t="t" r="r" b="b"/>
              <a:pathLst>
                <a:path w="3914775" h="4116704">
                  <a:moveTo>
                    <a:pt x="131991" y="4010601"/>
                  </a:moveTo>
                  <a:lnTo>
                    <a:pt x="251" y="238054"/>
                  </a:lnTo>
                  <a:lnTo>
                    <a:pt x="0" y="230861"/>
                  </a:lnTo>
                  <a:lnTo>
                    <a:pt x="452" y="223712"/>
                  </a:lnTo>
                  <a:lnTo>
                    <a:pt x="1609" y="216607"/>
                  </a:lnTo>
                  <a:lnTo>
                    <a:pt x="2766" y="209503"/>
                  </a:lnTo>
                  <a:lnTo>
                    <a:pt x="4605" y="202580"/>
                  </a:lnTo>
                  <a:lnTo>
                    <a:pt x="7126" y="195838"/>
                  </a:lnTo>
                  <a:lnTo>
                    <a:pt x="9647" y="189095"/>
                  </a:lnTo>
                  <a:lnTo>
                    <a:pt x="12801" y="182664"/>
                  </a:lnTo>
                  <a:lnTo>
                    <a:pt x="16589" y="176543"/>
                  </a:lnTo>
                  <a:lnTo>
                    <a:pt x="20376" y="170422"/>
                  </a:lnTo>
                  <a:lnTo>
                    <a:pt x="45760" y="145261"/>
                  </a:lnTo>
                  <a:lnTo>
                    <a:pt x="51601" y="141056"/>
                  </a:lnTo>
                  <a:lnTo>
                    <a:pt x="91688" y="125874"/>
                  </a:lnTo>
                  <a:lnTo>
                    <a:pt x="105981" y="124672"/>
                  </a:lnTo>
                  <a:lnTo>
                    <a:pt x="3668942" y="251"/>
                  </a:lnTo>
                  <a:lnTo>
                    <a:pt x="3676136" y="0"/>
                  </a:lnTo>
                  <a:lnTo>
                    <a:pt x="3683285" y="452"/>
                  </a:lnTo>
                  <a:lnTo>
                    <a:pt x="3690389" y="1609"/>
                  </a:lnTo>
                  <a:lnTo>
                    <a:pt x="3697493" y="2766"/>
                  </a:lnTo>
                  <a:lnTo>
                    <a:pt x="3704416" y="4605"/>
                  </a:lnTo>
                  <a:lnTo>
                    <a:pt x="3711158" y="7126"/>
                  </a:lnTo>
                  <a:lnTo>
                    <a:pt x="3717901" y="9647"/>
                  </a:lnTo>
                  <a:lnTo>
                    <a:pt x="3724332" y="12801"/>
                  </a:lnTo>
                  <a:lnTo>
                    <a:pt x="3730453" y="16589"/>
                  </a:lnTo>
                  <a:lnTo>
                    <a:pt x="3736574" y="20376"/>
                  </a:lnTo>
                  <a:lnTo>
                    <a:pt x="3742267" y="24725"/>
                  </a:lnTo>
                  <a:lnTo>
                    <a:pt x="3747531" y="29634"/>
                  </a:lnTo>
                  <a:lnTo>
                    <a:pt x="3752795" y="34543"/>
                  </a:lnTo>
                  <a:lnTo>
                    <a:pt x="3757530" y="39918"/>
                  </a:lnTo>
                  <a:lnTo>
                    <a:pt x="3761735" y="45760"/>
                  </a:lnTo>
                  <a:lnTo>
                    <a:pt x="3765940" y="51601"/>
                  </a:lnTo>
                  <a:lnTo>
                    <a:pt x="3781122" y="91688"/>
                  </a:lnTo>
                  <a:lnTo>
                    <a:pt x="3914065" y="3878528"/>
                  </a:lnTo>
                  <a:lnTo>
                    <a:pt x="3914316" y="3885722"/>
                  </a:lnTo>
                  <a:lnTo>
                    <a:pt x="3913862" y="3892871"/>
                  </a:lnTo>
                  <a:lnTo>
                    <a:pt x="3901514" y="3933918"/>
                  </a:lnTo>
                  <a:lnTo>
                    <a:pt x="3874397" y="3967115"/>
                  </a:lnTo>
                  <a:lnTo>
                    <a:pt x="3868555" y="3971321"/>
                  </a:lnTo>
                  <a:lnTo>
                    <a:pt x="3862714" y="3975526"/>
                  </a:lnTo>
                  <a:lnTo>
                    <a:pt x="3822628" y="3990709"/>
                  </a:lnTo>
                  <a:lnTo>
                    <a:pt x="245373" y="4116332"/>
                  </a:lnTo>
                  <a:lnTo>
                    <a:pt x="238179" y="4116583"/>
                  </a:lnTo>
                  <a:lnTo>
                    <a:pt x="231031" y="4116130"/>
                  </a:lnTo>
                  <a:lnTo>
                    <a:pt x="223926" y="4114973"/>
                  </a:lnTo>
                  <a:lnTo>
                    <a:pt x="216822" y="4113816"/>
                  </a:lnTo>
                  <a:lnTo>
                    <a:pt x="209899" y="4111977"/>
                  </a:lnTo>
                  <a:lnTo>
                    <a:pt x="203156" y="4109456"/>
                  </a:lnTo>
                  <a:lnTo>
                    <a:pt x="196414" y="4106935"/>
                  </a:lnTo>
                  <a:lnTo>
                    <a:pt x="161520" y="4082039"/>
                  </a:lnTo>
                  <a:lnTo>
                    <a:pt x="152580" y="4070822"/>
                  </a:lnTo>
                  <a:lnTo>
                    <a:pt x="148375" y="4064981"/>
                  </a:lnTo>
                  <a:lnTo>
                    <a:pt x="134842" y="4031901"/>
                  </a:lnTo>
                  <a:lnTo>
                    <a:pt x="133193" y="4024895"/>
                  </a:lnTo>
                  <a:lnTo>
                    <a:pt x="132242" y="4017795"/>
                  </a:lnTo>
                  <a:lnTo>
                    <a:pt x="131991" y="4010601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sp>
          <p:nvSpPr>
            <p:cNvPr id="36" name="object 17">
              <a:extLst>
                <a:ext uri="{FF2B5EF4-FFF2-40B4-BE49-F238E27FC236}">
                  <a16:creationId xmlns:a16="http://schemas.microsoft.com/office/drawing/2014/main" id="{2DC42CA5-80EE-4930-921A-B7A9E73E42F4}"/>
                </a:ext>
              </a:extLst>
            </p:cNvPr>
            <p:cNvSpPr/>
            <p:nvPr/>
          </p:nvSpPr>
          <p:spPr>
            <a:xfrm>
              <a:off x="7463901" y="2001812"/>
              <a:ext cx="3956050" cy="3775075"/>
            </a:xfrm>
            <a:custGeom>
              <a:avLst/>
              <a:gdLst/>
              <a:ahLst/>
              <a:cxnLst/>
              <a:rect l="l" t="t" r="r" b="b"/>
              <a:pathLst>
                <a:path w="3956050" h="3775075">
                  <a:moveTo>
                    <a:pt x="0" y="3679522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27919" y="27919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860638" y="0"/>
                  </a:lnTo>
                  <a:lnTo>
                    <a:pt x="3866897" y="0"/>
                  </a:lnTo>
                  <a:lnTo>
                    <a:pt x="3873096" y="610"/>
                  </a:lnTo>
                  <a:lnTo>
                    <a:pt x="3913597" y="16065"/>
                  </a:lnTo>
                  <a:lnTo>
                    <a:pt x="3918802" y="19542"/>
                  </a:lnTo>
                  <a:lnTo>
                    <a:pt x="3946311" y="53062"/>
                  </a:lnTo>
                  <a:lnTo>
                    <a:pt x="3948706" y="58845"/>
                  </a:lnTo>
                  <a:lnTo>
                    <a:pt x="3951102" y="64627"/>
                  </a:lnTo>
                  <a:lnTo>
                    <a:pt x="3955963" y="95324"/>
                  </a:lnTo>
                  <a:lnTo>
                    <a:pt x="3955963" y="3679522"/>
                  </a:lnTo>
                  <a:lnTo>
                    <a:pt x="3948706" y="3716001"/>
                  </a:lnTo>
                  <a:lnTo>
                    <a:pt x="3946311" y="3721783"/>
                  </a:lnTo>
                  <a:lnTo>
                    <a:pt x="3918802" y="3755304"/>
                  </a:lnTo>
                  <a:lnTo>
                    <a:pt x="3913597" y="3758781"/>
                  </a:lnTo>
                  <a:lnTo>
                    <a:pt x="3908394" y="3762258"/>
                  </a:lnTo>
                  <a:lnTo>
                    <a:pt x="3879235" y="3773014"/>
                  </a:lnTo>
                  <a:lnTo>
                    <a:pt x="3873096" y="3774236"/>
                  </a:lnTo>
                  <a:lnTo>
                    <a:pt x="3866897" y="3774846"/>
                  </a:lnTo>
                  <a:lnTo>
                    <a:pt x="3860638" y="3774846"/>
                  </a:lnTo>
                  <a:lnTo>
                    <a:pt x="95324" y="3774846"/>
                  </a:lnTo>
                  <a:lnTo>
                    <a:pt x="89065" y="3774846"/>
                  </a:lnTo>
                  <a:lnTo>
                    <a:pt x="82866" y="3774236"/>
                  </a:lnTo>
                  <a:lnTo>
                    <a:pt x="76727" y="3773015"/>
                  </a:lnTo>
                  <a:lnTo>
                    <a:pt x="70588" y="3771793"/>
                  </a:lnTo>
                  <a:lnTo>
                    <a:pt x="64627" y="3769985"/>
                  </a:lnTo>
                  <a:lnTo>
                    <a:pt x="58845" y="3767590"/>
                  </a:lnTo>
                  <a:lnTo>
                    <a:pt x="53062" y="3765194"/>
                  </a:lnTo>
                  <a:lnTo>
                    <a:pt x="19542" y="3737685"/>
                  </a:lnTo>
                  <a:lnTo>
                    <a:pt x="1831" y="3698119"/>
                  </a:lnTo>
                  <a:lnTo>
                    <a:pt x="0" y="3685781"/>
                  </a:lnTo>
                  <a:lnTo>
                    <a:pt x="0" y="3679522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37" name="object 18">
              <a:extLst>
                <a:ext uri="{FF2B5EF4-FFF2-40B4-BE49-F238E27FC236}">
                  <a16:creationId xmlns:a16="http://schemas.microsoft.com/office/drawing/2014/main" id="{E78E45D9-4C82-4BA7-A148-7ABCDC9C38C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82966" y="2020877"/>
              <a:ext cx="3917834" cy="37367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2221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中继器核心应用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高级元件应用</a:t>
            </a:r>
          </a:p>
        </p:txBody>
      </p:sp>
      <p:pic>
        <p:nvPicPr>
          <p:cNvPr id="28" name="object 2">
            <a:extLst>
              <a:ext uri="{FF2B5EF4-FFF2-40B4-BE49-F238E27FC236}">
                <a16:creationId xmlns:a16="http://schemas.microsoft.com/office/drawing/2014/main" id="{F58DF934-FD7A-43A4-9DFA-40F28B0A68F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19672" y="2514601"/>
            <a:ext cx="2624216" cy="2628788"/>
          </a:xfrm>
          <a:prstGeom prst="rect">
            <a:avLst/>
          </a:prstGeom>
        </p:spPr>
      </p:pic>
      <p:grpSp>
        <p:nvGrpSpPr>
          <p:cNvPr id="29" name="object 3">
            <a:extLst>
              <a:ext uri="{FF2B5EF4-FFF2-40B4-BE49-F238E27FC236}">
                <a16:creationId xmlns:a16="http://schemas.microsoft.com/office/drawing/2014/main" id="{F3ADC0B1-BFF5-4335-8DBE-7E858070A9A7}"/>
              </a:ext>
            </a:extLst>
          </p:cNvPr>
          <p:cNvGrpSpPr/>
          <p:nvPr/>
        </p:nvGrpSpPr>
        <p:grpSpPr>
          <a:xfrm>
            <a:off x="1" y="1"/>
            <a:ext cx="2859881" cy="4004786"/>
            <a:chOff x="0" y="0"/>
            <a:chExt cx="3813175" cy="5339715"/>
          </a:xfrm>
        </p:grpSpPr>
        <p:pic>
          <p:nvPicPr>
            <p:cNvPr id="30" name="object 4">
              <a:extLst>
                <a:ext uri="{FF2B5EF4-FFF2-40B4-BE49-F238E27FC236}">
                  <a16:creationId xmlns:a16="http://schemas.microsoft.com/office/drawing/2014/main" id="{5767D23C-9421-44C8-AA49-3EEE4FA00AF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3813047" cy="5339153"/>
            </a:xfrm>
            <a:prstGeom prst="rect">
              <a:avLst/>
            </a:prstGeom>
          </p:spPr>
        </p:pic>
        <p:sp>
          <p:nvSpPr>
            <p:cNvPr id="31" name="object 5">
              <a:extLst>
                <a:ext uri="{FF2B5EF4-FFF2-40B4-BE49-F238E27FC236}">
                  <a16:creationId xmlns:a16="http://schemas.microsoft.com/office/drawing/2014/main" id="{BC012C43-7D0A-4E18-A3F9-146E813A616F}"/>
                </a:ext>
              </a:extLst>
            </p:cNvPr>
            <p:cNvSpPr/>
            <p:nvPr/>
          </p:nvSpPr>
          <p:spPr>
            <a:xfrm>
              <a:off x="762595" y="175396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2" name="object 6">
              <a:extLst>
                <a:ext uri="{FF2B5EF4-FFF2-40B4-BE49-F238E27FC236}">
                  <a16:creationId xmlns:a16="http://schemas.microsoft.com/office/drawing/2014/main" id="{D8E8D94E-89B6-4188-9F6A-4F649812E85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581" y="1868358"/>
              <a:ext cx="257375" cy="305038"/>
            </a:xfrm>
            <a:prstGeom prst="rect">
              <a:avLst/>
            </a:prstGeom>
          </p:spPr>
        </p:pic>
      </p:grpSp>
      <p:sp>
        <p:nvSpPr>
          <p:cNvPr id="33" name="object 7">
            <a:extLst>
              <a:ext uri="{FF2B5EF4-FFF2-40B4-BE49-F238E27FC236}">
                <a16:creationId xmlns:a16="http://schemas.microsoft.com/office/drawing/2014/main" id="{3C68BEAA-8AD6-4841-B9BD-0ADDA0CE2032}"/>
              </a:ext>
            </a:extLst>
          </p:cNvPr>
          <p:cNvSpPr txBox="1"/>
          <p:nvPr/>
        </p:nvSpPr>
        <p:spPr>
          <a:xfrm>
            <a:off x="1105770" y="1305952"/>
            <a:ext cx="2837467" cy="8326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双重核心架构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99"/>
              </a:spcBef>
            </a:pPr>
            <a:r>
              <a:rPr sz="938" kern="0" spc="79" dirty="0">
                <a:solidFill>
                  <a:srgbClr val="4A5462"/>
                </a:solidFill>
                <a:latin typeface="微软雅黑"/>
                <a:cs typeface="微软雅黑"/>
              </a:rPr>
              <a:t>中继器由</a:t>
            </a:r>
            <a:r>
              <a:rPr sz="938" b="1" kern="0" spc="79" dirty="0">
                <a:solidFill>
                  <a:srgbClr val="2562EB"/>
                </a:solidFill>
                <a:latin typeface="微软雅黑"/>
                <a:cs typeface="微软雅黑"/>
              </a:rPr>
              <a:t>数据集</a:t>
            </a:r>
            <a:r>
              <a:rPr sz="938" kern="0" spc="79" dirty="0">
                <a:solidFill>
                  <a:srgbClr val="4A5462"/>
                </a:solidFill>
                <a:latin typeface="微软雅黑"/>
                <a:cs typeface="微软雅黑"/>
              </a:rPr>
              <a:t>（存储数据源）与</a:t>
            </a:r>
            <a:r>
              <a:rPr sz="938" b="1" kern="0" spc="49" dirty="0">
                <a:solidFill>
                  <a:srgbClr val="2562EB"/>
                </a:solidFill>
                <a:latin typeface="微软雅黑"/>
                <a:cs typeface="微软雅黑"/>
              </a:rPr>
              <a:t>中继器项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56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（展示模板）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构成，实现了数据存储与界面显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示的逻辑分离。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4" name="object 8">
            <a:extLst>
              <a:ext uri="{FF2B5EF4-FFF2-40B4-BE49-F238E27FC236}">
                <a16:creationId xmlns:a16="http://schemas.microsoft.com/office/drawing/2014/main" id="{C34DB6A6-A622-4942-9689-A26B4F0E99B9}"/>
              </a:ext>
            </a:extLst>
          </p:cNvPr>
          <p:cNvGrpSpPr/>
          <p:nvPr/>
        </p:nvGrpSpPr>
        <p:grpSpPr>
          <a:xfrm>
            <a:off x="571946" y="443258"/>
            <a:ext cx="8007251" cy="3560531"/>
            <a:chOff x="762595" y="591011"/>
            <a:chExt cx="10676334" cy="4747374"/>
          </a:xfrm>
        </p:grpSpPr>
        <p:sp>
          <p:nvSpPr>
            <p:cNvPr id="35" name="object 9">
              <a:extLst>
                <a:ext uri="{FF2B5EF4-FFF2-40B4-BE49-F238E27FC236}">
                  <a16:creationId xmlns:a16="http://schemas.microsoft.com/office/drawing/2014/main" id="{F16E3C44-8966-4829-8389-32E855F46728}"/>
                </a:ext>
              </a:extLst>
            </p:cNvPr>
            <p:cNvSpPr/>
            <p:nvPr/>
          </p:nvSpPr>
          <p:spPr>
            <a:xfrm>
              <a:off x="762595" y="3279160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10">
              <a:extLst>
                <a:ext uri="{FF2B5EF4-FFF2-40B4-BE49-F238E27FC236}">
                  <a16:creationId xmlns:a16="http://schemas.microsoft.com/office/drawing/2014/main" id="{0B9DB185-4D1D-4853-8ED4-C77E1E4FC43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4179" y="3393549"/>
              <a:ext cx="200181" cy="305038"/>
            </a:xfrm>
            <a:prstGeom prst="rect">
              <a:avLst/>
            </a:prstGeom>
          </p:spPr>
        </p:pic>
        <p:sp>
          <p:nvSpPr>
            <p:cNvPr id="37" name="object 11">
              <a:extLst>
                <a:ext uri="{FF2B5EF4-FFF2-40B4-BE49-F238E27FC236}">
                  <a16:creationId xmlns:a16="http://schemas.microsoft.com/office/drawing/2014/main" id="{C663E739-BE1E-48EE-8C41-CE6A0D04763C}"/>
                </a:ext>
              </a:extLst>
            </p:cNvPr>
            <p:cNvSpPr/>
            <p:nvPr/>
          </p:nvSpPr>
          <p:spPr>
            <a:xfrm>
              <a:off x="762595" y="4804350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12">
              <a:extLst>
                <a:ext uri="{FF2B5EF4-FFF2-40B4-BE49-F238E27FC236}">
                  <a16:creationId xmlns:a16="http://schemas.microsoft.com/office/drawing/2014/main" id="{40A7442A-330A-44FA-A234-FBA7FB4DCE9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5114" y="4918739"/>
              <a:ext cx="228778" cy="305038"/>
            </a:xfrm>
            <a:prstGeom prst="rect">
              <a:avLst/>
            </a:prstGeom>
          </p:spPr>
        </p:pic>
        <p:pic>
          <p:nvPicPr>
            <p:cNvPr id="40" name="object 14">
              <a:extLst>
                <a:ext uri="{FF2B5EF4-FFF2-40B4-BE49-F238E27FC236}">
                  <a16:creationId xmlns:a16="http://schemas.microsoft.com/office/drawing/2014/main" id="{A38BB1C9-4660-428B-977A-810A203FF76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38567" y="591011"/>
              <a:ext cx="400362" cy="457557"/>
            </a:xfrm>
            <a:prstGeom prst="rect">
              <a:avLst/>
            </a:prstGeom>
          </p:spPr>
        </p:pic>
      </p:grpSp>
      <p:sp>
        <p:nvSpPr>
          <p:cNvPr id="41" name="object 15">
            <a:extLst>
              <a:ext uri="{FF2B5EF4-FFF2-40B4-BE49-F238E27FC236}">
                <a16:creationId xmlns:a16="http://schemas.microsoft.com/office/drawing/2014/main" id="{A9437D87-CD0A-4A1C-8911-88494A418750}"/>
              </a:ext>
            </a:extLst>
          </p:cNvPr>
          <p:cNvSpPr txBox="1"/>
          <p:nvPr/>
        </p:nvSpPr>
        <p:spPr>
          <a:xfrm>
            <a:off x="1105770" y="2449844"/>
            <a:ext cx="2866537" cy="17263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动态数据管理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6700"/>
              </a:lnSpc>
              <a:spcBef>
                <a:spcPts val="356"/>
              </a:spcBef>
            </a:pPr>
            <a:r>
              <a:rPr sz="938" kern="0" spc="-4" dirty="0" err="1">
                <a:solidFill>
                  <a:srgbClr val="4A5462"/>
                </a:solidFill>
                <a:latin typeface="微软雅黑"/>
                <a:cs typeface="微软雅黑"/>
              </a:rPr>
              <a:t>具备类数据库特性，支持在原型交互中实现数</a:t>
            </a:r>
            <a:r>
              <a:rPr sz="938" kern="0" dirty="0" err="1">
                <a:solidFill>
                  <a:srgbClr val="4A5462"/>
                </a:solidFill>
                <a:latin typeface="微软雅黑"/>
                <a:cs typeface="微软雅黑"/>
              </a:rPr>
              <a:t>据的</a:t>
            </a:r>
            <a:r>
              <a:rPr sz="938" b="1" kern="0" dirty="0" err="1">
                <a:solidFill>
                  <a:srgbClr val="0D9487"/>
                </a:solidFill>
                <a:latin typeface="微软雅黑"/>
                <a:cs typeface="微软雅黑"/>
              </a:rPr>
              <a:t>增、删、改、查</a:t>
            </a:r>
            <a:r>
              <a:rPr sz="938" kern="0" spc="-4" dirty="0" err="1">
                <a:solidFill>
                  <a:srgbClr val="4A5462"/>
                </a:solidFill>
                <a:latin typeface="微软雅黑"/>
                <a:cs typeface="微软雅黑"/>
              </a:rPr>
              <a:t>及排序筛选，模拟真实后</a:t>
            </a:r>
            <a:r>
              <a:rPr sz="938" kern="0" spc="-11" dirty="0" err="1">
                <a:solidFill>
                  <a:srgbClr val="4A5462"/>
                </a:solidFill>
                <a:latin typeface="微软雅黑"/>
                <a:cs typeface="微软雅黑"/>
              </a:rPr>
              <a:t>台逻辑</a:t>
            </a:r>
            <a:r>
              <a:rPr sz="938" kern="0" spc="-11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lang="en-US" sz="938" kern="0" spc="-11" dirty="0">
              <a:solidFill>
                <a:srgbClr val="4A5462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6700"/>
              </a:lnSpc>
              <a:spcBef>
                <a:spcPts val="356"/>
              </a:spcBef>
            </a:pP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311"/>
              </a:spcBef>
            </a:pP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典型应用场景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广泛应用于复杂的列表交互场景，如电商商品展示、学生信息管理表格及动态搜索结果页面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的高保真还原。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2" name="object 16">
            <a:extLst>
              <a:ext uri="{FF2B5EF4-FFF2-40B4-BE49-F238E27FC236}">
                <a16:creationId xmlns:a16="http://schemas.microsoft.com/office/drawing/2014/main" id="{A8C340AF-37D3-4626-951D-8F9804998C31}"/>
              </a:ext>
            </a:extLst>
          </p:cNvPr>
          <p:cNvGrpSpPr/>
          <p:nvPr/>
        </p:nvGrpSpPr>
        <p:grpSpPr>
          <a:xfrm>
            <a:off x="3972307" y="1303816"/>
            <a:ext cx="4740116" cy="3305651"/>
            <a:chOff x="5319255" y="1690280"/>
            <a:chExt cx="6320155" cy="4407535"/>
          </a:xfrm>
        </p:grpSpPr>
        <p:sp>
          <p:nvSpPr>
            <p:cNvPr id="43" name="object 17">
              <a:extLst>
                <a:ext uri="{FF2B5EF4-FFF2-40B4-BE49-F238E27FC236}">
                  <a16:creationId xmlns:a16="http://schemas.microsoft.com/office/drawing/2014/main" id="{AE8DE0C1-5C30-4190-8D53-0F94E5319A50}"/>
                </a:ext>
              </a:extLst>
            </p:cNvPr>
            <p:cNvSpPr/>
            <p:nvPr/>
          </p:nvSpPr>
          <p:spPr>
            <a:xfrm>
              <a:off x="5324335" y="1695360"/>
              <a:ext cx="6309995" cy="4397375"/>
            </a:xfrm>
            <a:custGeom>
              <a:avLst/>
              <a:gdLst/>
              <a:ahLst/>
              <a:cxnLst/>
              <a:rect l="l" t="t" r="r" b="b"/>
              <a:pathLst>
                <a:path w="6309995" h="4397375">
                  <a:moveTo>
                    <a:pt x="75" y="4038975"/>
                  </a:moveTo>
                  <a:lnTo>
                    <a:pt x="136141" y="142582"/>
                  </a:lnTo>
                  <a:lnTo>
                    <a:pt x="143994" y="99939"/>
                  </a:lnTo>
                  <a:lnTo>
                    <a:pt x="163891" y="61414"/>
                  </a:lnTo>
                  <a:lnTo>
                    <a:pt x="194112" y="30321"/>
                  </a:lnTo>
                  <a:lnTo>
                    <a:pt x="232059" y="9342"/>
                  </a:lnTo>
                  <a:lnTo>
                    <a:pt x="274461" y="279"/>
                  </a:lnTo>
                  <a:lnTo>
                    <a:pt x="281699" y="0"/>
                  </a:lnTo>
                  <a:lnTo>
                    <a:pt x="288960" y="75"/>
                  </a:lnTo>
                  <a:lnTo>
                    <a:pt x="6166893" y="205337"/>
                  </a:lnTo>
                  <a:lnTo>
                    <a:pt x="6209535" y="213191"/>
                  </a:lnTo>
                  <a:lnTo>
                    <a:pt x="6248060" y="233088"/>
                  </a:lnTo>
                  <a:lnTo>
                    <a:pt x="6279154" y="263309"/>
                  </a:lnTo>
                  <a:lnTo>
                    <a:pt x="6300132" y="301256"/>
                  </a:lnTo>
                  <a:lnTo>
                    <a:pt x="6309195" y="343658"/>
                  </a:lnTo>
                  <a:lnTo>
                    <a:pt x="6309475" y="350896"/>
                  </a:lnTo>
                  <a:lnTo>
                    <a:pt x="6309400" y="358157"/>
                  </a:lnTo>
                  <a:lnTo>
                    <a:pt x="6173335" y="4254550"/>
                  </a:lnTo>
                  <a:lnTo>
                    <a:pt x="6165480" y="4297192"/>
                  </a:lnTo>
                  <a:lnTo>
                    <a:pt x="6145583" y="4335718"/>
                  </a:lnTo>
                  <a:lnTo>
                    <a:pt x="6115362" y="4366811"/>
                  </a:lnTo>
                  <a:lnTo>
                    <a:pt x="6077415" y="4387789"/>
                  </a:lnTo>
                  <a:lnTo>
                    <a:pt x="6035013" y="4396852"/>
                  </a:lnTo>
                  <a:lnTo>
                    <a:pt x="6027775" y="4397132"/>
                  </a:lnTo>
                  <a:lnTo>
                    <a:pt x="6020515" y="4397057"/>
                  </a:lnTo>
                  <a:lnTo>
                    <a:pt x="142582" y="4191795"/>
                  </a:lnTo>
                  <a:lnTo>
                    <a:pt x="99939" y="4183941"/>
                  </a:lnTo>
                  <a:lnTo>
                    <a:pt x="61414" y="4164044"/>
                  </a:lnTo>
                  <a:lnTo>
                    <a:pt x="30321" y="4133823"/>
                  </a:lnTo>
                  <a:lnTo>
                    <a:pt x="9342" y="4095875"/>
                  </a:lnTo>
                  <a:lnTo>
                    <a:pt x="279" y="4053473"/>
                  </a:lnTo>
                  <a:lnTo>
                    <a:pt x="0" y="4046236"/>
                  </a:lnTo>
                  <a:lnTo>
                    <a:pt x="75" y="403897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18">
              <a:extLst>
                <a:ext uri="{FF2B5EF4-FFF2-40B4-BE49-F238E27FC236}">
                  <a16:creationId xmlns:a16="http://schemas.microsoft.com/office/drawing/2014/main" id="{EFD544E3-CFD6-4A6D-9917-F7200453466F}"/>
                </a:ext>
              </a:extLst>
            </p:cNvPr>
            <p:cNvSpPr/>
            <p:nvPr/>
          </p:nvSpPr>
          <p:spPr>
            <a:xfrm>
              <a:off x="5352288" y="1741118"/>
              <a:ext cx="6254115" cy="4305935"/>
            </a:xfrm>
            <a:custGeom>
              <a:avLst/>
              <a:gdLst/>
              <a:ahLst/>
              <a:cxnLst/>
              <a:rect l="l" t="t" r="r" b="b"/>
              <a:pathLst>
                <a:path w="6254115" h="4305935">
                  <a:moveTo>
                    <a:pt x="6253658" y="4048010"/>
                  </a:moveTo>
                  <a:lnTo>
                    <a:pt x="6185611" y="149834"/>
                  </a:lnTo>
                  <a:lnTo>
                    <a:pt x="6178270" y="105689"/>
                  </a:lnTo>
                  <a:lnTo>
                    <a:pt x="6158433" y="65570"/>
                  </a:lnTo>
                  <a:lnTo>
                    <a:pt x="6127801" y="32931"/>
                  </a:lnTo>
                  <a:lnTo>
                    <a:pt x="6089015" y="10591"/>
                  </a:lnTo>
                  <a:lnTo>
                    <a:pt x="6045416" y="482"/>
                  </a:lnTo>
                  <a:lnTo>
                    <a:pt x="6030455" y="0"/>
                  </a:lnTo>
                  <a:lnTo>
                    <a:pt x="149834" y="102654"/>
                  </a:lnTo>
                  <a:lnTo>
                    <a:pt x="105689" y="109994"/>
                  </a:lnTo>
                  <a:lnTo>
                    <a:pt x="65557" y="129832"/>
                  </a:lnTo>
                  <a:lnTo>
                    <a:pt x="32931" y="160464"/>
                  </a:lnTo>
                  <a:lnTo>
                    <a:pt x="10591" y="199250"/>
                  </a:lnTo>
                  <a:lnTo>
                    <a:pt x="469" y="242849"/>
                  </a:lnTo>
                  <a:lnTo>
                    <a:pt x="0" y="257810"/>
                  </a:lnTo>
                  <a:lnTo>
                    <a:pt x="68046" y="4155986"/>
                  </a:lnTo>
                  <a:lnTo>
                    <a:pt x="75387" y="4200144"/>
                  </a:lnTo>
                  <a:lnTo>
                    <a:pt x="95224" y="4240263"/>
                  </a:lnTo>
                  <a:lnTo>
                    <a:pt x="125857" y="4272889"/>
                  </a:lnTo>
                  <a:lnTo>
                    <a:pt x="164642" y="4295229"/>
                  </a:lnTo>
                  <a:lnTo>
                    <a:pt x="208241" y="4305351"/>
                  </a:lnTo>
                  <a:lnTo>
                    <a:pt x="223202" y="4305820"/>
                  </a:lnTo>
                  <a:lnTo>
                    <a:pt x="6103823" y="4203166"/>
                  </a:lnTo>
                  <a:lnTo>
                    <a:pt x="6147981" y="4195838"/>
                  </a:lnTo>
                  <a:lnTo>
                    <a:pt x="6188100" y="4175988"/>
                  </a:lnTo>
                  <a:lnTo>
                    <a:pt x="6220726" y="4145356"/>
                  </a:lnTo>
                  <a:lnTo>
                    <a:pt x="6243066" y="4106570"/>
                  </a:lnTo>
                  <a:lnTo>
                    <a:pt x="6253188" y="4062971"/>
                  </a:lnTo>
                  <a:lnTo>
                    <a:pt x="6253658" y="4048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object 19">
              <a:extLst>
                <a:ext uri="{FF2B5EF4-FFF2-40B4-BE49-F238E27FC236}">
                  <a16:creationId xmlns:a16="http://schemas.microsoft.com/office/drawing/2014/main" id="{9E18EA58-728D-4908-82CC-308C5B3940E7}"/>
                </a:ext>
              </a:extLst>
            </p:cNvPr>
            <p:cNvSpPr/>
            <p:nvPr/>
          </p:nvSpPr>
          <p:spPr>
            <a:xfrm>
              <a:off x="5524049" y="1892189"/>
              <a:ext cx="5910580" cy="3994150"/>
            </a:xfrm>
            <a:custGeom>
              <a:avLst/>
              <a:gdLst/>
              <a:ahLst/>
              <a:cxnLst/>
              <a:rect l="l" t="t" r="r" b="b"/>
              <a:pathLst>
                <a:path w="5910580" h="3994150">
                  <a:moveTo>
                    <a:pt x="0" y="388447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5800490" y="0"/>
                  </a:lnTo>
                  <a:lnTo>
                    <a:pt x="5807688" y="0"/>
                  </a:lnTo>
                  <a:lnTo>
                    <a:pt x="5814816" y="702"/>
                  </a:lnTo>
                  <a:lnTo>
                    <a:pt x="5821876" y="2106"/>
                  </a:lnTo>
                  <a:lnTo>
                    <a:pt x="5828935" y="3510"/>
                  </a:lnTo>
                  <a:lnTo>
                    <a:pt x="5861393" y="18474"/>
                  </a:lnTo>
                  <a:lnTo>
                    <a:pt x="5867378" y="22473"/>
                  </a:lnTo>
                  <a:lnTo>
                    <a:pt x="5895637" y="54704"/>
                  </a:lnTo>
                  <a:lnTo>
                    <a:pt x="5909411" y="95296"/>
                  </a:lnTo>
                  <a:lnTo>
                    <a:pt x="5910113" y="109623"/>
                  </a:lnTo>
                  <a:lnTo>
                    <a:pt x="5910113" y="3884470"/>
                  </a:lnTo>
                  <a:lnTo>
                    <a:pt x="5901768" y="3926420"/>
                  </a:lnTo>
                  <a:lnTo>
                    <a:pt x="5891637" y="3945372"/>
                  </a:lnTo>
                  <a:lnTo>
                    <a:pt x="5887639" y="3951357"/>
                  </a:lnTo>
                  <a:lnTo>
                    <a:pt x="5855408" y="3979616"/>
                  </a:lnTo>
                  <a:lnTo>
                    <a:pt x="5814816" y="3993390"/>
                  </a:lnTo>
                  <a:lnTo>
                    <a:pt x="5807688" y="3994093"/>
                  </a:lnTo>
                  <a:lnTo>
                    <a:pt x="5800490" y="3994093"/>
                  </a:lnTo>
                  <a:lnTo>
                    <a:pt x="109623" y="3994093"/>
                  </a:lnTo>
                  <a:lnTo>
                    <a:pt x="102425" y="3994093"/>
                  </a:lnTo>
                  <a:lnTo>
                    <a:pt x="95296" y="3993390"/>
                  </a:lnTo>
                  <a:lnTo>
                    <a:pt x="54704" y="3979616"/>
                  </a:lnTo>
                  <a:lnTo>
                    <a:pt x="22473" y="3951357"/>
                  </a:lnTo>
                  <a:lnTo>
                    <a:pt x="18474" y="3945372"/>
                  </a:lnTo>
                  <a:lnTo>
                    <a:pt x="14475" y="3939387"/>
                  </a:lnTo>
                  <a:lnTo>
                    <a:pt x="11099" y="3933070"/>
                  </a:lnTo>
                  <a:lnTo>
                    <a:pt x="8344" y="3926420"/>
                  </a:lnTo>
                  <a:lnTo>
                    <a:pt x="5590" y="3919770"/>
                  </a:lnTo>
                  <a:lnTo>
                    <a:pt x="3510" y="3912915"/>
                  </a:lnTo>
                  <a:lnTo>
                    <a:pt x="2106" y="3905856"/>
                  </a:lnTo>
                  <a:lnTo>
                    <a:pt x="702" y="3898796"/>
                  </a:lnTo>
                  <a:lnTo>
                    <a:pt x="0" y="3891668"/>
                  </a:lnTo>
                  <a:lnTo>
                    <a:pt x="0" y="388447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20">
              <a:extLst>
                <a:ext uri="{FF2B5EF4-FFF2-40B4-BE49-F238E27FC236}">
                  <a16:creationId xmlns:a16="http://schemas.microsoft.com/office/drawing/2014/main" id="{5DBECCC2-5230-4BF1-8898-D163EB760403}"/>
                </a:ext>
              </a:extLst>
            </p:cNvPr>
            <p:cNvSpPr/>
            <p:nvPr/>
          </p:nvSpPr>
          <p:spPr>
            <a:xfrm>
              <a:off x="5528815" y="1896955"/>
              <a:ext cx="5901055" cy="305435"/>
            </a:xfrm>
            <a:custGeom>
              <a:avLst/>
              <a:gdLst/>
              <a:ahLst/>
              <a:cxnLst/>
              <a:rect l="l" t="t" r="r" b="b"/>
              <a:pathLst>
                <a:path w="5901055" h="305435">
                  <a:moveTo>
                    <a:pt x="5900581" y="305038"/>
                  </a:moveTo>
                  <a:lnTo>
                    <a:pt x="0" y="305038"/>
                  </a:lnTo>
                  <a:lnTo>
                    <a:pt x="0" y="104856"/>
                  </a:lnTo>
                  <a:lnTo>
                    <a:pt x="7980" y="64729"/>
                  </a:lnTo>
                  <a:lnTo>
                    <a:pt x="30711" y="30711"/>
                  </a:lnTo>
                  <a:lnTo>
                    <a:pt x="64728" y="7981"/>
                  </a:lnTo>
                  <a:lnTo>
                    <a:pt x="104857" y="0"/>
                  </a:lnTo>
                  <a:lnTo>
                    <a:pt x="5795724" y="0"/>
                  </a:lnTo>
                  <a:lnTo>
                    <a:pt x="5835849" y="7981"/>
                  </a:lnTo>
                  <a:lnTo>
                    <a:pt x="5869868" y="30711"/>
                  </a:lnTo>
                  <a:lnTo>
                    <a:pt x="5892599" y="64729"/>
                  </a:lnTo>
                  <a:lnTo>
                    <a:pt x="5900581" y="104856"/>
                  </a:lnTo>
                  <a:lnTo>
                    <a:pt x="5900581" y="305038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21">
              <a:extLst>
                <a:ext uri="{FF2B5EF4-FFF2-40B4-BE49-F238E27FC236}">
                  <a16:creationId xmlns:a16="http://schemas.microsoft.com/office/drawing/2014/main" id="{1278700C-22BD-4F96-BBF4-1931995775B9}"/>
                </a:ext>
              </a:extLst>
            </p:cNvPr>
            <p:cNvSpPr/>
            <p:nvPr/>
          </p:nvSpPr>
          <p:spPr>
            <a:xfrm>
              <a:off x="5528815" y="2192461"/>
              <a:ext cx="5901055" cy="10160"/>
            </a:xfrm>
            <a:custGeom>
              <a:avLst/>
              <a:gdLst/>
              <a:ahLst/>
              <a:cxnLst/>
              <a:rect l="l" t="t" r="r" b="b"/>
              <a:pathLst>
                <a:path w="5901055" h="10160">
                  <a:moveTo>
                    <a:pt x="5900581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5900581" y="0"/>
                  </a:lnTo>
                  <a:lnTo>
                    <a:pt x="5900581" y="9532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object 22">
              <a:extLst>
                <a:ext uri="{FF2B5EF4-FFF2-40B4-BE49-F238E27FC236}">
                  <a16:creationId xmlns:a16="http://schemas.microsoft.com/office/drawing/2014/main" id="{7A408D5F-E2AB-41BF-A5A1-E2CF9BBE4736}"/>
                </a:ext>
              </a:extLst>
            </p:cNvPr>
            <p:cNvSpPr/>
            <p:nvPr/>
          </p:nvSpPr>
          <p:spPr>
            <a:xfrm>
              <a:off x="5528815" y="2201993"/>
              <a:ext cx="5901055" cy="3679825"/>
            </a:xfrm>
            <a:custGeom>
              <a:avLst/>
              <a:gdLst/>
              <a:ahLst/>
              <a:cxnLst/>
              <a:rect l="l" t="t" r="r" b="b"/>
              <a:pathLst>
                <a:path w="5901055" h="3679825">
                  <a:moveTo>
                    <a:pt x="5795724" y="3679522"/>
                  </a:moveTo>
                  <a:lnTo>
                    <a:pt x="104857" y="3679522"/>
                  </a:lnTo>
                  <a:lnTo>
                    <a:pt x="94527" y="3679023"/>
                  </a:lnTo>
                  <a:lnTo>
                    <a:pt x="55376" y="3667126"/>
                  </a:lnTo>
                  <a:lnTo>
                    <a:pt x="23759" y="3641153"/>
                  </a:lnTo>
                  <a:lnTo>
                    <a:pt x="4489" y="3605058"/>
                  </a:lnTo>
                  <a:lnTo>
                    <a:pt x="0" y="3574665"/>
                  </a:lnTo>
                  <a:lnTo>
                    <a:pt x="0" y="0"/>
                  </a:lnTo>
                  <a:lnTo>
                    <a:pt x="5900581" y="0"/>
                  </a:lnTo>
                  <a:lnTo>
                    <a:pt x="5900581" y="3574665"/>
                  </a:lnTo>
                  <a:lnTo>
                    <a:pt x="5892598" y="3614792"/>
                  </a:lnTo>
                  <a:lnTo>
                    <a:pt x="5869869" y="3648810"/>
                  </a:lnTo>
                  <a:lnTo>
                    <a:pt x="5835849" y="3671540"/>
                  </a:lnTo>
                  <a:lnTo>
                    <a:pt x="5795724" y="3679522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9" name="object 23">
              <a:extLst>
                <a:ext uri="{FF2B5EF4-FFF2-40B4-BE49-F238E27FC236}">
                  <a16:creationId xmlns:a16="http://schemas.microsoft.com/office/drawing/2014/main" id="{0B287F41-8566-4CBF-8EDC-329A2C6BBA2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81334" y="1992280"/>
              <a:ext cx="114389" cy="114389"/>
            </a:xfrm>
            <a:prstGeom prst="rect">
              <a:avLst/>
            </a:prstGeom>
          </p:spPr>
        </p:pic>
        <p:pic>
          <p:nvPicPr>
            <p:cNvPr id="50" name="object 24">
              <a:extLst>
                <a:ext uri="{FF2B5EF4-FFF2-40B4-BE49-F238E27FC236}">
                  <a16:creationId xmlns:a16="http://schemas.microsoft.com/office/drawing/2014/main" id="{095EBADF-ACF3-4E79-ABB0-3D8E0A05C23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71983" y="1992280"/>
              <a:ext cx="114389" cy="114389"/>
            </a:xfrm>
            <a:prstGeom prst="rect">
              <a:avLst/>
            </a:prstGeom>
          </p:spPr>
        </p:pic>
        <p:pic>
          <p:nvPicPr>
            <p:cNvPr id="51" name="object 25">
              <a:extLst>
                <a:ext uri="{FF2B5EF4-FFF2-40B4-BE49-F238E27FC236}">
                  <a16:creationId xmlns:a16="http://schemas.microsoft.com/office/drawing/2014/main" id="{E2C70639-A5FC-480D-A21D-27A058A1CA3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62632" y="1992280"/>
              <a:ext cx="114389" cy="114389"/>
            </a:xfrm>
            <a:prstGeom prst="rect">
              <a:avLst/>
            </a:prstGeom>
          </p:spPr>
        </p:pic>
      </p:grpSp>
      <p:sp>
        <p:nvSpPr>
          <p:cNvPr id="52" name="object 26">
            <a:extLst>
              <a:ext uri="{FF2B5EF4-FFF2-40B4-BE49-F238E27FC236}">
                <a16:creationId xmlns:a16="http://schemas.microsoft.com/office/drawing/2014/main" id="{0ADE8639-D49F-4627-A33A-EE21DEFBF040}"/>
              </a:ext>
            </a:extLst>
          </p:cNvPr>
          <p:cNvSpPr txBox="1"/>
          <p:nvPr/>
        </p:nvSpPr>
        <p:spPr>
          <a:xfrm>
            <a:off x="4682782" y="1470387"/>
            <a:ext cx="1078706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Axure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RP</a:t>
            </a:r>
            <a:r>
              <a:rPr sz="600" kern="0" spc="-11" dirty="0">
                <a:solidFill>
                  <a:srgbClr val="9CA2AF"/>
                </a:solidFill>
                <a:latin typeface="微软雅黑"/>
                <a:cs typeface="微软雅黑"/>
              </a:rPr>
              <a:t> - 中继器编辑视图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3" name="object 27">
            <a:extLst>
              <a:ext uri="{FF2B5EF4-FFF2-40B4-BE49-F238E27FC236}">
                <a16:creationId xmlns:a16="http://schemas.microsoft.com/office/drawing/2014/main" id="{6A5D5A56-98E1-4BBA-BF6C-0D831B2A5D38}"/>
              </a:ext>
            </a:extLst>
          </p:cNvPr>
          <p:cNvGrpSpPr/>
          <p:nvPr/>
        </p:nvGrpSpPr>
        <p:grpSpPr>
          <a:xfrm>
            <a:off x="4203807" y="2209144"/>
            <a:ext cx="4311491" cy="2087880"/>
            <a:chOff x="5605075" y="2945525"/>
            <a:chExt cx="5748655" cy="2783840"/>
          </a:xfrm>
        </p:grpSpPr>
        <p:pic>
          <p:nvPicPr>
            <p:cNvPr id="54" name="object 28">
              <a:extLst>
                <a:ext uri="{FF2B5EF4-FFF2-40B4-BE49-F238E27FC236}">
                  <a16:creationId xmlns:a16="http://schemas.microsoft.com/office/drawing/2014/main" id="{C06722EB-D60A-403C-89F3-87E695D48E2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05075" y="2945525"/>
              <a:ext cx="5748062" cy="2192461"/>
            </a:xfrm>
            <a:prstGeom prst="rect">
              <a:avLst/>
            </a:prstGeom>
          </p:spPr>
        </p:pic>
        <p:pic>
          <p:nvPicPr>
            <p:cNvPr id="55" name="object 29">
              <a:extLst>
                <a:ext uri="{FF2B5EF4-FFF2-40B4-BE49-F238E27FC236}">
                  <a16:creationId xmlns:a16="http://schemas.microsoft.com/office/drawing/2014/main" id="{7F0B1886-DBFA-4796-9466-FDA5C3FAB2F8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171114" y="5462089"/>
              <a:ext cx="1105763" cy="266908"/>
            </a:xfrm>
            <a:prstGeom prst="rect">
              <a:avLst/>
            </a:prstGeom>
          </p:spPr>
        </p:pic>
        <p:pic>
          <p:nvPicPr>
            <p:cNvPr id="56" name="object 30">
              <a:extLst>
                <a:ext uri="{FF2B5EF4-FFF2-40B4-BE49-F238E27FC236}">
                  <a16:creationId xmlns:a16="http://schemas.microsoft.com/office/drawing/2014/main" id="{E3C9AC11-9AE2-4ACC-979B-4BBA205C46FB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85504" y="5528816"/>
              <a:ext cx="133454" cy="1334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" y="1"/>
            <a:ext cx="9143888" cy="51433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1303" y="137631"/>
            <a:ext cx="3058508" cy="1031853"/>
          </a:xfrm>
          <a:prstGeom prst="rect">
            <a:avLst/>
          </a:prstGeom>
        </p:spPr>
        <p:txBody>
          <a:bodyPr vert="horz" wrap="square" lIns="0" tIns="224314" rIns="0" bIns="0" rtlCol="0">
            <a:spAutoFit/>
          </a:bodyPr>
          <a:lstStyle/>
          <a:p>
            <a:pPr marL="6668" marR="15240" algn="ctr">
              <a:spcBef>
                <a:spcPts val="1766"/>
              </a:spcBef>
            </a:pPr>
            <a:r>
              <a:rPr spc="116" dirty="0">
                <a:ea typeface="微软雅黑"/>
              </a:rPr>
              <a:t>任务总结</a:t>
            </a:r>
          </a:p>
          <a:p>
            <a:pPr marL="6668" algn="ctr">
              <a:spcBef>
                <a:spcPts val="675"/>
              </a:spcBef>
            </a:pPr>
            <a:r>
              <a:rPr sz="1275" b="0" spc="-4" dirty="0">
                <a:cs typeface="微软雅黑 Light"/>
              </a:rPr>
              <a:t>项目六 互联网产品交互设计与开发</a:t>
            </a:r>
            <a:endParaRPr sz="1350" dirty="0">
              <a:latin typeface="微软雅黑 Light"/>
              <a:cs typeface="微软雅黑 Ligh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00725" y="1572853"/>
            <a:ext cx="2323624" cy="1945005"/>
            <a:chOff x="1067633" y="2097137"/>
            <a:chExt cx="3098165" cy="2593340"/>
          </a:xfrm>
        </p:grpSpPr>
        <p:sp>
          <p:nvSpPr>
            <p:cNvPr id="5" name="object 5"/>
            <p:cNvSpPr/>
            <p:nvPr/>
          </p:nvSpPr>
          <p:spPr>
            <a:xfrm>
              <a:off x="1067633" y="2097137"/>
              <a:ext cx="3098165" cy="2593340"/>
            </a:xfrm>
            <a:custGeom>
              <a:avLst/>
              <a:gdLst/>
              <a:ahLst/>
              <a:cxnLst/>
              <a:rect l="l" t="t" r="r" b="b"/>
              <a:pathLst>
                <a:path w="3098165" h="2593340">
                  <a:moveTo>
                    <a:pt x="2945524" y="2592824"/>
                  </a:moveTo>
                  <a:lnTo>
                    <a:pt x="152519" y="2592824"/>
                  </a:lnTo>
                  <a:lnTo>
                    <a:pt x="137494" y="2592098"/>
                  </a:lnTo>
                  <a:lnTo>
                    <a:pt x="94152" y="2581214"/>
                  </a:lnTo>
                  <a:lnTo>
                    <a:pt x="55808" y="2558263"/>
                  </a:lnTo>
                  <a:lnTo>
                    <a:pt x="25680" y="2525055"/>
                  </a:lnTo>
                  <a:lnTo>
                    <a:pt x="6530" y="2484512"/>
                  </a:lnTo>
                  <a:lnTo>
                    <a:pt x="0" y="2440305"/>
                  </a:lnTo>
                  <a:lnTo>
                    <a:pt x="0" y="152519"/>
                  </a:lnTo>
                  <a:lnTo>
                    <a:pt x="6530" y="108311"/>
                  </a:lnTo>
                  <a:lnTo>
                    <a:pt x="25680" y="67768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2945524" y="0"/>
                  </a:lnTo>
                  <a:lnTo>
                    <a:pt x="2989732" y="6530"/>
                  </a:lnTo>
                  <a:lnTo>
                    <a:pt x="3030275" y="25680"/>
                  </a:lnTo>
                  <a:lnTo>
                    <a:pt x="3063482" y="55808"/>
                  </a:lnTo>
                  <a:lnTo>
                    <a:pt x="3086433" y="94152"/>
                  </a:lnTo>
                  <a:lnTo>
                    <a:pt x="3097317" y="137494"/>
                  </a:lnTo>
                  <a:lnTo>
                    <a:pt x="3098043" y="152519"/>
                  </a:lnTo>
                  <a:lnTo>
                    <a:pt x="3098043" y="2440305"/>
                  </a:lnTo>
                  <a:lnTo>
                    <a:pt x="3091512" y="2484512"/>
                  </a:lnTo>
                  <a:lnTo>
                    <a:pt x="3072363" y="2525055"/>
                  </a:lnTo>
                  <a:lnTo>
                    <a:pt x="3042234" y="2558263"/>
                  </a:lnTo>
                  <a:lnTo>
                    <a:pt x="3003890" y="2581214"/>
                  </a:lnTo>
                  <a:lnTo>
                    <a:pt x="2960549" y="2592098"/>
                  </a:lnTo>
                  <a:lnTo>
                    <a:pt x="2945524" y="2592824"/>
                  </a:lnTo>
                  <a:close/>
                </a:path>
              </a:pathLst>
            </a:custGeom>
            <a:solidFill>
              <a:srgbClr val="FFFFFF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067625" y="2097138"/>
              <a:ext cx="3098165" cy="2593340"/>
            </a:xfrm>
            <a:custGeom>
              <a:avLst/>
              <a:gdLst/>
              <a:ahLst/>
              <a:cxnLst/>
              <a:rect l="l" t="t" r="r" b="b"/>
              <a:pathLst>
                <a:path w="3098165" h="2593340">
                  <a:moveTo>
                    <a:pt x="1935086" y="695871"/>
                  </a:moveTo>
                  <a:lnTo>
                    <a:pt x="1932216" y="649198"/>
                  </a:lnTo>
                  <a:lnTo>
                    <a:pt x="1923656" y="603224"/>
                  </a:lnTo>
                  <a:lnTo>
                    <a:pt x="1909533" y="558647"/>
                  </a:lnTo>
                  <a:lnTo>
                    <a:pt x="1890064" y="516128"/>
                  </a:lnTo>
                  <a:lnTo>
                    <a:pt x="1865528" y="476313"/>
                  </a:lnTo>
                  <a:lnTo>
                    <a:pt x="1836318" y="439813"/>
                  </a:lnTo>
                  <a:lnTo>
                    <a:pt x="1802841" y="407149"/>
                  </a:lnTo>
                  <a:lnTo>
                    <a:pt x="1765630" y="378841"/>
                  </a:lnTo>
                  <a:lnTo>
                    <a:pt x="1725218" y="355282"/>
                  </a:lnTo>
                  <a:lnTo>
                    <a:pt x="1682242" y="336867"/>
                  </a:lnTo>
                  <a:lnTo>
                    <a:pt x="1637334" y="323837"/>
                  </a:lnTo>
                  <a:lnTo>
                    <a:pt x="1591157" y="316407"/>
                  </a:lnTo>
                  <a:lnTo>
                    <a:pt x="1553794" y="314579"/>
                  </a:lnTo>
                  <a:lnTo>
                    <a:pt x="1544434" y="314693"/>
                  </a:lnTo>
                  <a:lnTo>
                    <a:pt x="1497838" y="318706"/>
                  </a:lnTo>
                  <a:lnTo>
                    <a:pt x="1452092" y="328383"/>
                  </a:lnTo>
                  <a:lnTo>
                    <a:pt x="1407871" y="343598"/>
                  </a:lnTo>
                  <a:lnTo>
                    <a:pt x="1365846" y="364109"/>
                  </a:lnTo>
                  <a:lnTo>
                    <a:pt x="1326654" y="389610"/>
                  </a:lnTo>
                  <a:lnTo>
                    <a:pt x="1290866" y="419722"/>
                  </a:lnTo>
                  <a:lnTo>
                    <a:pt x="1259039" y="453986"/>
                  </a:lnTo>
                  <a:lnTo>
                    <a:pt x="1231646" y="491883"/>
                  </a:lnTo>
                  <a:lnTo>
                    <a:pt x="1209103" y="532853"/>
                  </a:lnTo>
                  <a:lnTo>
                    <a:pt x="1191742" y="576262"/>
                  </a:lnTo>
                  <a:lnTo>
                    <a:pt x="1179817" y="621487"/>
                  </a:lnTo>
                  <a:lnTo>
                    <a:pt x="1173530" y="667829"/>
                  </a:lnTo>
                  <a:lnTo>
                    <a:pt x="1172489" y="695871"/>
                  </a:lnTo>
                  <a:lnTo>
                    <a:pt x="1172603" y="705231"/>
                  </a:lnTo>
                  <a:lnTo>
                    <a:pt x="1176616" y="751827"/>
                  </a:lnTo>
                  <a:lnTo>
                    <a:pt x="1186307" y="797572"/>
                  </a:lnTo>
                  <a:lnTo>
                    <a:pt x="1201521" y="841794"/>
                  </a:lnTo>
                  <a:lnTo>
                    <a:pt x="1222032" y="883818"/>
                  </a:lnTo>
                  <a:lnTo>
                    <a:pt x="1247533" y="923010"/>
                  </a:lnTo>
                  <a:lnTo>
                    <a:pt x="1277632" y="958786"/>
                  </a:lnTo>
                  <a:lnTo>
                    <a:pt x="1311897" y="990625"/>
                  </a:lnTo>
                  <a:lnTo>
                    <a:pt x="1349794" y="1018019"/>
                  </a:lnTo>
                  <a:lnTo>
                    <a:pt x="1390764" y="1040561"/>
                  </a:lnTo>
                  <a:lnTo>
                    <a:pt x="1434185" y="1057922"/>
                  </a:lnTo>
                  <a:lnTo>
                    <a:pt x="1479397" y="1069848"/>
                  </a:lnTo>
                  <a:lnTo>
                    <a:pt x="1525739" y="1076134"/>
                  </a:lnTo>
                  <a:lnTo>
                    <a:pt x="1553794" y="1077175"/>
                  </a:lnTo>
                  <a:lnTo>
                    <a:pt x="1563154" y="1077061"/>
                  </a:lnTo>
                  <a:lnTo>
                    <a:pt x="1609737" y="1073048"/>
                  </a:lnTo>
                  <a:lnTo>
                    <a:pt x="1655483" y="1063358"/>
                  </a:lnTo>
                  <a:lnTo>
                    <a:pt x="1699704" y="1048143"/>
                  </a:lnTo>
                  <a:lnTo>
                    <a:pt x="1741728" y="1027633"/>
                  </a:lnTo>
                  <a:lnTo>
                    <a:pt x="1780933" y="1002131"/>
                  </a:lnTo>
                  <a:lnTo>
                    <a:pt x="1816709" y="972032"/>
                  </a:lnTo>
                  <a:lnTo>
                    <a:pt x="1848535" y="937768"/>
                  </a:lnTo>
                  <a:lnTo>
                    <a:pt x="1875929" y="899858"/>
                  </a:lnTo>
                  <a:lnTo>
                    <a:pt x="1898484" y="858901"/>
                  </a:lnTo>
                  <a:lnTo>
                    <a:pt x="1915845" y="815479"/>
                  </a:lnTo>
                  <a:lnTo>
                    <a:pt x="1927758" y="770255"/>
                  </a:lnTo>
                  <a:lnTo>
                    <a:pt x="1934057" y="723925"/>
                  </a:lnTo>
                  <a:lnTo>
                    <a:pt x="1935086" y="695871"/>
                  </a:lnTo>
                  <a:close/>
                </a:path>
                <a:path w="3098165" h="2593340">
                  <a:moveTo>
                    <a:pt x="3098050" y="152527"/>
                  </a:moveTo>
                  <a:lnTo>
                    <a:pt x="3097314" y="137502"/>
                  </a:lnTo>
                  <a:lnTo>
                    <a:pt x="3095142" y="122758"/>
                  </a:lnTo>
                  <a:lnTo>
                    <a:pt x="3091510" y="108318"/>
                  </a:lnTo>
                  <a:lnTo>
                    <a:pt x="3088513" y="99974"/>
                  </a:lnTo>
                  <a:lnTo>
                    <a:pt x="3088513" y="152527"/>
                  </a:lnTo>
                  <a:lnTo>
                    <a:pt x="3088513" y="2440305"/>
                  </a:lnTo>
                  <a:lnTo>
                    <a:pt x="3088335" y="2447340"/>
                  </a:lnTo>
                  <a:lnTo>
                    <a:pt x="3087827" y="2454325"/>
                  </a:lnTo>
                  <a:lnTo>
                    <a:pt x="3087700" y="2455329"/>
                  </a:lnTo>
                  <a:lnTo>
                    <a:pt x="3086963" y="2461285"/>
                  </a:lnTo>
                  <a:lnTo>
                    <a:pt x="3074784" y="2501455"/>
                  </a:lnTo>
                  <a:lnTo>
                    <a:pt x="3051479" y="2536329"/>
                  </a:lnTo>
                  <a:lnTo>
                    <a:pt x="3019031" y="2562961"/>
                  </a:lnTo>
                  <a:lnTo>
                    <a:pt x="2980283" y="2579014"/>
                  </a:lnTo>
                  <a:lnTo>
                    <a:pt x="2945523" y="2583294"/>
                  </a:lnTo>
                  <a:lnTo>
                    <a:pt x="152514" y="2583294"/>
                  </a:lnTo>
                  <a:lnTo>
                    <a:pt x="111010" y="2577147"/>
                  </a:lnTo>
                  <a:lnTo>
                    <a:pt x="73075" y="2559202"/>
                  </a:lnTo>
                  <a:lnTo>
                    <a:pt x="41986" y="2531021"/>
                  </a:lnTo>
                  <a:lnTo>
                    <a:pt x="20421" y="2495029"/>
                  </a:lnTo>
                  <a:lnTo>
                    <a:pt x="10223" y="2454325"/>
                  </a:lnTo>
                  <a:lnTo>
                    <a:pt x="9537" y="2440305"/>
                  </a:lnTo>
                  <a:lnTo>
                    <a:pt x="9537" y="152527"/>
                  </a:lnTo>
                  <a:lnTo>
                    <a:pt x="9702" y="145503"/>
                  </a:lnTo>
                  <a:lnTo>
                    <a:pt x="10223" y="138506"/>
                  </a:lnTo>
                  <a:lnTo>
                    <a:pt x="10350" y="137502"/>
                  </a:lnTo>
                  <a:lnTo>
                    <a:pt x="11074" y="131546"/>
                  </a:lnTo>
                  <a:lnTo>
                    <a:pt x="23266" y="91376"/>
                  </a:lnTo>
                  <a:lnTo>
                    <a:pt x="46570" y="56502"/>
                  </a:lnTo>
                  <a:lnTo>
                    <a:pt x="79019" y="29870"/>
                  </a:lnTo>
                  <a:lnTo>
                    <a:pt x="117767" y="13830"/>
                  </a:lnTo>
                  <a:lnTo>
                    <a:pt x="152514" y="9537"/>
                  </a:lnTo>
                  <a:lnTo>
                    <a:pt x="2945523" y="9537"/>
                  </a:lnTo>
                  <a:lnTo>
                    <a:pt x="2987027" y="15697"/>
                  </a:lnTo>
                  <a:lnTo>
                    <a:pt x="3024962" y="33629"/>
                  </a:lnTo>
                  <a:lnTo>
                    <a:pt x="3056051" y="61810"/>
                  </a:lnTo>
                  <a:lnTo>
                    <a:pt x="3077629" y="97802"/>
                  </a:lnTo>
                  <a:lnTo>
                    <a:pt x="3087827" y="138506"/>
                  </a:lnTo>
                  <a:lnTo>
                    <a:pt x="3088513" y="152527"/>
                  </a:lnTo>
                  <a:lnTo>
                    <a:pt x="3088513" y="99974"/>
                  </a:lnTo>
                  <a:lnTo>
                    <a:pt x="3063481" y="55816"/>
                  </a:lnTo>
                  <a:lnTo>
                    <a:pt x="3030270" y="25679"/>
                  </a:lnTo>
                  <a:lnTo>
                    <a:pt x="2989732" y="6540"/>
                  </a:lnTo>
                  <a:lnTo>
                    <a:pt x="2945523" y="0"/>
                  </a:lnTo>
                  <a:lnTo>
                    <a:pt x="152514" y="0"/>
                  </a:lnTo>
                  <a:lnTo>
                    <a:pt x="108318" y="6540"/>
                  </a:lnTo>
                  <a:lnTo>
                    <a:pt x="67767" y="25679"/>
                  </a:lnTo>
                  <a:lnTo>
                    <a:pt x="34556" y="55816"/>
                  </a:lnTo>
                  <a:lnTo>
                    <a:pt x="11607" y="94157"/>
                  </a:lnTo>
                  <a:lnTo>
                    <a:pt x="723" y="137502"/>
                  </a:lnTo>
                  <a:lnTo>
                    <a:pt x="0" y="152527"/>
                  </a:lnTo>
                  <a:lnTo>
                    <a:pt x="0" y="2440305"/>
                  </a:lnTo>
                  <a:lnTo>
                    <a:pt x="6527" y="2484513"/>
                  </a:lnTo>
                  <a:lnTo>
                    <a:pt x="25679" y="2525064"/>
                  </a:lnTo>
                  <a:lnTo>
                    <a:pt x="55816" y="2558262"/>
                  </a:lnTo>
                  <a:lnTo>
                    <a:pt x="94157" y="2581224"/>
                  </a:lnTo>
                  <a:lnTo>
                    <a:pt x="137490" y="2592108"/>
                  </a:lnTo>
                  <a:lnTo>
                    <a:pt x="152514" y="2592832"/>
                  </a:lnTo>
                  <a:lnTo>
                    <a:pt x="2945523" y="2592832"/>
                  </a:lnTo>
                  <a:lnTo>
                    <a:pt x="2960547" y="2592108"/>
                  </a:lnTo>
                  <a:lnTo>
                    <a:pt x="2975292" y="2589923"/>
                  </a:lnTo>
                  <a:lnTo>
                    <a:pt x="2989732" y="2586304"/>
                  </a:lnTo>
                  <a:lnTo>
                    <a:pt x="2998101" y="2583294"/>
                  </a:lnTo>
                  <a:lnTo>
                    <a:pt x="3003893" y="2581224"/>
                  </a:lnTo>
                  <a:lnTo>
                    <a:pt x="3042234" y="2558262"/>
                  </a:lnTo>
                  <a:lnTo>
                    <a:pt x="3072358" y="2525064"/>
                  </a:lnTo>
                  <a:lnTo>
                    <a:pt x="3091510" y="2484513"/>
                  </a:lnTo>
                  <a:lnTo>
                    <a:pt x="3098050" y="2440305"/>
                  </a:lnTo>
                  <a:lnTo>
                    <a:pt x="3098050" y="152527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68902" y="2602356"/>
              <a:ext cx="295505" cy="38129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132916" y="2542786"/>
            <a:ext cx="1661636" cy="6497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275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交互核心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ctr" defTabSz="685800">
              <a:lnSpc>
                <a:spcPct val="134400"/>
              </a:lnSpc>
              <a:spcBef>
                <a:spcPts val="608"/>
              </a:spcBef>
            </a:pPr>
            <a:r>
              <a:rPr sz="938" kern="0" spc="-15" dirty="0">
                <a:solidFill>
                  <a:srgbClr val="DAE9FE"/>
                </a:solidFill>
                <a:latin typeface="微软雅黑"/>
                <a:cs typeface="微软雅黑"/>
              </a:rPr>
              <a:t>掌握</a:t>
            </a:r>
            <a:r>
              <a:rPr sz="938" kern="0" spc="-8" dirty="0">
                <a:solidFill>
                  <a:srgbClr val="DAE9FE"/>
                </a:solidFill>
                <a:latin typeface="微软雅黑"/>
                <a:cs typeface="微软雅黑"/>
              </a:rPr>
              <a:t>Axure交互事件触发机制与动作配置流程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10230" y="1572853"/>
            <a:ext cx="2330768" cy="1945005"/>
            <a:chOff x="4546974" y="2097137"/>
            <a:chExt cx="3107690" cy="2593340"/>
          </a:xfrm>
        </p:grpSpPr>
        <p:sp>
          <p:nvSpPr>
            <p:cNvPr id="10" name="object 10"/>
            <p:cNvSpPr/>
            <p:nvPr/>
          </p:nvSpPr>
          <p:spPr>
            <a:xfrm>
              <a:off x="4546974" y="2097137"/>
              <a:ext cx="3107690" cy="2593340"/>
            </a:xfrm>
            <a:custGeom>
              <a:avLst/>
              <a:gdLst/>
              <a:ahLst/>
              <a:cxnLst/>
              <a:rect l="l" t="t" r="r" b="b"/>
              <a:pathLst>
                <a:path w="3107690" h="2593340">
                  <a:moveTo>
                    <a:pt x="2955057" y="2592824"/>
                  </a:moveTo>
                  <a:lnTo>
                    <a:pt x="152519" y="2592824"/>
                  </a:lnTo>
                  <a:lnTo>
                    <a:pt x="137494" y="2592098"/>
                  </a:lnTo>
                  <a:lnTo>
                    <a:pt x="94152" y="2581214"/>
                  </a:lnTo>
                  <a:lnTo>
                    <a:pt x="55808" y="2558263"/>
                  </a:lnTo>
                  <a:lnTo>
                    <a:pt x="25680" y="2525055"/>
                  </a:lnTo>
                  <a:lnTo>
                    <a:pt x="6530" y="2484512"/>
                  </a:lnTo>
                  <a:lnTo>
                    <a:pt x="0" y="2440305"/>
                  </a:lnTo>
                  <a:lnTo>
                    <a:pt x="0" y="152519"/>
                  </a:lnTo>
                  <a:lnTo>
                    <a:pt x="6530" y="108311"/>
                  </a:lnTo>
                  <a:lnTo>
                    <a:pt x="25680" y="67768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2955057" y="0"/>
                  </a:lnTo>
                  <a:lnTo>
                    <a:pt x="2999264" y="6530"/>
                  </a:lnTo>
                  <a:lnTo>
                    <a:pt x="3039807" y="25680"/>
                  </a:lnTo>
                  <a:lnTo>
                    <a:pt x="3073014" y="55808"/>
                  </a:lnTo>
                  <a:lnTo>
                    <a:pt x="3095965" y="94152"/>
                  </a:lnTo>
                  <a:lnTo>
                    <a:pt x="3106850" y="137494"/>
                  </a:lnTo>
                  <a:lnTo>
                    <a:pt x="3107576" y="152519"/>
                  </a:lnTo>
                  <a:lnTo>
                    <a:pt x="3107576" y="2440305"/>
                  </a:lnTo>
                  <a:lnTo>
                    <a:pt x="3101045" y="2484512"/>
                  </a:lnTo>
                  <a:lnTo>
                    <a:pt x="3081895" y="2525055"/>
                  </a:lnTo>
                  <a:lnTo>
                    <a:pt x="3051766" y="2558263"/>
                  </a:lnTo>
                  <a:lnTo>
                    <a:pt x="3013422" y="2581214"/>
                  </a:lnTo>
                  <a:lnTo>
                    <a:pt x="2970081" y="2592098"/>
                  </a:lnTo>
                  <a:lnTo>
                    <a:pt x="2955057" y="2592824"/>
                  </a:lnTo>
                  <a:close/>
                </a:path>
              </a:pathLst>
            </a:custGeom>
            <a:solidFill>
              <a:srgbClr val="FFFFFF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546968" y="2097138"/>
              <a:ext cx="3107690" cy="2593340"/>
            </a:xfrm>
            <a:custGeom>
              <a:avLst/>
              <a:gdLst/>
              <a:ahLst/>
              <a:cxnLst/>
              <a:rect l="l" t="t" r="r" b="b"/>
              <a:pathLst>
                <a:path w="3107690" h="2593340">
                  <a:moveTo>
                    <a:pt x="1935086" y="695871"/>
                  </a:moveTo>
                  <a:lnTo>
                    <a:pt x="1932216" y="649198"/>
                  </a:lnTo>
                  <a:lnTo>
                    <a:pt x="1923656" y="603224"/>
                  </a:lnTo>
                  <a:lnTo>
                    <a:pt x="1909533" y="558647"/>
                  </a:lnTo>
                  <a:lnTo>
                    <a:pt x="1890064" y="516128"/>
                  </a:lnTo>
                  <a:lnTo>
                    <a:pt x="1865528" y="476313"/>
                  </a:lnTo>
                  <a:lnTo>
                    <a:pt x="1836305" y="439813"/>
                  </a:lnTo>
                  <a:lnTo>
                    <a:pt x="1802841" y="407149"/>
                  </a:lnTo>
                  <a:lnTo>
                    <a:pt x="1765630" y="378841"/>
                  </a:lnTo>
                  <a:lnTo>
                    <a:pt x="1725218" y="355282"/>
                  </a:lnTo>
                  <a:lnTo>
                    <a:pt x="1682242" y="336867"/>
                  </a:lnTo>
                  <a:lnTo>
                    <a:pt x="1637334" y="323837"/>
                  </a:lnTo>
                  <a:lnTo>
                    <a:pt x="1591157" y="316407"/>
                  </a:lnTo>
                  <a:lnTo>
                    <a:pt x="1553794" y="314579"/>
                  </a:lnTo>
                  <a:lnTo>
                    <a:pt x="1544421" y="314693"/>
                  </a:lnTo>
                  <a:lnTo>
                    <a:pt x="1497838" y="318706"/>
                  </a:lnTo>
                  <a:lnTo>
                    <a:pt x="1452092" y="328383"/>
                  </a:lnTo>
                  <a:lnTo>
                    <a:pt x="1407871" y="343598"/>
                  </a:lnTo>
                  <a:lnTo>
                    <a:pt x="1365846" y="364109"/>
                  </a:lnTo>
                  <a:lnTo>
                    <a:pt x="1326654" y="389610"/>
                  </a:lnTo>
                  <a:lnTo>
                    <a:pt x="1290866" y="419722"/>
                  </a:lnTo>
                  <a:lnTo>
                    <a:pt x="1259039" y="453986"/>
                  </a:lnTo>
                  <a:lnTo>
                    <a:pt x="1231646" y="491883"/>
                  </a:lnTo>
                  <a:lnTo>
                    <a:pt x="1209103" y="532853"/>
                  </a:lnTo>
                  <a:lnTo>
                    <a:pt x="1191729" y="576262"/>
                  </a:lnTo>
                  <a:lnTo>
                    <a:pt x="1179817" y="621487"/>
                  </a:lnTo>
                  <a:lnTo>
                    <a:pt x="1173518" y="667829"/>
                  </a:lnTo>
                  <a:lnTo>
                    <a:pt x="1172489" y="695871"/>
                  </a:lnTo>
                  <a:lnTo>
                    <a:pt x="1172603" y="705231"/>
                  </a:lnTo>
                  <a:lnTo>
                    <a:pt x="1176616" y="751827"/>
                  </a:lnTo>
                  <a:lnTo>
                    <a:pt x="1186307" y="797572"/>
                  </a:lnTo>
                  <a:lnTo>
                    <a:pt x="1201508" y="841794"/>
                  </a:lnTo>
                  <a:lnTo>
                    <a:pt x="1222032" y="883818"/>
                  </a:lnTo>
                  <a:lnTo>
                    <a:pt x="1247521" y="923010"/>
                  </a:lnTo>
                  <a:lnTo>
                    <a:pt x="1277632" y="958786"/>
                  </a:lnTo>
                  <a:lnTo>
                    <a:pt x="1311897" y="990625"/>
                  </a:lnTo>
                  <a:lnTo>
                    <a:pt x="1349794" y="1018019"/>
                  </a:lnTo>
                  <a:lnTo>
                    <a:pt x="1390764" y="1040561"/>
                  </a:lnTo>
                  <a:lnTo>
                    <a:pt x="1434172" y="1057922"/>
                  </a:lnTo>
                  <a:lnTo>
                    <a:pt x="1479397" y="1069848"/>
                  </a:lnTo>
                  <a:lnTo>
                    <a:pt x="1525739" y="1076134"/>
                  </a:lnTo>
                  <a:lnTo>
                    <a:pt x="1553794" y="1077175"/>
                  </a:lnTo>
                  <a:lnTo>
                    <a:pt x="1563154" y="1077061"/>
                  </a:lnTo>
                  <a:lnTo>
                    <a:pt x="1609737" y="1073048"/>
                  </a:lnTo>
                  <a:lnTo>
                    <a:pt x="1655483" y="1063358"/>
                  </a:lnTo>
                  <a:lnTo>
                    <a:pt x="1699704" y="1048143"/>
                  </a:lnTo>
                  <a:lnTo>
                    <a:pt x="1741728" y="1027633"/>
                  </a:lnTo>
                  <a:lnTo>
                    <a:pt x="1780921" y="1002131"/>
                  </a:lnTo>
                  <a:lnTo>
                    <a:pt x="1816709" y="972032"/>
                  </a:lnTo>
                  <a:lnTo>
                    <a:pt x="1848535" y="937768"/>
                  </a:lnTo>
                  <a:lnTo>
                    <a:pt x="1875929" y="899858"/>
                  </a:lnTo>
                  <a:lnTo>
                    <a:pt x="1898472" y="858901"/>
                  </a:lnTo>
                  <a:lnTo>
                    <a:pt x="1915845" y="815479"/>
                  </a:lnTo>
                  <a:lnTo>
                    <a:pt x="1927758" y="770255"/>
                  </a:lnTo>
                  <a:lnTo>
                    <a:pt x="1934057" y="723925"/>
                  </a:lnTo>
                  <a:lnTo>
                    <a:pt x="1935086" y="695871"/>
                  </a:lnTo>
                  <a:close/>
                </a:path>
                <a:path w="3107690" h="2593340">
                  <a:moveTo>
                    <a:pt x="3107575" y="152527"/>
                  </a:moveTo>
                  <a:lnTo>
                    <a:pt x="3106851" y="137502"/>
                  </a:lnTo>
                  <a:lnTo>
                    <a:pt x="3104667" y="122758"/>
                  </a:lnTo>
                  <a:lnTo>
                    <a:pt x="3101048" y="108318"/>
                  </a:lnTo>
                  <a:lnTo>
                    <a:pt x="3098038" y="99936"/>
                  </a:lnTo>
                  <a:lnTo>
                    <a:pt x="3098038" y="152527"/>
                  </a:lnTo>
                  <a:lnTo>
                    <a:pt x="3098038" y="2440305"/>
                  </a:lnTo>
                  <a:lnTo>
                    <a:pt x="3097873" y="2447340"/>
                  </a:lnTo>
                  <a:lnTo>
                    <a:pt x="3097352" y="2454325"/>
                  </a:lnTo>
                  <a:lnTo>
                    <a:pt x="3097225" y="2455329"/>
                  </a:lnTo>
                  <a:lnTo>
                    <a:pt x="3096501" y="2461285"/>
                  </a:lnTo>
                  <a:lnTo>
                    <a:pt x="3084309" y="2501455"/>
                  </a:lnTo>
                  <a:lnTo>
                    <a:pt x="3061004" y="2536329"/>
                  </a:lnTo>
                  <a:lnTo>
                    <a:pt x="3028556" y="2562961"/>
                  </a:lnTo>
                  <a:lnTo>
                    <a:pt x="2989808" y="2579014"/>
                  </a:lnTo>
                  <a:lnTo>
                    <a:pt x="2955061" y="2583294"/>
                  </a:lnTo>
                  <a:lnTo>
                    <a:pt x="152514" y="2583294"/>
                  </a:lnTo>
                  <a:lnTo>
                    <a:pt x="111010" y="2577147"/>
                  </a:lnTo>
                  <a:lnTo>
                    <a:pt x="73075" y="2559202"/>
                  </a:lnTo>
                  <a:lnTo>
                    <a:pt x="41986" y="2531021"/>
                  </a:lnTo>
                  <a:lnTo>
                    <a:pt x="20421" y="2495029"/>
                  </a:lnTo>
                  <a:lnTo>
                    <a:pt x="10223" y="2454325"/>
                  </a:lnTo>
                  <a:lnTo>
                    <a:pt x="9537" y="2440305"/>
                  </a:lnTo>
                  <a:lnTo>
                    <a:pt x="9537" y="152527"/>
                  </a:lnTo>
                  <a:lnTo>
                    <a:pt x="15684" y="111023"/>
                  </a:lnTo>
                  <a:lnTo>
                    <a:pt x="33629" y="73088"/>
                  </a:lnTo>
                  <a:lnTo>
                    <a:pt x="61810" y="41998"/>
                  </a:lnTo>
                  <a:lnTo>
                    <a:pt x="97802" y="20421"/>
                  </a:lnTo>
                  <a:lnTo>
                    <a:pt x="138506" y="10223"/>
                  </a:lnTo>
                  <a:lnTo>
                    <a:pt x="152514" y="9537"/>
                  </a:lnTo>
                  <a:lnTo>
                    <a:pt x="2955061" y="9537"/>
                  </a:lnTo>
                  <a:lnTo>
                    <a:pt x="2996565" y="15697"/>
                  </a:lnTo>
                  <a:lnTo>
                    <a:pt x="3034500" y="33629"/>
                  </a:lnTo>
                  <a:lnTo>
                    <a:pt x="3065589" y="61810"/>
                  </a:lnTo>
                  <a:lnTo>
                    <a:pt x="3087154" y="97802"/>
                  </a:lnTo>
                  <a:lnTo>
                    <a:pt x="3097352" y="138506"/>
                  </a:lnTo>
                  <a:lnTo>
                    <a:pt x="3098038" y="152527"/>
                  </a:lnTo>
                  <a:lnTo>
                    <a:pt x="3098038" y="99936"/>
                  </a:lnTo>
                  <a:lnTo>
                    <a:pt x="3073019" y="55816"/>
                  </a:lnTo>
                  <a:lnTo>
                    <a:pt x="3039808" y="25679"/>
                  </a:lnTo>
                  <a:lnTo>
                    <a:pt x="2999270" y="6540"/>
                  </a:lnTo>
                  <a:lnTo>
                    <a:pt x="2955061" y="0"/>
                  </a:lnTo>
                  <a:lnTo>
                    <a:pt x="152514" y="0"/>
                  </a:lnTo>
                  <a:lnTo>
                    <a:pt x="108305" y="6540"/>
                  </a:lnTo>
                  <a:lnTo>
                    <a:pt x="67767" y="25679"/>
                  </a:lnTo>
                  <a:lnTo>
                    <a:pt x="34556" y="55816"/>
                  </a:lnTo>
                  <a:lnTo>
                    <a:pt x="11607" y="94157"/>
                  </a:lnTo>
                  <a:lnTo>
                    <a:pt x="723" y="137502"/>
                  </a:lnTo>
                  <a:lnTo>
                    <a:pt x="0" y="152527"/>
                  </a:lnTo>
                  <a:lnTo>
                    <a:pt x="0" y="2440305"/>
                  </a:lnTo>
                  <a:lnTo>
                    <a:pt x="6527" y="2484513"/>
                  </a:lnTo>
                  <a:lnTo>
                    <a:pt x="25679" y="2525064"/>
                  </a:lnTo>
                  <a:lnTo>
                    <a:pt x="55803" y="2558262"/>
                  </a:lnTo>
                  <a:lnTo>
                    <a:pt x="94157" y="2581224"/>
                  </a:lnTo>
                  <a:lnTo>
                    <a:pt x="137490" y="2592108"/>
                  </a:lnTo>
                  <a:lnTo>
                    <a:pt x="152514" y="2592832"/>
                  </a:lnTo>
                  <a:lnTo>
                    <a:pt x="2955061" y="2592832"/>
                  </a:lnTo>
                  <a:lnTo>
                    <a:pt x="2970085" y="2592108"/>
                  </a:lnTo>
                  <a:lnTo>
                    <a:pt x="2984817" y="2589923"/>
                  </a:lnTo>
                  <a:lnTo>
                    <a:pt x="2999270" y="2586304"/>
                  </a:lnTo>
                  <a:lnTo>
                    <a:pt x="3007626" y="2583294"/>
                  </a:lnTo>
                  <a:lnTo>
                    <a:pt x="3013418" y="2581224"/>
                  </a:lnTo>
                  <a:lnTo>
                    <a:pt x="3051772" y="2558262"/>
                  </a:lnTo>
                  <a:lnTo>
                    <a:pt x="3081896" y="2525064"/>
                  </a:lnTo>
                  <a:lnTo>
                    <a:pt x="3101048" y="2484513"/>
                  </a:lnTo>
                  <a:lnTo>
                    <a:pt x="3107575" y="2440305"/>
                  </a:lnTo>
                  <a:lnTo>
                    <a:pt x="3107575" y="152527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48243" y="2602356"/>
              <a:ext cx="305038" cy="381297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3922495" y="2542786"/>
            <a:ext cx="1306354" cy="6497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275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逻辑应用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ctr" defTabSz="685800">
              <a:lnSpc>
                <a:spcPct val="134400"/>
              </a:lnSpc>
              <a:spcBef>
                <a:spcPts val="608"/>
              </a:spcBef>
            </a:pPr>
            <a:r>
              <a:rPr sz="938" kern="0" spc="-4" dirty="0">
                <a:solidFill>
                  <a:srgbClr val="DAE9FE"/>
                </a:solidFill>
                <a:latin typeface="微软雅黑"/>
                <a:cs typeface="微软雅黑"/>
              </a:rPr>
              <a:t>熟练运用条件判断逻辑与全局/局部变量管理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026886" y="1572853"/>
            <a:ext cx="2323624" cy="1945005"/>
            <a:chOff x="8035848" y="2097137"/>
            <a:chExt cx="3098165" cy="2593340"/>
          </a:xfrm>
        </p:grpSpPr>
        <p:sp>
          <p:nvSpPr>
            <p:cNvPr id="15" name="object 15"/>
            <p:cNvSpPr/>
            <p:nvPr/>
          </p:nvSpPr>
          <p:spPr>
            <a:xfrm>
              <a:off x="8035848" y="2097137"/>
              <a:ext cx="3098165" cy="2593340"/>
            </a:xfrm>
            <a:custGeom>
              <a:avLst/>
              <a:gdLst/>
              <a:ahLst/>
              <a:cxnLst/>
              <a:rect l="l" t="t" r="r" b="b"/>
              <a:pathLst>
                <a:path w="3098165" h="2593340">
                  <a:moveTo>
                    <a:pt x="2945524" y="2592824"/>
                  </a:moveTo>
                  <a:lnTo>
                    <a:pt x="152519" y="2592824"/>
                  </a:lnTo>
                  <a:lnTo>
                    <a:pt x="137494" y="2592098"/>
                  </a:lnTo>
                  <a:lnTo>
                    <a:pt x="94152" y="2581214"/>
                  </a:lnTo>
                  <a:lnTo>
                    <a:pt x="55808" y="2558263"/>
                  </a:lnTo>
                  <a:lnTo>
                    <a:pt x="25680" y="2525055"/>
                  </a:lnTo>
                  <a:lnTo>
                    <a:pt x="6530" y="2484512"/>
                  </a:lnTo>
                  <a:lnTo>
                    <a:pt x="0" y="2440305"/>
                  </a:lnTo>
                  <a:lnTo>
                    <a:pt x="0" y="152519"/>
                  </a:lnTo>
                  <a:lnTo>
                    <a:pt x="6530" y="108311"/>
                  </a:lnTo>
                  <a:lnTo>
                    <a:pt x="25680" y="67768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2945524" y="0"/>
                  </a:lnTo>
                  <a:lnTo>
                    <a:pt x="2989732" y="6530"/>
                  </a:lnTo>
                  <a:lnTo>
                    <a:pt x="3030275" y="25680"/>
                  </a:lnTo>
                  <a:lnTo>
                    <a:pt x="3063482" y="55808"/>
                  </a:lnTo>
                  <a:lnTo>
                    <a:pt x="3086433" y="94152"/>
                  </a:lnTo>
                  <a:lnTo>
                    <a:pt x="3097317" y="137494"/>
                  </a:lnTo>
                  <a:lnTo>
                    <a:pt x="3098043" y="152519"/>
                  </a:lnTo>
                  <a:lnTo>
                    <a:pt x="3098043" y="2440305"/>
                  </a:lnTo>
                  <a:lnTo>
                    <a:pt x="3091512" y="2484512"/>
                  </a:lnTo>
                  <a:lnTo>
                    <a:pt x="3072363" y="2525055"/>
                  </a:lnTo>
                  <a:lnTo>
                    <a:pt x="3042234" y="2558263"/>
                  </a:lnTo>
                  <a:lnTo>
                    <a:pt x="3003889" y="2581214"/>
                  </a:lnTo>
                  <a:lnTo>
                    <a:pt x="2960549" y="2592098"/>
                  </a:lnTo>
                  <a:lnTo>
                    <a:pt x="2945524" y="2592824"/>
                  </a:lnTo>
                  <a:close/>
                </a:path>
              </a:pathLst>
            </a:custGeom>
            <a:solidFill>
              <a:srgbClr val="FFFFFF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8035836" y="2097138"/>
              <a:ext cx="3098165" cy="2593340"/>
            </a:xfrm>
            <a:custGeom>
              <a:avLst/>
              <a:gdLst/>
              <a:ahLst/>
              <a:cxnLst/>
              <a:rect l="l" t="t" r="r" b="b"/>
              <a:pathLst>
                <a:path w="3098165" h="2593340">
                  <a:moveTo>
                    <a:pt x="1925561" y="695871"/>
                  </a:moveTo>
                  <a:lnTo>
                    <a:pt x="1922691" y="649198"/>
                  </a:lnTo>
                  <a:lnTo>
                    <a:pt x="1914131" y="603224"/>
                  </a:lnTo>
                  <a:lnTo>
                    <a:pt x="1900008" y="558647"/>
                  </a:lnTo>
                  <a:lnTo>
                    <a:pt x="1880539" y="516128"/>
                  </a:lnTo>
                  <a:lnTo>
                    <a:pt x="1856003" y="476313"/>
                  </a:lnTo>
                  <a:lnTo>
                    <a:pt x="1826780" y="439813"/>
                  </a:lnTo>
                  <a:lnTo>
                    <a:pt x="1793316" y="407149"/>
                  </a:lnTo>
                  <a:lnTo>
                    <a:pt x="1756105" y="378841"/>
                  </a:lnTo>
                  <a:lnTo>
                    <a:pt x="1715693" y="355282"/>
                  </a:lnTo>
                  <a:lnTo>
                    <a:pt x="1672717" y="336867"/>
                  </a:lnTo>
                  <a:lnTo>
                    <a:pt x="1627809" y="323837"/>
                  </a:lnTo>
                  <a:lnTo>
                    <a:pt x="1581632" y="316407"/>
                  </a:lnTo>
                  <a:lnTo>
                    <a:pt x="1544256" y="314579"/>
                  </a:lnTo>
                  <a:lnTo>
                    <a:pt x="1534896" y="314693"/>
                  </a:lnTo>
                  <a:lnTo>
                    <a:pt x="1488313" y="318706"/>
                  </a:lnTo>
                  <a:lnTo>
                    <a:pt x="1442567" y="328383"/>
                  </a:lnTo>
                  <a:lnTo>
                    <a:pt x="1398346" y="343598"/>
                  </a:lnTo>
                  <a:lnTo>
                    <a:pt x="1356321" y="364109"/>
                  </a:lnTo>
                  <a:lnTo>
                    <a:pt x="1317117" y="389610"/>
                  </a:lnTo>
                  <a:lnTo>
                    <a:pt x="1281341" y="419722"/>
                  </a:lnTo>
                  <a:lnTo>
                    <a:pt x="1249514" y="453986"/>
                  </a:lnTo>
                  <a:lnTo>
                    <a:pt x="1222121" y="491883"/>
                  </a:lnTo>
                  <a:lnTo>
                    <a:pt x="1199578" y="532853"/>
                  </a:lnTo>
                  <a:lnTo>
                    <a:pt x="1182204" y="576262"/>
                  </a:lnTo>
                  <a:lnTo>
                    <a:pt x="1170292" y="621487"/>
                  </a:lnTo>
                  <a:lnTo>
                    <a:pt x="1163993" y="667829"/>
                  </a:lnTo>
                  <a:lnTo>
                    <a:pt x="1162964" y="695871"/>
                  </a:lnTo>
                  <a:lnTo>
                    <a:pt x="1163078" y="705231"/>
                  </a:lnTo>
                  <a:lnTo>
                    <a:pt x="1167091" y="751827"/>
                  </a:lnTo>
                  <a:lnTo>
                    <a:pt x="1176769" y="797572"/>
                  </a:lnTo>
                  <a:lnTo>
                    <a:pt x="1191983" y="841794"/>
                  </a:lnTo>
                  <a:lnTo>
                    <a:pt x="1212494" y="883818"/>
                  </a:lnTo>
                  <a:lnTo>
                    <a:pt x="1237996" y="923010"/>
                  </a:lnTo>
                  <a:lnTo>
                    <a:pt x="1268107" y="958786"/>
                  </a:lnTo>
                  <a:lnTo>
                    <a:pt x="1302372" y="990625"/>
                  </a:lnTo>
                  <a:lnTo>
                    <a:pt x="1340269" y="1018019"/>
                  </a:lnTo>
                  <a:lnTo>
                    <a:pt x="1381239" y="1040561"/>
                  </a:lnTo>
                  <a:lnTo>
                    <a:pt x="1424647" y="1057922"/>
                  </a:lnTo>
                  <a:lnTo>
                    <a:pt x="1469872" y="1069848"/>
                  </a:lnTo>
                  <a:lnTo>
                    <a:pt x="1516214" y="1076134"/>
                  </a:lnTo>
                  <a:lnTo>
                    <a:pt x="1544256" y="1077175"/>
                  </a:lnTo>
                  <a:lnTo>
                    <a:pt x="1553616" y="1077061"/>
                  </a:lnTo>
                  <a:lnTo>
                    <a:pt x="1600212" y="1073048"/>
                  </a:lnTo>
                  <a:lnTo>
                    <a:pt x="1645958" y="1063358"/>
                  </a:lnTo>
                  <a:lnTo>
                    <a:pt x="1690179" y="1048143"/>
                  </a:lnTo>
                  <a:lnTo>
                    <a:pt x="1732203" y="1027633"/>
                  </a:lnTo>
                  <a:lnTo>
                    <a:pt x="1771396" y="1002131"/>
                  </a:lnTo>
                  <a:lnTo>
                    <a:pt x="1807184" y="972032"/>
                  </a:lnTo>
                  <a:lnTo>
                    <a:pt x="1839010" y="937768"/>
                  </a:lnTo>
                  <a:lnTo>
                    <a:pt x="1866404" y="899858"/>
                  </a:lnTo>
                  <a:lnTo>
                    <a:pt x="1888947" y="858901"/>
                  </a:lnTo>
                  <a:lnTo>
                    <a:pt x="1906308" y="815479"/>
                  </a:lnTo>
                  <a:lnTo>
                    <a:pt x="1918233" y="770255"/>
                  </a:lnTo>
                  <a:lnTo>
                    <a:pt x="1924532" y="723925"/>
                  </a:lnTo>
                  <a:lnTo>
                    <a:pt x="1925561" y="695871"/>
                  </a:lnTo>
                  <a:close/>
                </a:path>
                <a:path w="3098165" h="2593340">
                  <a:moveTo>
                    <a:pt x="3098050" y="152527"/>
                  </a:moveTo>
                  <a:lnTo>
                    <a:pt x="3097326" y="137502"/>
                  </a:lnTo>
                  <a:lnTo>
                    <a:pt x="3095142" y="122758"/>
                  </a:lnTo>
                  <a:lnTo>
                    <a:pt x="3091523" y="108318"/>
                  </a:lnTo>
                  <a:lnTo>
                    <a:pt x="3088513" y="99936"/>
                  </a:lnTo>
                  <a:lnTo>
                    <a:pt x="3088513" y="152527"/>
                  </a:lnTo>
                  <a:lnTo>
                    <a:pt x="3088513" y="2440305"/>
                  </a:lnTo>
                  <a:lnTo>
                    <a:pt x="3088348" y="2447340"/>
                  </a:lnTo>
                  <a:lnTo>
                    <a:pt x="3087827" y="2454325"/>
                  </a:lnTo>
                  <a:lnTo>
                    <a:pt x="3087700" y="2455329"/>
                  </a:lnTo>
                  <a:lnTo>
                    <a:pt x="3086976" y="2461285"/>
                  </a:lnTo>
                  <a:lnTo>
                    <a:pt x="3074784" y="2501455"/>
                  </a:lnTo>
                  <a:lnTo>
                    <a:pt x="3051479" y="2536329"/>
                  </a:lnTo>
                  <a:lnTo>
                    <a:pt x="3019031" y="2562961"/>
                  </a:lnTo>
                  <a:lnTo>
                    <a:pt x="2980283" y="2579014"/>
                  </a:lnTo>
                  <a:lnTo>
                    <a:pt x="2945536" y="2583294"/>
                  </a:lnTo>
                  <a:lnTo>
                    <a:pt x="152527" y="2583294"/>
                  </a:lnTo>
                  <a:lnTo>
                    <a:pt x="111023" y="2577147"/>
                  </a:lnTo>
                  <a:lnTo>
                    <a:pt x="73088" y="2559202"/>
                  </a:lnTo>
                  <a:lnTo>
                    <a:pt x="41998" y="2531021"/>
                  </a:lnTo>
                  <a:lnTo>
                    <a:pt x="20421" y="2495029"/>
                  </a:lnTo>
                  <a:lnTo>
                    <a:pt x="10223" y="2454325"/>
                  </a:lnTo>
                  <a:lnTo>
                    <a:pt x="9537" y="2440305"/>
                  </a:lnTo>
                  <a:lnTo>
                    <a:pt x="9537" y="152527"/>
                  </a:lnTo>
                  <a:lnTo>
                    <a:pt x="9715" y="145503"/>
                  </a:lnTo>
                  <a:lnTo>
                    <a:pt x="10223" y="138506"/>
                  </a:lnTo>
                  <a:lnTo>
                    <a:pt x="10350" y="137502"/>
                  </a:lnTo>
                  <a:lnTo>
                    <a:pt x="11087" y="131546"/>
                  </a:lnTo>
                  <a:lnTo>
                    <a:pt x="23266" y="91376"/>
                  </a:lnTo>
                  <a:lnTo>
                    <a:pt x="46570" y="56502"/>
                  </a:lnTo>
                  <a:lnTo>
                    <a:pt x="79019" y="29870"/>
                  </a:lnTo>
                  <a:lnTo>
                    <a:pt x="117779" y="13830"/>
                  </a:lnTo>
                  <a:lnTo>
                    <a:pt x="152527" y="9537"/>
                  </a:lnTo>
                  <a:lnTo>
                    <a:pt x="2945536" y="9537"/>
                  </a:lnTo>
                  <a:lnTo>
                    <a:pt x="2987040" y="15697"/>
                  </a:lnTo>
                  <a:lnTo>
                    <a:pt x="3024975" y="33629"/>
                  </a:lnTo>
                  <a:lnTo>
                    <a:pt x="3056064" y="61810"/>
                  </a:lnTo>
                  <a:lnTo>
                    <a:pt x="3077629" y="97802"/>
                  </a:lnTo>
                  <a:lnTo>
                    <a:pt x="3087827" y="138506"/>
                  </a:lnTo>
                  <a:lnTo>
                    <a:pt x="3088513" y="152527"/>
                  </a:lnTo>
                  <a:lnTo>
                    <a:pt x="3088513" y="99936"/>
                  </a:lnTo>
                  <a:lnTo>
                    <a:pt x="3063494" y="55816"/>
                  </a:lnTo>
                  <a:lnTo>
                    <a:pt x="3030283" y="25679"/>
                  </a:lnTo>
                  <a:lnTo>
                    <a:pt x="2989732" y="6540"/>
                  </a:lnTo>
                  <a:lnTo>
                    <a:pt x="2945536" y="0"/>
                  </a:lnTo>
                  <a:lnTo>
                    <a:pt x="152527" y="0"/>
                  </a:lnTo>
                  <a:lnTo>
                    <a:pt x="108318" y="6540"/>
                  </a:lnTo>
                  <a:lnTo>
                    <a:pt x="67779" y="25679"/>
                  </a:lnTo>
                  <a:lnTo>
                    <a:pt x="34569" y="55816"/>
                  </a:lnTo>
                  <a:lnTo>
                    <a:pt x="11620" y="94157"/>
                  </a:lnTo>
                  <a:lnTo>
                    <a:pt x="736" y="137502"/>
                  </a:lnTo>
                  <a:lnTo>
                    <a:pt x="0" y="152527"/>
                  </a:lnTo>
                  <a:lnTo>
                    <a:pt x="0" y="2440305"/>
                  </a:lnTo>
                  <a:lnTo>
                    <a:pt x="6540" y="2484513"/>
                  </a:lnTo>
                  <a:lnTo>
                    <a:pt x="25692" y="2525064"/>
                  </a:lnTo>
                  <a:lnTo>
                    <a:pt x="55816" y="2558262"/>
                  </a:lnTo>
                  <a:lnTo>
                    <a:pt x="94157" y="2581224"/>
                  </a:lnTo>
                  <a:lnTo>
                    <a:pt x="137502" y="2592108"/>
                  </a:lnTo>
                  <a:lnTo>
                    <a:pt x="152527" y="2592832"/>
                  </a:lnTo>
                  <a:lnTo>
                    <a:pt x="2945536" y="2592832"/>
                  </a:lnTo>
                  <a:lnTo>
                    <a:pt x="2960560" y="2592108"/>
                  </a:lnTo>
                  <a:lnTo>
                    <a:pt x="2975292" y="2589923"/>
                  </a:lnTo>
                  <a:lnTo>
                    <a:pt x="2989732" y="2586304"/>
                  </a:lnTo>
                  <a:lnTo>
                    <a:pt x="2998101" y="2583294"/>
                  </a:lnTo>
                  <a:lnTo>
                    <a:pt x="3003893" y="2581224"/>
                  </a:lnTo>
                  <a:lnTo>
                    <a:pt x="3042234" y="2558262"/>
                  </a:lnTo>
                  <a:lnTo>
                    <a:pt x="3072371" y="2525064"/>
                  </a:lnTo>
                  <a:lnTo>
                    <a:pt x="3091523" y="2484513"/>
                  </a:lnTo>
                  <a:lnTo>
                    <a:pt x="3098050" y="2440305"/>
                  </a:lnTo>
                  <a:lnTo>
                    <a:pt x="3098050" y="152527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89455" y="2602356"/>
              <a:ext cx="390830" cy="381297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534459" y="2542786"/>
            <a:ext cx="1306354" cy="6497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275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高级元件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049" marR="3810" algn="ctr" defTabSz="685800">
              <a:lnSpc>
                <a:spcPct val="134400"/>
              </a:lnSpc>
              <a:spcBef>
                <a:spcPts val="608"/>
              </a:spcBef>
            </a:pPr>
            <a:r>
              <a:rPr sz="938" kern="0" spc="-4" dirty="0">
                <a:solidFill>
                  <a:srgbClr val="DAE9FE"/>
                </a:solidFill>
                <a:latin typeface="微软雅黑"/>
                <a:cs typeface="微软雅黑"/>
              </a:rPr>
              <a:t>精通动态面板状态切换与中继器数据交互实战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232404" y="3975028"/>
            <a:ext cx="686752" cy="29051"/>
          </a:xfrm>
          <a:custGeom>
            <a:avLst/>
            <a:gdLst/>
            <a:ahLst/>
            <a:cxnLst/>
            <a:rect l="l" t="t" r="r" b="b"/>
            <a:pathLst>
              <a:path w="915670" h="38735">
                <a:moveTo>
                  <a:pt x="898577" y="38129"/>
                </a:moveTo>
                <a:lnTo>
                  <a:pt x="16536" y="38129"/>
                </a:lnTo>
                <a:lnTo>
                  <a:pt x="14104" y="37646"/>
                </a:lnTo>
                <a:lnTo>
                  <a:pt x="0" y="21593"/>
                </a:lnTo>
                <a:lnTo>
                  <a:pt x="0" y="19064"/>
                </a:lnTo>
                <a:lnTo>
                  <a:pt x="0" y="16536"/>
                </a:lnTo>
                <a:lnTo>
                  <a:pt x="16536" y="0"/>
                </a:lnTo>
                <a:lnTo>
                  <a:pt x="898577" y="0"/>
                </a:lnTo>
                <a:lnTo>
                  <a:pt x="915114" y="16536"/>
                </a:lnTo>
                <a:lnTo>
                  <a:pt x="915114" y="21593"/>
                </a:lnTo>
                <a:lnTo>
                  <a:pt x="901009" y="37646"/>
                </a:lnTo>
                <a:lnTo>
                  <a:pt x="898577" y="38129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757837" y="4151386"/>
            <a:ext cx="1625441" cy="50917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R="35243" algn="ctr" defTabSz="685800">
              <a:spcBef>
                <a:spcPts val="75"/>
              </a:spcBef>
            </a:pPr>
            <a:r>
              <a:rPr sz="1950" kern="0" spc="293" dirty="0">
                <a:solidFill>
                  <a:srgbClr val="FFFFFF"/>
                </a:solidFill>
                <a:latin typeface="微软雅黑"/>
                <a:cs typeface="微软雅黑 Light"/>
              </a:rPr>
              <a:t>感谢观看</a:t>
            </a:r>
            <a:endParaRPr sz="2025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  <a:p>
            <a:pPr algn="ctr" defTabSz="685800">
              <a:spcBef>
                <a:spcPts val="668"/>
              </a:spcBef>
            </a:pPr>
            <a:r>
              <a:rPr sz="713" kern="0" spc="60" dirty="0">
                <a:solidFill>
                  <a:srgbClr val="FFFFFF"/>
                </a:solidFill>
                <a:latin typeface="微软雅黑"/>
                <a:cs typeface="微软雅黑"/>
              </a:rPr>
              <a:t>THANK</a:t>
            </a:r>
            <a:r>
              <a:rPr sz="713" kern="0" spc="158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713" kern="0" spc="41" dirty="0">
                <a:solidFill>
                  <a:srgbClr val="FFFFFF"/>
                </a:solidFill>
                <a:latin typeface="微软雅黑"/>
                <a:cs typeface="微软雅黑"/>
              </a:rPr>
              <a:t>YOU</a:t>
            </a:r>
            <a:r>
              <a:rPr sz="713" kern="0" spc="158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713" kern="0" spc="49" dirty="0">
                <a:solidFill>
                  <a:srgbClr val="FFFFFF"/>
                </a:solidFill>
                <a:latin typeface="微软雅黑"/>
                <a:cs typeface="微软雅黑"/>
              </a:rPr>
              <a:t>FOR</a:t>
            </a:r>
            <a:r>
              <a:rPr sz="713" kern="0" spc="158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713" kern="0" spc="41" dirty="0">
                <a:solidFill>
                  <a:srgbClr val="FFFFFF"/>
                </a:solidFill>
                <a:latin typeface="微软雅黑"/>
                <a:cs typeface="微软雅黑"/>
              </a:rPr>
              <a:t>WATCHING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grpSp>
        <p:nvGrpSpPr>
          <p:cNvPr id="13" name="object 10">
            <a:extLst>
              <a:ext uri="{FF2B5EF4-FFF2-40B4-BE49-F238E27FC236}">
                <a16:creationId xmlns:a16="http://schemas.microsoft.com/office/drawing/2014/main" id="{7E48BE58-B18B-4CC1-AF65-29010E238376}"/>
              </a:ext>
            </a:extLst>
          </p:cNvPr>
          <p:cNvGrpSpPr/>
          <p:nvPr/>
        </p:nvGrpSpPr>
        <p:grpSpPr>
          <a:xfrm>
            <a:off x="651654" y="1222859"/>
            <a:ext cx="5112068" cy="801053"/>
            <a:chOff x="4623234" y="1601450"/>
            <a:chExt cx="6816090" cy="1068070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B479B62B-3952-4351-8F1C-3A779DF45F5D}"/>
                </a:ext>
              </a:extLst>
            </p:cNvPr>
            <p:cNvSpPr/>
            <p:nvPr/>
          </p:nvSpPr>
          <p:spPr>
            <a:xfrm>
              <a:off x="4661363" y="1601450"/>
              <a:ext cx="6777990" cy="1068070"/>
            </a:xfrm>
            <a:custGeom>
              <a:avLst/>
              <a:gdLst/>
              <a:ahLst/>
              <a:cxnLst/>
              <a:rect l="l" t="t" r="r" b="b"/>
              <a:pathLst>
                <a:path w="6777990" h="1068070">
                  <a:moveTo>
                    <a:pt x="6670687" y="1067633"/>
                  </a:moveTo>
                  <a:lnTo>
                    <a:pt x="0" y="1067633"/>
                  </a:lnTo>
                  <a:lnTo>
                    <a:pt x="0" y="0"/>
                  </a:lnTo>
                  <a:lnTo>
                    <a:pt x="6670687" y="0"/>
                  </a:lnTo>
                  <a:lnTo>
                    <a:pt x="6678125" y="732"/>
                  </a:lnTo>
                  <a:lnTo>
                    <a:pt x="6720482" y="15105"/>
                  </a:lnTo>
                  <a:lnTo>
                    <a:pt x="6754114" y="44592"/>
                  </a:lnTo>
                  <a:lnTo>
                    <a:pt x="6773901" y="84706"/>
                  </a:lnTo>
                  <a:lnTo>
                    <a:pt x="6777566" y="106878"/>
                  </a:lnTo>
                  <a:lnTo>
                    <a:pt x="6777566" y="960755"/>
                  </a:lnTo>
                  <a:lnTo>
                    <a:pt x="6765983" y="1003958"/>
                  </a:lnTo>
                  <a:lnTo>
                    <a:pt x="6738750" y="1039440"/>
                  </a:lnTo>
                  <a:lnTo>
                    <a:pt x="6700011" y="1061800"/>
                  </a:lnTo>
                  <a:lnTo>
                    <a:pt x="6670687" y="1067633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2">
              <a:extLst>
                <a:ext uri="{FF2B5EF4-FFF2-40B4-BE49-F238E27FC236}">
                  <a16:creationId xmlns:a16="http://schemas.microsoft.com/office/drawing/2014/main" id="{7E1DC4C4-B03E-4791-9DEE-782A2EA80DC2}"/>
                </a:ext>
              </a:extLst>
            </p:cNvPr>
            <p:cNvSpPr/>
            <p:nvPr/>
          </p:nvSpPr>
          <p:spPr>
            <a:xfrm>
              <a:off x="4623234" y="1601450"/>
              <a:ext cx="76835" cy="1068070"/>
            </a:xfrm>
            <a:custGeom>
              <a:avLst/>
              <a:gdLst/>
              <a:ahLst/>
              <a:cxnLst/>
              <a:rect l="l" t="t" r="r" b="b"/>
              <a:pathLst>
                <a:path w="76835" h="1068070">
                  <a:moveTo>
                    <a:pt x="76259" y="1067633"/>
                  </a:moveTo>
                  <a:lnTo>
                    <a:pt x="0" y="1067633"/>
                  </a:lnTo>
                  <a:lnTo>
                    <a:pt x="0" y="0"/>
                  </a:lnTo>
                  <a:lnTo>
                    <a:pt x="76259" y="0"/>
                  </a:lnTo>
                  <a:lnTo>
                    <a:pt x="76259" y="1067633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6" name="object 13">
            <a:extLst>
              <a:ext uri="{FF2B5EF4-FFF2-40B4-BE49-F238E27FC236}">
                <a16:creationId xmlns:a16="http://schemas.microsoft.com/office/drawing/2014/main" id="{3256D926-D812-4D4E-9060-9E4BEBF3DD0B}"/>
              </a:ext>
            </a:extLst>
          </p:cNvPr>
          <p:cNvSpPr txBox="1"/>
          <p:nvPr/>
        </p:nvSpPr>
        <p:spPr>
          <a:xfrm>
            <a:off x="947541" y="1406367"/>
            <a:ext cx="442436" cy="4135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2625" b="1" kern="0" spc="-19" dirty="0">
                <a:solidFill>
                  <a:srgbClr val="BEDAFE"/>
                </a:solidFill>
                <a:latin typeface="微软雅黑"/>
                <a:cs typeface="微软雅黑"/>
              </a:rPr>
              <a:t>01</a:t>
            </a:r>
            <a:endParaRPr sz="27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4">
            <a:extLst>
              <a:ext uri="{FF2B5EF4-FFF2-40B4-BE49-F238E27FC236}">
                <a16:creationId xmlns:a16="http://schemas.microsoft.com/office/drawing/2014/main" id="{205E6712-0F99-4300-85F0-D1C2D49B3710}"/>
              </a:ext>
            </a:extLst>
          </p:cNvPr>
          <p:cNvGrpSpPr/>
          <p:nvPr/>
        </p:nvGrpSpPr>
        <p:grpSpPr>
          <a:xfrm>
            <a:off x="1623964" y="1394444"/>
            <a:ext cx="3968115" cy="457676"/>
            <a:chOff x="5919646" y="1830228"/>
            <a:chExt cx="5290820" cy="610235"/>
          </a:xfrm>
        </p:grpSpPr>
        <p:sp>
          <p:nvSpPr>
            <p:cNvPr id="18" name="object 15">
              <a:extLst>
                <a:ext uri="{FF2B5EF4-FFF2-40B4-BE49-F238E27FC236}">
                  <a16:creationId xmlns:a16="http://schemas.microsoft.com/office/drawing/2014/main" id="{4F3F0D8F-266D-42F1-904F-ACC1F84A534F}"/>
                </a:ext>
              </a:extLst>
            </p:cNvPr>
            <p:cNvSpPr/>
            <p:nvPr/>
          </p:nvSpPr>
          <p:spPr>
            <a:xfrm>
              <a:off x="5919646" y="1830228"/>
              <a:ext cx="10160" cy="610235"/>
            </a:xfrm>
            <a:custGeom>
              <a:avLst/>
              <a:gdLst/>
              <a:ahLst/>
              <a:cxnLst/>
              <a:rect l="l" t="t" r="r" b="b"/>
              <a:pathLst>
                <a:path w="10160" h="610235">
                  <a:moveTo>
                    <a:pt x="9532" y="610076"/>
                  </a:moveTo>
                  <a:lnTo>
                    <a:pt x="0" y="610076"/>
                  </a:lnTo>
                  <a:lnTo>
                    <a:pt x="0" y="0"/>
                  </a:lnTo>
                  <a:lnTo>
                    <a:pt x="9532" y="0"/>
                  </a:lnTo>
                  <a:lnTo>
                    <a:pt x="9532" y="610076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6">
              <a:extLst>
                <a:ext uri="{FF2B5EF4-FFF2-40B4-BE49-F238E27FC236}">
                  <a16:creationId xmlns:a16="http://schemas.microsoft.com/office/drawing/2014/main" id="{BE08D769-09C3-4CCB-9C76-9292E09C11AB}"/>
                </a:ext>
              </a:extLst>
            </p:cNvPr>
            <p:cNvSpPr/>
            <p:nvPr/>
          </p:nvSpPr>
          <p:spPr>
            <a:xfrm>
              <a:off x="10752594" y="1906488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0" y="457190"/>
                  </a:lnTo>
                  <a:lnTo>
                    <a:pt x="169536" y="449881"/>
                  </a:lnTo>
                  <a:lnTo>
                    <a:pt x="127540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6" y="343232"/>
                  </a:lnTo>
                  <a:lnTo>
                    <a:pt x="12026" y="302359"/>
                  </a:lnTo>
                  <a:lnTo>
                    <a:pt x="1835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9" y="95445"/>
                  </a:lnTo>
                  <a:lnTo>
                    <a:pt x="72305" y="61709"/>
                  </a:lnTo>
                  <a:lnTo>
                    <a:pt x="107905" y="34393"/>
                  </a:lnTo>
                  <a:lnTo>
                    <a:pt x="148150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8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8" y="280759"/>
                  </a:lnTo>
                  <a:lnTo>
                    <a:pt x="437274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7">
              <a:extLst>
                <a:ext uri="{FF2B5EF4-FFF2-40B4-BE49-F238E27FC236}">
                  <a16:creationId xmlns:a16="http://schemas.microsoft.com/office/drawing/2014/main" id="{717C102B-B75B-40A4-9E45-C2BE99AA808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24178" y="2001812"/>
              <a:ext cx="114389" cy="266908"/>
            </a:xfrm>
            <a:prstGeom prst="rect">
              <a:avLst/>
            </a:prstGeom>
          </p:spPr>
        </p:pic>
      </p:grpSp>
      <p:sp>
        <p:nvSpPr>
          <p:cNvPr id="21" name="object 18">
            <a:extLst>
              <a:ext uri="{FF2B5EF4-FFF2-40B4-BE49-F238E27FC236}">
                <a16:creationId xmlns:a16="http://schemas.microsoft.com/office/drawing/2014/main" id="{A20153BF-F718-41CB-8248-2E7FF8E6797B}"/>
              </a:ext>
            </a:extLst>
          </p:cNvPr>
          <p:cNvSpPr txBox="1"/>
          <p:nvPr/>
        </p:nvSpPr>
        <p:spPr>
          <a:xfrm>
            <a:off x="1795518" y="1384918"/>
            <a:ext cx="2268855" cy="42255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交互核心构成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86"/>
              </a:spcBef>
            </a:pPr>
            <a:r>
              <a:rPr sz="825" kern="0" dirty="0">
                <a:solidFill>
                  <a:srgbClr val="6A7280"/>
                </a:solidFill>
                <a:latin typeface="微软雅黑"/>
                <a:cs typeface="微软雅黑"/>
              </a:rPr>
              <a:t>页面触发事件 · 元件触发事件 ·</a:t>
            </a:r>
            <a:r>
              <a:rPr sz="825" kern="0" spc="-8" dirty="0">
                <a:solidFill>
                  <a:srgbClr val="6A7280"/>
                </a:solidFill>
                <a:latin typeface="微软雅黑"/>
                <a:cs typeface="微软雅黑"/>
              </a:rPr>
              <a:t> 交互动作配置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19">
            <a:extLst>
              <a:ext uri="{FF2B5EF4-FFF2-40B4-BE49-F238E27FC236}">
                <a16:creationId xmlns:a16="http://schemas.microsoft.com/office/drawing/2014/main" id="{A618F721-D03B-44E4-B427-4867F79C5939}"/>
              </a:ext>
            </a:extLst>
          </p:cNvPr>
          <p:cNvGrpSpPr/>
          <p:nvPr/>
        </p:nvGrpSpPr>
        <p:grpSpPr>
          <a:xfrm>
            <a:off x="651654" y="2195168"/>
            <a:ext cx="5112068" cy="801053"/>
            <a:chOff x="4623234" y="2897862"/>
            <a:chExt cx="6816090" cy="1068070"/>
          </a:xfrm>
        </p:grpSpPr>
        <p:sp>
          <p:nvSpPr>
            <p:cNvPr id="23" name="object 20">
              <a:extLst>
                <a:ext uri="{FF2B5EF4-FFF2-40B4-BE49-F238E27FC236}">
                  <a16:creationId xmlns:a16="http://schemas.microsoft.com/office/drawing/2014/main" id="{90E9ACF6-2CBC-469B-8BAB-1A3AD0CC9CAF}"/>
                </a:ext>
              </a:extLst>
            </p:cNvPr>
            <p:cNvSpPr/>
            <p:nvPr/>
          </p:nvSpPr>
          <p:spPr>
            <a:xfrm>
              <a:off x="4661363" y="2897862"/>
              <a:ext cx="6777990" cy="1068070"/>
            </a:xfrm>
            <a:custGeom>
              <a:avLst/>
              <a:gdLst/>
              <a:ahLst/>
              <a:cxnLst/>
              <a:rect l="l" t="t" r="r" b="b"/>
              <a:pathLst>
                <a:path w="6777990" h="1068070">
                  <a:moveTo>
                    <a:pt x="6670687" y="1067633"/>
                  </a:moveTo>
                  <a:lnTo>
                    <a:pt x="0" y="1067633"/>
                  </a:lnTo>
                  <a:lnTo>
                    <a:pt x="0" y="0"/>
                  </a:lnTo>
                  <a:lnTo>
                    <a:pt x="6670687" y="0"/>
                  </a:lnTo>
                  <a:lnTo>
                    <a:pt x="6678125" y="732"/>
                  </a:lnTo>
                  <a:lnTo>
                    <a:pt x="6720482" y="15105"/>
                  </a:lnTo>
                  <a:lnTo>
                    <a:pt x="6754114" y="44592"/>
                  </a:lnTo>
                  <a:lnTo>
                    <a:pt x="6773901" y="84706"/>
                  </a:lnTo>
                  <a:lnTo>
                    <a:pt x="6777566" y="106878"/>
                  </a:lnTo>
                  <a:lnTo>
                    <a:pt x="6777566" y="960755"/>
                  </a:lnTo>
                  <a:lnTo>
                    <a:pt x="6765983" y="1003958"/>
                  </a:lnTo>
                  <a:lnTo>
                    <a:pt x="6738750" y="1039440"/>
                  </a:lnTo>
                  <a:lnTo>
                    <a:pt x="6700011" y="1061800"/>
                  </a:lnTo>
                  <a:lnTo>
                    <a:pt x="6670687" y="1067633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1">
              <a:extLst>
                <a:ext uri="{FF2B5EF4-FFF2-40B4-BE49-F238E27FC236}">
                  <a16:creationId xmlns:a16="http://schemas.microsoft.com/office/drawing/2014/main" id="{498AFB5B-4B26-47E6-8689-3B4D4704E67E}"/>
                </a:ext>
              </a:extLst>
            </p:cNvPr>
            <p:cNvSpPr/>
            <p:nvPr/>
          </p:nvSpPr>
          <p:spPr>
            <a:xfrm>
              <a:off x="4623234" y="2897862"/>
              <a:ext cx="76835" cy="1068070"/>
            </a:xfrm>
            <a:custGeom>
              <a:avLst/>
              <a:gdLst/>
              <a:ahLst/>
              <a:cxnLst/>
              <a:rect l="l" t="t" r="r" b="b"/>
              <a:pathLst>
                <a:path w="76835" h="1068070">
                  <a:moveTo>
                    <a:pt x="76259" y="1067633"/>
                  </a:moveTo>
                  <a:lnTo>
                    <a:pt x="0" y="1067633"/>
                  </a:lnTo>
                  <a:lnTo>
                    <a:pt x="0" y="0"/>
                  </a:lnTo>
                  <a:lnTo>
                    <a:pt x="76259" y="0"/>
                  </a:lnTo>
                  <a:lnTo>
                    <a:pt x="76259" y="1067633"/>
                  </a:lnTo>
                  <a:close/>
                </a:path>
              </a:pathLst>
            </a:custGeom>
            <a:solidFill>
              <a:srgbClr val="05B5D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5" name="object 22">
            <a:extLst>
              <a:ext uri="{FF2B5EF4-FFF2-40B4-BE49-F238E27FC236}">
                <a16:creationId xmlns:a16="http://schemas.microsoft.com/office/drawing/2014/main" id="{7A125872-BC1A-40F2-8DBC-ED9C26649202}"/>
              </a:ext>
            </a:extLst>
          </p:cNvPr>
          <p:cNvSpPr txBox="1"/>
          <p:nvPr/>
        </p:nvSpPr>
        <p:spPr>
          <a:xfrm>
            <a:off x="947541" y="2378676"/>
            <a:ext cx="442436" cy="4135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2625" b="1" kern="0" spc="-19" dirty="0">
                <a:solidFill>
                  <a:srgbClr val="A5F2FB"/>
                </a:solidFill>
                <a:latin typeface="微软雅黑"/>
                <a:cs typeface="微软雅黑"/>
              </a:rPr>
              <a:t>02</a:t>
            </a:r>
            <a:endParaRPr sz="27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23">
            <a:extLst>
              <a:ext uri="{FF2B5EF4-FFF2-40B4-BE49-F238E27FC236}">
                <a16:creationId xmlns:a16="http://schemas.microsoft.com/office/drawing/2014/main" id="{2A556354-4075-4EB8-A9BD-5BA7D46A622C}"/>
              </a:ext>
            </a:extLst>
          </p:cNvPr>
          <p:cNvGrpSpPr/>
          <p:nvPr/>
        </p:nvGrpSpPr>
        <p:grpSpPr>
          <a:xfrm>
            <a:off x="1623964" y="2366753"/>
            <a:ext cx="3968115" cy="457676"/>
            <a:chOff x="5919646" y="3126640"/>
            <a:chExt cx="5290820" cy="610235"/>
          </a:xfrm>
        </p:grpSpPr>
        <p:sp>
          <p:nvSpPr>
            <p:cNvPr id="27" name="object 24">
              <a:extLst>
                <a:ext uri="{FF2B5EF4-FFF2-40B4-BE49-F238E27FC236}">
                  <a16:creationId xmlns:a16="http://schemas.microsoft.com/office/drawing/2014/main" id="{2690ACC9-989C-43C3-880E-B6C7556FF5CD}"/>
                </a:ext>
              </a:extLst>
            </p:cNvPr>
            <p:cNvSpPr/>
            <p:nvPr/>
          </p:nvSpPr>
          <p:spPr>
            <a:xfrm>
              <a:off x="5919646" y="3126640"/>
              <a:ext cx="10160" cy="610235"/>
            </a:xfrm>
            <a:custGeom>
              <a:avLst/>
              <a:gdLst/>
              <a:ahLst/>
              <a:cxnLst/>
              <a:rect l="l" t="t" r="r" b="b"/>
              <a:pathLst>
                <a:path w="10160" h="610235">
                  <a:moveTo>
                    <a:pt x="9532" y="610076"/>
                  </a:moveTo>
                  <a:lnTo>
                    <a:pt x="0" y="610076"/>
                  </a:lnTo>
                  <a:lnTo>
                    <a:pt x="0" y="0"/>
                  </a:lnTo>
                  <a:lnTo>
                    <a:pt x="9532" y="0"/>
                  </a:lnTo>
                  <a:lnTo>
                    <a:pt x="9532" y="610076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5">
              <a:extLst>
                <a:ext uri="{FF2B5EF4-FFF2-40B4-BE49-F238E27FC236}">
                  <a16:creationId xmlns:a16="http://schemas.microsoft.com/office/drawing/2014/main" id="{5E8A59DE-C8E2-4590-B97C-13F2027978C1}"/>
                </a:ext>
              </a:extLst>
            </p:cNvPr>
            <p:cNvSpPr/>
            <p:nvPr/>
          </p:nvSpPr>
          <p:spPr>
            <a:xfrm>
              <a:off x="10752594" y="3202900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0" y="457190"/>
                  </a:lnTo>
                  <a:lnTo>
                    <a:pt x="169536" y="449881"/>
                  </a:lnTo>
                  <a:lnTo>
                    <a:pt x="127540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6" y="343232"/>
                  </a:lnTo>
                  <a:lnTo>
                    <a:pt x="12026" y="302359"/>
                  </a:lnTo>
                  <a:lnTo>
                    <a:pt x="1835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9" y="95445"/>
                  </a:lnTo>
                  <a:lnTo>
                    <a:pt x="72305" y="61709"/>
                  </a:lnTo>
                  <a:lnTo>
                    <a:pt x="107905" y="34393"/>
                  </a:lnTo>
                  <a:lnTo>
                    <a:pt x="148150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8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8" y="280759"/>
                  </a:lnTo>
                  <a:lnTo>
                    <a:pt x="437274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CFFA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6">
              <a:extLst>
                <a:ext uri="{FF2B5EF4-FFF2-40B4-BE49-F238E27FC236}">
                  <a16:creationId xmlns:a16="http://schemas.microsoft.com/office/drawing/2014/main" id="{49A9DF36-17BD-4263-8B79-C3CBC7DE1B2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95581" y="3298224"/>
              <a:ext cx="171583" cy="266908"/>
            </a:xfrm>
            <a:prstGeom prst="rect">
              <a:avLst/>
            </a:prstGeom>
          </p:spPr>
        </p:pic>
      </p:grpSp>
      <p:sp>
        <p:nvSpPr>
          <p:cNvPr id="30" name="object 27">
            <a:extLst>
              <a:ext uri="{FF2B5EF4-FFF2-40B4-BE49-F238E27FC236}">
                <a16:creationId xmlns:a16="http://schemas.microsoft.com/office/drawing/2014/main" id="{A6AE1515-BF27-46CA-BF07-573B965F5BDF}"/>
              </a:ext>
            </a:extLst>
          </p:cNvPr>
          <p:cNvSpPr txBox="1"/>
          <p:nvPr/>
        </p:nvSpPr>
        <p:spPr>
          <a:xfrm>
            <a:off x="1795518" y="2357227"/>
            <a:ext cx="2039779" cy="42255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交互逻辑与变量应用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86"/>
              </a:spcBef>
            </a:pPr>
            <a:r>
              <a:rPr sz="825" kern="0" dirty="0">
                <a:solidFill>
                  <a:srgbClr val="6A7280"/>
                </a:solidFill>
                <a:latin typeface="微软雅黑"/>
                <a:cs typeface="微软雅黑"/>
              </a:rPr>
              <a:t>逻辑条件设置 · 全局变量 ·</a:t>
            </a:r>
            <a:r>
              <a:rPr sz="825" kern="0" spc="-8" dirty="0">
                <a:solidFill>
                  <a:srgbClr val="6A7280"/>
                </a:solidFill>
                <a:latin typeface="微软雅黑"/>
                <a:cs typeface="微软雅黑"/>
              </a:rPr>
              <a:t> 局部变量实战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1" name="object 28">
            <a:extLst>
              <a:ext uri="{FF2B5EF4-FFF2-40B4-BE49-F238E27FC236}">
                <a16:creationId xmlns:a16="http://schemas.microsoft.com/office/drawing/2014/main" id="{0FE62F88-9A5D-4362-8356-4CF68A2CECAD}"/>
              </a:ext>
            </a:extLst>
          </p:cNvPr>
          <p:cNvGrpSpPr/>
          <p:nvPr/>
        </p:nvGrpSpPr>
        <p:grpSpPr>
          <a:xfrm>
            <a:off x="651654" y="3167477"/>
            <a:ext cx="5112068" cy="801053"/>
            <a:chOff x="4623234" y="4194274"/>
            <a:chExt cx="6816090" cy="1068070"/>
          </a:xfrm>
        </p:grpSpPr>
        <p:sp>
          <p:nvSpPr>
            <p:cNvPr id="32" name="object 29">
              <a:extLst>
                <a:ext uri="{FF2B5EF4-FFF2-40B4-BE49-F238E27FC236}">
                  <a16:creationId xmlns:a16="http://schemas.microsoft.com/office/drawing/2014/main" id="{9CA5F55B-EF92-46ED-AE82-873A997FF13F}"/>
                </a:ext>
              </a:extLst>
            </p:cNvPr>
            <p:cNvSpPr/>
            <p:nvPr/>
          </p:nvSpPr>
          <p:spPr>
            <a:xfrm>
              <a:off x="4661363" y="4194274"/>
              <a:ext cx="6777990" cy="1068070"/>
            </a:xfrm>
            <a:custGeom>
              <a:avLst/>
              <a:gdLst/>
              <a:ahLst/>
              <a:cxnLst/>
              <a:rect l="l" t="t" r="r" b="b"/>
              <a:pathLst>
                <a:path w="6777990" h="1068070">
                  <a:moveTo>
                    <a:pt x="6670687" y="1067633"/>
                  </a:moveTo>
                  <a:lnTo>
                    <a:pt x="0" y="1067633"/>
                  </a:lnTo>
                  <a:lnTo>
                    <a:pt x="0" y="0"/>
                  </a:lnTo>
                  <a:lnTo>
                    <a:pt x="6670687" y="0"/>
                  </a:lnTo>
                  <a:lnTo>
                    <a:pt x="6678125" y="732"/>
                  </a:lnTo>
                  <a:lnTo>
                    <a:pt x="6720482" y="15105"/>
                  </a:lnTo>
                  <a:lnTo>
                    <a:pt x="6754114" y="44592"/>
                  </a:lnTo>
                  <a:lnTo>
                    <a:pt x="6773901" y="84706"/>
                  </a:lnTo>
                  <a:lnTo>
                    <a:pt x="6777566" y="106878"/>
                  </a:lnTo>
                  <a:lnTo>
                    <a:pt x="6777566" y="960755"/>
                  </a:lnTo>
                  <a:lnTo>
                    <a:pt x="6765983" y="1003958"/>
                  </a:lnTo>
                  <a:lnTo>
                    <a:pt x="6738750" y="1039440"/>
                  </a:lnTo>
                  <a:lnTo>
                    <a:pt x="6700011" y="1061800"/>
                  </a:lnTo>
                  <a:lnTo>
                    <a:pt x="6670687" y="1067633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0">
              <a:extLst>
                <a:ext uri="{FF2B5EF4-FFF2-40B4-BE49-F238E27FC236}">
                  <a16:creationId xmlns:a16="http://schemas.microsoft.com/office/drawing/2014/main" id="{AEAF75D2-6355-45D7-BC10-9670ABE1FA02}"/>
                </a:ext>
              </a:extLst>
            </p:cNvPr>
            <p:cNvSpPr/>
            <p:nvPr/>
          </p:nvSpPr>
          <p:spPr>
            <a:xfrm>
              <a:off x="4623234" y="4194274"/>
              <a:ext cx="76835" cy="1068070"/>
            </a:xfrm>
            <a:custGeom>
              <a:avLst/>
              <a:gdLst/>
              <a:ahLst/>
              <a:cxnLst/>
              <a:rect l="l" t="t" r="r" b="b"/>
              <a:pathLst>
                <a:path w="76835" h="1068070">
                  <a:moveTo>
                    <a:pt x="76259" y="1067633"/>
                  </a:moveTo>
                  <a:lnTo>
                    <a:pt x="0" y="1067633"/>
                  </a:lnTo>
                  <a:lnTo>
                    <a:pt x="0" y="0"/>
                  </a:lnTo>
                  <a:lnTo>
                    <a:pt x="76259" y="0"/>
                  </a:lnTo>
                  <a:lnTo>
                    <a:pt x="76259" y="1067633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4" name="object 31">
            <a:extLst>
              <a:ext uri="{FF2B5EF4-FFF2-40B4-BE49-F238E27FC236}">
                <a16:creationId xmlns:a16="http://schemas.microsoft.com/office/drawing/2014/main" id="{0AA0A142-3F88-48CF-B4CB-DDAF0E283348}"/>
              </a:ext>
            </a:extLst>
          </p:cNvPr>
          <p:cNvSpPr txBox="1"/>
          <p:nvPr/>
        </p:nvSpPr>
        <p:spPr>
          <a:xfrm>
            <a:off x="947541" y="3350985"/>
            <a:ext cx="442436" cy="4135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2625" b="1" kern="0" spc="-19" dirty="0">
                <a:solidFill>
                  <a:srgbClr val="C7D1FE"/>
                </a:solidFill>
                <a:latin typeface="微软雅黑"/>
                <a:cs typeface="微软雅黑"/>
              </a:rPr>
              <a:t>03</a:t>
            </a:r>
            <a:endParaRPr sz="27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5" name="object 32">
            <a:extLst>
              <a:ext uri="{FF2B5EF4-FFF2-40B4-BE49-F238E27FC236}">
                <a16:creationId xmlns:a16="http://schemas.microsoft.com/office/drawing/2014/main" id="{5D767E8F-7E13-4037-BF80-3B2D95243102}"/>
              </a:ext>
            </a:extLst>
          </p:cNvPr>
          <p:cNvGrpSpPr/>
          <p:nvPr/>
        </p:nvGrpSpPr>
        <p:grpSpPr>
          <a:xfrm>
            <a:off x="1623964" y="3339062"/>
            <a:ext cx="3968115" cy="457676"/>
            <a:chOff x="5919646" y="4423052"/>
            <a:chExt cx="5290820" cy="610235"/>
          </a:xfrm>
        </p:grpSpPr>
        <p:sp>
          <p:nvSpPr>
            <p:cNvPr id="36" name="object 33">
              <a:extLst>
                <a:ext uri="{FF2B5EF4-FFF2-40B4-BE49-F238E27FC236}">
                  <a16:creationId xmlns:a16="http://schemas.microsoft.com/office/drawing/2014/main" id="{87E21B28-2D4D-4030-B63A-FCE429539B7B}"/>
                </a:ext>
              </a:extLst>
            </p:cNvPr>
            <p:cNvSpPr/>
            <p:nvPr/>
          </p:nvSpPr>
          <p:spPr>
            <a:xfrm>
              <a:off x="5919646" y="4423052"/>
              <a:ext cx="10160" cy="610235"/>
            </a:xfrm>
            <a:custGeom>
              <a:avLst/>
              <a:gdLst/>
              <a:ahLst/>
              <a:cxnLst/>
              <a:rect l="l" t="t" r="r" b="b"/>
              <a:pathLst>
                <a:path w="10160" h="610235">
                  <a:moveTo>
                    <a:pt x="9532" y="610076"/>
                  </a:moveTo>
                  <a:lnTo>
                    <a:pt x="0" y="610076"/>
                  </a:lnTo>
                  <a:lnTo>
                    <a:pt x="0" y="0"/>
                  </a:lnTo>
                  <a:lnTo>
                    <a:pt x="9532" y="0"/>
                  </a:lnTo>
                  <a:lnTo>
                    <a:pt x="9532" y="610076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4">
              <a:extLst>
                <a:ext uri="{FF2B5EF4-FFF2-40B4-BE49-F238E27FC236}">
                  <a16:creationId xmlns:a16="http://schemas.microsoft.com/office/drawing/2014/main" id="{6C71AF57-3C90-4F06-8453-59A53689D018}"/>
                </a:ext>
              </a:extLst>
            </p:cNvPr>
            <p:cNvSpPr/>
            <p:nvPr/>
          </p:nvSpPr>
          <p:spPr>
            <a:xfrm>
              <a:off x="10752594" y="449931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0" y="457190"/>
                  </a:lnTo>
                  <a:lnTo>
                    <a:pt x="169536" y="449881"/>
                  </a:lnTo>
                  <a:lnTo>
                    <a:pt x="127540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6" y="343232"/>
                  </a:lnTo>
                  <a:lnTo>
                    <a:pt x="12026" y="302359"/>
                  </a:lnTo>
                  <a:lnTo>
                    <a:pt x="1835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9" y="95445"/>
                  </a:lnTo>
                  <a:lnTo>
                    <a:pt x="72305" y="61709"/>
                  </a:lnTo>
                  <a:lnTo>
                    <a:pt x="107905" y="34393"/>
                  </a:lnTo>
                  <a:lnTo>
                    <a:pt x="148150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8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8" y="280759"/>
                  </a:lnTo>
                  <a:lnTo>
                    <a:pt x="437274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35">
              <a:extLst>
                <a:ext uri="{FF2B5EF4-FFF2-40B4-BE49-F238E27FC236}">
                  <a16:creationId xmlns:a16="http://schemas.microsoft.com/office/drawing/2014/main" id="{BCF78050-8B0D-4093-96BB-88F00AF5957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76516" y="4594636"/>
              <a:ext cx="209713" cy="266908"/>
            </a:xfrm>
            <a:prstGeom prst="rect">
              <a:avLst/>
            </a:prstGeom>
          </p:spPr>
        </p:pic>
      </p:grpSp>
      <p:sp>
        <p:nvSpPr>
          <p:cNvPr id="39" name="object 36">
            <a:extLst>
              <a:ext uri="{FF2B5EF4-FFF2-40B4-BE49-F238E27FC236}">
                <a16:creationId xmlns:a16="http://schemas.microsoft.com/office/drawing/2014/main" id="{06D56E26-0AFE-448A-B7EE-531BACA91B8C}"/>
              </a:ext>
            </a:extLst>
          </p:cNvPr>
          <p:cNvSpPr txBox="1"/>
          <p:nvPr/>
        </p:nvSpPr>
        <p:spPr>
          <a:xfrm>
            <a:off x="1795518" y="3329536"/>
            <a:ext cx="104870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高级元件应用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0" name="object 37">
            <a:extLst>
              <a:ext uri="{FF2B5EF4-FFF2-40B4-BE49-F238E27FC236}">
                <a16:creationId xmlns:a16="http://schemas.microsoft.com/office/drawing/2014/main" id="{EFC7E26E-8296-40B8-8C0C-433434057DAD}"/>
              </a:ext>
            </a:extLst>
          </p:cNvPr>
          <p:cNvSpPr txBox="1"/>
          <p:nvPr/>
        </p:nvSpPr>
        <p:spPr>
          <a:xfrm>
            <a:off x="1795518" y="3622658"/>
            <a:ext cx="2173605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kern="0" dirty="0">
                <a:solidFill>
                  <a:srgbClr val="6A7280"/>
                </a:solidFill>
                <a:latin typeface="微软雅黑"/>
                <a:cs typeface="微软雅黑"/>
              </a:rPr>
              <a:t>动态面板状态管理 ·</a:t>
            </a: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 中继器数据交互与应用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536" y="1198653"/>
            <a:ext cx="5022464" cy="1660727"/>
          </a:xfrm>
        </p:spPr>
        <p:txBody>
          <a:bodyPr/>
          <a:lstStyle/>
          <a:p>
            <a:r>
              <a:rPr lang="zh-CN" altLang="en-US" dirty="0"/>
              <a:t>交互核心构成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原型交互设计进阶</a:t>
            </a: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FF627C15-1931-47DB-845F-E8173AC75587}"/>
              </a:ext>
            </a:extLst>
          </p:cNvPr>
          <p:cNvSpPr txBox="1"/>
          <p:nvPr/>
        </p:nvSpPr>
        <p:spPr>
          <a:xfrm>
            <a:off x="4248428" y="2886000"/>
            <a:ext cx="4580573" cy="78374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5500"/>
              </a:lnSpc>
              <a:spcBef>
                <a:spcPts val="75"/>
              </a:spcBef>
            </a:pPr>
            <a:r>
              <a:rPr sz="1275" kern="0" spc="56" dirty="0">
                <a:solidFill>
                  <a:srgbClr val="6A7280"/>
                </a:solidFill>
                <a:latin typeface="微软雅黑"/>
                <a:cs typeface="微软雅黑 Light"/>
              </a:rPr>
              <a:t>本章将深入解析</a:t>
            </a:r>
            <a:r>
              <a:rPr sz="1275" kern="0" dirty="0">
                <a:solidFill>
                  <a:srgbClr val="6A7280"/>
                </a:solidFill>
                <a:latin typeface="微软雅黑"/>
                <a:cs typeface="微软雅黑 Light"/>
              </a:rPr>
              <a:t>Axure</a:t>
            </a:r>
            <a:r>
              <a:rPr sz="1275" kern="0" spc="49" dirty="0">
                <a:solidFill>
                  <a:srgbClr val="6A7280"/>
                </a:solidFill>
                <a:latin typeface="微软雅黑"/>
                <a:cs typeface="微软雅黑 Light"/>
              </a:rPr>
              <a:t>交互设计的核心层级架构，重点讲解</a:t>
            </a:r>
            <a:r>
              <a:rPr sz="1275" kern="0" spc="-4" dirty="0">
                <a:solidFill>
                  <a:srgbClr val="6A7280"/>
                </a:solidFill>
                <a:latin typeface="微软雅黑"/>
                <a:cs typeface="微软雅黑 Light"/>
              </a:rPr>
              <a:t>页面触发事件的原理与基础操作，帮助学习者建立清晰的交互逻辑思维，为构建高保真原型奠定坚实基础。</a:t>
            </a:r>
            <a:endParaRPr sz="1350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</p:txBody>
      </p:sp>
      <p:grpSp>
        <p:nvGrpSpPr>
          <p:cNvPr id="6" name="object 9">
            <a:extLst>
              <a:ext uri="{FF2B5EF4-FFF2-40B4-BE49-F238E27FC236}">
                <a16:creationId xmlns:a16="http://schemas.microsoft.com/office/drawing/2014/main" id="{C71B775A-F3DB-4256-A2A7-4EE5CB75D82F}"/>
              </a:ext>
            </a:extLst>
          </p:cNvPr>
          <p:cNvGrpSpPr/>
          <p:nvPr/>
        </p:nvGrpSpPr>
        <p:grpSpPr>
          <a:xfrm>
            <a:off x="4257954" y="4233881"/>
            <a:ext cx="986790" cy="286226"/>
            <a:chOff x="5204713" y="5004532"/>
            <a:chExt cx="1315720" cy="381635"/>
          </a:xfrm>
        </p:grpSpPr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F6BF9418-001C-4612-AE9E-8387A624FB44}"/>
                </a:ext>
              </a:extLst>
            </p:cNvPr>
            <p:cNvSpPr/>
            <p:nvPr/>
          </p:nvSpPr>
          <p:spPr>
            <a:xfrm>
              <a:off x="5204713" y="5004532"/>
              <a:ext cx="1315720" cy="381635"/>
            </a:xfrm>
            <a:custGeom>
              <a:avLst/>
              <a:gdLst/>
              <a:ahLst/>
              <a:cxnLst/>
              <a:rect l="l" t="t" r="r" b="b"/>
              <a:pathLst>
                <a:path w="1315720" h="381635">
                  <a:moveTo>
                    <a:pt x="1244224" y="381296"/>
                  </a:moveTo>
                  <a:lnTo>
                    <a:pt x="71251" y="381296"/>
                  </a:lnTo>
                  <a:lnTo>
                    <a:pt x="66293" y="380808"/>
                  </a:lnTo>
                  <a:lnTo>
                    <a:pt x="29728" y="365663"/>
                  </a:lnTo>
                  <a:lnTo>
                    <a:pt x="3888" y="329594"/>
                  </a:lnTo>
                  <a:lnTo>
                    <a:pt x="0" y="310045"/>
                  </a:lnTo>
                  <a:lnTo>
                    <a:pt x="0" y="305037"/>
                  </a:lnTo>
                  <a:lnTo>
                    <a:pt x="0" y="71251"/>
                  </a:lnTo>
                  <a:lnTo>
                    <a:pt x="15633" y="29727"/>
                  </a:lnTo>
                  <a:lnTo>
                    <a:pt x="51701" y="3888"/>
                  </a:lnTo>
                  <a:lnTo>
                    <a:pt x="71251" y="0"/>
                  </a:lnTo>
                  <a:lnTo>
                    <a:pt x="1244224" y="0"/>
                  </a:lnTo>
                  <a:lnTo>
                    <a:pt x="1285747" y="15633"/>
                  </a:lnTo>
                  <a:lnTo>
                    <a:pt x="1311587" y="51701"/>
                  </a:lnTo>
                  <a:lnTo>
                    <a:pt x="1315476" y="71251"/>
                  </a:lnTo>
                  <a:lnTo>
                    <a:pt x="1315476" y="310045"/>
                  </a:lnTo>
                  <a:lnTo>
                    <a:pt x="1299841" y="351567"/>
                  </a:lnTo>
                  <a:lnTo>
                    <a:pt x="1263773" y="377407"/>
                  </a:lnTo>
                  <a:lnTo>
                    <a:pt x="1249183" y="380808"/>
                  </a:lnTo>
                  <a:lnTo>
                    <a:pt x="1244224" y="38129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8" name="object 11">
              <a:extLst>
                <a:ext uri="{FF2B5EF4-FFF2-40B4-BE49-F238E27FC236}">
                  <a16:creationId xmlns:a16="http://schemas.microsoft.com/office/drawing/2014/main" id="{5B556C3A-F8D6-4C27-9F00-B3924298EFA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3491" y="5118921"/>
              <a:ext cx="171583" cy="152519"/>
            </a:xfrm>
            <a:prstGeom prst="rect">
              <a:avLst/>
            </a:prstGeom>
          </p:spPr>
        </p:pic>
      </p:grpSp>
      <p:sp>
        <p:nvSpPr>
          <p:cNvPr id="9" name="object 12">
            <a:extLst>
              <a:ext uri="{FF2B5EF4-FFF2-40B4-BE49-F238E27FC236}">
                <a16:creationId xmlns:a16="http://schemas.microsoft.com/office/drawing/2014/main" id="{DF4D8148-97F2-427F-BFEC-15281805AA82}"/>
              </a:ext>
            </a:extLst>
          </p:cNvPr>
          <p:cNvSpPr txBox="1"/>
          <p:nvPr/>
        </p:nvSpPr>
        <p:spPr>
          <a:xfrm>
            <a:off x="4605896" y="4288698"/>
            <a:ext cx="476726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-11" dirty="0">
                <a:solidFill>
                  <a:srgbClr val="1C4ED8"/>
                </a:solidFill>
                <a:latin typeface="微软雅黑"/>
                <a:cs typeface="微软雅黑"/>
              </a:rPr>
              <a:t>交互层级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0" name="object 13">
            <a:extLst>
              <a:ext uri="{FF2B5EF4-FFF2-40B4-BE49-F238E27FC236}">
                <a16:creationId xmlns:a16="http://schemas.microsoft.com/office/drawing/2014/main" id="{109EA6FB-D345-4835-85AA-C795F48C0268}"/>
              </a:ext>
            </a:extLst>
          </p:cNvPr>
          <p:cNvGrpSpPr/>
          <p:nvPr/>
        </p:nvGrpSpPr>
        <p:grpSpPr>
          <a:xfrm>
            <a:off x="5358950" y="4233881"/>
            <a:ext cx="929640" cy="286226"/>
            <a:chOff x="6672708" y="5004532"/>
            <a:chExt cx="1239520" cy="381635"/>
          </a:xfrm>
        </p:grpSpPr>
        <p:sp>
          <p:nvSpPr>
            <p:cNvPr id="11" name="object 14">
              <a:extLst>
                <a:ext uri="{FF2B5EF4-FFF2-40B4-BE49-F238E27FC236}">
                  <a16:creationId xmlns:a16="http://schemas.microsoft.com/office/drawing/2014/main" id="{A4FF9461-32FA-4C4E-9CA0-79C654D9F939}"/>
                </a:ext>
              </a:extLst>
            </p:cNvPr>
            <p:cNvSpPr/>
            <p:nvPr/>
          </p:nvSpPr>
          <p:spPr>
            <a:xfrm>
              <a:off x="6672708" y="5004532"/>
              <a:ext cx="1239520" cy="381635"/>
            </a:xfrm>
            <a:custGeom>
              <a:avLst/>
              <a:gdLst/>
              <a:ahLst/>
              <a:cxnLst/>
              <a:rect l="l" t="t" r="r" b="b"/>
              <a:pathLst>
                <a:path w="1239520" h="381635">
                  <a:moveTo>
                    <a:pt x="1167965" y="381296"/>
                  </a:moveTo>
                  <a:lnTo>
                    <a:pt x="71252" y="381296"/>
                  </a:lnTo>
                  <a:lnTo>
                    <a:pt x="66293" y="380808"/>
                  </a:lnTo>
                  <a:lnTo>
                    <a:pt x="29728" y="365663"/>
                  </a:lnTo>
                  <a:lnTo>
                    <a:pt x="3888" y="329594"/>
                  </a:lnTo>
                  <a:lnTo>
                    <a:pt x="0" y="310045"/>
                  </a:lnTo>
                  <a:lnTo>
                    <a:pt x="0" y="305037"/>
                  </a:lnTo>
                  <a:lnTo>
                    <a:pt x="0" y="71251"/>
                  </a:lnTo>
                  <a:lnTo>
                    <a:pt x="15633" y="29727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1167965" y="0"/>
                  </a:lnTo>
                  <a:lnTo>
                    <a:pt x="1209489" y="15633"/>
                  </a:lnTo>
                  <a:lnTo>
                    <a:pt x="1235328" y="51701"/>
                  </a:lnTo>
                  <a:lnTo>
                    <a:pt x="1239218" y="71251"/>
                  </a:lnTo>
                  <a:lnTo>
                    <a:pt x="1239218" y="310045"/>
                  </a:lnTo>
                  <a:lnTo>
                    <a:pt x="1223583" y="351567"/>
                  </a:lnTo>
                  <a:lnTo>
                    <a:pt x="1187515" y="377407"/>
                  </a:lnTo>
                  <a:lnTo>
                    <a:pt x="1172924" y="380808"/>
                  </a:lnTo>
                  <a:lnTo>
                    <a:pt x="1167965" y="381296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15">
              <a:extLst>
                <a:ext uri="{FF2B5EF4-FFF2-40B4-BE49-F238E27FC236}">
                  <a16:creationId xmlns:a16="http://schemas.microsoft.com/office/drawing/2014/main" id="{32F1774B-E2BA-4AE8-8959-8131659A6DC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01488" y="5118921"/>
              <a:ext cx="95324" cy="152519"/>
            </a:xfrm>
            <a:prstGeom prst="rect">
              <a:avLst/>
            </a:prstGeom>
          </p:spPr>
        </p:pic>
      </p:grpSp>
      <p:sp>
        <p:nvSpPr>
          <p:cNvPr id="13" name="object 16">
            <a:extLst>
              <a:ext uri="{FF2B5EF4-FFF2-40B4-BE49-F238E27FC236}">
                <a16:creationId xmlns:a16="http://schemas.microsoft.com/office/drawing/2014/main" id="{C94E5DFA-3C17-4038-86D9-9D9E8516E285}"/>
              </a:ext>
            </a:extLst>
          </p:cNvPr>
          <p:cNvSpPr txBox="1"/>
          <p:nvPr/>
        </p:nvSpPr>
        <p:spPr>
          <a:xfrm>
            <a:off x="5649698" y="4288698"/>
            <a:ext cx="476726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-11" dirty="0">
                <a:solidFill>
                  <a:srgbClr val="0E756E"/>
                </a:solidFill>
                <a:latin typeface="微软雅黑"/>
                <a:cs typeface="微软雅黑"/>
              </a:rPr>
              <a:t>事件触发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22042" y="699952"/>
            <a:ext cx="7879157" cy="386225"/>
          </a:xfrm>
        </p:spPr>
        <p:txBody>
          <a:bodyPr/>
          <a:lstStyle/>
          <a:p>
            <a:r>
              <a:rPr lang="zh-CN" altLang="en-US" dirty="0"/>
              <a:t>页面触发事件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交互核心构成</a:t>
            </a:r>
          </a:p>
        </p:txBody>
      </p:sp>
      <p:pic>
        <p:nvPicPr>
          <p:cNvPr id="6" name="object 3">
            <a:extLst>
              <a:ext uri="{FF2B5EF4-FFF2-40B4-BE49-F238E27FC236}">
                <a16:creationId xmlns:a16="http://schemas.microsoft.com/office/drawing/2014/main" id="{2BD5440D-9EC0-423B-A599-48DF640B803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315" y="1715318"/>
            <a:ext cx="4004366" cy="3428182"/>
          </a:xfrm>
          <a:prstGeom prst="rect">
            <a:avLst/>
          </a:prstGeom>
        </p:spPr>
      </p:pic>
      <p:grpSp>
        <p:nvGrpSpPr>
          <p:cNvPr id="7" name="object 7">
            <a:extLst>
              <a:ext uri="{FF2B5EF4-FFF2-40B4-BE49-F238E27FC236}">
                <a16:creationId xmlns:a16="http://schemas.microsoft.com/office/drawing/2014/main" id="{99FC783E-5D9B-4486-BFD1-548658D5DCFF}"/>
              </a:ext>
            </a:extLst>
          </p:cNvPr>
          <p:cNvGrpSpPr/>
          <p:nvPr/>
        </p:nvGrpSpPr>
        <p:grpSpPr>
          <a:xfrm>
            <a:off x="614261" y="1043914"/>
            <a:ext cx="2481263" cy="3860959"/>
            <a:chOff x="762595" y="1391736"/>
            <a:chExt cx="3308350" cy="5147945"/>
          </a:xfrm>
        </p:grpSpPr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B59CBB5F-BA64-4573-A9FC-0247489C93F3}"/>
                </a:ext>
              </a:extLst>
            </p:cNvPr>
            <p:cNvSpPr/>
            <p:nvPr/>
          </p:nvSpPr>
          <p:spPr>
            <a:xfrm>
              <a:off x="762595" y="1410801"/>
              <a:ext cx="3308350" cy="5128895"/>
            </a:xfrm>
            <a:custGeom>
              <a:avLst/>
              <a:gdLst/>
              <a:ahLst/>
              <a:cxnLst/>
              <a:rect l="l" t="t" r="r" b="b"/>
              <a:pathLst>
                <a:path w="3308350" h="5128895">
                  <a:moveTo>
                    <a:pt x="3155238" y="5128453"/>
                  </a:moveTo>
                  <a:lnTo>
                    <a:pt x="152519" y="5128453"/>
                  </a:lnTo>
                  <a:lnTo>
                    <a:pt x="145026" y="5128270"/>
                  </a:lnTo>
                  <a:lnTo>
                    <a:pt x="101145" y="5119541"/>
                  </a:lnTo>
                  <a:lnTo>
                    <a:pt x="61655" y="5098433"/>
                  </a:lnTo>
                  <a:lnTo>
                    <a:pt x="30019" y="5066797"/>
                  </a:lnTo>
                  <a:lnTo>
                    <a:pt x="8911" y="5027308"/>
                  </a:lnTo>
                  <a:lnTo>
                    <a:pt x="183" y="4983427"/>
                  </a:lnTo>
                  <a:lnTo>
                    <a:pt x="0" y="4975934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5745"/>
                  </a:lnTo>
                  <a:lnTo>
                    <a:pt x="3239973" y="22491"/>
                  </a:lnTo>
                  <a:lnTo>
                    <a:pt x="3273138" y="48790"/>
                  </a:lnTo>
                  <a:lnTo>
                    <a:pt x="3296147" y="82383"/>
                  </a:lnTo>
                  <a:lnTo>
                    <a:pt x="3307024" y="120373"/>
                  </a:lnTo>
                  <a:lnTo>
                    <a:pt x="3307757" y="133454"/>
                  </a:lnTo>
                  <a:lnTo>
                    <a:pt x="3307757" y="4975934"/>
                  </a:lnTo>
                  <a:lnTo>
                    <a:pt x="3301191" y="5020208"/>
                  </a:lnTo>
                  <a:lnTo>
                    <a:pt x="3282052" y="5060668"/>
                  </a:lnTo>
                  <a:lnTo>
                    <a:pt x="3251995" y="5093834"/>
                  </a:lnTo>
                  <a:lnTo>
                    <a:pt x="3213604" y="5116843"/>
                  </a:lnTo>
                  <a:lnTo>
                    <a:pt x="3170187" y="5127720"/>
                  </a:lnTo>
                  <a:lnTo>
                    <a:pt x="3155238" y="51284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54EE66F7-A190-4179-8E44-6B429C85771A}"/>
                </a:ext>
              </a:extLst>
            </p:cNvPr>
            <p:cNvSpPr/>
            <p:nvPr/>
          </p:nvSpPr>
          <p:spPr>
            <a:xfrm>
              <a:off x="762595" y="1391736"/>
              <a:ext cx="3308350" cy="153035"/>
            </a:xfrm>
            <a:custGeom>
              <a:avLst/>
              <a:gdLst/>
              <a:ahLst/>
              <a:cxnLst/>
              <a:rect l="l" t="t" r="r" b="b"/>
              <a:pathLst>
                <a:path w="3308350" h="153034">
                  <a:moveTo>
                    <a:pt x="0" y="152519"/>
                  </a:moveTo>
                  <a:lnTo>
                    <a:pt x="725" y="137494"/>
                  </a:lnTo>
                  <a:lnTo>
                    <a:pt x="2902" y="122758"/>
                  </a:lnTo>
                  <a:lnTo>
                    <a:pt x="6421" y="108743"/>
                  </a:lnTo>
                  <a:lnTo>
                    <a:pt x="6530" y="108310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445" y="6530"/>
                  </a:lnTo>
                  <a:lnTo>
                    <a:pt x="3239989" y="25680"/>
                  </a:lnTo>
                  <a:lnTo>
                    <a:pt x="3255879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2" y="46836"/>
                  </a:lnTo>
                  <a:lnTo>
                    <a:pt x="55808" y="64050"/>
                  </a:lnTo>
                  <a:lnTo>
                    <a:pt x="25680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3308350" h="153034">
                  <a:moveTo>
                    <a:pt x="3307757" y="152519"/>
                  </a:moveTo>
                  <a:lnTo>
                    <a:pt x="3296147" y="108743"/>
                  </a:lnTo>
                  <a:lnTo>
                    <a:pt x="3263085" y="71633"/>
                  </a:lnTo>
                  <a:lnTo>
                    <a:pt x="3227207" y="51651"/>
                  </a:lnTo>
                  <a:lnTo>
                    <a:pt x="3184998" y="40306"/>
                  </a:lnTo>
                  <a:lnTo>
                    <a:pt x="3155238" y="38129"/>
                  </a:lnTo>
                  <a:lnTo>
                    <a:pt x="3255879" y="38129"/>
                  </a:lnTo>
                  <a:lnTo>
                    <a:pt x="3282076" y="67767"/>
                  </a:lnTo>
                  <a:lnTo>
                    <a:pt x="3301226" y="108310"/>
                  </a:lnTo>
                  <a:lnTo>
                    <a:pt x="3307031" y="137494"/>
                  </a:lnTo>
                  <a:lnTo>
                    <a:pt x="3307757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D33A1823-7C42-48D8-883C-03A7C792B5BF}"/>
                </a:ext>
              </a:extLst>
            </p:cNvPr>
            <p:cNvSpPr/>
            <p:nvPr/>
          </p:nvSpPr>
          <p:spPr>
            <a:xfrm>
              <a:off x="2030410" y="1734904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2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09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0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3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8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5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5B858702-CA90-432B-9D60-66CE30DAE60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06850" y="1944618"/>
              <a:ext cx="219246" cy="343167"/>
            </a:xfrm>
            <a:prstGeom prst="rect">
              <a:avLst/>
            </a:prstGeom>
          </p:spPr>
        </p:pic>
      </p:grpSp>
      <p:sp>
        <p:nvSpPr>
          <p:cNvPr id="16" name="object 12">
            <a:extLst>
              <a:ext uri="{FF2B5EF4-FFF2-40B4-BE49-F238E27FC236}">
                <a16:creationId xmlns:a16="http://schemas.microsoft.com/office/drawing/2014/main" id="{3DEC9450-F115-424E-9E3D-77AF6814534A}"/>
              </a:ext>
            </a:extLst>
          </p:cNvPr>
          <p:cNvSpPr txBox="1"/>
          <p:nvPr/>
        </p:nvSpPr>
        <p:spPr>
          <a:xfrm>
            <a:off x="1414957" y="2035296"/>
            <a:ext cx="87725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鼠标类事件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3">
            <a:extLst>
              <a:ext uri="{FF2B5EF4-FFF2-40B4-BE49-F238E27FC236}">
                <a16:creationId xmlns:a16="http://schemas.microsoft.com/office/drawing/2014/main" id="{FA06FC8B-B9EA-47E3-BCEE-A0D23ADBCBCB}"/>
              </a:ext>
            </a:extLst>
          </p:cNvPr>
          <p:cNvGrpSpPr/>
          <p:nvPr/>
        </p:nvGrpSpPr>
        <p:grpSpPr>
          <a:xfrm>
            <a:off x="957429" y="2445183"/>
            <a:ext cx="1794510" cy="2230755"/>
            <a:chOff x="1220152" y="3260095"/>
            <a:chExt cx="2392680" cy="2974340"/>
          </a:xfrm>
        </p:grpSpPr>
        <p:sp>
          <p:nvSpPr>
            <p:cNvPr id="18" name="object 14">
              <a:extLst>
                <a:ext uri="{FF2B5EF4-FFF2-40B4-BE49-F238E27FC236}">
                  <a16:creationId xmlns:a16="http://schemas.microsoft.com/office/drawing/2014/main" id="{F5DDFC67-B82C-43D4-B200-90671F8B5A4E}"/>
                </a:ext>
              </a:extLst>
            </p:cNvPr>
            <p:cNvSpPr/>
            <p:nvPr/>
          </p:nvSpPr>
          <p:spPr>
            <a:xfrm>
              <a:off x="1220139" y="3260102"/>
              <a:ext cx="2392680" cy="2974340"/>
            </a:xfrm>
            <a:custGeom>
              <a:avLst/>
              <a:gdLst/>
              <a:ahLst/>
              <a:cxnLst/>
              <a:rect l="l" t="t" r="r" b="b"/>
              <a:pathLst>
                <a:path w="2392679" h="2974340">
                  <a:moveTo>
                    <a:pt x="2392654" y="2282774"/>
                  </a:moveTo>
                  <a:lnTo>
                    <a:pt x="2377021" y="2241258"/>
                  </a:lnTo>
                  <a:lnTo>
                    <a:pt x="2340940" y="2215413"/>
                  </a:lnTo>
                  <a:lnTo>
                    <a:pt x="2321395" y="2211527"/>
                  </a:lnTo>
                  <a:lnTo>
                    <a:pt x="71259" y="2211527"/>
                  </a:lnTo>
                  <a:lnTo>
                    <a:pt x="29730" y="2227161"/>
                  </a:lnTo>
                  <a:lnTo>
                    <a:pt x="3898" y="2263229"/>
                  </a:lnTo>
                  <a:lnTo>
                    <a:pt x="0" y="2282774"/>
                  </a:lnTo>
                  <a:lnTo>
                    <a:pt x="12" y="2897860"/>
                  </a:lnTo>
                  <a:lnTo>
                    <a:pt x="0" y="2902864"/>
                  </a:lnTo>
                  <a:lnTo>
                    <a:pt x="15646" y="2944393"/>
                  </a:lnTo>
                  <a:lnTo>
                    <a:pt x="51714" y="2970225"/>
                  </a:lnTo>
                  <a:lnTo>
                    <a:pt x="71259" y="2974124"/>
                  </a:lnTo>
                  <a:lnTo>
                    <a:pt x="2321395" y="2974124"/>
                  </a:lnTo>
                  <a:lnTo>
                    <a:pt x="2362924" y="2958490"/>
                  </a:lnTo>
                  <a:lnTo>
                    <a:pt x="2388755" y="2922422"/>
                  </a:lnTo>
                  <a:lnTo>
                    <a:pt x="2392654" y="2902864"/>
                  </a:lnTo>
                  <a:lnTo>
                    <a:pt x="2392654" y="2282774"/>
                  </a:lnTo>
                  <a:close/>
                </a:path>
                <a:path w="2392679" h="2974340">
                  <a:moveTo>
                    <a:pt x="2392654" y="1367663"/>
                  </a:moveTo>
                  <a:lnTo>
                    <a:pt x="2377021" y="1326134"/>
                  </a:lnTo>
                  <a:lnTo>
                    <a:pt x="2340940" y="1300302"/>
                  </a:lnTo>
                  <a:lnTo>
                    <a:pt x="2321395" y="1296416"/>
                  </a:lnTo>
                  <a:lnTo>
                    <a:pt x="71259" y="1296416"/>
                  </a:lnTo>
                  <a:lnTo>
                    <a:pt x="29730" y="1312049"/>
                  </a:lnTo>
                  <a:lnTo>
                    <a:pt x="3898" y="1348117"/>
                  </a:lnTo>
                  <a:lnTo>
                    <a:pt x="0" y="1367663"/>
                  </a:lnTo>
                  <a:lnTo>
                    <a:pt x="12" y="1982749"/>
                  </a:lnTo>
                  <a:lnTo>
                    <a:pt x="0" y="1987753"/>
                  </a:lnTo>
                  <a:lnTo>
                    <a:pt x="15646" y="2029282"/>
                  </a:lnTo>
                  <a:lnTo>
                    <a:pt x="51714" y="2055114"/>
                  </a:lnTo>
                  <a:lnTo>
                    <a:pt x="71259" y="2059000"/>
                  </a:lnTo>
                  <a:lnTo>
                    <a:pt x="2321395" y="2059000"/>
                  </a:lnTo>
                  <a:lnTo>
                    <a:pt x="2362924" y="2043366"/>
                  </a:lnTo>
                  <a:lnTo>
                    <a:pt x="2388755" y="2007298"/>
                  </a:lnTo>
                  <a:lnTo>
                    <a:pt x="2392654" y="1987753"/>
                  </a:lnTo>
                  <a:lnTo>
                    <a:pt x="2392654" y="1367663"/>
                  </a:lnTo>
                  <a:close/>
                </a:path>
                <a:path w="2392679" h="2974340">
                  <a:moveTo>
                    <a:pt x="2392654" y="719455"/>
                  </a:moveTo>
                  <a:lnTo>
                    <a:pt x="2377021" y="677938"/>
                  </a:lnTo>
                  <a:lnTo>
                    <a:pt x="2340940" y="652094"/>
                  </a:lnTo>
                  <a:lnTo>
                    <a:pt x="2321395" y="648208"/>
                  </a:lnTo>
                  <a:lnTo>
                    <a:pt x="71259" y="648208"/>
                  </a:lnTo>
                  <a:lnTo>
                    <a:pt x="29730" y="663841"/>
                  </a:lnTo>
                  <a:lnTo>
                    <a:pt x="3898" y="699909"/>
                  </a:lnTo>
                  <a:lnTo>
                    <a:pt x="0" y="719455"/>
                  </a:lnTo>
                  <a:lnTo>
                    <a:pt x="12" y="1067638"/>
                  </a:lnTo>
                  <a:lnTo>
                    <a:pt x="0" y="1072642"/>
                  </a:lnTo>
                  <a:lnTo>
                    <a:pt x="15646" y="1114158"/>
                  </a:lnTo>
                  <a:lnTo>
                    <a:pt x="51714" y="1140002"/>
                  </a:lnTo>
                  <a:lnTo>
                    <a:pt x="71259" y="1143889"/>
                  </a:lnTo>
                  <a:lnTo>
                    <a:pt x="2321395" y="1143889"/>
                  </a:lnTo>
                  <a:lnTo>
                    <a:pt x="2362924" y="1128255"/>
                  </a:lnTo>
                  <a:lnTo>
                    <a:pt x="2388755" y="1092187"/>
                  </a:lnTo>
                  <a:lnTo>
                    <a:pt x="2392654" y="1072642"/>
                  </a:lnTo>
                  <a:lnTo>
                    <a:pt x="2392654" y="719455"/>
                  </a:lnTo>
                  <a:close/>
                </a:path>
                <a:path w="2392679" h="2974340">
                  <a:moveTo>
                    <a:pt x="2392654" y="71247"/>
                  </a:moveTo>
                  <a:lnTo>
                    <a:pt x="2377021" y="29730"/>
                  </a:lnTo>
                  <a:lnTo>
                    <a:pt x="2340940" y="3886"/>
                  </a:lnTo>
                  <a:lnTo>
                    <a:pt x="2321395" y="0"/>
                  </a:lnTo>
                  <a:lnTo>
                    <a:pt x="71259" y="0"/>
                  </a:lnTo>
                  <a:lnTo>
                    <a:pt x="29730" y="15633"/>
                  </a:lnTo>
                  <a:lnTo>
                    <a:pt x="3898" y="51701"/>
                  </a:lnTo>
                  <a:lnTo>
                    <a:pt x="0" y="71247"/>
                  </a:lnTo>
                  <a:lnTo>
                    <a:pt x="12" y="419430"/>
                  </a:lnTo>
                  <a:lnTo>
                    <a:pt x="0" y="424434"/>
                  </a:lnTo>
                  <a:lnTo>
                    <a:pt x="15646" y="465963"/>
                  </a:lnTo>
                  <a:lnTo>
                    <a:pt x="51714" y="491794"/>
                  </a:lnTo>
                  <a:lnTo>
                    <a:pt x="71259" y="495681"/>
                  </a:lnTo>
                  <a:lnTo>
                    <a:pt x="2321395" y="495681"/>
                  </a:lnTo>
                  <a:lnTo>
                    <a:pt x="2362924" y="480047"/>
                  </a:lnTo>
                  <a:lnTo>
                    <a:pt x="2388755" y="443979"/>
                  </a:lnTo>
                  <a:lnTo>
                    <a:pt x="2392654" y="424434"/>
                  </a:lnTo>
                  <a:lnTo>
                    <a:pt x="2392654" y="7124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3FEEF94C-44CA-4496-8EF0-B68B438A43E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34541" y="3469808"/>
              <a:ext cx="76259" cy="76259"/>
            </a:xfrm>
            <a:prstGeom prst="rect">
              <a:avLst/>
            </a:prstGeom>
          </p:spPr>
        </p:pic>
      </p:grpSp>
      <p:sp>
        <p:nvSpPr>
          <p:cNvPr id="20" name="object 16">
            <a:extLst>
              <a:ext uri="{FF2B5EF4-FFF2-40B4-BE49-F238E27FC236}">
                <a16:creationId xmlns:a16="http://schemas.microsoft.com/office/drawing/2014/main" id="{1E561A03-701D-4982-9665-A0F82E13BCC5}"/>
              </a:ext>
            </a:extLst>
          </p:cNvPr>
          <p:cNvSpPr txBox="1"/>
          <p:nvPr/>
        </p:nvSpPr>
        <p:spPr>
          <a:xfrm>
            <a:off x="1176683" y="2542898"/>
            <a:ext cx="1002506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dirty="0">
                <a:solidFill>
                  <a:srgbClr val="374050"/>
                </a:solidFill>
                <a:latin typeface="微软雅黑"/>
                <a:cs typeface="微软雅黑"/>
              </a:rPr>
              <a:t>单击时 </a:t>
            </a:r>
            <a:r>
              <a:rPr sz="938" kern="0" spc="-8" dirty="0">
                <a:solidFill>
                  <a:srgbClr val="374050"/>
                </a:solidFill>
                <a:latin typeface="微软雅黑"/>
                <a:cs typeface="微软雅黑"/>
              </a:rPr>
              <a:t>(OnClick)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1" name="object 17">
            <a:extLst>
              <a:ext uri="{FF2B5EF4-FFF2-40B4-BE49-F238E27FC236}">
                <a16:creationId xmlns:a16="http://schemas.microsoft.com/office/drawing/2014/main" id="{D63C0152-5E4E-4A97-B4A0-20270DB23A1F}"/>
              </a:ext>
            </a:extLst>
          </p:cNvPr>
          <p:cNvGrpSpPr/>
          <p:nvPr/>
        </p:nvGrpSpPr>
        <p:grpSpPr>
          <a:xfrm>
            <a:off x="1043221" y="3088623"/>
            <a:ext cx="57626" cy="1330166"/>
            <a:chOff x="1334541" y="4118014"/>
            <a:chExt cx="76835" cy="1773555"/>
          </a:xfrm>
        </p:grpSpPr>
        <p:pic>
          <p:nvPicPr>
            <p:cNvPr id="22" name="object 18">
              <a:extLst>
                <a:ext uri="{FF2B5EF4-FFF2-40B4-BE49-F238E27FC236}">
                  <a16:creationId xmlns:a16="http://schemas.microsoft.com/office/drawing/2014/main" id="{01BF99C7-1228-4302-8A3D-34631F1A668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34541" y="4118014"/>
              <a:ext cx="76259" cy="76259"/>
            </a:xfrm>
            <a:prstGeom prst="rect">
              <a:avLst/>
            </a:prstGeom>
          </p:spPr>
        </p:pic>
        <p:pic>
          <p:nvPicPr>
            <p:cNvPr id="23" name="object 19">
              <a:extLst>
                <a:ext uri="{FF2B5EF4-FFF2-40B4-BE49-F238E27FC236}">
                  <a16:creationId xmlns:a16="http://schemas.microsoft.com/office/drawing/2014/main" id="{49034F0B-603C-4BC3-8944-2D2E50A4BB1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34541" y="4899675"/>
              <a:ext cx="76259" cy="76259"/>
            </a:xfrm>
            <a:prstGeom prst="rect">
              <a:avLst/>
            </a:prstGeom>
          </p:spPr>
        </p:pic>
        <p:pic>
          <p:nvPicPr>
            <p:cNvPr id="24" name="object 20">
              <a:extLst>
                <a:ext uri="{FF2B5EF4-FFF2-40B4-BE49-F238E27FC236}">
                  <a16:creationId xmlns:a16="http://schemas.microsoft.com/office/drawing/2014/main" id="{77A05BC9-D581-4B5D-AC57-6A72DDC48C5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34541" y="5814789"/>
              <a:ext cx="66727" cy="76259"/>
            </a:xfrm>
            <a:prstGeom prst="rect">
              <a:avLst/>
            </a:prstGeom>
          </p:spPr>
        </p:pic>
      </p:grpSp>
      <p:sp>
        <p:nvSpPr>
          <p:cNvPr id="25" name="object 21">
            <a:extLst>
              <a:ext uri="{FF2B5EF4-FFF2-40B4-BE49-F238E27FC236}">
                <a16:creationId xmlns:a16="http://schemas.microsoft.com/office/drawing/2014/main" id="{7A78A061-551E-46DE-BAD4-F64FD5351F03}"/>
              </a:ext>
            </a:extLst>
          </p:cNvPr>
          <p:cNvSpPr txBox="1"/>
          <p:nvPr/>
        </p:nvSpPr>
        <p:spPr>
          <a:xfrm>
            <a:off x="1176683" y="3029053"/>
            <a:ext cx="1451134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dirty="0">
                <a:solidFill>
                  <a:srgbClr val="374050"/>
                </a:solidFill>
                <a:latin typeface="微软雅黑"/>
                <a:cs typeface="微软雅黑"/>
              </a:rPr>
              <a:t>双击时 </a:t>
            </a:r>
            <a:r>
              <a:rPr sz="938" kern="0" spc="-8" dirty="0">
                <a:solidFill>
                  <a:srgbClr val="374050"/>
                </a:solidFill>
                <a:latin typeface="微软雅黑"/>
                <a:cs typeface="微软雅黑"/>
              </a:rPr>
              <a:t>(OnDoubleClick)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6" name="object 22">
            <a:extLst>
              <a:ext uri="{FF2B5EF4-FFF2-40B4-BE49-F238E27FC236}">
                <a16:creationId xmlns:a16="http://schemas.microsoft.com/office/drawing/2014/main" id="{71CE1D10-DDAB-4F3E-819E-0FA40172B1C0}"/>
              </a:ext>
            </a:extLst>
          </p:cNvPr>
          <p:cNvSpPr txBox="1"/>
          <p:nvPr/>
        </p:nvSpPr>
        <p:spPr>
          <a:xfrm>
            <a:off x="1174672" y="3469451"/>
            <a:ext cx="1126808" cy="3665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29700"/>
              </a:lnSpc>
              <a:spcBef>
                <a:spcPts val="75"/>
              </a:spcBef>
            </a:pPr>
            <a:r>
              <a:rPr sz="938" kern="0" spc="-15" dirty="0">
                <a:solidFill>
                  <a:srgbClr val="374050"/>
                </a:solidFill>
                <a:latin typeface="微软雅黑"/>
                <a:cs typeface="微软雅黑"/>
              </a:rPr>
              <a:t>右击时</a:t>
            </a:r>
            <a:r>
              <a:rPr sz="938" kern="0" spc="-38" dirty="0">
                <a:solidFill>
                  <a:srgbClr val="374050"/>
                </a:solidFill>
                <a:latin typeface="微软雅黑"/>
                <a:cs typeface="微软雅黑"/>
              </a:rPr>
              <a:t> </a:t>
            </a:r>
            <a:r>
              <a:rPr sz="938" kern="0" spc="-8" dirty="0">
                <a:solidFill>
                  <a:srgbClr val="374050"/>
                </a:solidFill>
                <a:latin typeface="微软雅黑"/>
                <a:cs typeface="微软雅黑"/>
              </a:rPr>
              <a:t>(OnContextMenu)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7" name="object 23">
            <a:extLst>
              <a:ext uri="{FF2B5EF4-FFF2-40B4-BE49-F238E27FC236}">
                <a16:creationId xmlns:a16="http://schemas.microsoft.com/office/drawing/2014/main" id="{5A3DD691-5093-431B-9F16-FE036D03EFF1}"/>
              </a:ext>
            </a:extLst>
          </p:cNvPr>
          <p:cNvSpPr txBox="1"/>
          <p:nvPr/>
        </p:nvSpPr>
        <p:spPr>
          <a:xfrm>
            <a:off x="1168975" y="4155787"/>
            <a:ext cx="1056323" cy="3665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29700"/>
              </a:lnSpc>
              <a:spcBef>
                <a:spcPts val="75"/>
              </a:spcBef>
            </a:pPr>
            <a:r>
              <a:rPr sz="938" kern="0" spc="-8" dirty="0">
                <a:solidFill>
                  <a:srgbClr val="374050"/>
                </a:solidFill>
                <a:latin typeface="微软雅黑"/>
                <a:cs typeface="微软雅黑"/>
              </a:rPr>
              <a:t>鼠标移动时</a:t>
            </a:r>
            <a:r>
              <a:rPr sz="938" kern="0" spc="-38" dirty="0">
                <a:solidFill>
                  <a:srgbClr val="374050"/>
                </a:solidFill>
                <a:latin typeface="微软雅黑"/>
                <a:cs typeface="微软雅黑"/>
              </a:rPr>
              <a:t> </a:t>
            </a:r>
            <a:r>
              <a:rPr sz="938" kern="0" spc="-8" dirty="0">
                <a:solidFill>
                  <a:srgbClr val="374050"/>
                </a:solidFill>
                <a:latin typeface="微软雅黑"/>
                <a:cs typeface="微软雅黑"/>
              </a:rPr>
              <a:t>(OnMouseMove)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8" name="object 24">
            <a:extLst>
              <a:ext uri="{FF2B5EF4-FFF2-40B4-BE49-F238E27FC236}">
                <a16:creationId xmlns:a16="http://schemas.microsoft.com/office/drawing/2014/main" id="{A1A8F35D-E8D9-445D-B83B-A94D07942902}"/>
              </a:ext>
            </a:extLst>
          </p:cNvPr>
          <p:cNvGrpSpPr/>
          <p:nvPr/>
        </p:nvGrpSpPr>
        <p:grpSpPr>
          <a:xfrm>
            <a:off x="3381052" y="1043914"/>
            <a:ext cx="2474119" cy="3860959"/>
            <a:chOff x="4451649" y="1391736"/>
            <a:chExt cx="3298825" cy="5147945"/>
          </a:xfrm>
        </p:grpSpPr>
        <p:sp>
          <p:nvSpPr>
            <p:cNvPr id="29" name="object 25">
              <a:extLst>
                <a:ext uri="{FF2B5EF4-FFF2-40B4-BE49-F238E27FC236}">
                  <a16:creationId xmlns:a16="http://schemas.microsoft.com/office/drawing/2014/main" id="{922CBBF2-8DA4-412F-904B-BD756CDDDB5A}"/>
                </a:ext>
              </a:extLst>
            </p:cNvPr>
            <p:cNvSpPr/>
            <p:nvPr/>
          </p:nvSpPr>
          <p:spPr>
            <a:xfrm>
              <a:off x="4451650" y="1410801"/>
              <a:ext cx="3298825" cy="5128895"/>
            </a:xfrm>
            <a:custGeom>
              <a:avLst/>
              <a:gdLst/>
              <a:ahLst/>
              <a:cxnLst/>
              <a:rect l="l" t="t" r="r" b="b"/>
              <a:pathLst>
                <a:path w="3298825" h="5128895">
                  <a:moveTo>
                    <a:pt x="3145705" y="5128453"/>
                  </a:moveTo>
                  <a:lnTo>
                    <a:pt x="152519" y="5128453"/>
                  </a:lnTo>
                  <a:lnTo>
                    <a:pt x="145026" y="5128270"/>
                  </a:lnTo>
                  <a:lnTo>
                    <a:pt x="101145" y="5119541"/>
                  </a:lnTo>
                  <a:lnTo>
                    <a:pt x="61655" y="5098433"/>
                  </a:lnTo>
                  <a:lnTo>
                    <a:pt x="30019" y="5066797"/>
                  </a:lnTo>
                  <a:lnTo>
                    <a:pt x="8911" y="5027308"/>
                  </a:lnTo>
                  <a:lnTo>
                    <a:pt x="183" y="4983427"/>
                  </a:lnTo>
                  <a:lnTo>
                    <a:pt x="0" y="4975934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3145705" y="0"/>
                  </a:lnTo>
                  <a:lnTo>
                    <a:pt x="3189979" y="5745"/>
                  </a:lnTo>
                  <a:lnTo>
                    <a:pt x="3230440" y="22491"/>
                  </a:lnTo>
                  <a:lnTo>
                    <a:pt x="3263605" y="48790"/>
                  </a:lnTo>
                  <a:lnTo>
                    <a:pt x="3286614" y="82383"/>
                  </a:lnTo>
                  <a:lnTo>
                    <a:pt x="3297491" y="120373"/>
                  </a:lnTo>
                  <a:lnTo>
                    <a:pt x="3298224" y="133454"/>
                  </a:lnTo>
                  <a:lnTo>
                    <a:pt x="3298224" y="4975934"/>
                  </a:lnTo>
                  <a:lnTo>
                    <a:pt x="3291658" y="5020208"/>
                  </a:lnTo>
                  <a:lnTo>
                    <a:pt x="3272520" y="5060668"/>
                  </a:lnTo>
                  <a:lnTo>
                    <a:pt x="3242463" y="5093834"/>
                  </a:lnTo>
                  <a:lnTo>
                    <a:pt x="3204071" y="5116843"/>
                  </a:lnTo>
                  <a:lnTo>
                    <a:pt x="3160655" y="5127720"/>
                  </a:lnTo>
                  <a:lnTo>
                    <a:pt x="3145705" y="51284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26">
              <a:extLst>
                <a:ext uri="{FF2B5EF4-FFF2-40B4-BE49-F238E27FC236}">
                  <a16:creationId xmlns:a16="http://schemas.microsoft.com/office/drawing/2014/main" id="{C062FC2A-2177-45B5-99CB-A39A8E97186D}"/>
                </a:ext>
              </a:extLst>
            </p:cNvPr>
            <p:cNvSpPr/>
            <p:nvPr/>
          </p:nvSpPr>
          <p:spPr>
            <a:xfrm>
              <a:off x="4451649" y="1391736"/>
              <a:ext cx="3298825" cy="153035"/>
            </a:xfrm>
            <a:custGeom>
              <a:avLst/>
              <a:gdLst/>
              <a:ahLst/>
              <a:cxnLst/>
              <a:rect l="l" t="t" r="r" b="b"/>
              <a:pathLst>
                <a:path w="3298825" h="153034">
                  <a:moveTo>
                    <a:pt x="0" y="152519"/>
                  </a:moveTo>
                  <a:lnTo>
                    <a:pt x="6421" y="108743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3145705" y="0"/>
                  </a:lnTo>
                  <a:lnTo>
                    <a:pt x="3189913" y="6530"/>
                  </a:lnTo>
                  <a:lnTo>
                    <a:pt x="3230456" y="25680"/>
                  </a:lnTo>
                  <a:lnTo>
                    <a:pt x="3246347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1" y="46836"/>
                  </a:lnTo>
                  <a:lnTo>
                    <a:pt x="55808" y="64050"/>
                  </a:lnTo>
                  <a:lnTo>
                    <a:pt x="25679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3298825" h="153034">
                  <a:moveTo>
                    <a:pt x="3298225" y="152519"/>
                  </a:moveTo>
                  <a:lnTo>
                    <a:pt x="3286614" y="108743"/>
                  </a:lnTo>
                  <a:lnTo>
                    <a:pt x="3253553" y="71633"/>
                  </a:lnTo>
                  <a:lnTo>
                    <a:pt x="3217675" y="51651"/>
                  </a:lnTo>
                  <a:lnTo>
                    <a:pt x="3175466" y="40306"/>
                  </a:lnTo>
                  <a:lnTo>
                    <a:pt x="3145705" y="38129"/>
                  </a:lnTo>
                  <a:lnTo>
                    <a:pt x="3246347" y="38129"/>
                  </a:lnTo>
                  <a:lnTo>
                    <a:pt x="3272544" y="67767"/>
                  </a:lnTo>
                  <a:lnTo>
                    <a:pt x="3291693" y="108310"/>
                  </a:lnTo>
                  <a:lnTo>
                    <a:pt x="3297499" y="137494"/>
                  </a:lnTo>
                  <a:lnTo>
                    <a:pt x="3298225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7">
              <a:extLst>
                <a:ext uri="{FF2B5EF4-FFF2-40B4-BE49-F238E27FC236}">
                  <a16:creationId xmlns:a16="http://schemas.microsoft.com/office/drawing/2014/main" id="{24E815EF-CE25-470E-9A1D-7CDB5FB511AE}"/>
                </a:ext>
              </a:extLst>
            </p:cNvPr>
            <p:cNvSpPr/>
            <p:nvPr/>
          </p:nvSpPr>
          <p:spPr>
            <a:xfrm>
              <a:off x="5719464" y="1734904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2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09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0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3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8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5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2" name="object 28">
              <a:extLst>
                <a:ext uri="{FF2B5EF4-FFF2-40B4-BE49-F238E27FC236}">
                  <a16:creationId xmlns:a16="http://schemas.microsoft.com/office/drawing/2014/main" id="{A77E6DBB-FCEA-434B-A1E5-D32EA3C9F6C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38710" y="1944618"/>
              <a:ext cx="324103" cy="343167"/>
            </a:xfrm>
            <a:prstGeom prst="rect">
              <a:avLst/>
            </a:prstGeom>
          </p:spPr>
        </p:pic>
      </p:grpSp>
      <p:sp>
        <p:nvSpPr>
          <p:cNvPr id="33" name="object 29">
            <a:extLst>
              <a:ext uri="{FF2B5EF4-FFF2-40B4-BE49-F238E27FC236}">
                <a16:creationId xmlns:a16="http://schemas.microsoft.com/office/drawing/2014/main" id="{4752DEBB-5457-46EA-8FF0-788353D73E21}"/>
              </a:ext>
            </a:extLst>
          </p:cNvPr>
          <p:cNvSpPr txBox="1"/>
          <p:nvPr/>
        </p:nvSpPr>
        <p:spPr>
          <a:xfrm>
            <a:off x="4179290" y="2035296"/>
            <a:ext cx="87725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键盘类事件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4" name="object 30">
            <a:extLst>
              <a:ext uri="{FF2B5EF4-FFF2-40B4-BE49-F238E27FC236}">
                <a16:creationId xmlns:a16="http://schemas.microsoft.com/office/drawing/2014/main" id="{7D81EEB2-DE01-4101-81C4-31502D8E6C3E}"/>
              </a:ext>
            </a:extLst>
          </p:cNvPr>
          <p:cNvGrpSpPr/>
          <p:nvPr/>
        </p:nvGrpSpPr>
        <p:grpSpPr>
          <a:xfrm>
            <a:off x="3723985" y="2659428"/>
            <a:ext cx="1787843" cy="644366"/>
            <a:chOff x="4908893" y="3545754"/>
            <a:chExt cx="2383790" cy="859155"/>
          </a:xfrm>
        </p:grpSpPr>
        <p:sp>
          <p:nvSpPr>
            <p:cNvPr id="35" name="object 31">
              <a:extLst>
                <a:ext uri="{FF2B5EF4-FFF2-40B4-BE49-F238E27FC236}">
                  <a16:creationId xmlns:a16="http://schemas.microsoft.com/office/drawing/2014/main" id="{676D137B-239C-4D83-87BF-E36658939960}"/>
                </a:ext>
              </a:extLst>
            </p:cNvPr>
            <p:cNvSpPr/>
            <p:nvPr/>
          </p:nvSpPr>
          <p:spPr>
            <a:xfrm>
              <a:off x="4913973" y="3550834"/>
              <a:ext cx="2373630" cy="848994"/>
            </a:xfrm>
            <a:custGeom>
              <a:avLst/>
              <a:gdLst/>
              <a:ahLst/>
              <a:cxnLst/>
              <a:rect l="l" t="t" r="r" b="b"/>
              <a:pathLst>
                <a:path w="2373629" h="848995">
                  <a:moveTo>
                    <a:pt x="2271152" y="848387"/>
                  </a:moveTo>
                  <a:lnTo>
                    <a:pt x="102425" y="848387"/>
                  </a:lnTo>
                  <a:lnTo>
                    <a:pt x="95296" y="847685"/>
                  </a:lnTo>
                  <a:lnTo>
                    <a:pt x="54704" y="833910"/>
                  </a:lnTo>
                  <a:lnTo>
                    <a:pt x="22473" y="805651"/>
                  </a:lnTo>
                  <a:lnTo>
                    <a:pt x="3510" y="767210"/>
                  </a:lnTo>
                  <a:lnTo>
                    <a:pt x="0" y="745962"/>
                  </a:lnTo>
                  <a:lnTo>
                    <a:pt x="0" y="738764"/>
                  </a:lnTo>
                  <a:lnTo>
                    <a:pt x="0" y="102425"/>
                  </a:lnTo>
                  <a:lnTo>
                    <a:pt x="11099" y="61021"/>
                  </a:lnTo>
                  <a:lnTo>
                    <a:pt x="37197" y="27017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2271152" y="0"/>
                  </a:lnTo>
                  <a:lnTo>
                    <a:pt x="2312555" y="11098"/>
                  </a:lnTo>
                  <a:lnTo>
                    <a:pt x="2346559" y="37197"/>
                  </a:lnTo>
                  <a:lnTo>
                    <a:pt x="2367987" y="74321"/>
                  </a:lnTo>
                  <a:lnTo>
                    <a:pt x="2373577" y="102425"/>
                  </a:lnTo>
                  <a:lnTo>
                    <a:pt x="2373577" y="745962"/>
                  </a:lnTo>
                  <a:lnTo>
                    <a:pt x="2362478" y="787364"/>
                  </a:lnTo>
                  <a:lnTo>
                    <a:pt x="2336380" y="821368"/>
                  </a:lnTo>
                  <a:lnTo>
                    <a:pt x="2299255" y="842796"/>
                  </a:lnTo>
                  <a:lnTo>
                    <a:pt x="2278281" y="847685"/>
                  </a:lnTo>
                  <a:lnTo>
                    <a:pt x="2271152" y="84838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2">
              <a:extLst>
                <a:ext uri="{FF2B5EF4-FFF2-40B4-BE49-F238E27FC236}">
                  <a16:creationId xmlns:a16="http://schemas.microsoft.com/office/drawing/2014/main" id="{E46EFE32-7B76-4026-9BE2-656BC7B9C3BE}"/>
                </a:ext>
              </a:extLst>
            </p:cNvPr>
            <p:cNvSpPr/>
            <p:nvPr/>
          </p:nvSpPr>
          <p:spPr>
            <a:xfrm>
              <a:off x="4913973" y="3550834"/>
              <a:ext cx="2373630" cy="848994"/>
            </a:xfrm>
            <a:custGeom>
              <a:avLst/>
              <a:gdLst/>
              <a:ahLst/>
              <a:cxnLst/>
              <a:rect l="l" t="t" r="r" b="b"/>
              <a:pathLst>
                <a:path w="2373629" h="848995">
                  <a:moveTo>
                    <a:pt x="0" y="738764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6"/>
                  </a:lnTo>
                  <a:lnTo>
                    <a:pt x="5589" y="74321"/>
                  </a:lnTo>
                  <a:lnTo>
                    <a:pt x="8344" y="67671"/>
                  </a:lnTo>
                  <a:lnTo>
                    <a:pt x="11099" y="61021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7"/>
                  </a:lnTo>
                  <a:lnTo>
                    <a:pt x="42734" y="22473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61022" y="11098"/>
                  </a:lnTo>
                  <a:lnTo>
                    <a:pt x="67672" y="8344"/>
                  </a:lnTo>
                  <a:lnTo>
                    <a:pt x="74322" y="5589"/>
                  </a:lnTo>
                  <a:lnTo>
                    <a:pt x="81176" y="351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2263954" y="0"/>
                  </a:lnTo>
                  <a:lnTo>
                    <a:pt x="2271152" y="0"/>
                  </a:lnTo>
                  <a:lnTo>
                    <a:pt x="2278281" y="702"/>
                  </a:lnTo>
                  <a:lnTo>
                    <a:pt x="2285340" y="2106"/>
                  </a:lnTo>
                  <a:lnTo>
                    <a:pt x="2292400" y="3510"/>
                  </a:lnTo>
                  <a:lnTo>
                    <a:pt x="2330842" y="22473"/>
                  </a:lnTo>
                  <a:lnTo>
                    <a:pt x="2359101" y="54704"/>
                  </a:lnTo>
                  <a:lnTo>
                    <a:pt x="2365233" y="67671"/>
                  </a:lnTo>
                  <a:lnTo>
                    <a:pt x="2367987" y="74321"/>
                  </a:lnTo>
                  <a:lnTo>
                    <a:pt x="2370067" y="81176"/>
                  </a:lnTo>
                  <a:lnTo>
                    <a:pt x="2371471" y="88236"/>
                  </a:lnTo>
                  <a:lnTo>
                    <a:pt x="2372875" y="95296"/>
                  </a:lnTo>
                  <a:lnTo>
                    <a:pt x="2373577" y="102425"/>
                  </a:lnTo>
                  <a:lnTo>
                    <a:pt x="2373578" y="109623"/>
                  </a:lnTo>
                  <a:lnTo>
                    <a:pt x="2373578" y="738764"/>
                  </a:lnTo>
                  <a:lnTo>
                    <a:pt x="2365233" y="780714"/>
                  </a:lnTo>
                  <a:lnTo>
                    <a:pt x="2362478" y="787364"/>
                  </a:lnTo>
                  <a:lnTo>
                    <a:pt x="2336380" y="821368"/>
                  </a:lnTo>
                  <a:lnTo>
                    <a:pt x="2299255" y="842796"/>
                  </a:lnTo>
                  <a:lnTo>
                    <a:pt x="2285340" y="846280"/>
                  </a:lnTo>
                  <a:lnTo>
                    <a:pt x="2278281" y="847685"/>
                  </a:lnTo>
                  <a:lnTo>
                    <a:pt x="2271152" y="848387"/>
                  </a:lnTo>
                  <a:lnTo>
                    <a:pt x="2263954" y="848387"/>
                  </a:lnTo>
                  <a:lnTo>
                    <a:pt x="109623" y="848387"/>
                  </a:lnTo>
                  <a:lnTo>
                    <a:pt x="102425" y="848387"/>
                  </a:lnTo>
                  <a:lnTo>
                    <a:pt x="95296" y="847685"/>
                  </a:lnTo>
                  <a:lnTo>
                    <a:pt x="88236" y="846280"/>
                  </a:lnTo>
                  <a:lnTo>
                    <a:pt x="81176" y="844876"/>
                  </a:lnTo>
                  <a:lnTo>
                    <a:pt x="74322" y="842796"/>
                  </a:lnTo>
                  <a:lnTo>
                    <a:pt x="67672" y="840042"/>
                  </a:lnTo>
                  <a:lnTo>
                    <a:pt x="61022" y="837287"/>
                  </a:lnTo>
                  <a:lnTo>
                    <a:pt x="54704" y="833910"/>
                  </a:lnTo>
                  <a:lnTo>
                    <a:pt x="48719" y="829911"/>
                  </a:lnTo>
                  <a:lnTo>
                    <a:pt x="42734" y="825912"/>
                  </a:lnTo>
                  <a:lnTo>
                    <a:pt x="37197" y="821368"/>
                  </a:lnTo>
                  <a:lnTo>
                    <a:pt x="32107" y="816279"/>
                  </a:lnTo>
                  <a:lnTo>
                    <a:pt x="27018" y="811189"/>
                  </a:lnTo>
                  <a:lnTo>
                    <a:pt x="22473" y="805651"/>
                  </a:lnTo>
                  <a:lnTo>
                    <a:pt x="18474" y="799667"/>
                  </a:lnTo>
                  <a:lnTo>
                    <a:pt x="14475" y="793682"/>
                  </a:lnTo>
                  <a:lnTo>
                    <a:pt x="11099" y="787364"/>
                  </a:lnTo>
                  <a:lnTo>
                    <a:pt x="8344" y="780714"/>
                  </a:lnTo>
                  <a:lnTo>
                    <a:pt x="5589" y="774064"/>
                  </a:lnTo>
                  <a:lnTo>
                    <a:pt x="3510" y="767210"/>
                  </a:lnTo>
                  <a:lnTo>
                    <a:pt x="2106" y="760150"/>
                  </a:lnTo>
                  <a:lnTo>
                    <a:pt x="702" y="753090"/>
                  </a:lnTo>
                  <a:lnTo>
                    <a:pt x="0" y="745962"/>
                  </a:lnTo>
                  <a:lnTo>
                    <a:pt x="0" y="738764"/>
                  </a:lnTo>
                  <a:close/>
                </a:path>
              </a:pathLst>
            </a:custGeom>
            <a:ln w="9532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7" name="object 33">
              <a:extLst>
                <a:ext uri="{FF2B5EF4-FFF2-40B4-BE49-F238E27FC236}">
                  <a16:creationId xmlns:a16="http://schemas.microsoft.com/office/drawing/2014/main" id="{4F8C6104-F7F4-4CF4-A8FB-16685F5EBC3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76478" y="3765314"/>
              <a:ext cx="114389" cy="152519"/>
            </a:xfrm>
            <a:prstGeom prst="rect">
              <a:avLst/>
            </a:prstGeom>
          </p:spPr>
        </p:pic>
      </p:grpSp>
      <p:sp>
        <p:nvSpPr>
          <p:cNvPr id="38" name="object 34">
            <a:extLst>
              <a:ext uri="{FF2B5EF4-FFF2-40B4-BE49-F238E27FC236}">
                <a16:creationId xmlns:a16="http://schemas.microsoft.com/office/drawing/2014/main" id="{757EE4C4-C77E-4FD0-B9C6-9B2348DED8D6}"/>
              </a:ext>
            </a:extLst>
          </p:cNvPr>
          <p:cNvSpPr txBox="1"/>
          <p:nvPr/>
        </p:nvSpPr>
        <p:spPr>
          <a:xfrm>
            <a:off x="4310436" y="2793125"/>
            <a:ext cx="710089" cy="3534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6674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按键按下时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98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OnKeyDown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9" name="object 35">
            <a:extLst>
              <a:ext uri="{FF2B5EF4-FFF2-40B4-BE49-F238E27FC236}">
                <a16:creationId xmlns:a16="http://schemas.microsoft.com/office/drawing/2014/main" id="{05D12FD3-9BBF-49F8-B4BA-37A834D2FE45}"/>
              </a:ext>
            </a:extLst>
          </p:cNvPr>
          <p:cNvGrpSpPr/>
          <p:nvPr/>
        </p:nvGrpSpPr>
        <p:grpSpPr>
          <a:xfrm>
            <a:off x="3724221" y="3417493"/>
            <a:ext cx="1787366" cy="643889"/>
            <a:chOff x="4909207" y="4556507"/>
            <a:chExt cx="2383155" cy="858519"/>
          </a:xfrm>
        </p:grpSpPr>
        <p:sp>
          <p:nvSpPr>
            <p:cNvPr id="40" name="object 36">
              <a:extLst>
                <a:ext uri="{FF2B5EF4-FFF2-40B4-BE49-F238E27FC236}">
                  <a16:creationId xmlns:a16="http://schemas.microsoft.com/office/drawing/2014/main" id="{CCD862C3-1548-4C89-91C4-6CEBA2085625}"/>
                </a:ext>
              </a:extLst>
            </p:cNvPr>
            <p:cNvSpPr/>
            <p:nvPr/>
          </p:nvSpPr>
          <p:spPr>
            <a:xfrm>
              <a:off x="4913973" y="4561273"/>
              <a:ext cx="2373630" cy="848994"/>
            </a:xfrm>
            <a:custGeom>
              <a:avLst/>
              <a:gdLst/>
              <a:ahLst/>
              <a:cxnLst/>
              <a:rect l="l" t="t" r="r" b="b"/>
              <a:pathLst>
                <a:path w="2373629" h="848995">
                  <a:moveTo>
                    <a:pt x="2271152" y="848387"/>
                  </a:moveTo>
                  <a:lnTo>
                    <a:pt x="102425" y="848387"/>
                  </a:lnTo>
                  <a:lnTo>
                    <a:pt x="95296" y="847685"/>
                  </a:lnTo>
                  <a:lnTo>
                    <a:pt x="54704" y="833911"/>
                  </a:lnTo>
                  <a:lnTo>
                    <a:pt x="22473" y="805652"/>
                  </a:lnTo>
                  <a:lnTo>
                    <a:pt x="3510" y="767210"/>
                  </a:lnTo>
                  <a:lnTo>
                    <a:pt x="0" y="745962"/>
                  </a:lnTo>
                  <a:lnTo>
                    <a:pt x="0" y="738764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7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2271152" y="0"/>
                  </a:lnTo>
                  <a:lnTo>
                    <a:pt x="2312555" y="11099"/>
                  </a:lnTo>
                  <a:lnTo>
                    <a:pt x="2346559" y="37197"/>
                  </a:lnTo>
                  <a:lnTo>
                    <a:pt x="2367987" y="74322"/>
                  </a:lnTo>
                  <a:lnTo>
                    <a:pt x="2373577" y="102425"/>
                  </a:lnTo>
                  <a:lnTo>
                    <a:pt x="2373577" y="745962"/>
                  </a:lnTo>
                  <a:lnTo>
                    <a:pt x="2362478" y="787364"/>
                  </a:lnTo>
                  <a:lnTo>
                    <a:pt x="2336380" y="821369"/>
                  </a:lnTo>
                  <a:lnTo>
                    <a:pt x="2299255" y="842796"/>
                  </a:lnTo>
                  <a:lnTo>
                    <a:pt x="2278281" y="847685"/>
                  </a:lnTo>
                  <a:lnTo>
                    <a:pt x="2271152" y="84838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object 37">
              <a:extLst>
                <a:ext uri="{FF2B5EF4-FFF2-40B4-BE49-F238E27FC236}">
                  <a16:creationId xmlns:a16="http://schemas.microsoft.com/office/drawing/2014/main" id="{BC8E7765-4918-4A1C-B6A1-500DC759103C}"/>
                </a:ext>
              </a:extLst>
            </p:cNvPr>
            <p:cNvSpPr/>
            <p:nvPr/>
          </p:nvSpPr>
          <p:spPr>
            <a:xfrm>
              <a:off x="4913973" y="4561273"/>
              <a:ext cx="2373630" cy="848994"/>
            </a:xfrm>
            <a:custGeom>
              <a:avLst/>
              <a:gdLst/>
              <a:ahLst/>
              <a:cxnLst/>
              <a:rect l="l" t="t" r="r" b="b"/>
              <a:pathLst>
                <a:path w="2373629" h="848995">
                  <a:moveTo>
                    <a:pt x="0" y="738764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32107" y="32107"/>
                  </a:lnTo>
                  <a:lnTo>
                    <a:pt x="37197" y="27017"/>
                  </a:lnTo>
                  <a:lnTo>
                    <a:pt x="42734" y="22473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61022" y="11099"/>
                  </a:lnTo>
                  <a:lnTo>
                    <a:pt x="67672" y="8344"/>
                  </a:lnTo>
                  <a:lnTo>
                    <a:pt x="74322" y="5589"/>
                  </a:lnTo>
                  <a:lnTo>
                    <a:pt x="81176" y="351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2263954" y="0"/>
                  </a:lnTo>
                  <a:lnTo>
                    <a:pt x="2271152" y="0"/>
                  </a:lnTo>
                  <a:lnTo>
                    <a:pt x="2278281" y="702"/>
                  </a:lnTo>
                  <a:lnTo>
                    <a:pt x="2318872" y="14475"/>
                  </a:lnTo>
                  <a:lnTo>
                    <a:pt x="2351103" y="42734"/>
                  </a:lnTo>
                  <a:lnTo>
                    <a:pt x="2370067" y="81177"/>
                  </a:lnTo>
                  <a:lnTo>
                    <a:pt x="2373578" y="109623"/>
                  </a:lnTo>
                  <a:lnTo>
                    <a:pt x="2373578" y="738764"/>
                  </a:lnTo>
                  <a:lnTo>
                    <a:pt x="2365233" y="780715"/>
                  </a:lnTo>
                  <a:lnTo>
                    <a:pt x="2341469" y="816279"/>
                  </a:lnTo>
                  <a:lnTo>
                    <a:pt x="2305905" y="840042"/>
                  </a:lnTo>
                  <a:lnTo>
                    <a:pt x="2285340" y="846280"/>
                  </a:lnTo>
                  <a:lnTo>
                    <a:pt x="2278281" y="847685"/>
                  </a:lnTo>
                  <a:lnTo>
                    <a:pt x="2271152" y="848387"/>
                  </a:lnTo>
                  <a:lnTo>
                    <a:pt x="2263954" y="848387"/>
                  </a:lnTo>
                  <a:lnTo>
                    <a:pt x="109623" y="848387"/>
                  </a:lnTo>
                  <a:lnTo>
                    <a:pt x="102425" y="848387"/>
                  </a:lnTo>
                  <a:lnTo>
                    <a:pt x="95296" y="847685"/>
                  </a:lnTo>
                  <a:lnTo>
                    <a:pt x="88236" y="846280"/>
                  </a:lnTo>
                  <a:lnTo>
                    <a:pt x="81176" y="844876"/>
                  </a:lnTo>
                  <a:lnTo>
                    <a:pt x="74322" y="842796"/>
                  </a:lnTo>
                  <a:lnTo>
                    <a:pt x="67672" y="840042"/>
                  </a:lnTo>
                  <a:lnTo>
                    <a:pt x="61022" y="837287"/>
                  </a:lnTo>
                  <a:lnTo>
                    <a:pt x="54704" y="833911"/>
                  </a:lnTo>
                  <a:lnTo>
                    <a:pt x="48719" y="829912"/>
                  </a:lnTo>
                  <a:lnTo>
                    <a:pt x="42734" y="825913"/>
                  </a:lnTo>
                  <a:lnTo>
                    <a:pt x="14475" y="793682"/>
                  </a:lnTo>
                  <a:lnTo>
                    <a:pt x="8344" y="780714"/>
                  </a:lnTo>
                  <a:lnTo>
                    <a:pt x="5589" y="774064"/>
                  </a:lnTo>
                  <a:lnTo>
                    <a:pt x="3510" y="767210"/>
                  </a:lnTo>
                  <a:lnTo>
                    <a:pt x="2106" y="760150"/>
                  </a:lnTo>
                  <a:lnTo>
                    <a:pt x="702" y="753090"/>
                  </a:lnTo>
                  <a:lnTo>
                    <a:pt x="0" y="745962"/>
                  </a:lnTo>
                  <a:lnTo>
                    <a:pt x="0" y="738764"/>
                  </a:lnTo>
                  <a:close/>
                </a:path>
              </a:pathLst>
            </a:custGeom>
            <a:ln w="9532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2" name="object 38">
              <a:extLst>
                <a:ext uri="{FF2B5EF4-FFF2-40B4-BE49-F238E27FC236}">
                  <a16:creationId xmlns:a16="http://schemas.microsoft.com/office/drawing/2014/main" id="{9820C79F-4C4E-46DC-A186-48E2680B107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76478" y="4775753"/>
              <a:ext cx="114389" cy="152519"/>
            </a:xfrm>
            <a:prstGeom prst="rect">
              <a:avLst/>
            </a:prstGeom>
          </p:spPr>
        </p:pic>
      </p:grpSp>
      <p:sp>
        <p:nvSpPr>
          <p:cNvPr id="43" name="object 39">
            <a:extLst>
              <a:ext uri="{FF2B5EF4-FFF2-40B4-BE49-F238E27FC236}">
                <a16:creationId xmlns:a16="http://schemas.microsoft.com/office/drawing/2014/main" id="{33EF8BFD-1F6A-4462-A9FA-AB756E9F5255}"/>
              </a:ext>
            </a:extLst>
          </p:cNvPr>
          <p:cNvSpPr txBox="1"/>
          <p:nvPr/>
        </p:nvSpPr>
        <p:spPr>
          <a:xfrm>
            <a:off x="4358024" y="3550953"/>
            <a:ext cx="662939" cy="3534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按键松开时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32861" defTabSz="685800">
              <a:spcBef>
                <a:spcPts val="698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OnKeyUp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4" name="object 40">
            <a:extLst>
              <a:ext uri="{FF2B5EF4-FFF2-40B4-BE49-F238E27FC236}">
                <a16:creationId xmlns:a16="http://schemas.microsoft.com/office/drawing/2014/main" id="{FB2B4B8E-FCCD-434D-A27A-0CE34B181EA3}"/>
              </a:ext>
            </a:extLst>
          </p:cNvPr>
          <p:cNvSpPr txBox="1"/>
          <p:nvPr/>
        </p:nvSpPr>
        <p:spPr>
          <a:xfrm>
            <a:off x="3807525" y="4150068"/>
            <a:ext cx="1620679" cy="2598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59544" marR="3810" indent="-150495" defTabSz="685800">
              <a:lnSpc>
                <a:spcPct val="119100"/>
              </a:lnSpc>
              <a:spcBef>
                <a:spcPts val="75"/>
              </a:spcBef>
            </a:pPr>
            <a:r>
              <a:rPr sz="713" kern="0" spc="-4" dirty="0">
                <a:solidFill>
                  <a:srgbClr val="9CA2AF"/>
                </a:solidFill>
                <a:latin typeface="微软雅黑"/>
                <a:cs typeface="微软雅黑"/>
              </a:rPr>
              <a:t>主要用于捕获用户键盘输入操作，常用于快捷键或表单输入验证。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5" name="object 41">
            <a:extLst>
              <a:ext uri="{FF2B5EF4-FFF2-40B4-BE49-F238E27FC236}">
                <a16:creationId xmlns:a16="http://schemas.microsoft.com/office/drawing/2014/main" id="{56F1EC04-13E1-49AD-97B0-B9B3A26AAB5D}"/>
              </a:ext>
            </a:extLst>
          </p:cNvPr>
          <p:cNvGrpSpPr/>
          <p:nvPr/>
        </p:nvGrpSpPr>
        <p:grpSpPr>
          <a:xfrm>
            <a:off x="6140694" y="1043914"/>
            <a:ext cx="2481263" cy="3860959"/>
            <a:chOff x="8131172" y="1391736"/>
            <a:chExt cx="3308350" cy="5147945"/>
          </a:xfrm>
        </p:grpSpPr>
        <p:sp>
          <p:nvSpPr>
            <p:cNvPr id="46" name="object 42">
              <a:extLst>
                <a:ext uri="{FF2B5EF4-FFF2-40B4-BE49-F238E27FC236}">
                  <a16:creationId xmlns:a16="http://schemas.microsoft.com/office/drawing/2014/main" id="{282479B3-44E9-40C4-8D47-8497A79CD12B}"/>
                </a:ext>
              </a:extLst>
            </p:cNvPr>
            <p:cNvSpPr/>
            <p:nvPr/>
          </p:nvSpPr>
          <p:spPr>
            <a:xfrm>
              <a:off x="8131172" y="1410801"/>
              <a:ext cx="3308350" cy="5128895"/>
            </a:xfrm>
            <a:custGeom>
              <a:avLst/>
              <a:gdLst/>
              <a:ahLst/>
              <a:cxnLst/>
              <a:rect l="l" t="t" r="r" b="b"/>
              <a:pathLst>
                <a:path w="3308350" h="5128895">
                  <a:moveTo>
                    <a:pt x="3155238" y="5128453"/>
                  </a:moveTo>
                  <a:lnTo>
                    <a:pt x="152519" y="5128453"/>
                  </a:lnTo>
                  <a:lnTo>
                    <a:pt x="145026" y="5128270"/>
                  </a:lnTo>
                  <a:lnTo>
                    <a:pt x="101145" y="5119541"/>
                  </a:lnTo>
                  <a:lnTo>
                    <a:pt x="61655" y="5098433"/>
                  </a:lnTo>
                  <a:lnTo>
                    <a:pt x="30019" y="5066797"/>
                  </a:lnTo>
                  <a:lnTo>
                    <a:pt x="8911" y="5027308"/>
                  </a:lnTo>
                  <a:lnTo>
                    <a:pt x="183" y="4983427"/>
                  </a:lnTo>
                  <a:lnTo>
                    <a:pt x="0" y="4975934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5745"/>
                  </a:lnTo>
                  <a:lnTo>
                    <a:pt x="3239973" y="22491"/>
                  </a:lnTo>
                  <a:lnTo>
                    <a:pt x="3273138" y="48790"/>
                  </a:lnTo>
                  <a:lnTo>
                    <a:pt x="3296147" y="82383"/>
                  </a:lnTo>
                  <a:lnTo>
                    <a:pt x="3307024" y="120373"/>
                  </a:lnTo>
                  <a:lnTo>
                    <a:pt x="3307757" y="133454"/>
                  </a:lnTo>
                  <a:lnTo>
                    <a:pt x="3307757" y="4975934"/>
                  </a:lnTo>
                  <a:lnTo>
                    <a:pt x="3301191" y="5020208"/>
                  </a:lnTo>
                  <a:lnTo>
                    <a:pt x="3282052" y="5060668"/>
                  </a:lnTo>
                  <a:lnTo>
                    <a:pt x="3251995" y="5093834"/>
                  </a:lnTo>
                  <a:lnTo>
                    <a:pt x="3213604" y="5116843"/>
                  </a:lnTo>
                  <a:lnTo>
                    <a:pt x="3170187" y="5127720"/>
                  </a:lnTo>
                  <a:lnTo>
                    <a:pt x="3155238" y="51284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43">
              <a:extLst>
                <a:ext uri="{FF2B5EF4-FFF2-40B4-BE49-F238E27FC236}">
                  <a16:creationId xmlns:a16="http://schemas.microsoft.com/office/drawing/2014/main" id="{968491E6-A4A3-4D31-ACD9-F8CE7986637B}"/>
                </a:ext>
              </a:extLst>
            </p:cNvPr>
            <p:cNvSpPr/>
            <p:nvPr/>
          </p:nvSpPr>
          <p:spPr>
            <a:xfrm>
              <a:off x="8131173" y="1391736"/>
              <a:ext cx="3308350" cy="153035"/>
            </a:xfrm>
            <a:custGeom>
              <a:avLst/>
              <a:gdLst/>
              <a:ahLst/>
              <a:cxnLst/>
              <a:rect l="l" t="t" r="r" b="b"/>
              <a:pathLst>
                <a:path w="3308350" h="153034">
                  <a:moveTo>
                    <a:pt x="0" y="152519"/>
                  </a:moveTo>
                  <a:lnTo>
                    <a:pt x="6420" y="108743"/>
                  </a:lnTo>
                  <a:lnTo>
                    <a:pt x="25678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8" y="0"/>
                  </a:lnTo>
                  <a:lnTo>
                    <a:pt x="3155238" y="0"/>
                  </a:lnTo>
                  <a:lnTo>
                    <a:pt x="3199445" y="6530"/>
                  </a:lnTo>
                  <a:lnTo>
                    <a:pt x="3239988" y="25680"/>
                  </a:lnTo>
                  <a:lnTo>
                    <a:pt x="3255878" y="38129"/>
                  </a:lnTo>
                  <a:lnTo>
                    <a:pt x="152518" y="38129"/>
                  </a:lnTo>
                  <a:lnTo>
                    <a:pt x="137494" y="38673"/>
                  </a:lnTo>
                  <a:lnTo>
                    <a:pt x="94151" y="46836"/>
                  </a:lnTo>
                  <a:lnTo>
                    <a:pt x="55808" y="64050"/>
                  </a:lnTo>
                  <a:lnTo>
                    <a:pt x="25678" y="88955"/>
                  </a:lnTo>
                  <a:lnTo>
                    <a:pt x="2901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3308350" h="153034">
                  <a:moveTo>
                    <a:pt x="3307757" y="152519"/>
                  </a:moveTo>
                  <a:lnTo>
                    <a:pt x="3296146" y="108743"/>
                  </a:lnTo>
                  <a:lnTo>
                    <a:pt x="3263084" y="71633"/>
                  </a:lnTo>
                  <a:lnTo>
                    <a:pt x="3227207" y="51651"/>
                  </a:lnTo>
                  <a:lnTo>
                    <a:pt x="3184998" y="40306"/>
                  </a:lnTo>
                  <a:lnTo>
                    <a:pt x="3155238" y="38129"/>
                  </a:lnTo>
                  <a:lnTo>
                    <a:pt x="3255878" y="38129"/>
                  </a:lnTo>
                  <a:lnTo>
                    <a:pt x="3282076" y="67767"/>
                  </a:lnTo>
                  <a:lnTo>
                    <a:pt x="3301226" y="108310"/>
                  </a:lnTo>
                  <a:lnTo>
                    <a:pt x="3307031" y="137494"/>
                  </a:lnTo>
                  <a:lnTo>
                    <a:pt x="3307757" y="15251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object 44">
              <a:extLst>
                <a:ext uri="{FF2B5EF4-FFF2-40B4-BE49-F238E27FC236}">
                  <a16:creationId xmlns:a16="http://schemas.microsoft.com/office/drawing/2014/main" id="{D185A81B-0AC3-4AFA-8DB4-EB6832249A92}"/>
                </a:ext>
              </a:extLst>
            </p:cNvPr>
            <p:cNvSpPr/>
            <p:nvPr/>
          </p:nvSpPr>
          <p:spPr>
            <a:xfrm>
              <a:off x="9408519" y="1734904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4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3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40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4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9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5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9" name="object 45">
              <a:extLst>
                <a:ext uri="{FF2B5EF4-FFF2-40B4-BE49-F238E27FC236}">
                  <a16:creationId xmlns:a16="http://schemas.microsoft.com/office/drawing/2014/main" id="{71568099-F7A8-4D40-876C-7A0CE73E316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27765" y="1944618"/>
              <a:ext cx="324103" cy="343167"/>
            </a:xfrm>
            <a:prstGeom prst="rect">
              <a:avLst/>
            </a:prstGeom>
          </p:spPr>
        </p:pic>
      </p:grpSp>
      <p:sp>
        <p:nvSpPr>
          <p:cNvPr id="50" name="object 46">
            <a:extLst>
              <a:ext uri="{FF2B5EF4-FFF2-40B4-BE49-F238E27FC236}">
                <a16:creationId xmlns:a16="http://schemas.microsoft.com/office/drawing/2014/main" id="{63F93908-6482-4C15-ADEB-3ACA6098EB02}"/>
              </a:ext>
            </a:extLst>
          </p:cNvPr>
          <p:cNvSpPr txBox="1"/>
          <p:nvPr/>
        </p:nvSpPr>
        <p:spPr>
          <a:xfrm>
            <a:off x="6943735" y="2035296"/>
            <a:ext cx="87725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页面类事件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1" name="object 47">
            <a:extLst>
              <a:ext uri="{FF2B5EF4-FFF2-40B4-BE49-F238E27FC236}">
                <a16:creationId xmlns:a16="http://schemas.microsoft.com/office/drawing/2014/main" id="{0A73C3A8-6E4A-40B9-80B5-E37957FFD237}"/>
              </a:ext>
            </a:extLst>
          </p:cNvPr>
          <p:cNvGrpSpPr/>
          <p:nvPr/>
        </p:nvGrpSpPr>
        <p:grpSpPr>
          <a:xfrm>
            <a:off x="6483863" y="2445184"/>
            <a:ext cx="1794510" cy="1830229"/>
            <a:chOff x="8588730" y="3260095"/>
            <a:chExt cx="2392680" cy="2440305"/>
          </a:xfrm>
        </p:grpSpPr>
        <p:sp>
          <p:nvSpPr>
            <p:cNvPr id="52" name="object 48">
              <a:extLst>
                <a:ext uri="{FF2B5EF4-FFF2-40B4-BE49-F238E27FC236}">
                  <a16:creationId xmlns:a16="http://schemas.microsoft.com/office/drawing/2014/main" id="{0B06FAB9-B69C-4169-9CE8-17E487D8C7DE}"/>
                </a:ext>
              </a:extLst>
            </p:cNvPr>
            <p:cNvSpPr/>
            <p:nvPr/>
          </p:nvSpPr>
          <p:spPr>
            <a:xfrm>
              <a:off x="8588718" y="3260102"/>
              <a:ext cx="2392680" cy="2440305"/>
            </a:xfrm>
            <a:custGeom>
              <a:avLst/>
              <a:gdLst/>
              <a:ahLst/>
              <a:cxnLst/>
              <a:rect l="l" t="t" r="r" b="b"/>
              <a:pathLst>
                <a:path w="2392679" h="2440304">
                  <a:moveTo>
                    <a:pt x="2392654" y="2015871"/>
                  </a:moveTo>
                  <a:lnTo>
                    <a:pt x="2377008" y="1974342"/>
                  </a:lnTo>
                  <a:lnTo>
                    <a:pt x="2340940" y="1948510"/>
                  </a:lnTo>
                  <a:lnTo>
                    <a:pt x="2321395" y="1944611"/>
                  </a:lnTo>
                  <a:lnTo>
                    <a:pt x="71259" y="1944611"/>
                  </a:lnTo>
                  <a:lnTo>
                    <a:pt x="29730" y="1960245"/>
                  </a:lnTo>
                  <a:lnTo>
                    <a:pt x="3898" y="1996313"/>
                  </a:lnTo>
                  <a:lnTo>
                    <a:pt x="0" y="2015871"/>
                  </a:lnTo>
                  <a:lnTo>
                    <a:pt x="0" y="2364041"/>
                  </a:lnTo>
                  <a:lnTo>
                    <a:pt x="0" y="2369045"/>
                  </a:lnTo>
                  <a:lnTo>
                    <a:pt x="15633" y="2410574"/>
                  </a:lnTo>
                  <a:lnTo>
                    <a:pt x="51714" y="2436418"/>
                  </a:lnTo>
                  <a:lnTo>
                    <a:pt x="71259" y="2440305"/>
                  </a:lnTo>
                  <a:lnTo>
                    <a:pt x="2321395" y="2440305"/>
                  </a:lnTo>
                  <a:lnTo>
                    <a:pt x="2362924" y="2424671"/>
                  </a:lnTo>
                  <a:lnTo>
                    <a:pt x="2388755" y="2388603"/>
                  </a:lnTo>
                  <a:lnTo>
                    <a:pt x="2392654" y="2369045"/>
                  </a:lnTo>
                  <a:lnTo>
                    <a:pt x="2392654" y="2015871"/>
                  </a:lnTo>
                  <a:close/>
                </a:path>
                <a:path w="2392679" h="2440304">
                  <a:moveTo>
                    <a:pt x="2392654" y="1367663"/>
                  </a:moveTo>
                  <a:lnTo>
                    <a:pt x="2377008" y="1326134"/>
                  </a:lnTo>
                  <a:lnTo>
                    <a:pt x="2340940" y="1300302"/>
                  </a:lnTo>
                  <a:lnTo>
                    <a:pt x="2321395" y="1296416"/>
                  </a:lnTo>
                  <a:lnTo>
                    <a:pt x="71259" y="1296416"/>
                  </a:lnTo>
                  <a:lnTo>
                    <a:pt x="29730" y="1312049"/>
                  </a:lnTo>
                  <a:lnTo>
                    <a:pt x="3898" y="1348117"/>
                  </a:lnTo>
                  <a:lnTo>
                    <a:pt x="0" y="1367663"/>
                  </a:lnTo>
                  <a:lnTo>
                    <a:pt x="0" y="1715833"/>
                  </a:lnTo>
                  <a:lnTo>
                    <a:pt x="0" y="1720850"/>
                  </a:lnTo>
                  <a:lnTo>
                    <a:pt x="15633" y="1762366"/>
                  </a:lnTo>
                  <a:lnTo>
                    <a:pt x="51714" y="1788210"/>
                  </a:lnTo>
                  <a:lnTo>
                    <a:pt x="71259" y="1792097"/>
                  </a:lnTo>
                  <a:lnTo>
                    <a:pt x="2321395" y="1792097"/>
                  </a:lnTo>
                  <a:lnTo>
                    <a:pt x="2362924" y="1776463"/>
                  </a:lnTo>
                  <a:lnTo>
                    <a:pt x="2388755" y="1740395"/>
                  </a:lnTo>
                  <a:lnTo>
                    <a:pt x="2392654" y="1720850"/>
                  </a:lnTo>
                  <a:lnTo>
                    <a:pt x="2392654" y="1367663"/>
                  </a:lnTo>
                  <a:close/>
                </a:path>
                <a:path w="2392679" h="2440304">
                  <a:moveTo>
                    <a:pt x="2392654" y="719455"/>
                  </a:moveTo>
                  <a:lnTo>
                    <a:pt x="2377008" y="677938"/>
                  </a:lnTo>
                  <a:lnTo>
                    <a:pt x="2340940" y="652094"/>
                  </a:lnTo>
                  <a:lnTo>
                    <a:pt x="2321395" y="648208"/>
                  </a:lnTo>
                  <a:lnTo>
                    <a:pt x="71259" y="648208"/>
                  </a:lnTo>
                  <a:lnTo>
                    <a:pt x="29730" y="663841"/>
                  </a:lnTo>
                  <a:lnTo>
                    <a:pt x="3898" y="699909"/>
                  </a:lnTo>
                  <a:lnTo>
                    <a:pt x="0" y="719455"/>
                  </a:lnTo>
                  <a:lnTo>
                    <a:pt x="0" y="1067638"/>
                  </a:lnTo>
                  <a:lnTo>
                    <a:pt x="0" y="1072642"/>
                  </a:lnTo>
                  <a:lnTo>
                    <a:pt x="15633" y="1114158"/>
                  </a:lnTo>
                  <a:lnTo>
                    <a:pt x="51714" y="1140002"/>
                  </a:lnTo>
                  <a:lnTo>
                    <a:pt x="71259" y="1143889"/>
                  </a:lnTo>
                  <a:lnTo>
                    <a:pt x="2321395" y="1143889"/>
                  </a:lnTo>
                  <a:lnTo>
                    <a:pt x="2362924" y="1128255"/>
                  </a:lnTo>
                  <a:lnTo>
                    <a:pt x="2388755" y="1092187"/>
                  </a:lnTo>
                  <a:lnTo>
                    <a:pt x="2392654" y="1072642"/>
                  </a:lnTo>
                  <a:lnTo>
                    <a:pt x="2392654" y="719455"/>
                  </a:lnTo>
                  <a:close/>
                </a:path>
                <a:path w="2392679" h="2440304">
                  <a:moveTo>
                    <a:pt x="2392654" y="71247"/>
                  </a:moveTo>
                  <a:lnTo>
                    <a:pt x="2377008" y="29730"/>
                  </a:lnTo>
                  <a:lnTo>
                    <a:pt x="2340940" y="3886"/>
                  </a:lnTo>
                  <a:lnTo>
                    <a:pt x="2321395" y="0"/>
                  </a:lnTo>
                  <a:lnTo>
                    <a:pt x="71259" y="0"/>
                  </a:lnTo>
                  <a:lnTo>
                    <a:pt x="29730" y="15633"/>
                  </a:lnTo>
                  <a:lnTo>
                    <a:pt x="3898" y="51701"/>
                  </a:lnTo>
                  <a:lnTo>
                    <a:pt x="0" y="71247"/>
                  </a:lnTo>
                  <a:lnTo>
                    <a:pt x="0" y="419430"/>
                  </a:lnTo>
                  <a:lnTo>
                    <a:pt x="0" y="424434"/>
                  </a:lnTo>
                  <a:lnTo>
                    <a:pt x="15633" y="465963"/>
                  </a:lnTo>
                  <a:lnTo>
                    <a:pt x="51714" y="491794"/>
                  </a:lnTo>
                  <a:lnTo>
                    <a:pt x="71259" y="495681"/>
                  </a:lnTo>
                  <a:lnTo>
                    <a:pt x="2321395" y="495681"/>
                  </a:lnTo>
                  <a:lnTo>
                    <a:pt x="2362924" y="480047"/>
                  </a:lnTo>
                  <a:lnTo>
                    <a:pt x="2388755" y="443979"/>
                  </a:lnTo>
                  <a:lnTo>
                    <a:pt x="2392654" y="424434"/>
                  </a:lnTo>
                  <a:lnTo>
                    <a:pt x="2392654" y="7124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3" name="object 49">
              <a:extLst>
                <a:ext uri="{FF2B5EF4-FFF2-40B4-BE49-F238E27FC236}">
                  <a16:creationId xmlns:a16="http://schemas.microsoft.com/office/drawing/2014/main" id="{0F93A9D7-3574-4F44-AC29-7694A62FFC1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03119" y="3431679"/>
              <a:ext cx="228778" cy="152519"/>
            </a:xfrm>
            <a:prstGeom prst="rect">
              <a:avLst/>
            </a:prstGeom>
          </p:spPr>
        </p:pic>
      </p:grpSp>
      <p:sp>
        <p:nvSpPr>
          <p:cNvPr id="54" name="object 50">
            <a:extLst>
              <a:ext uri="{FF2B5EF4-FFF2-40B4-BE49-F238E27FC236}">
                <a16:creationId xmlns:a16="http://schemas.microsoft.com/office/drawing/2014/main" id="{C91DFF60-217D-49E0-B604-C83994166921}"/>
              </a:ext>
            </a:extLst>
          </p:cNvPr>
          <p:cNvSpPr txBox="1"/>
          <p:nvPr/>
        </p:nvSpPr>
        <p:spPr>
          <a:xfrm>
            <a:off x="6819851" y="2542898"/>
            <a:ext cx="920115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8" dirty="0">
                <a:solidFill>
                  <a:srgbClr val="374050"/>
                </a:solidFill>
                <a:latin typeface="微软雅黑"/>
                <a:cs typeface="微软雅黑"/>
              </a:rPr>
              <a:t>窗口尺寸改变时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5" name="object 51">
            <a:extLst>
              <a:ext uri="{FF2B5EF4-FFF2-40B4-BE49-F238E27FC236}">
                <a16:creationId xmlns:a16="http://schemas.microsoft.com/office/drawing/2014/main" id="{9D22B423-9C99-4D84-9E96-C1EDCDF66DBC}"/>
              </a:ext>
            </a:extLst>
          </p:cNvPr>
          <p:cNvGrpSpPr/>
          <p:nvPr/>
        </p:nvGrpSpPr>
        <p:grpSpPr>
          <a:xfrm>
            <a:off x="6569655" y="3060026"/>
            <a:ext cx="171926" cy="1086803"/>
            <a:chOff x="8703119" y="4079885"/>
            <a:chExt cx="229235" cy="1449070"/>
          </a:xfrm>
        </p:grpSpPr>
        <p:pic>
          <p:nvPicPr>
            <p:cNvPr id="56" name="object 52">
              <a:extLst>
                <a:ext uri="{FF2B5EF4-FFF2-40B4-BE49-F238E27FC236}">
                  <a16:creationId xmlns:a16="http://schemas.microsoft.com/office/drawing/2014/main" id="{7CF986A3-4A3C-44F2-93E5-D18308843A77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03119" y="4079885"/>
              <a:ext cx="228778" cy="152519"/>
            </a:xfrm>
            <a:prstGeom prst="rect">
              <a:avLst/>
            </a:prstGeom>
          </p:spPr>
        </p:pic>
        <p:pic>
          <p:nvPicPr>
            <p:cNvPr id="57" name="object 53">
              <a:extLst>
                <a:ext uri="{FF2B5EF4-FFF2-40B4-BE49-F238E27FC236}">
                  <a16:creationId xmlns:a16="http://schemas.microsoft.com/office/drawing/2014/main" id="{673BEDB8-9BDC-4B09-872C-008251331007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703119" y="4728091"/>
              <a:ext cx="228778" cy="152519"/>
            </a:xfrm>
            <a:prstGeom prst="rect">
              <a:avLst/>
            </a:prstGeom>
          </p:spPr>
        </p:pic>
        <p:pic>
          <p:nvPicPr>
            <p:cNvPr id="58" name="object 54">
              <a:extLst>
                <a:ext uri="{FF2B5EF4-FFF2-40B4-BE49-F238E27FC236}">
                  <a16:creationId xmlns:a16="http://schemas.microsoft.com/office/drawing/2014/main" id="{556CCAEF-FF49-416D-B90F-78E696CD47C2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703119" y="5376296"/>
              <a:ext cx="228778" cy="152519"/>
            </a:xfrm>
            <a:prstGeom prst="rect">
              <a:avLst/>
            </a:prstGeom>
          </p:spPr>
        </p:pic>
      </p:grpSp>
      <p:sp>
        <p:nvSpPr>
          <p:cNvPr id="59" name="object 55">
            <a:extLst>
              <a:ext uri="{FF2B5EF4-FFF2-40B4-BE49-F238E27FC236}">
                <a16:creationId xmlns:a16="http://schemas.microsoft.com/office/drawing/2014/main" id="{D662A4AA-7AA1-48C9-815E-6BE9152A59F9}"/>
              </a:ext>
            </a:extLst>
          </p:cNvPr>
          <p:cNvSpPr txBox="1"/>
          <p:nvPr/>
        </p:nvSpPr>
        <p:spPr>
          <a:xfrm>
            <a:off x="6819852" y="3029053"/>
            <a:ext cx="66293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8" dirty="0">
                <a:solidFill>
                  <a:srgbClr val="374050"/>
                </a:solidFill>
                <a:latin typeface="微软雅黑"/>
                <a:cs typeface="微软雅黑"/>
              </a:rPr>
              <a:t>页面载入时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0" name="object 56">
            <a:extLst>
              <a:ext uri="{FF2B5EF4-FFF2-40B4-BE49-F238E27FC236}">
                <a16:creationId xmlns:a16="http://schemas.microsoft.com/office/drawing/2014/main" id="{D7915457-C30C-449D-BC69-7E34A1B9F557}"/>
              </a:ext>
            </a:extLst>
          </p:cNvPr>
          <p:cNvSpPr txBox="1"/>
          <p:nvPr/>
        </p:nvSpPr>
        <p:spPr>
          <a:xfrm>
            <a:off x="6819852" y="3515207"/>
            <a:ext cx="66293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8" dirty="0">
                <a:solidFill>
                  <a:srgbClr val="374050"/>
                </a:solidFill>
                <a:latin typeface="微软雅黑"/>
                <a:cs typeface="微软雅黑"/>
              </a:rPr>
              <a:t>窗口滚动时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1" name="object 57">
            <a:extLst>
              <a:ext uri="{FF2B5EF4-FFF2-40B4-BE49-F238E27FC236}">
                <a16:creationId xmlns:a16="http://schemas.microsoft.com/office/drawing/2014/main" id="{67AF26F0-BB0B-4643-ACED-077FF896FF5D}"/>
              </a:ext>
            </a:extLst>
          </p:cNvPr>
          <p:cNvSpPr txBox="1"/>
          <p:nvPr/>
        </p:nvSpPr>
        <p:spPr>
          <a:xfrm>
            <a:off x="6819851" y="4001362"/>
            <a:ext cx="920115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8" dirty="0">
                <a:solidFill>
                  <a:srgbClr val="374050"/>
                </a:solidFill>
                <a:latin typeface="微软雅黑"/>
                <a:cs typeface="微软雅黑"/>
              </a:rPr>
              <a:t>视图状态改变时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624239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元件触发事件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交互核心构成</a:t>
            </a:r>
          </a:p>
        </p:txBody>
      </p:sp>
      <p:grpSp>
        <p:nvGrpSpPr>
          <p:cNvPr id="26" name="object 4">
            <a:extLst>
              <a:ext uri="{FF2B5EF4-FFF2-40B4-BE49-F238E27FC236}">
                <a16:creationId xmlns:a16="http://schemas.microsoft.com/office/drawing/2014/main" id="{C22F80FE-6310-4539-A56C-8438386C0390}"/>
              </a:ext>
            </a:extLst>
          </p:cNvPr>
          <p:cNvGrpSpPr/>
          <p:nvPr/>
        </p:nvGrpSpPr>
        <p:grpSpPr>
          <a:xfrm>
            <a:off x="571947" y="1572853"/>
            <a:ext cx="400526" cy="400526"/>
            <a:chOff x="762595" y="2097137"/>
            <a:chExt cx="534035" cy="534035"/>
          </a:xfrm>
        </p:grpSpPr>
        <p:sp>
          <p:nvSpPr>
            <p:cNvPr id="27" name="object 5">
              <a:extLst>
                <a:ext uri="{FF2B5EF4-FFF2-40B4-BE49-F238E27FC236}">
                  <a16:creationId xmlns:a16="http://schemas.microsoft.com/office/drawing/2014/main" id="{0EE71122-0553-4CD6-9A86-978723AFE37F}"/>
                </a:ext>
              </a:extLst>
            </p:cNvPr>
            <p:cNvSpPr/>
            <p:nvPr/>
          </p:nvSpPr>
          <p:spPr>
            <a:xfrm>
              <a:off x="762595" y="209713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28" name="object 6">
              <a:extLst>
                <a:ext uri="{FF2B5EF4-FFF2-40B4-BE49-F238E27FC236}">
                  <a16:creationId xmlns:a16="http://schemas.microsoft.com/office/drawing/2014/main" id="{20CACF8A-B6CF-4B66-A1F7-240F3B737B7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2776" y="2211526"/>
              <a:ext cx="142986" cy="305038"/>
            </a:xfrm>
            <a:prstGeom prst="rect">
              <a:avLst/>
            </a:prstGeom>
          </p:spPr>
        </p:pic>
      </p:grpSp>
      <p:grpSp>
        <p:nvGrpSpPr>
          <p:cNvPr id="29" name="object 7">
            <a:extLst>
              <a:ext uri="{FF2B5EF4-FFF2-40B4-BE49-F238E27FC236}">
                <a16:creationId xmlns:a16="http://schemas.microsoft.com/office/drawing/2014/main" id="{C934C990-36D6-46ED-8AC8-622BA4BB970D}"/>
              </a:ext>
            </a:extLst>
          </p:cNvPr>
          <p:cNvGrpSpPr/>
          <p:nvPr/>
        </p:nvGrpSpPr>
        <p:grpSpPr>
          <a:xfrm>
            <a:off x="571947" y="2566610"/>
            <a:ext cx="400526" cy="400526"/>
            <a:chOff x="762595" y="3422146"/>
            <a:chExt cx="534035" cy="534035"/>
          </a:xfrm>
        </p:grpSpPr>
        <p:sp>
          <p:nvSpPr>
            <p:cNvPr id="30" name="object 8">
              <a:extLst>
                <a:ext uri="{FF2B5EF4-FFF2-40B4-BE49-F238E27FC236}">
                  <a16:creationId xmlns:a16="http://schemas.microsoft.com/office/drawing/2014/main" id="{646818A2-5E1A-461F-8E26-FC0B01121CCE}"/>
                </a:ext>
              </a:extLst>
            </p:cNvPr>
            <p:cNvSpPr/>
            <p:nvPr/>
          </p:nvSpPr>
          <p:spPr>
            <a:xfrm>
              <a:off x="762595" y="342214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1" name="object 9">
              <a:extLst>
                <a:ext uri="{FF2B5EF4-FFF2-40B4-BE49-F238E27FC236}">
                  <a16:creationId xmlns:a16="http://schemas.microsoft.com/office/drawing/2014/main" id="{4D968C30-B6BD-427E-ACC1-1E4EEE73CFE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581" y="3536535"/>
              <a:ext cx="257375" cy="305038"/>
            </a:xfrm>
            <a:prstGeom prst="rect">
              <a:avLst/>
            </a:prstGeom>
          </p:spPr>
        </p:pic>
      </p:grpSp>
      <p:grpSp>
        <p:nvGrpSpPr>
          <p:cNvPr id="32" name="object 10">
            <a:extLst>
              <a:ext uri="{FF2B5EF4-FFF2-40B4-BE49-F238E27FC236}">
                <a16:creationId xmlns:a16="http://schemas.microsoft.com/office/drawing/2014/main" id="{5C679151-EA36-429C-8C37-B3F4F1193A10}"/>
              </a:ext>
            </a:extLst>
          </p:cNvPr>
          <p:cNvGrpSpPr/>
          <p:nvPr/>
        </p:nvGrpSpPr>
        <p:grpSpPr>
          <a:xfrm>
            <a:off x="571947" y="3553218"/>
            <a:ext cx="400526" cy="400526"/>
            <a:chOff x="762595" y="4737623"/>
            <a:chExt cx="534035" cy="534035"/>
          </a:xfrm>
        </p:grpSpPr>
        <p:sp>
          <p:nvSpPr>
            <p:cNvPr id="33" name="object 11">
              <a:extLst>
                <a:ext uri="{FF2B5EF4-FFF2-40B4-BE49-F238E27FC236}">
                  <a16:creationId xmlns:a16="http://schemas.microsoft.com/office/drawing/2014/main" id="{B3995507-5DFE-4044-A51E-CA2686D03F6F}"/>
                </a:ext>
              </a:extLst>
            </p:cNvPr>
            <p:cNvSpPr/>
            <p:nvPr/>
          </p:nvSpPr>
          <p:spPr>
            <a:xfrm>
              <a:off x="762595" y="473762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BF4E3C2B-1868-4AAD-B7FA-EF40855A22B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581" y="4852012"/>
              <a:ext cx="257375" cy="305038"/>
            </a:xfrm>
            <a:prstGeom prst="rect">
              <a:avLst/>
            </a:prstGeom>
          </p:spPr>
        </p:pic>
      </p:grpSp>
      <p:sp>
        <p:nvSpPr>
          <p:cNvPr id="35" name="object 13">
            <a:extLst>
              <a:ext uri="{FF2B5EF4-FFF2-40B4-BE49-F238E27FC236}">
                <a16:creationId xmlns:a16="http://schemas.microsoft.com/office/drawing/2014/main" id="{817439CB-0343-40B6-9088-7CCCEFA0162C}"/>
              </a:ext>
            </a:extLst>
          </p:cNvPr>
          <p:cNvSpPr txBox="1">
            <a:spLocks/>
          </p:cNvSpPr>
          <p:nvPr/>
        </p:nvSpPr>
        <p:spPr>
          <a:xfrm>
            <a:off x="1079712" y="1374367"/>
            <a:ext cx="3853795" cy="2655281"/>
          </a:xfrm>
          <a:prstGeom prst="rect">
            <a:avLst/>
          </a:prstGeom>
        </p:spPr>
        <p:txBody>
          <a:bodyPr vert="horz" wrap="square" lIns="0" tIns="216855" rIns="0" bIns="0" rtlCol="0">
            <a:spAutoFit/>
          </a:bodyPr>
          <a:lstStyle>
            <a:lvl1pPr marL="0">
              <a:defRPr sz="1350" b="1" i="0">
                <a:solidFill>
                  <a:srgbClr val="1F2937"/>
                </a:solidFill>
                <a:latin typeface="微软雅黑"/>
                <a:ea typeface="+mn-ea"/>
                <a:cs typeface="微软雅黑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交互面板切换</a:t>
            </a:r>
          </a:p>
          <a:p>
            <a:pPr marL="9525" marR="3810" lvl="0" indent="0" defTabSz="914400" eaLnBrk="1" fontAlgn="auto" latinLnBrk="0" hangingPunct="1">
              <a:lnSpc>
                <a:spcPct val="139000"/>
              </a:lnSpc>
              <a:spcBef>
                <a:spcPts val="3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在工作区选中任意元件，右侧交互窗格将自动聚焦，即时显示当前元件可用的所有触发事件列表，便于快速配置。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事件类型分类</a:t>
            </a:r>
          </a:p>
          <a:p>
            <a:pPr marL="9525" marR="3810" lvl="0" indent="0" defTabSz="914400" eaLnBrk="1" fontAlgn="auto" latinLnBrk="0" hangingPunct="1">
              <a:lnSpc>
                <a:spcPct val="134400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系统内置事件主要划分为三大类：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0D948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鼠标交互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（如单击、悬停）、</a:t>
            </a:r>
            <a:r>
              <a:rPr kumimoji="0" lang="zh-CN" altLang="en-US" sz="938" b="1" i="0" u="none" strike="noStrike" kern="0" cap="none" spc="-15" normalizeH="0" baseline="0" noProof="0" dirty="0">
                <a:ln>
                  <a:noFill/>
                </a:ln>
                <a:solidFill>
                  <a:srgbClr val="0D948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键盘输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0D948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入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（按键响应）及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0D948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形状变化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（尺寸或位置改变）</a:t>
            </a:r>
            <a:r>
              <a:rPr kumimoji="0" lang="zh-CN" altLang="en-US" sz="938" b="0" i="0" u="none" strike="noStrike" kern="0" cap="none" spc="-38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高级元件专属</a:t>
            </a:r>
          </a:p>
          <a:p>
            <a:pPr marL="9525" marR="3810" lvl="0" indent="0" defTabSz="914400" eaLnBrk="1" fontAlgn="auto" latinLnBrk="0" hangingPunct="1">
              <a:lnSpc>
                <a:spcPct val="139000"/>
              </a:lnSpc>
              <a:spcBef>
                <a:spcPts val="3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动态面板（状态改变时）、中继器（每项加载时）及文本框（</a:t>
            </a:r>
            <a:r>
              <a:rPr kumimoji="0" lang="zh-CN" altLang="en-US" sz="938" b="0" i="0" u="none" strike="noStrike" kern="0" cap="none" spc="-11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文本改变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时）</a:t>
            </a: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等高级元件，拥有满足复杂逻辑的高频专属事件。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</p:txBody>
      </p:sp>
      <p:grpSp>
        <p:nvGrpSpPr>
          <p:cNvPr id="36" name="object 14">
            <a:extLst>
              <a:ext uri="{FF2B5EF4-FFF2-40B4-BE49-F238E27FC236}">
                <a16:creationId xmlns:a16="http://schemas.microsoft.com/office/drawing/2014/main" id="{21107BDE-3532-4B84-93E0-D15DD7299417}"/>
              </a:ext>
            </a:extLst>
          </p:cNvPr>
          <p:cNvGrpSpPr/>
          <p:nvPr/>
        </p:nvGrpSpPr>
        <p:grpSpPr>
          <a:xfrm>
            <a:off x="5583628" y="1370792"/>
            <a:ext cx="2995613" cy="3092768"/>
            <a:chOff x="7444837" y="1827723"/>
            <a:chExt cx="3994150" cy="4123690"/>
          </a:xfrm>
        </p:grpSpPr>
        <p:sp>
          <p:nvSpPr>
            <p:cNvPr id="37" name="object 15">
              <a:extLst>
                <a:ext uri="{FF2B5EF4-FFF2-40B4-BE49-F238E27FC236}">
                  <a16:creationId xmlns:a16="http://schemas.microsoft.com/office/drawing/2014/main" id="{08DF8DBF-D0BD-48C8-8068-4A12018CD96A}"/>
                </a:ext>
              </a:extLst>
            </p:cNvPr>
            <p:cNvSpPr/>
            <p:nvPr/>
          </p:nvSpPr>
          <p:spPr>
            <a:xfrm>
              <a:off x="7510062" y="1832489"/>
              <a:ext cx="3911600" cy="4114165"/>
            </a:xfrm>
            <a:custGeom>
              <a:avLst/>
              <a:gdLst/>
              <a:ahLst/>
              <a:cxnLst/>
              <a:rect l="l" t="t" r="r" b="b"/>
              <a:pathLst>
                <a:path w="3911600" h="4114165">
                  <a:moveTo>
                    <a:pt x="3768722" y="3991735"/>
                  </a:moveTo>
                  <a:lnTo>
                    <a:pt x="281974" y="4113495"/>
                  </a:lnTo>
                  <a:lnTo>
                    <a:pt x="274713" y="4113571"/>
                  </a:lnTo>
                  <a:lnTo>
                    <a:pt x="267475" y="4113291"/>
                  </a:lnTo>
                  <a:lnTo>
                    <a:pt x="225073" y="4104228"/>
                  </a:lnTo>
                  <a:lnTo>
                    <a:pt x="187126" y="4083249"/>
                  </a:lnTo>
                  <a:lnTo>
                    <a:pt x="156905" y="4052157"/>
                  </a:lnTo>
                  <a:lnTo>
                    <a:pt x="137008" y="4013631"/>
                  </a:lnTo>
                  <a:lnTo>
                    <a:pt x="129154" y="3970989"/>
                  </a:lnTo>
                  <a:lnTo>
                    <a:pt x="75" y="274655"/>
                  </a:lnTo>
                  <a:lnTo>
                    <a:pt x="0" y="267394"/>
                  </a:lnTo>
                  <a:lnTo>
                    <a:pt x="279" y="260156"/>
                  </a:lnTo>
                  <a:lnTo>
                    <a:pt x="9342" y="217754"/>
                  </a:lnTo>
                  <a:lnTo>
                    <a:pt x="30321" y="179807"/>
                  </a:lnTo>
                  <a:lnTo>
                    <a:pt x="61414" y="149586"/>
                  </a:lnTo>
                  <a:lnTo>
                    <a:pt x="99939" y="129689"/>
                  </a:lnTo>
                  <a:lnTo>
                    <a:pt x="142582" y="121835"/>
                  </a:lnTo>
                  <a:lnTo>
                    <a:pt x="3629330" y="75"/>
                  </a:lnTo>
                  <a:lnTo>
                    <a:pt x="3636590" y="0"/>
                  </a:lnTo>
                  <a:lnTo>
                    <a:pt x="3643828" y="279"/>
                  </a:lnTo>
                  <a:lnTo>
                    <a:pt x="3686230" y="9342"/>
                  </a:lnTo>
                  <a:lnTo>
                    <a:pt x="3724178" y="30321"/>
                  </a:lnTo>
                  <a:lnTo>
                    <a:pt x="3754399" y="61414"/>
                  </a:lnTo>
                  <a:lnTo>
                    <a:pt x="3774295" y="99939"/>
                  </a:lnTo>
                  <a:lnTo>
                    <a:pt x="3782149" y="142582"/>
                  </a:lnTo>
                  <a:lnTo>
                    <a:pt x="3911228" y="3838916"/>
                  </a:lnTo>
                  <a:lnTo>
                    <a:pt x="3911304" y="3846176"/>
                  </a:lnTo>
                  <a:lnTo>
                    <a:pt x="3911024" y="3853414"/>
                  </a:lnTo>
                  <a:lnTo>
                    <a:pt x="3901961" y="3895816"/>
                  </a:lnTo>
                  <a:lnTo>
                    <a:pt x="3880983" y="3933763"/>
                  </a:lnTo>
                  <a:lnTo>
                    <a:pt x="3849889" y="3963984"/>
                  </a:lnTo>
                  <a:lnTo>
                    <a:pt x="3811364" y="3983881"/>
                  </a:lnTo>
                  <a:lnTo>
                    <a:pt x="3768722" y="3991735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object 16">
              <a:extLst>
                <a:ext uri="{FF2B5EF4-FFF2-40B4-BE49-F238E27FC236}">
                  <a16:creationId xmlns:a16="http://schemas.microsoft.com/office/drawing/2014/main" id="{E27068D6-C494-40A8-83FC-E95674F8E006}"/>
                </a:ext>
              </a:extLst>
            </p:cNvPr>
            <p:cNvSpPr/>
            <p:nvPr/>
          </p:nvSpPr>
          <p:spPr>
            <a:xfrm>
              <a:off x="7510062" y="1832489"/>
              <a:ext cx="3911600" cy="4114165"/>
            </a:xfrm>
            <a:custGeom>
              <a:avLst/>
              <a:gdLst/>
              <a:ahLst/>
              <a:cxnLst/>
              <a:rect l="l" t="t" r="r" b="b"/>
              <a:pathLst>
                <a:path w="3911600" h="4114165">
                  <a:moveTo>
                    <a:pt x="129154" y="3970989"/>
                  </a:moveTo>
                  <a:lnTo>
                    <a:pt x="75" y="274655"/>
                  </a:lnTo>
                  <a:lnTo>
                    <a:pt x="0" y="267394"/>
                  </a:lnTo>
                  <a:lnTo>
                    <a:pt x="279" y="260156"/>
                  </a:lnTo>
                  <a:lnTo>
                    <a:pt x="9342" y="217754"/>
                  </a:lnTo>
                  <a:lnTo>
                    <a:pt x="30321" y="179807"/>
                  </a:lnTo>
                  <a:lnTo>
                    <a:pt x="61414" y="149586"/>
                  </a:lnTo>
                  <a:lnTo>
                    <a:pt x="99939" y="129689"/>
                  </a:lnTo>
                  <a:lnTo>
                    <a:pt x="142582" y="121835"/>
                  </a:lnTo>
                  <a:lnTo>
                    <a:pt x="3629330" y="75"/>
                  </a:lnTo>
                  <a:lnTo>
                    <a:pt x="3636590" y="0"/>
                  </a:lnTo>
                  <a:lnTo>
                    <a:pt x="3643828" y="279"/>
                  </a:lnTo>
                  <a:lnTo>
                    <a:pt x="3686230" y="9342"/>
                  </a:lnTo>
                  <a:lnTo>
                    <a:pt x="3724178" y="30321"/>
                  </a:lnTo>
                  <a:lnTo>
                    <a:pt x="3754399" y="61414"/>
                  </a:lnTo>
                  <a:lnTo>
                    <a:pt x="3774295" y="99939"/>
                  </a:lnTo>
                  <a:lnTo>
                    <a:pt x="3782149" y="142582"/>
                  </a:lnTo>
                  <a:lnTo>
                    <a:pt x="3911228" y="3838916"/>
                  </a:lnTo>
                  <a:lnTo>
                    <a:pt x="3911304" y="3846176"/>
                  </a:lnTo>
                  <a:lnTo>
                    <a:pt x="3911024" y="3853414"/>
                  </a:lnTo>
                  <a:lnTo>
                    <a:pt x="3901961" y="3895816"/>
                  </a:lnTo>
                  <a:lnTo>
                    <a:pt x="3880983" y="3933763"/>
                  </a:lnTo>
                  <a:lnTo>
                    <a:pt x="3849889" y="3963984"/>
                  </a:lnTo>
                  <a:lnTo>
                    <a:pt x="3811364" y="3983881"/>
                  </a:lnTo>
                  <a:lnTo>
                    <a:pt x="3768722" y="3991735"/>
                  </a:lnTo>
                  <a:lnTo>
                    <a:pt x="281974" y="4113495"/>
                  </a:lnTo>
                  <a:lnTo>
                    <a:pt x="274713" y="4113571"/>
                  </a:lnTo>
                  <a:lnTo>
                    <a:pt x="267475" y="4113291"/>
                  </a:lnTo>
                  <a:lnTo>
                    <a:pt x="225073" y="4104228"/>
                  </a:lnTo>
                  <a:lnTo>
                    <a:pt x="187126" y="4083249"/>
                  </a:lnTo>
                  <a:lnTo>
                    <a:pt x="156905" y="4052157"/>
                  </a:lnTo>
                  <a:lnTo>
                    <a:pt x="137008" y="4013631"/>
                  </a:lnTo>
                  <a:lnTo>
                    <a:pt x="129154" y="3970989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object 17">
              <a:extLst>
                <a:ext uri="{FF2B5EF4-FFF2-40B4-BE49-F238E27FC236}">
                  <a16:creationId xmlns:a16="http://schemas.microsoft.com/office/drawing/2014/main" id="{F54B0A0F-2637-4896-B689-1511F922581F}"/>
                </a:ext>
              </a:extLst>
            </p:cNvPr>
            <p:cNvSpPr/>
            <p:nvPr/>
          </p:nvSpPr>
          <p:spPr>
            <a:xfrm>
              <a:off x="7463901" y="2001812"/>
              <a:ext cx="3956050" cy="3775075"/>
            </a:xfrm>
            <a:custGeom>
              <a:avLst/>
              <a:gdLst/>
              <a:ahLst/>
              <a:cxnLst/>
              <a:rect l="l" t="t" r="r" b="b"/>
              <a:pathLst>
                <a:path w="3956050" h="3775075">
                  <a:moveTo>
                    <a:pt x="0" y="3679522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27919" y="27919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860638" y="0"/>
                  </a:lnTo>
                  <a:lnTo>
                    <a:pt x="3866897" y="0"/>
                  </a:lnTo>
                  <a:lnTo>
                    <a:pt x="3873096" y="610"/>
                  </a:lnTo>
                  <a:lnTo>
                    <a:pt x="3913597" y="16065"/>
                  </a:lnTo>
                  <a:lnTo>
                    <a:pt x="3918802" y="19542"/>
                  </a:lnTo>
                  <a:lnTo>
                    <a:pt x="3946311" y="53062"/>
                  </a:lnTo>
                  <a:lnTo>
                    <a:pt x="3948706" y="58845"/>
                  </a:lnTo>
                  <a:lnTo>
                    <a:pt x="3951102" y="64627"/>
                  </a:lnTo>
                  <a:lnTo>
                    <a:pt x="3955963" y="95324"/>
                  </a:lnTo>
                  <a:lnTo>
                    <a:pt x="3955963" y="3679522"/>
                  </a:lnTo>
                  <a:lnTo>
                    <a:pt x="3948706" y="3716001"/>
                  </a:lnTo>
                  <a:lnTo>
                    <a:pt x="3946311" y="3721783"/>
                  </a:lnTo>
                  <a:lnTo>
                    <a:pt x="3918802" y="3755304"/>
                  </a:lnTo>
                  <a:lnTo>
                    <a:pt x="3913597" y="3758781"/>
                  </a:lnTo>
                  <a:lnTo>
                    <a:pt x="3908394" y="3762258"/>
                  </a:lnTo>
                  <a:lnTo>
                    <a:pt x="3879235" y="3773014"/>
                  </a:lnTo>
                  <a:lnTo>
                    <a:pt x="3873096" y="3774236"/>
                  </a:lnTo>
                  <a:lnTo>
                    <a:pt x="3866897" y="3774846"/>
                  </a:lnTo>
                  <a:lnTo>
                    <a:pt x="3860638" y="3774846"/>
                  </a:lnTo>
                  <a:lnTo>
                    <a:pt x="95324" y="3774846"/>
                  </a:lnTo>
                  <a:lnTo>
                    <a:pt x="89065" y="3774846"/>
                  </a:lnTo>
                  <a:lnTo>
                    <a:pt x="82866" y="3774236"/>
                  </a:lnTo>
                  <a:lnTo>
                    <a:pt x="76727" y="3773015"/>
                  </a:lnTo>
                  <a:lnTo>
                    <a:pt x="70588" y="3771793"/>
                  </a:lnTo>
                  <a:lnTo>
                    <a:pt x="64627" y="3769985"/>
                  </a:lnTo>
                  <a:lnTo>
                    <a:pt x="58845" y="3767590"/>
                  </a:lnTo>
                  <a:lnTo>
                    <a:pt x="53062" y="3765194"/>
                  </a:lnTo>
                  <a:lnTo>
                    <a:pt x="19542" y="3737685"/>
                  </a:lnTo>
                  <a:lnTo>
                    <a:pt x="1831" y="3698119"/>
                  </a:lnTo>
                  <a:lnTo>
                    <a:pt x="0" y="3685781"/>
                  </a:lnTo>
                  <a:lnTo>
                    <a:pt x="0" y="3679522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object 18">
              <a:extLst>
                <a:ext uri="{FF2B5EF4-FFF2-40B4-BE49-F238E27FC236}">
                  <a16:creationId xmlns:a16="http://schemas.microsoft.com/office/drawing/2014/main" id="{E8BAA1D3-E9AE-446D-9EF8-ED37F467AB5E}"/>
                </a:ext>
              </a:extLst>
            </p:cNvPr>
            <p:cNvSpPr/>
            <p:nvPr/>
          </p:nvSpPr>
          <p:spPr>
            <a:xfrm>
              <a:off x="7482966" y="2020877"/>
              <a:ext cx="3917950" cy="3736975"/>
            </a:xfrm>
            <a:custGeom>
              <a:avLst/>
              <a:gdLst/>
              <a:ahLst/>
              <a:cxnLst/>
              <a:rect l="l" t="t" r="r" b="b"/>
              <a:pathLst>
                <a:path w="3917950" h="3736975">
                  <a:moveTo>
                    <a:pt x="3841574" y="3736717"/>
                  </a:moveTo>
                  <a:lnTo>
                    <a:pt x="76259" y="3736717"/>
                  </a:lnTo>
                  <a:lnTo>
                    <a:pt x="68747" y="3736354"/>
                  </a:lnTo>
                  <a:lnTo>
                    <a:pt x="27904" y="3719436"/>
                  </a:lnTo>
                  <a:lnTo>
                    <a:pt x="3264" y="3682561"/>
                  </a:lnTo>
                  <a:lnTo>
                    <a:pt x="0" y="3660457"/>
                  </a:lnTo>
                  <a:lnTo>
                    <a:pt x="0" y="76259"/>
                  </a:lnTo>
                  <a:lnTo>
                    <a:pt x="12839" y="33883"/>
                  </a:lnTo>
                  <a:lnTo>
                    <a:pt x="47076" y="5804"/>
                  </a:lnTo>
                  <a:lnTo>
                    <a:pt x="76259" y="0"/>
                  </a:lnTo>
                  <a:lnTo>
                    <a:pt x="3841574" y="0"/>
                  </a:lnTo>
                  <a:lnTo>
                    <a:pt x="3883948" y="12839"/>
                  </a:lnTo>
                  <a:lnTo>
                    <a:pt x="3912028" y="47075"/>
                  </a:lnTo>
                  <a:lnTo>
                    <a:pt x="3917834" y="76259"/>
                  </a:lnTo>
                  <a:lnTo>
                    <a:pt x="3917834" y="3660457"/>
                  </a:lnTo>
                  <a:lnTo>
                    <a:pt x="3904992" y="3702832"/>
                  </a:lnTo>
                  <a:lnTo>
                    <a:pt x="3870756" y="3730911"/>
                  </a:lnTo>
                  <a:lnTo>
                    <a:pt x="3841574" y="3736717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1" name="object 19">
              <a:extLst>
                <a:ext uri="{FF2B5EF4-FFF2-40B4-BE49-F238E27FC236}">
                  <a16:creationId xmlns:a16="http://schemas.microsoft.com/office/drawing/2014/main" id="{337AD9D0-2EA0-4807-8A0A-02EEA766C6C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82966" y="3212433"/>
              <a:ext cx="3917833" cy="13536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1403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元件命名小贴士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交互核心构成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73BB6841-A25F-43F3-926F-318B3FBE54C5}"/>
              </a:ext>
            </a:extLst>
          </p:cNvPr>
          <p:cNvSpPr/>
          <p:nvPr/>
        </p:nvSpPr>
        <p:spPr>
          <a:xfrm>
            <a:off x="1" y="4232404"/>
            <a:ext cx="2745581" cy="911066"/>
          </a:xfrm>
          <a:custGeom>
            <a:avLst/>
            <a:gdLst/>
            <a:ahLst/>
            <a:cxnLst/>
            <a:rect l="l" t="t" r="r" b="b"/>
            <a:pathLst>
              <a:path w="3660775" h="1214754">
                <a:moveTo>
                  <a:pt x="0" y="0"/>
                </a:moveTo>
                <a:lnTo>
                  <a:pt x="3660457" y="0"/>
                </a:lnTo>
                <a:lnTo>
                  <a:pt x="3660457" y="1214645"/>
                </a:lnTo>
                <a:lnTo>
                  <a:pt x="0" y="1214645"/>
                </a:lnTo>
                <a:lnTo>
                  <a:pt x="0" y="0"/>
                </a:lnTo>
                <a:close/>
              </a:path>
            </a:pathLst>
          </a:custGeom>
          <a:solidFill>
            <a:srgbClr val="EFF5FF">
              <a:alpha val="50000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12" name="object 9">
            <a:extLst>
              <a:ext uri="{FF2B5EF4-FFF2-40B4-BE49-F238E27FC236}">
                <a16:creationId xmlns:a16="http://schemas.microsoft.com/office/drawing/2014/main" id="{2050995D-8E88-4A64-9E61-9CF46AE067B6}"/>
              </a:ext>
            </a:extLst>
          </p:cNvPr>
          <p:cNvGrpSpPr/>
          <p:nvPr/>
        </p:nvGrpSpPr>
        <p:grpSpPr>
          <a:xfrm>
            <a:off x="571947" y="1265432"/>
            <a:ext cx="3138964" cy="1537335"/>
            <a:chOff x="762595" y="1687242"/>
            <a:chExt cx="4185285" cy="2049780"/>
          </a:xfrm>
        </p:grpSpPr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29FB2588-79B4-49C1-987E-F2C926E590F8}"/>
                </a:ext>
              </a:extLst>
            </p:cNvPr>
            <p:cNvSpPr/>
            <p:nvPr/>
          </p:nvSpPr>
          <p:spPr>
            <a:xfrm>
              <a:off x="800725" y="1687242"/>
              <a:ext cx="4147185" cy="2049780"/>
            </a:xfrm>
            <a:custGeom>
              <a:avLst/>
              <a:gdLst/>
              <a:ahLst/>
              <a:cxnLst/>
              <a:rect l="l" t="t" r="r" b="b"/>
              <a:pathLst>
                <a:path w="4147185" h="2049779">
                  <a:moveTo>
                    <a:pt x="4039733" y="2049474"/>
                  </a:moveTo>
                  <a:lnTo>
                    <a:pt x="71252" y="2049474"/>
                  </a:lnTo>
                  <a:lnTo>
                    <a:pt x="66293" y="2048742"/>
                  </a:lnTo>
                  <a:lnTo>
                    <a:pt x="29728" y="2026023"/>
                  </a:lnTo>
                  <a:lnTo>
                    <a:pt x="10070" y="1992391"/>
                  </a:lnTo>
                  <a:lnTo>
                    <a:pt x="488" y="1950035"/>
                  </a:lnTo>
                  <a:lnTo>
                    <a:pt x="0" y="1942596"/>
                  </a:lnTo>
                  <a:lnTo>
                    <a:pt x="0" y="193508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4039733" y="0"/>
                  </a:lnTo>
                  <a:lnTo>
                    <a:pt x="4082936" y="11581"/>
                  </a:lnTo>
                  <a:lnTo>
                    <a:pt x="4118419" y="38814"/>
                  </a:lnTo>
                  <a:lnTo>
                    <a:pt x="4140778" y="77553"/>
                  </a:lnTo>
                  <a:lnTo>
                    <a:pt x="4146611" y="106878"/>
                  </a:lnTo>
                  <a:lnTo>
                    <a:pt x="4146611" y="1942596"/>
                  </a:lnTo>
                  <a:lnTo>
                    <a:pt x="4135030" y="1985799"/>
                  </a:lnTo>
                  <a:lnTo>
                    <a:pt x="4107797" y="2021281"/>
                  </a:lnTo>
                  <a:lnTo>
                    <a:pt x="4069058" y="2043641"/>
                  </a:lnTo>
                  <a:lnTo>
                    <a:pt x="4047172" y="2048742"/>
                  </a:lnTo>
                  <a:lnTo>
                    <a:pt x="4039733" y="20494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E6C7489-294D-4CBB-B4D0-B8584E442048}"/>
                </a:ext>
              </a:extLst>
            </p:cNvPr>
            <p:cNvSpPr/>
            <p:nvPr/>
          </p:nvSpPr>
          <p:spPr>
            <a:xfrm>
              <a:off x="762595" y="1687507"/>
              <a:ext cx="109220" cy="2049145"/>
            </a:xfrm>
            <a:custGeom>
              <a:avLst/>
              <a:gdLst/>
              <a:ahLst/>
              <a:cxnLst/>
              <a:rect l="l" t="t" r="r" b="b"/>
              <a:pathLst>
                <a:path w="109219" h="2049145">
                  <a:moveTo>
                    <a:pt x="108888" y="2048943"/>
                  </a:moveTo>
                  <a:lnTo>
                    <a:pt x="70615" y="2040501"/>
                  </a:lnTo>
                  <a:lnTo>
                    <a:pt x="33503" y="2015705"/>
                  </a:lnTo>
                  <a:lnTo>
                    <a:pt x="8707" y="1978594"/>
                  </a:lnTo>
                  <a:lnTo>
                    <a:pt x="0" y="1934820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934820"/>
                  </a:lnTo>
                  <a:lnTo>
                    <a:pt x="79161" y="1978594"/>
                  </a:lnTo>
                  <a:lnTo>
                    <a:pt x="90211" y="2023288"/>
                  </a:lnTo>
                  <a:lnTo>
                    <a:pt x="104469" y="2046306"/>
                  </a:lnTo>
                  <a:lnTo>
                    <a:pt x="108888" y="2048943"/>
                  </a:lnTo>
                  <a:close/>
                </a:path>
              </a:pathLst>
            </a:custGeom>
            <a:solidFill>
              <a:srgbClr val="FACC1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2">
              <a:extLst>
                <a:ext uri="{FF2B5EF4-FFF2-40B4-BE49-F238E27FC236}">
                  <a16:creationId xmlns:a16="http://schemas.microsoft.com/office/drawing/2014/main" id="{E0806382-F04F-48D0-B6F1-8EAA5B08B2C4}"/>
                </a:ext>
              </a:extLst>
            </p:cNvPr>
            <p:cNvSpPr/>
            <p:nvPr/>
          </p:nvSpPr>
          <p:spPr>
            <a:xfrm>
              <a:off x="1143893" y="1992280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5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EF9C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3">
              <a:extLst>
                <a:ext uri="{FF2B5EF4-FFF2-40B4-BE49-F238E27FC236}">
                  <a16:creationId xmlns:a16="http://schemas.microsoft.com/office/drawing/2014/main" id="{9E7B30AD-6E4B-49CC-8052-7F7D94D3F67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8282" y="2087604"/>
              <a:ext cx="238311" cy="266908"/>
            </a:xfrm>
            <a:prstGeom prst="rect">
              <a:avLst/>
            </a:prstGeom>
          </p:spPr>
        </p:pic>
      </p:grpSp>
      <p:sp>
        <p:nvSpPr>
          <p:cNvPr id="17" name="object 14">
            <a:extLst>
              <a:ext uri="{FF2B5EF4-FFF2-40B4-BE49-F238E27FC236}">
                <a16:creationId xmlns:a16="http://schemas.microsoft.com/office/drawing/2014/main" id="{2F63C059-76C0-4DA4-A07E-85768D878F07}"/>
              </a:ext>
            </a:extLst>
          </p:cNvPr>
          <p:cNvSpPr txBox="1"/>
          <p:nvPr/>
        </p:nvSpPr>
        <p:spPr>
          <a:xfrm>
            <a:off x="1305952" y="1541881"/>
            <a:ext cx="2153603" cy="93294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规范命名习惯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1283"/>
              </a:spcBef>
            </a:pPr>
            <a:r>
              <a:rPr sz="938" kern="0" spc="-11" dirty="0">
                <a:solidFill>
                  <a:srgbClr val="4A5462"/>
                </a:solidFill>
                <a:latin typeface="微软雅黑"/>
                <a:cs typeface="微软雅黑"/>
              </a:rPr>
              <a:t>建议给元件命名为 </a:t>
            </a:r>
            <a:r>
              <a:rPr sz="938" b="1" kern="0" spc="-26" dirty="0">
                <a:solidFill>
                  <a:srgbClr val="1F2937"/>
                </a:solidFill>
                <a:latin typeface="微软雅黑"/>
                <a:cs typeface="微软雅黑"/>
              </a:rPr>
              <a:t>英文 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或 </a:t>
            </a:r>
            <a:r>
              <a:rPr sz="938" b="1" kern="0" spc="-26" dirty="0">
                <a:solidFill>
                  <a:srgbClr val="1F2937"/>
                </a:solidFill>
                <a:latin typeface="微软雅黑"/>
                <a:cs typeface="微软雅黑"/>
              </a:rPr>
              <a:t>拼音 </a:t>
            </a:r>
            <a:r>
              <a:rPr sz="938" kern="0" spc="-19" dirty="0">
                <a:solidFill>
                  <a:srgbClr val="4A5462"/>
                </a:solidFill>
                <a:latin typeface="微软雅黑"/>
                <a:cs typeface="微软雅黑"/>
              </a:rPr>
              <a:t>。避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免使用默认名称（如“矩形1”），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保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持命名清晰可读。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5">
            <a:extLst>
              <a:ext uri="{FF2B5EF4-FFF2-40B4-BE49-F238E27FC236}">
                <a16:creationId xmlns:a16="http://schemas.microsoft.com/office/drawing/2014/main" id="{D67C4676-2ECC-411B-83A0-6E3A6F9C28E4}"/>
              </a:ext>
            </a:extLst>
          </p:cNvPr>
          <p:cNvGrpSpPr/>
          <p:nvPr/>
        </p:nvGrpSpPr>
        <p:grpSpPr>
          <a:xfrm>
            <a:off x="571947" y="3031317"/>
            <a:ext cx="3138964" cy="1544479"/>
            <a:chOff x="762595" y="4041755"/>
            <a:chExt cx="4185285" cy="2059305"/>
          </a:xfrm>
        </p:grpSpPr>
        <p:sp>
          <p:nvSpPr>
            <p:cNvPr id="19" name="object 16">
              <a:extLst>
                <a:ext uri="{FF2B5EF4-FFF2-40B4-BE49-F238E27FC236}">
                  <a16:creationId xmlns:a16="http://schemas.microsoft.com/office/drawing/2014/main" id="{C14B7BDC-4B47-4F8B-AF47-00AD0AF7271B}"/>
                </a:ext>
              </a:extLst>
            </p:cNvPr>
            <p:cNvSpPr/>
            <p:nvPr/>
          </p:nvSpPr>
          <p:spPr>
            <a:xfrm>
              <a:off x="800725" y="4041755"/>
              <a:ext cx="4147185" cy="2059305"/>
            </a:xfrm>
            <a:custGeom>
              <a:avLst/>
              <a:gdLst/>
              <a:ahLst/>
              <a:cxnLst/>
              <a:rect l="l" t="t" r="r" b="b"/>
              <a:pathLst>
                <a:path w="4147185" h="2059304">
                  <a:moveTo>
                    <a:pt x="4039733" y="2059007"/>
                  </a:moveTo>
                  <a:lnTo>
                    <a:pt x="71252" y="2059007"/>
                  </a:lnTo>
                  <a:lnTo>
                    <a:pt x="66293" y="2058274"/>
                  </a:lnTo>
                  <a:lnTo>
                    <a:pt x="29728" y="2035556"/>
                  </a:lnTo>
                  <a:lnTo>
                    <a:pt x="10070" y="2001924"/>
                  </a:lnTo>
                  <a:lnTo>
                    <a:pt x="488" y="1959567"/>
                  </a:lnTo>
                  <a:lnTo>
                    <a:pt x="0" y="1952128"/>
                  </a:lnTo>
                  <a:lnTo>
                    <a:pt x="0" y="1944618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4039733" y="0"/>
                  </a:lnTo>
                  <a:lnTo>
                    <a:pt x="4082936" y="11581"/>
                  </a:lnTo>
                  <a:lnTo>
                    <a:pt x="4118419" y="38814"/>
                  </a:lnTo>
                  <a:lnTo>
                    <a:pt x="4140778" y="77553"/>
                  </a:lnTo>
                  <a:lnTo>
                    <a:pt x="4146611" y="106878"/>
                  </a:lnTo>
                  <a:lnTo>
                    <a:pt x="4146611" y="1952128"/>
                  </a:lnTo>
                  <a:lnTo>
                    <a:pt x="4135030" y="1995331"/>
                  </a:lnTo>
                  <a:lnTo>
                    <a:pt x="4107797" y="2030814"/>
                  </a:lnTo>
                  <a:lnTo>
                    <a:pt x="4069058" y="2053174"/>
                  </a:lnTo>
                  <a:lnTo>
                    <a:pt x="4047172" y="2058274"/>
                  </a:lnTo>
                  <a:lnTo>
                    <a:pt x="4039733" y="2059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7">
              <a:extLst>
                <a:ext uri="{FF2B5EF4-FFF2-40B4-BE49-F238E27FC236}">
                  <a16:creationId xmlns:a16="http://schemas.microsoft.com/office/drawing/2014/main" id="{3F971449-E45A-4FDD-ADF2-4D1070AF16D4}"/>
                </a:ext>
              </a:extLst>
            </p:cNvPr>
            <p:cNvSpPr/>
            <p:nvPr/>
          </p:nvSpPr>
          <p:spPr>
            <a:xfrm>
              <a:off x="762595" y="4042021"/>
              <a:ext cx="109220" cy="2058670"/>
            </a:xfrm>
            <a:custGeom>
              <a:avLst/>
              <a:gdLst/>
              <a:ahLst/>
              <a:cxnLst/>
              <a:rect l="l" t="t" r="r" b="b"/>
              <a:pathLst>
                <a:path w="109219" h="2058670">
                  <a:moveTo>
                    <a:pt x="108888" y="2058476"/>
                  </a:moveTo>
                  <a:lnTo>
                    <a:pt x="70614" y="2050034"/>
                  </a:lnTo>
                  <a:lnTo>
                    <a:pt x="33503" y="2025237"/>
                  </a:lnTo>
                  <a:lnTo>
                    <a:pt x="8707" y="1988126"/>
                  </a:lnTo>
                  <a:lnTo>
                    <a:pt x="0" y="1944352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944352"/>
                  </a:lnTo>
                  <a:lnTo>
                    <a:pt x="79161" y="1988126"/>
                  </a:lnTo>
                  <a:lnTo>
                    <a:pt x="90211" y="2032820"/>
                  </a:lnTo>
                  <a:lnTo>
                    <a:pt x="104469" y="2055839"/>
                  </a:lnTo>
                  <a:lnTo>
                    <a:pt x="108888" y="2058476"/>
                  </a:lnTo>
                  <a:close/>
                </a:path>
              </a:pathLst>
            </a:custGeom>
            <a:solidFill>
              <a:srgbClr val="60A5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8">
              <a:extLst>
                <a:ext uri="{FF2B5EF4-FFF2-40B4-BE49-F238E27FC236}">
                  <a16:creationId xmlns:a16="http://schemas.microsoft.com/office/drawing/2014/main" id="{3A20A98D-04C8-4E60-B0EB-207BE0DCCADD}"/>
                </a:ext>
              </a:extLst>
            </p:cNvPr>
            <p:cNvSpPr/>
            <p:nvPr/>
          </p:nvSpPr>
          <p:spPr>
            <a:xfrm>
              <a:off x="1143893" y="4346793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5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19">
              <a:extLst>
                <a:ext uri="{FF2B5EF4-FFF2-40B4-BE49-F238E27FC236}">
                  <a16:creationId xmlns:a16="http://schemas.microsoft.com/office/drawing/2014/main" id="{ECC4BE9D-351F-43EF-8EE7-821A78F80C1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7347" y="4442117"/>
              <a:ext cx="190648" cy="266908"/>
            </a:xfrm>
            <a:prstGeom prst="rect">
              <a:avLst/>
            </a:prstGeom>
          </p:spPr>
        </p:pic>
      </p:grpSp>
      <p:sp>
        <p:nvSpPr>
          <p:cNvPr id="23" name="object 20">
            <a:extLst>
              <a:ext uri="{FF2B5EF4-FFF2-40B4-BE49-F238E27FC236}">
                <a16:creationId xmlns:a16="http://schemas.microsoft.com/office/drawing/2014/main" id="{5615E893-9F7B-4B5C-91A9-EC22B2400026}"/>
              </a:ext>
            </a:extLst>
          </p:cNvPr>
          <p:cNvSpPr txBox="1"/>
          <p:nvPr/>
        </p:nvSpPr>
        <p:spPr>
          <a:xfrm>
            <a:off x="1305952" y="3307764"/>
            <a:ext cx="2135505" cy="94493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提升检索效率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6700"/>
              </a:lnSpc>
              <a:spcBef>
                <a:spcPts val="1256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规范的命名便于在添加交互事件时，</a:t>
            </a: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通过搜索框 </a:t>
            </a:r>
            <a:r>
              <a:rPr sz="938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快速查找 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对应元件，极大提升原型开发效率。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1">
            <a:extLst>
              <a:ext uri="{FF2B5EF4-FFF2-40B4-BE49-F238E27FC236}">
                <a16:creationId xmlns:a16="http://schemas.microsoft.com/office/drawing/2014/main" id="{6C310AC6-F021-489C-81BF-3C27C2978162}"/>
              </a:ext>
            </a:extLst>
          </p:cNvPr>
          <p:cNvGrpSpPr/>
          <p:nvPr/>
        </p:nvGrpSpPr>
        <p:grpSpPr>
          <a:xfrm>
            <a:off x="4053671" y="1093847"/>
            <a:ext cx="4697254" cy="3422333"/>
            <a:chOff x="5404894" y="1458463"/>
            <a:chExt cx="6263005" cy="4563110"/>
          </a:xfrm>
        </p:grpSpPr>
        <p:sp>
          <p:nvSpPr>
            <p:cNvPr id="25" name="object 22">
              <a:extLst>
                <a:ext uri="{FF2B5EF4-FFF2-40B4-BE49-F238E27FC236}">
                  <a16:creationId xmlns:a16="http://schemas.microsoft.com/office/drawing/2014/main" id="{E9FC9B38-E636-4D18-87A2-70099F03CF89}"/>
                </a:ext>
              </a:extLst>
            </p:cNvPr>
            <p:cNvSpPr/>
            <p:nvPr/>
          </p:nvSpPr>
          <p:spPr>
            <a:xfrm>
              <a:off x="5455601" y="1766906"/>
              <a:ext cx="5923280" cy="4254500"/>
            </a:xfrm>
            <a:custGeom>
              <a:avLst/>
              <a:gdLst/>
              <a:ahLst/>
              <a:cxnLst/>
              <a:rect l="l" t="t" r="r" b="b"/>
              <a:pathLst>
                <a:path w="5923280" h="4254500">
                  <a:moveTo>
                    <a:pt x="5570582" y="4254156"/>
                  </a:moveTo>
                  <a:lnTo>
                    <a:pt x="144537" y="3969789"/>
                  </a:lnTo>
                  <a:lnTo>
                    <a:pt x="100666" y="3960915"/>
                  </a:lnTo>
                  <a:lnTo>
                    <a:pt x="61263" y="3939685"/>
                  </a:lnTo>
                  <a:lnTo>
                    <a:pt x="29716" y="3907934"/>
                  </a:lnTo>
                  <a:lnTo>
                    <a:pt x="8748" y="3868390"/>
                  </a:lnTo>
                  <a:lnTo>
                    <a:pt x="158" y="3824464"/>
                  </a:lnTo>
                  <a:lnTo>
                    <a:pt x="0" y="3816989"/>
                  </a:lnTo>
                  <a:lnTo>
                    <a:pt x="209" y="3809497"/>
                  </a:lnTo>
                  <a:lnTo>
                    <a:pt x="192281" y="144537"/>
                  </a:lnTo>
                  <a:lnTo>
                    <a:pt x="201155" y="100666"/>
                  </a:lnTo>
                  <a:lnTo>
                    <a:pt x="222385" y="61263"/>
                  </a:lnTo>
                  <a:lnTo>
                    <a:pt x="254136" y="29716"/>
                  </a:lnTo>
                  <a:lnTo>
                    <a:pt x="293679" y="8748"/>
                  </a:lnTo>
                  <a:lnTo>
                    <a:pt x="337606" y="158"/>
                  </a:lnTo>
                  <a:lnTo>
                    <a:pt x="345081" y="0"/>
                  </a:lnTo>
                  <a:lnTo>
                    <a:pt x="352573" y="209"/>
                  </a:lnTo>
                  <a:lnTo>
                    <a:pt x="5778619" y="284576"/>
                  </a:lnTo>
                  <a:lnTo>
                    <a:pt x="5822488" y="293450"/>
                  </a:lnTo>
                  <a:lnTo>
                    <a:pt x="5861891" y="314679"/>
                  </a:lnTo>
                  <a:lnTo>
                    <a:pt x="5893438" y="346431"/>
                  </a:lnTo>
                  <a:lnTo>
                    <a:pt x="5914407" y="385974"/>
                  </a:lnTo>
                  <a:lnTo>
                    <a:pt x="5922997" y="429900"/>
                  </a:lnTo>
                  <a:lnTo>
                    <a:pt x="5923156" y="437376"/>
                  </a:lnTo>
                  <a:lnTo>
                    <a:pt x="5922947" y="444868"/>
                  </a:lnTo>
                  <a:lnTo>
                    <a:pt x="5730874" y="4109829"/>
                  </a:lnTo>
                  <a:lnTo>
                    <a:pt x="5721999" y="4153698"/>
                  </a:lnTo>
                  <a:lnTo>
                    <a:pt x="5700770" y="4193102"/>
                  </a:lnTo>
                  <a:lnTo>
                    <a:pt x="5669019" y="4224649"/>
                  </a:lnTo>
                  <a:lnTo>
                    <a:pt x="5629475" y="4245617"/>
                  </a:lnTo>
                  <a:lnTo>
                    <a:pt x="5585549" y="4254207"/>
                  </a:lnTo>
                  <a:lnTo>
                    <a:pt x="5578074" y="4254365"/>
                  </a:lnTo>
                  <a:lnTo>
                    <a:pt x="5570582" y="4254156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3">
              <a:extLst>
                <a:ext uri="{FF2B5EF4-FFF2-40B4-BE49-F238E27FC236}">
                  <a16:creationId xmlns:a16="http://schemas.microsoft.com/office/drawing/2014/main" id="{8DEEC6DD-A134-402A-ACBE-F49B728773FA}"/>
                </a:ext>
              </a:extLst>
            </p:cNvPr>
            <p:cNvSpPr/>
            <p:nvPr/>
          </p:nvSpPr>
          <p:spPr>
            <a:xfrm>
              <a:off x="5485485" y="1812750"/>
              <a:ext cx="5863590" cy="4162425"/>
            </a:xfrm>
            <a:custGeom>
              <a:avLst/>
              <a:gdLst/>
              <a:ahLst/>
              <a:cxnLst/>
              <a:rect l="l" t="t" r="r" b="b"/>
              <a:pathLst>
                <a:path w="5863590" h="4162425">
                  <a:moveTo>
                    <a:pt x="5716089" y="3972684"/>
                  </a:moveTo>
                  <a:lnTo>
                    <a:pt x="285908" y="4162311"/>
                  </a:lnTo>
                  <a:lnTo>
                    <a:pt x="278413" y="4162389"/>
                  </a:lnTo>
                  <a:lnTo>
                    <a:pt x="270942" y="4162100"/>
                  </a:lnTo>
                  <a:lnTo>
                    <a:pt x="227172" y="4152744"/>
                  </a:lnTo>
                  <a:lnTo>
                    <a:pt x="188000" y="4131089"/>
                  </a:lnTo>
                  <a:lnTo>
                    <a:pt x="156804" y="4098993"/>
                  </a:lnTo>
                  <a:lnTo>
                    <a:pt x="136266" y="4059225"/>
                  </a:lnTo>
                  <a:lnTo>
                    <a:pt x="128159" y="4015207"/>
                  </a:lnTo>
                  <a:lnTo>
                    <a:pt x="78" y="347453"/>
                  </a:lnTo>
                  <a:lnTo>
                    <a:pt x="0" y="339958"/>
                  </a:lnTo>
                  <a:lnTo>
                    <a:pt x="288" y="332487"/>
                  </a:lnTo>
                  <a:lnTo>
                    <a:pt x="9644" y="288717"/>
                  </a:lnTo>
                  <a:lnTo>
                    <a:pt x="31299" y="249546"/>
                  </a:lnTo>
                  <a:lnTo>
                    <a:pt x="63395" y="218350"/>
                  </a:lnTo>
                  <a:lnTo>
                    <a:pt x="103163" y="197811"/>
                  </a:lnTo>
                  <a:lnTo>
                    <a:pt x="147181" y="189704"/>
                  </a:lnTo>
                  <a:lnTo>
                    <a:pt x="5577363" y="78"/>
                  </a:lnTo>
                  <a:lnTo>
                    <a:pt x="5584857" y="0"/>
                  </a:lnTo>
                  <a:lnTo>
                    <a:pt x="5592329" y="288"/>
                  </a:lnTo>
                  <a:lnTo>
                    <a:pt x="5636098" y="9644"/>
                  </a:lnTo>
                  <a:lnTo>
                    <a:pt x="5675270" y="31299"/>
                  </a:lnTo>
                  <a:lnTo>
                    <a:pt x="5706465" y="63395"/>
                  </a:lnTo>
                  <a:lnTo>
                    <a:pt x="5727004" y="103163"/>
                  </a:lnTo>
                  <a:lnTo>
                    <a:pt x="5735112" y="147181"/>
                  </a:lnTo>
                  <a:lnTo>
                    <a:pt x="5863193" y="3814935"/>
                  </a:lnTo>
                  <a:lnTo>
                    <a:pt x="5863271" y="3822430"/>
                  </a:lnTo>
                  <a:lnTo>
                    <a:pt x="5862982" y="3829901"/>
                  </a:lnTo>
                  <a:lnTo>
                    <a:pt x="5853626" y="3873671"/>
                  </a:lnTo>
                  <a:lnTo>
                    <a:pt x="5831971" y="3912843"/>
                  </a:lnTo>
                  <a:lnTo>
                    <a:pt x="5799874" y="3944038"/>
                  </a:lnTo>
                  <a:lnTo>
                    <a:pt x="5760107" y="3964578"/>
                  </a:lnTo>
                  <a:lnTo>
                    <a:pt x="5716089" y="397268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4">
              <a:extLst>
                <a:ext uri="{FF2B5EF4-FFF2-40B4-BE49-F238E27FC236}">
                  <a16:creationId xmlns:a16="http://schemas.microsoft.com/office/drawing/2014/main" id="{1EBC497D-D57D-4E53-B307-8005D0A7CDEB}"/>
                </a:ext>
              </a:extLst>
            </p:cNvPr>
            <p:cNvSpPr/>
            <p:nvPr/>
          </p:nvSpPr>
          <p:spPr>
            <a:xfrm>
              <a:off x="5423959" y="2001812"/>
              <a:ext cx="5996305" cy="3775075"/>
            </a:xfrm>
            <a:custGeom>
              <a:avLst/>
              <a:gdLst/>
              <a:ahLst/>
              <a:cxnLst/>
              <a:rect l="l" t="t" r="r" b="b"/>
              <a:pathLst>
                <a:path w="5996305" h="3775075">
                  <a:moveTo>
                    <a:pt x="5906840" y="3774846"/>
                  </a:moveTo>
                  <a:lnTo>
                    <a:pt x="89065" y="3774846"/>
                  </a:lnTo>
                  <a:lnTo>
                    <a:pt x="82866" y="3774236"/>
                  </a:lnTo>
                  <a:lnTo>
                    <a:pt x="37160" y="3755304"/>
                  </a:lnTo>
                  <a:lnTo>
                    <a:pt x="9651" y="3721784"/>
                  </a:lnTo>
                  <a:lnTo>
                    <a:pt x="0" y="3685781"/>
                  </a:lnTo>
                  <a:lnTo>
                    <a:pt x="0" y="3679522"/>
                  </a:lnTo>
                  <a:lnTo>
                    <a:pt x="0" y="89065"/>
                  </a:lnTo>
                  <a:lnTo>
                    <a:pt x="12587" y="47569"/>
                  </a:lnTo>
                  <a:lnTo>
                    <a:pt x="47569" y="12587"/>
                  </a:lnTo>
                  <a:lnTo>
                    <a:pt x="89065" y="0"/>
                  </a:lnTo>
                  <a:lnTo>
                    <a:pt x="5906840" y="0"/>
                  </a:lnTo>
                  <a:lnTo>
                    <a:pt x="5948335" y="12587"/>
                  </a:lnTo>
                  <a:lnTo>
                    <a:pt x="5983317" y="47569"/>
                  </a:lnTo>
                  <a:lnTo>
                    <a:pt x="5995905" y="89065"/>
                  </a:lnTo>
                  <a:lnTo>
                    <a:pt x="5995905" y="3685781"/>
                  </a:lnTo>
                  <a:lnTo>
                    <a:pt x="5983317" y="3727277"/>
                  </a:lnTo>
                  <a:lnTo>
                    <a:pt x="5948336" y="3762258"/>
                  </a:lnTo>
                  <a:lnTo>
                    <a:pt x="5913039" y="3774236"/>
                  </a:lnTo>
                  <a:lnTo>
                    <a:pt x="5906840" y="37748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5">
              <a:extLst>
                <a:ext uri="{FF2B5EF4-FFF2-40B4-BE49-F238E27FC236}">
                  <a16:creationId xmlns:a16="http://schemas.microsoft.com/office/drawing/2014/main" id="{5D67037F-16FB-4716-86DD-83FE28049C67}"/>
                </a:ext>
              </a:extLst>
            </p:cNvPr>
            <p:cNvSpPr/>
            <p:nvPr/>
          </p:nvSpPr>
          <p:spPr>
            <a:xfrm>
              <a:off x="5423959" y="2001812"/>
              <a:ext cx="5996305" cy="3775075"/>
            </a:xfrm>
            <a:custGeom>
              <a:avLst/>
              <a:gdLst/>
              <a:ahLst/>
              <a:cxnLst/>
              <a:rect l="l" t="t" r="r" b="b"/>
              <a:pathLst>
                <a:path w="5996305" h="3775075">
                  <a:moveTo>
                    <a:pt x="0" y="3679522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16065" y="42365"/>
                  </a:lnTo>
                  <a:lnTo>
                    <a:pt x="19542" y="37160"/>
                  </a:lnTo>
                  <a:lnTo>
                    <a:pt x="23494" y="32345"/>
                  </a:lnTo>
                  <a:lnTo>
                    <a:pt x="27919" y="27919"/>
                  </a:lnTo>
                  <a:lnTo>
                    <a:pt x="32345" y="23494"/>
                  </a:lnTo>
                  <a:lnTo>
                    <a:pt x="37160" y="19542"/>
                  </a:lnTo>
                  <a:lnTo>
                    <a:pt x="42365" y="16065"/>
                  </a:lnTo>
                  <a:lnTo>
                    <a:pt x="47569" y="12587"/>
                  </a:lnTo>
                  <a:lnTo>
                    <a:pt x="53062" y="9651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5900581" y="0"/>
                  </a:lnTo>
                  <a:lnTo>
                    <a:pt x="5906840" y="0"/>
                  </a:lnTo>
                  <a:lnTo>
                    <a:pt x="5913039" y="610"/>
                  </a:lnTo>
                  <a:lnTo>
                    <a:pt x="5919178" y="1831"/>
                  </a:lnTo>
                  <a:lnTo>
                    <a:pt x="5925316" y="3052"/>
                  </a:lnTo>
                  <a:lnTo>
                    <a:pt x="5931277" y="4860"/>
                  </a:lnTo>
                  <a:lnTo>
                    <a:pt x="5937060" y="7256"/>
                  </a:lnTo>
                  <a:lnTo>
                    <a:pt x="5942842" y="9651"/>
                  </a:lnTo>
                  <a:lnTo>
                    <a:pt x="5967985" y="27919"/>
                  </a:lnTo>
                  <a:lnTo>
                    <a:pt x="5972411" y="32345"/>
                  </a:lnTo>
                  <a:lnTo>
                    <a:pt x="5992852" y="70588"/>
                  </a:lnTo>
                  <a:lnTo>
                    <a:pt x="5995905" y="89065"/>
                  </a:lnTo>
                  <a:lnTo>
                    <a:pt x="5995905" y="95324"/>
                  </a:lnTo>
                  <a:lnTo>
                    <a:pt x="5995905" y="3679522"/>
                  </a:lnTo>
                  <a:lnTo>
                    <a:pt x="5995905" y="3685781"/>
                  </a:lnTo>
                  <a:lnTo>
                    <a:pt x="5995294" y="3691980"/>
                  </a:lnTo>
                  <a:lnTo>
                    <a:pt x="5994073" y="3698119"/>
                  </a:lnTo>
                  <a:lnTo>
                    <a:pt x="5992852" y="3704258"/>
                  </a:lnTo>
                  <a:lnTo>
                    <a:pt x="5991044" y="3710218"/>
                  </a:lnTo>
                  <a:lnTo>
                    <a:pt x="5988648" y="3716001"/>
                  </a:lnTo>
                  <a:lnTo>
                    <a:pt x="5986253" y="3721784"/>
                  </a:lnTo>
                  <a:lnTo>
                    <a:pt x="5983317" y="3727277"/>
                  </a:lnTo>
                  <a:lnTo>
                    <a:pt x="5979839" y="3732481"/>
                  </a:lnTo>
                  <a:lnTo>
                    <a:pt x="5976362" y="3737685"/>
                  </a:lnTo>
                  <a:lnTo>
                    <a:pt x="5953540" y="3758781"/>
                  </a:lnTo>
                  <a:lnTo>
                    <a:pt x="5948336" y="3762258"/>
                  </a:lnTo>
                  <a:lnTo>
                    <a:pt x="5942842" y="3765195"/>
                  </a:lnTo>
                  <a:lnTo>
                    <a:pt x="5937060" y="3767590"/>
                  </a:lnTo>
                  <a:lnTo>
                    <a:pt x="5931277" y="3769985"/>
                  </a:lnTo>
                  <a:lnTo>
                    <a:pt x="5925316" y="3771793"/>
                  </a:lnTo>
                  <a:lnTo>
                    <a:pt x="5919178" y="3773014"/>
                  </a:lnTo>
                  <a:lnTo>
                    <a:pt x="5913039" y="3774236"/>
                  </a:lnTo>
                  <a:lnTo>
                    <a:pt x="5906840" y="3774846"/>
                  </a:lnTo>
                  <a:lnTo>
                    <a:pt x="5900581" y="3774846"/>
                  </a:lnTo>
                  <a:lnTo>
                    <a:pt x="95324" y="3774846"/>
                  </a:lnTo>
                  <a:lnTo>
                    <a:pt x="89065" y="3774846"/>
                  </a:lnTo>
                  <a:lnTo>
                    <a:pt x="82866" y="3774236"/>
                  </a:lnTo>
                  <a:lnTo>
                    <a:pt x="76727" y="3773014"/>
                  </a:lnTo>
                  <a:lnTo>
                    <a:pt x="70588" y="3771793"/>
                  </a:lnTo>
                  <a:lnTo>
                    <a:pt x="64627" y="3769985"/>
                  </a:lnTo>
                  <a:lnTo>
                    <a:pt x="58845" y="3767590"/>
                  </a:lnTo>
                  <a:lnTo>
                    <a:pt x="53062" y="3765195"/>
                  </a:lnTo>
                  <a:lnTo>
                    <a:pt x="47569" y="3762258"/>
                  </a:lnTo>
                  <a:lnTo>
                    <a:pt x="42365" y="3758781"/>
                  </a:lnTo>
                  <a:lnTo>
                    <a:pt x="37160" y="3755304"/>
                  </a:lnTo>
                  <a:lnTo>
                    <a:pt x="16065" y="3732481"/>
                  </a:lnTo>
                  <a:lnTo>
                    <a:pt x="12587" y="3727277"/>
                  </a:lnTo>
                  <a:lnTo>
                    <a:pt x="0" y="3685781"/>
                  </a:lnTo>
                  <a:lnTo>
                    <a:pt x="0" y="3679522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6">
              <a:extLst>
                <a:ext uri="{FF2B5EF4-FFF2-40B4-BE49-F238E27FC236}">
                  <a16:creationId xmlns:a16="http://schemas.microsoft.com/office/drawing/2014/main" id="{3D099E28-7545-4AA4-BBE5-9F3846A4092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43024" y="2020878"/>
              <a:ext cx="5957776" cy="3736717"/>
            </a:xfrm>
            <a:prstGeom prst="rect">
              <a:avLst/>
            </a:prstGeom>
          </p:spPr>
        </p:pic>
        <p:pic>
          <p:nvPicPr>
            <p:cNvPr id="30" name="object 27">
              <a:extLst>
                <a:ext uri="{FF2B5EF4-FFF2-40B4-BE49-F238E27FC236}">
                  <a16:creationId xmlns:a16="http://schemas.microsoft.com/office/drawing/2014/main" id="{1809EB9A-A830-421A-B7B3-FEF65176EB0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05113" y="1458463"/>
              <a:ext cx="762595" cy="7625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0664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动作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交互核心构成</a:t>
            </a:r>
          </a:p>
        </p:txBody>
      </p:sp>
      <p:sp>
        <p:nvSpPr>
          <p:cNvPr id="36" name="bg object 17">
            <a:extLst>
              <a:ext uri="{FF2B5EF4-FFF2-40B4-BE49-F238E27FC236}">
                <a16:creationId xmlns:a16="http://schemas.microsoft.com/office/drawing/2014/main" id="{B8F1A4BD-6C99-4E06-9ED9-58A622C6E07D}"/>
              </a:ext>
            </a:extLst>
          </p:cNvPr>
          <p:cNvSpPr/>
          <p:nvPr/>
        </p:nvSpPr>
        <p:spPr>
          <a:xfrm>
            <a:off x="2173397" y="1830229"/>
            <a:ext cx="2402205" cy="1029653"/>
          </a:xfrm>
          <a:custGeom>
            <a:avLst/>
            <a:gdLst/>
            <a:ahLst/>
            <a:cxnLst/>
            <a:rect l="l" t="t" r="r" b="b"/>
            <a:pathLst>
              <a:path w="3202940" h="1372870">
                <a:moveTo>
                  <a:pt x="3202900" y="1372671"/>
                </a:moveTo>
                <a:lnTo>
                  <a:pt x="0" y="0"/>
                </a:lnTo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7" name="bg object 18">
            <a:extLst>
              <a:ext uri="{FF2B5EF4-FFF2-40B4-BE49-F238E27FC236}">
                <a16:creationId xmlns:a16="http://schemas.microsoft.com/office/drawing/2014/main" id="{42601241-4C4E-426C-99FD-166C143399EA}"/>
              </a:ext>
            </a:extLst>
          </p:cNvPr>
          <p:cNvSpPr/>
          <p:nvPr/>
        </p:nvSpPr>
        <p:spPr>
          <a:xfrm>
            <a:off x="2170580" y="1823657"/>
            <a:ext cx="2407920" cy="1042988"/>
          </a:xfrm>
          <a:custGeom>
            <a:avLst/>
            <a:gdLst/>
            <a:ahLst/>
            <a:cxnLst/>
            <a:rect l="l" t="t" r="r" b="b"/>
            <a:pathLst>
              <a:path w="3210560" h="1390650">
                <a:moveTo>
                  <a:pt x="3202900" y="1390194"/>
                </a:moveTo>
                <a:lnTo>
                  <a:pt x="3132807" y="1360154"/>
                </a:lnTo>
                <a:lnTo>
                  <a:pt x="3140317" y="1342631"/>
                </a:lnTo>
                <a:lnTo>
                  <a:pt x="3210410" y="1372671"/>
                </a:lnTo>
                <a:lnTo>
                  <a:pt x="3202900" y="1390194"/>
                </a:lnTo>
                <a:close/>
              </a:path>
              <a:path w="3210560" h="1390650">
                <a:moveTo>
                  <a:pt x="3097760" y="1345134"/>
                </a:moveTo>
                <a:lnTo>
                  <a:pt x="3027666" y="1315094"/>
                </a:lnTo>
                <a:lnTo>
                  <a:pt x="3035176" y="1297571"/>
                </a:lnTo>
                <a:lnTo>
                  <a:pt x="3105270" y="1327611"/>
                </a:lnTo>
                <a:lnTo>
                  <a:pt x="3097760" y="1345134"/>
                </a:lnTo>
                <a:close/>
              </a:path>
              <a:path w="3210560" h="1390650">
                <a:moveTo>
                  <a:pt x="2992619" y="1300074"/>
                </a:moveTo>
                <a:lnTo>
                  <a:pt x="2922526" y="1270034"/>
                </a:lnTo>
                <a:lnTo>
                  <a:pt x="2930036" y="1252511"/>
                </a:lnTo>
                <a:lnTo>
                  <a:pt x="3000129" y="1282551"/>
                </a:lnTo>
                <a:lnTo>
                  <a:pt x="2992619" y="1300074"/>
                </a:lnTo>
                <a:close/>
              </a:path>
              <a:path w="3210560" h="1390650">
                <a:moveTo>
                  <a:pt x="2887479" y="1255014"/>
                </a:moveTo>
                <a:lnTo>
                  <a:pt x="2817385" y="1224974"/>
                </a:lnTo>
                <a:lnTo>
                  <a:pt x="2824895" y="1207451"/>
                </a:lnTo>
                <a:lnTo>
                  <a:pt x="2894989" y="1237491"/>
                </a:lnTo>
                <a:lnTo>
                  <a:pt x="2887479" y="1255014"/>
                </a:lnTo>
                <a:close/>
              </a:path>
              <a:path w="3210560" h="1390650">
                <a:moveTo>
                  <a:pt x="2782339" y="1209954"/>
                </a:moveTo>
                <a:lnTo>
                  <a:pt x="2712245" y="1179914"/>
                </a:lnTo>
                <a:lnTo>
                  <a:pt x="2719755" y="1162390"/>
                </a:lnTo>
                <a:lnTo>
                  <a:pt x="2789849" y="1192431"/>
                </a:lnTo>
                <a:lnTo>
                  <a:pt x="2782339" y="1209954"/>
                </a:lnTo>
                <a:close/>
              </a:path>
              <a:path w="3210560" h="1390650">
                <a:moveTo>
                  <a:pt x="2677198" y="1164894"/>
                </a:moveTo>
                <a:lnTo>
                  <a:pt x="2607105" y="1134854"/>
                </a:lnTo>
                <a:lnTo>
                  <a:pt x="2614615" y="1117330"/>
                </a:lnTo>
                <a:lnTo>
                  <a:pt x="2684708" y="1147370"/>
                </a:lnTo>
                <a:lnTo>
                  <a:pt x="2677198" y="1164894"/>
                </a:lnTo>
                <a:close/>
              </a:path>
              <a:path w="3210560" h="1390650">
                <a:moveTo>
                  <a:pt x="2572058" y="1119834"/>
                </a:moveTo>
                <a:lnTo>
                  <a:pt x="2501964" y="1089793"/>
                </a:lnTo>
                <a:lnTo>
                  <a:pt x="2509474" y="1072270"/>
                </a:lnTo>
                <a:lnTo>
                  <a:pt x="2579568" y="1102310"/>
                </a:lnTo>
                <a:lnTo>
                  <a:pt x="2572058" y="1119834"/>
                </a:lnTo>
                <a:close/>
              </a:path>
              <a:path w="3210560" h="1390650">
                <a:moveTo>
                  <a:pt x="2466917" y="1074774"/>
                </a:moveTo>
                <a:lnTo>
                  <a:pt x="2396824" y="1044733"/>
                </a:lnTo>
                <a:lnTo>
                  <a:pt x="2404334" y="1027210"/>
                </a:lnTo>
                <a:lnTo>
                  <a:pt x="2474427" y="1057250"/>
                </a:lnTo>
                <a:lnTo>
                  <a:pt x="2466917" y="1074774"/>
                </a:lnTo>
                <a:close/>
              </a:path>
              <a:path w="3210560" h="1390650">
                <a:moveTo>
                  <a:pt x="2361777" y="1029713"/>
                </a:moveTo>
                <a:lnTo>
                  <a:pt x="2291683" y="999673"/>
                </a:lnTo>
                <a:lnTo>
                  <a:pt x="2299194" y="982150"/>
                </a:lnTo>
                <a:lnTo>
                  <a:pt x="2369287" y="1012190"/>
                </a:lnTo>
                <a:lnTo>
                  <a:pt x="2361777" y="1029713"/>
                </a:lnTo>
                <a:close/>
              </a:path>
              <a:path w="3210560" h="1390650">
                <a:moveTo>
                  <a:pt x="2256637" y="984653"/>
                </a:moveTo>
                <a:lnTo>
                  <a:pt x="2186543" y="954613"/>
                </a:lnTo>
                <a:lnTo>
                  <a:pt x="2194053" y="937090"/>
                </a:lnTo>
                <a:lnTo>
                  <a:pt x="2264147" y="967130"/>
                </a:lnTo>
                <a:lnTo>
                  <a:pt x="2256637" y="984653"/>
                </a:lnTo>
                <a:close/>
              </a:path>
              <a:path w="3210560" h="1390650">
                <a:moveTo>
                  <a:pt x="2151496" y="939593"/>
                </a:moveTo>
                <a:lnTo>
                  <a:pt x="2081403" y="909553"/>
                </a:lnTo>
                <a:lnTo>
                  <a:pt x="2088913" y="892029"/>
                </a:lnTo>
                <a:lnTo>
                  <a:pt x="2159006" y="922070"/>
                </a:lnTo>
                <a:lnTo>
                  <a:pt x="2151496" y="939593"/>
                </a:lnTo>
                <a:close/>
              </a:path>
              <a:path w="3210560" h="1390650">
                <a:moveTo>
                  <a:pt x="2046356" y="894533"/>
                </a:moveTo>
                <a:lnTo>
                  <a:pt x="1976263" y="864493"/>
                </a:lnTo>
                <a:lnTo>
                  <a:pt x="1983773" y="846969"/>
                </a:lnTo>
                <a:lnTo>
                  <a:pt x="2053866" y="877009"/>
                </a:lnTo>
                <a:lnTo>
                  <a:pt x="2046356" y="894533"/>
                </a:lnTo>
                <a:close/>
              </a:path>
              <a:path w="3210560" h="1390650">
                <a:moveTo>
                  <a:pt x="1941216" y="849473"/>
                </a:moveTo>
                <a:lnTo>
                  <a:pt x="1871122" y="819433"/>
                </a:lnTo>
                <a:lnTo>
                  <a:pt x="1878632" y="801909"/>
                </a:lnTo>
                <a:lnTo>
                  <a:pt x="1948726" y="831949"/>
                </a:lnTo>
                <a:lnTo>
                  <a:pt x="1941216" y="849473"/>
                </a:lnTo>
                <a:close/>
              </a:path>
              <a:path w="3210560" h="1390650">
                <a:moveTo>
                  <a:pt x="1836075" y="804412"/>
                </a:moveTo>
                <a:lnTo>
                  <a:pt x="1765982" y="774372"/>
                </a:lnTo>
                <a:lnTo>
                  <a:pt x="1773492" y="756849"/>
                </a:lnTo>
                <a:lnTo>
                  <a:pt x="1843585" y="786889"/>
                </a:lnTo>
                <a:lnTo>
                  <a:pt x="1836075" y="804412"/>
                </a:lnTo>
                <a:close/>
              </a:path>
              <a:path w="3210560" h="1390650">
                <a:moveTo>
                  <a:pt x="1730935" y="759352"/>
                </a:moveTo>
                <a:lnTo>
                  <a:pt x="1660841" y="729312"/>
                </a:lnTo>
                <a:lnTo>
                  <a:pt x="1668351" y="711789"/>
                </a:lnTo>
                <a:lnTo>
                  <a:pt x="1738445" y="741829"/>
                </a:lnTo>
                <a:lnTo>
                  <a:pt x="1730935" y="759352"/>
                </a:lnTo>
                <a:close/>
              </a:path>
              <a:path w="3210560" h="1390650">
                <a:moveTo>
                  <a:pt x="1625795" y="714292"/>
                </a:moveTo>
                <a:lnTo>
                  <a:pt x="1555701" y="684252"/>
                </a:lnTo>
                <a:lnTo>
                  <a:pt x="1563211" y="666729"/>
                </a:lnTo>
                <a:lnTo>
                  <a:pt x="1633305" y="696769"/>
                </a:lnTo>
                <a:lnTo>
                  <a:pt x="1625795" y="714292"/>
                </a:lnTo>
                <a:close/>
              </a:path>
              <a:path w="3210560" h="1390650">
                <a:moveTo>
                  <a:pt x="1520654" y="669232"/>
                </a:moveTo>
                <a:lnTo>
                  <a:pt x="1450561" y="639192"/>
                </a:lnTo>
                <a:lnTo>
                  <a:pt x="1458071" y="621668"/>
                </a:lnTo>
                <a:lnTo>
                  <a:pt x="1528164" y="651709"/>
                </a:lnTo>
                <a:lnTo>
                  <a:pt x="1520654" y="669232"/>
                </a:lnTo>
                <a:close/>
              </a:path>
              <a:path w="3210560" h="1390650">
                <a:moveTo>
                  <a:pt x="1415514" y="624172"/>
                </a:moveTo>
                <a:lnTo>
                  <a:pt x="1345420" y="594132"/>
                </a:lnTo>
                <a:lnTo>
                  <a:pt x="1352930" y="576608"/>
                </a:lnTo>
                <a:lnTo>
                  <a:pt x="1423024" y="606648"/>
                </a:lnTo>
                <a:lnTo>
                  <a:pt x="1415514" y="624172"/>
                </a:lnTo>
                <a:close/>
              </a:path>
              <a:path w="3210560" h="1390650">
                <a:moveTo>
                  <a:pt x="1310373" y="579112"/>
                </a:moveTo>
                <a:lnTo>
                  <a:pt x="1240280" y="549072"/>
                </a:lnTo>
                <a:lnTo>
                  <a:pt x="1247790" y="531548"/>
                </a:lnTo>
                <a:lnTo>
                  <a:pt x="1317883" y="561588"/>
                </a:lnTo>
                <a:lnTo>
                  <a:pt x="1310373" y="579112"/>
                </a:lnTo>
                <a:close/>
              </a:path>
              <a:path w="3210560" h="1390650">
                <a:moveTo>
                  <a:pt x="1205233" y="534052"/>
                </a:moveTo>
                <a:lnTo>
                  <a:pt x="1135140" y="504011"/>
                </a:lnTo>
                <a:lnTo>
                  <a:pt x="1142650" y="486488"/>
                </a:lnTo>
                <a:lnTo>
                  <a:pt x="1212743" y="516528"/>
                </a:lnTo>
                <a:lnTo>
                  <a:pt x="1205233" y="534052"/>
                </a:lnTo>
                <a:close/>
              </a:path>
              <a:path w="3210560" h="1390650">
                <a:moveTo>
                  <a:pt x="1100093" y="488991"/>
                </a:moveTo>
                <a:lnTo>
                  <a:pt x="1029999" y="458951"/>
                </a:lnTo>
                <a:lnTo>
                  <a:pt x="1037509" y="441428"/>
                </a:lnTo>
                <a:lnTo>
                  <a:pt x="1107603" y="471468"/>
                </a:lnTo>
                <a:lnTo>
                  <a:pt x="1100093" y="488991"/>
                </a:lnTo>
                <a:close/>
              </a:path>
              <a:path w="3210560" h="1390650">
                <a:moveTo>
                  <a:pt x="994952" y="443931"/>
                </a:moveTo>
                <a:lnTo>
                  <a:pt x="924859" y="413891"/>
                </a:lnTo>
                <a:lnTo>
                  <a:pt x="932369" y="396368"/>
                </a:lnTo>
                <a:lnTo>
                  <a:pt x="1002462" y="426408"/>
                </a:lnTo>
                <a:lnTo>
                  <a:pt x="994952" y="443931"/>
                </a:lnTo>
                <a:close/>
              </a:path>
              <a:path w="3210560" h="1390650">
                <a:moveTo>
                  <a:pt x="889812" y="398871"/>
                </a:moveTo>
                <a:lnTo>
                  <a:pt x="819718" y="368831"/>
                </a:lnTo>
                <a:lnTo>
                  <a:pt x="827229" y="351308"/>
                </a:lnTo>
                <a:lnTo>
                  <a:pt x="897322" y="381348"/>
                </a:lnTo>
                <a:lnTo>
                  <a:pt x="889812" y="398871"/>
                </a:lnTo>
                <a:close/>
              </a:path>
              <a:path w="3210560" h="1390650">
                <a:moveTo>
                  <a:pt x="784672" y="353811"/>
                </a:moveTo>
                <a:lnTo>
                  <a:pt x="714578" y="323771"/>
                </a:lnTo>
                <a:lnTo>
                  <a:pt x="722088" y="306248"/>
                </a:lnTo>
                <a:lnTo>
                  <a:pt x="792182" y="336287"/>
                </a:lnTo>
                <a:lnTo>
                  <a:pt x="784672" y="353811"/>
                </a:lnTo>
                <a:close/>
              </a:path>
              <a:path w="3210560" h="1390650">
                <a:moveTo>
                  <a:pt x="679531" y="308751"/>
                </a:moveTo>
                <a:lnTo>
                  <a:pt x="609438" y="278711"/>
                </a:lnTo>
                <a:lnTo>
                  <a:pt x="616948" y="261187"/>
                </a:lnTo>
                <a:lnTo>
                  <a:pt x="687041" y="291227"/>
                </a:lnTo>
                <a:lnTo>
                  <a:pt x="679531" y="308751"/>
                </a:lnTo>
                <a:close/>
              </a:path>
              <a:path w="3210560" h="1390650">
                <a:moveTo>
                  <a:pt x="574391" y="263691"/>
                </a:moveTo>
                <a:lnTo>
                  <a:pt x="504297" y="233651"/>
                </a:lnTo>
                <a:lnTo>
                  <a:pt x="511807" y="216127"/>
                </a:lnTo>
                <a:lnTo>
                  <a:pt x="581901" y="246167"/>
                </a:lnTo>
                <a:lnTo>
                  <a:pt x="574391" y="263691"/>
                </a:lnTo>
                <a:close/>
              </a:path>
              <a:path w="3210560" h="1390650">
                <a:moveTo>
                  <a:pt x="469251" y="218630"/>
                </a:moveTo>
                <a:lnTo>
                  <a:pt x="399157" y="188590"/>
                </a:lnTo>
                <a:lnTo>
                  <a:pt x="406667" y="171067"/>
                </a:lnTo>
                <a:lnTo>
                  <a:pt x="476761" y="201107"/>
                </a:lnTo>
                <a:lnTo>
                  <a:pt x="469251" y="218630"/>
                </a:lnTo>
                <a:close/>
              </a:path>
              <a:path w="3210560" h="1390650">
                <a:moveTo>
                  <a:pt x="364110" y="173570"/>
                </a:moveTo>
                <a:lnTo>
                  <a:pt x="294017" y="143530"/>
                </a:lnTo>
                <a:lnTo>
                  <a:pt x="301527" y="126007"/>
                </a:lnTo>
                <a:lnTo>
                  <a:pt x="371620" y="156047"/>
                </a:lnTo>
                <a:lnTo>
                  <a:pt x="364110" y="173570"/>
                </a:lnTo>
                <a:close/>
              </a:path>
              <a:path w="3210560" h="1390650">
                <a:moveTo>
                  <a:pt x="258970" y="128510"/>
                </a:moveTo>
                <a:lnTo>
                  <a:pt x="188876" y="98470"/>
                </a:lnTo>
                <a:lnTo>
                  <a:pt x="196386" y="80947"/>
                </a:lnTo>
                <a:lnTo>
                  <a:pt x="266480" y="110987"/>
                </a:lnTo>
                <a:lnTo>
                  <a:pt x="258970" y="128510"/>
                </a:lnTo>
                <a:close/>
              </a:path>
              <a:path w="3210560" h="1390650">
                <a:moveTo>
                  <a:pt x="153829" y="83450"/>
                </a:moveTo>
                <a:lnTo>
                  <a:pt x="83736" y="53410"/>
                </a:lnTo>
                <a:lnTo>
                  <a:pt x="91246" y="35887"/>
                </a:lnTo>
                <a:lnTo>
                  <a:pt x="161339" y="65927"/>
                </a:lnTo>
                <a:lnTo>
                  <a:pt x="153829" y="83450"/>
                </a:lnTo>
                <a:close/>
              </a:path>
              <a:path w="3210560" h="1390650">
                <a:moveTo>
                  <a:pt x="48689" y="38390"/>
                </a:moveTo>
                <a:lnTo>
                  <a:pt x="0" y="17523"/>
                </a:lnTo>
                <a:lnTo>
                  <a:pt x="7510" y="0"/>
                </a:lnTo>
                <a:lnTo>
                  <a:pt x="56199" y="20866"/>
                </a:lnTo>
                <a:lnTo>
                  <a:pt x="48689" y="38390"/>
                </a:lnTo>
                <a:close/>
              </a:path>
            </a:pathLst>
          </a:custGeom>
          <a:solidFill>
            <a:srgbClr val="CBD5E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8" name="bg object 19">
            <a:extLst>
              <a:ext uri="{FF2B5EF4-FFF2-40B4-BE49-F238E27FC236}">
                <a16:creationId xmlns:a16="http://schemas.microsoft.com/office/drawing/2014/main" id="{E4DBE574-789C-4CE8-9218-ED0048C33492}"/>
              </a:ext>
            </a:extLst>
          </p:cNvPr>
          <p:cNvSpPr/>
          <p:nvPr/>
        </p:nvSpPr>
        <p:spPr>
          <a:xfrm>
            <a:off x="4575572" y="1830229"/>
            <a:ext cx="2402205" cy="1029653"/>
          </a:xfrm>
          <a:custGeom>
            <a:avLst/>
            <a:gdLst/>
            <a:ahLst/>
            <a:cxnLst/>
            <a:rect l="l" t="t" r="r" b="b"/>
            <a:pathLst>
              <a:path w="3202940" h="1372870">
                <a:moveTo>
                  <a:pt x="0" y="1372671"/>
                </a:moveTo>
                <a:lnTo>
                  <a:pt x="3202900" y="0"/>
                </a:lnTo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9" name="bg object 20">
            <a:extLst>
              <a:ext uri="{FF2B5EF4-FFF2-40B4-BE49-F238E27FC236}">
                <a16:creationId xmlns:a16="http://schemas.microsoft.com/office/drawing/2014/main" id="{76148B0E-A3FA-4C1B-81A2-23A97C114FBC}"/>
              </a:ext>
            </a:extLst>
          </p:cNvPr>
          <p:cNvSpPr/>
          <p:nvPr/>
        </p:nvSpPr>
        <p:spPr>
          <a:xfrm>
            <a:off x="4572755" y="1823657"/>
            <a:ext cx="2407920" cy="1042988"/>
          </a:xfrm>
          <a:custGeom>
            <a:avLst/>
            <a:gdLst/>
            <a:ahLst/>
            <a:cxnLst/>
            <a:rect l="l" t="t" r="r" b="b"/>
            <a:pathLst>
              <a:path w="3210559" h="1390650">
                <a:moveTo>
                  <a:pt x="7510" y="1390194"/>
                </a:moveTo>
                <a:lnTo>
                  <a:pt x="0" y="1372671"/>
                </a:lnTo>
                <a:lnTo>
                  <a:pt x="70093" y="1342631"/>
                </a:lnTo>
                <a:lnTo>
                  <a:pt x="77603" y="1360154"/>
                </a:lnTo>
                <a:lnTo>
                  <a:pt x="7510" y="1390194"/>
                </a:lnTo>
                <a:close/>
              </a:path>
              <a:path w="3210559" h="1390650">
                <a:moveTo>
                  <a:pt x="112650" y="1345134"/>
                </a:moveTo>
                <a:lnTo>
                  <a:pt x="105140" y="1327611"/>
                </a:lnTo>
                <a:lnTo>
                  <a:pt x="175233" y="1297571"/>
                </a:lnTo>
                <a:lnTo>
                  <a:pt x="182743" y="1315094"/>
                </a:lnTo>
                <a:lnTo>
                  <a:pt x="112650" y="1345134"/>
                </a:lnTo>
                <a:close/>
              </a:path>
              <a:path w="3210559" h="1390650">
                <a:moveTo>
                  <a:pt x="217791" y="1300074"/>
                </a:moveTo>
                <a:lnTo>
                  <a:pt x="210280" y="1282551"/>
                </a:lnTo>
                <a:lnTo>
                  <a:pt x="280374" y="1252511"/>
                </a:lnTo>
                <a:lnTo>
                  <a:pt x="287884" y="1270034"/>
                </a:lnTo>
                <a:lnTo>
                  <a:pt x="217791" y="1300074"/>
                </a:lnTo>
                <a:close/>
              </a:path>
              <a:path w="3210559" h="1390650">
                <a:moveTo>
                  <a:pt x="322931" y="1255014"/>
                </a:moveTo>
                <a:lnTo>
                  <a:pt x="315421" y="1237491"/>
                </a:lnTo>
                <a:lnTo>
                  <a:pt x="385514" y="1207451"/>
                </a:lnTo>
                <a:lnTo>
                  <a:pt x="393024" y="1224974"/>
                </a:lnTo>
                <a:lnTo>
                  <a:pt x="322931" y="1255014"/>
                </a:lnTo>
                <a:close/>
              </a:path>
              <a:path w="3210559" h="1390650">
                <a:moveTo>
                  <a:pt x="428071" y="1209954"/>
                </a:moveTo>
                <a:lnTo>
                  <a:pt x="420561" y="1192431"/>
                </a:lnTo>
                <a:lnTo>
                  <a:pt x="490654" y="1162390"/>
                </a:lnTo>
                <a:lnTo>
                  <a:pt x="498164" y="1179914"/>
                </a:lnTo>
                <a:lnTo>
                  <a:pt x="428071" y="1209954"/>
                </a:lnTo>
                <a:close/>
              </a:path>
              <a:path w="3210559" h="1390650">
                <a:moveTo>
                  <a:pt x="533211" y="1164894"/>
                </a:moveTo>
                <a:lnTo>
                  <a:pt x="525701" y="1147370"/>
                </a:lnTo>
                <a:lnTo>
                  <a:pt x="595795" y="1117330"/>
                </a:lnTo>
                <a:lnTo>
                  <a:pt x="603305" y="1134854"/>
                </a:lnTo>
                <a:lnTo>
                  <a:pt x="533211" y="1164894"/>
                </a:lnTo>
                <a:close/>
              </a:path>
              <a:path w="3210559" h="1390650">
                <a:moveTo>
                  <a:pt x="638352" y="1119834"/>
                </a:moveTo>
                <a:lnTo>
                  <a:pt x="630842" y="1102310"/>
                </a:lnTo>
                <a:lnTo>
                  <a:pt x="700935" y="1072270"/>
                </a:lnTo>
                <a:lnTo>
                  <a:pt x="708445" y="1089793"/>
                </a:lnTo>
                <a:lnTo>
                  <a:pt x="638352" y="1119834"/>
                </a:lnTo>
                <a:close/>
              </a:path>
              <a:path w="3210559" h="1390650">
                <a:moveTo>
                  <a:pt x="743492" y="1074774"/>
                </a:moveTo>
                <a:lnTo>
                  <a:pt x="735982" y="1057250"/>
                </a:lnTo>
                <a:lnTo>
                  <a:pt x="806076" y="1027210"/>
                </a:lnTo>
                <a:lnTo>
                  <a:pt x="813586" y="1044733"/>
                </a:lnTo>
                <a:lnTo>
                  <a:pt x="743492" y="1074774"/>
                </a:lnTo>
                <a:close/>
              </a:path>
              <a:path w="3210559" h="1390650">
                <a:moveTo>
                  <a:pt x="848632" y="1029713"/>
                </a:moveTo>
                <a:lnTo>
                  <a:pt x="841122" y="1012190"/>
                </a:lnTo>
                <a:lnTo>
                  <a:pt x="911216" y="982150"/>
                </a:lnTo>
                <a:lnTo>
                  <a:pt x="918726" y="999673"/>
                </a:lnTo>
                <a:lnTo>
                  <a:pt x="848632" y="1029713"/>
                </a:lnTo>
                <a:close/>
              </a:path>
              <a:path w="3210559" h="1390650">
                <a:moveTo>
                  <a:pt x="953773" y="984653"/>
                </a:moveTo>
                <a:lnTo>
                  <a:pt x="946263" y="967130"/>
                </a:lnTo>
                <a:lnTo>
                  <a:pt x="1016357" y="937090"/>
                </a:lnTo>
                <a:lnTo>
                  <a:pt x="1023867" y="954613"/>
                </a:lnTo>
                <a:lnTo>
                  <a:pt x="953773" y="984653"/>
                </a:lnTo>
                <a:close/>
              </a:path>
              <a:path w="3210559" h="1390650">
                <a:moveTo>
                  <a:pt x="1058913" y="939593"/>
                </a:moveTo>
                <a:lnTo>
                  <a:pt x="1051403" y="922070"/>
                </a:lnTo>
                <a:lnTo>
                  <a:pt x="1121497" y="892029"/>
                </a:lnTo>
                <a:lnTo>
                  <a:pt x="1129007" y="909553"/>
                </a:lnTo>
                <a:lnTo>
                  <a:pt x="1058913" y="939593"/>
                </a:lnTo>
                <a:close/>
              </a:path>
              <a:path w="3210559" h="1390650">
                <a:moveTo>
                  <a:pt x="1164054" y="894533"/>
                </a:moveTo>
                <a:lnTo>
                  <a:pt x="1156544" y="877009"/>
                </a:lnTo>
                <a:lnTo>
                  <a:pt x="1226637" y="846969"/>
                </a:lnTo>
                <a:lnTo>
                  <a:pt x="1234147" y="864493"/>
                </a:lnTo>
                <a:lnTo>
                  <a:pt x="1164054" y="894533"/>
                </a:lnTo>
                <a:close/>
              </a:path>
              <a:path w="3210559" h="1390650">
                <a:moveTo>
                  <a:pt x="1269194" y="849473"/>
                </a:moveTo>
                <a:lnTo>
                  <a:pt x="1261684" y="831949"/>
                </a:lnTo>
                <a:lnTo>
                  <a:pt x="1331778" y="801909"/>
                </a:lnTo>
                <a:lnTo>
                  <a:pt x="1339288" y="819433"/>
                </a:lnTo>
                <a:lnTo>
                  <a:pt x="1269194" y="849473"/>
                </a:lnTo>
                <a:close/>
              </a:path>
              <a:path w="3210559" h="1390650">
                <a:moveTo>
                  <a:pt x="1374334" y="804412"/>
                </a:moveTo>
                <a:lnTo>
                  <a:pt x="1366824" y="786889"/>
                </a:lnTo>
                <a:lnTo>
                  <a:pt x="1436918" y="756849"/>
                </a:lnTo>
                <a:lnTo>
                  <a:pt x="1444428" y="774372"/>
                </a:lnTo>
                <a:lnTo>
                  <a:pt x="1374334" y="804412"/>
                </a:lnTo>
                <a:close/>
              </a:path>
              <a:path w="3210559" h="1390650">
                <a:moveTo>
                  <a:pt x="1479475" y="759352"/>
                </a:moveTo>
                <a:lnTo>
                  <a:pt x="1471965" y="741829"/>
                </a:lnTo>
                <a:lnTo>
                  <a:pt x="1542058" y="711789"/>
                </a:lnTo>
                <a:lnTo>
                  <a:pt x="1549568" y="729312"/>
                </a:lnTo>
                <a:lnTo>
                  <a:pt x="1479475" y="759352"/>
                </a:lnTo>
                <a:close/>
              </a:path>
              <a:path w="3210559" h="1390650">
                <a:moveTo>
                  <a:pt x="1584615" y="714292"/>
                </a:moveTo>
                <a:lnTo>
                  <a:pt x="1577105" y="696769"/>
                </a:lnTo>
                <a:lnTo>
                  <a:pt x="1647198" y="666729"/>
                </a:lnTo>
                <a:lnTo>
                  <a:pt x="1654708" y="684252"/>
                </a:lnTo>
                <a:lnTo>
                  <a:pt x="1584615" y="714292"/>
                </a:lnTo>
                <a:close/>
              </a:path>
              <a:path w="3210559" h="1390650">
                <a:moveTo>
                  <a:pt x="1689755" y="669232"/>
                </a:moveTo>
                <a:lnTo>
                  <a:pt x="1682245" y="651709"/>
                </a:lnTo>
                <a:lnTo>
                  <a:pt x="1752339" y="621668"/>
                </a:lnTo>
                <a:lnTo>
                  <a:pt x="1759849" y="639192"/>
                </a:lnTo>
                <a:lnTo>
                  <a:pt x="1689755" y="669232"/>
                </a:lnTo>
                <a:close/>
              </a:path>
              <a:path w="3210559" h="1390650">
                <a:moveTo>
                  <a:pt x="1794896" y="624172"/>
                </a:moveTo>
                <a:lnTo>
                  <a:pt x="1787386" y="606648"/>
                </a:lnTo>
                <a:lnTo>
                  <a:pt x="1857479" y="576608"/>
                </a:lnTo>
                <a:lnTo>
                  <a:pt x="1864989" y="594132"/>
                </a:lnTo>
                <a:lnTo>
                  <a:pt x="1794896" y="624172"/>
                </a:lnTo>
                <a:close/>
              </a:path>
              <a:path w="3210559" h="1390650">
                <a:moveTo>
                  <a:pt x="1900036" y="579112"/>
                </a:moveTo>
                <a:lnTo>
                  <a:pt x="1892526" y="561588"/>
                </a:lnTo>
                <a:lnTo>
                  <a:pt x="1962620" y="531548"/>
                </a:lnTo>
                <a:lnTo>
                  <a:pt x="1970130" y="549072"/>
                </a:lnTo>
                <a:lnTo>
                  <a:pt x="1900036" y="579112"/>
                </a:lnTo>
                <a:close/>
              </a:path>
              <a:path w="3210559" h="1390650">
                <a:moveTo>
                  <a:pt x="2005176" y="534052"/>
                </a:moveTo>
                <a:lnTo>
                  <a:pt x="1997666" y="516528"/>
                </a:lnTo>
                <a:lnTo>
                  <a:pt x="2067760" y="486488"/>
                </a:lnTo>
                <a:lnTo>
                  <a:pt x="2075270" y="504011"/>
                </a:lnTo>
                <a:lnTo>
                  <a:pt x="2005176" y="534052"/>
                </a:lnTo>
                <a:close/>
              </a:path>
              <a:path w="3210559" h="1390650">
                <a:moveTo>
                  <a:pt x="2110317" y="488991"/>
                </a:moveTo>
                <a:lnTo>
                  <a:pt x="2102807" y="471468"/>
                </a:lnTo>
                <a:lnTo>
                  <a:pt x="2172901" y="441428"/>
                </a:lnTo>
                <a:lnTo>
                  <a:pt x="2180411" y="458951"/>
                </a:lnTo>
                <a:lnTo>
                  <a:pt x="2110317" y="488991"/>
                </a:lnTo>
                <a:close/>
              </a:path>
              <a:path w="3210559" h="1390650">
                <a:moveTo>
                  <a:pt x="2215457" y="443931"/>
                </a:moveTo>
                <a:lnTo>
                  <a:pt x="2207947" y="426408"/>
                </a:lnTo>
                <a:lnTo>
                  <a:pt x="2278041" y="396368"/>
                </a:lnTo>
                <a:lnTo>
                  <a:pt x="2285551" y="413891"/>
                </a:lnTo>
                <a:lnTo>
                  <a:pt x="2215457" y="443931"/>
                </a:lnTo>
                <a:close/>
              </a:path>
              <a:path w="3210559" h="1390650">
                <a:moveTo>
                  <a:pt x="2320598" y="398871"/>
                </a:moveTo>
                <a:lnTo>
                  <a:pt x="2313088" y="381348"/>
                </a:lnTo>
                <a:lnTo>
                  <a:pt x="2383181" y="351308"/>
                </a:lnTo>
                <a:lnTo>
                  <a:pt x="2390691" y="368831"/>
                </a:lnTo>
                <a:lnTo>
                  <a:pt x="2320598" y="398871"/>
                </a:lnTo>
                <a:close/>
              </a:path>
              <a:path w="3210559" h="1390650">
                <a:moveTo>
                  <a:pt x="2425738" y="353811"/>
                </a:moveTo>
                <a:lnTo>
                  <a:pt x="2418228" y="336287"/>
                </a:lnTo>
                <a:lnTo>
                  <a:pt x="2488322" y="306248"/>
                </a:lnTo>
                <a:lnTo>
                  <a:pt x="2495832" y="323771"/>
                </a:lnTo>
                <a:lnTo>
                  <a:pt x="2425738" y="353811"/>
                </a:lnTo>
                <a:close/>
              </a:path>
              <a:path w="3210559" h="1390650">
                <a:moveTo>
                  <a:pt x="2530878" y="308751"/>
                </a:moveTo>
                <a:lnTo>
                  <a:pt x="2523368" y="291227"/>
                </a:lnTo>
                <a:lnTo>
                  <a:pt x="2593461" y="261187"/>
                </a:lnTo>
                <a:lnTo>
                  <a:pt x="2600971" y="278711"/>
                </a:lnTo>
                <a:lnTo>
                  <a:pt x="2530878" y="308751"/>
                </a:lnTo>
                <a:close/>
              </a:path>
              <a:path w="3210559" h="1390650">
                <a:moveTo>
                  <a:pt x="2636019" y="263691"/>
                </a:moveTo>
                <a:lnTo>
                  <a:pt x="2628509" y="246167"/>
                </a:lnTo>
                <a:lnTo>
                  <a:pt x="2698602" y="216127"/>
                </a:lnTo>
                <a:lnTo>
                  <a:pt x="2706112" y="233651"/>
                </a:lnTo>
                <a:lnTo>
                  <a:pt x="2636019" y="263691"/>
                </a:lnTo>
                <a:close/>
              </a:path>
              <a:path w="3210559" h="1390650">
                <a:moveTo>
                  <a:pt x="2741159" y="218630"/>
                </a:moveTo>
                <a:lnTo>
                  <a:pt x="2733649" y="201107"/>
                </a:lnTo>
                <a:lnTo>
                  <a:pt x="2803742" y="171067"/>
                </a:lnTo>
                <a:lnTo>
                  <a:pt x="2811252" y="188590"/>
                </a:lnTo>
                <a:lnTo>
                  <a:pt x="2741159" y="218630"/>
                </a:lnTo>
                <a:close/>
              </a:path>
              <a:path w="3210559" h="1390650">
                <a:moveTo>
                  <a:pt x="2846299" y="173570"/>
                </a:moveTo>
                <a:lnTo>
                  <a:pt x="2838789" y="156047"/>
                </a:lnTo>
                <a:lnTo>
                  <a:pt x="2908883" y="126007"/>
                </a:lnTo>
                <a:lnTo>
                  <a:pt x="2916393" y="143530"/>
                </a:lnTo>
                <a:lnTo>
                  <a:pt x="2846299" y="173570"/>
                </a:lnTo>
                <a:close/>
              </a:path>
              <a:path w="3210559" h="1390650">
                <a:moveTo>
                  <a:pt x="2951440" y="128510"/>
                </a:moveTo>
                <a:lnTo>
                  <a:pt x="2943930" y="110987"/>
                </a:lnTo>
                <a:lnTo>
                  <a:pt x="3014023" y="80947"/>
                </a:lnTo>
                <a:lnTo>
                  <a:pt x="3021533" y="98470"/>
                </a:lnTo>
                <a:lnTo>
                  <a:pt x="2951440" y="128510"/>
                </a:lnTo>
                <a:close/>
              </a:path>
              <a:path w="3210559" h="1390650">
                <a:moveTo>
                  <a:pt x="3056580" y="83450"/>
                </a:moveTo>
                <a:lnTo>
                  <a:pt x="3049070" y="65927"/>
                </a:lnTo>
                <a:lnTo>
                  <a:pt x="3119164" y="35887"/>
                </a:lnTo>
                <a:lnTo>
                  <a:pt x="3126674" y="53410"/>
                </a:lnTo>
                <a:lnTo>
                  <a:pt x="3056580" y="83450"/>
                </a:lnTo>
                <a:close/>
              </a:path>
              <a:path w="3210559" h="1390650">
                <a:moveTo>
                  <a:pt x="3161720" y="38390"/>
                </a:moveTo>
                <a:lnTo>
                  <a:pt x="3154210" y="20866"/>
                </a:lnTo>
                <a:lnTo>
                  <a:pt x="3202900" y="0"/>
                </a:lnTo>
                <a:lnTo>
                  <a:pt x="3210410" y="17523"/>
                </a:lnTo>
                <a:lnTo>
                  <a:pt x="3161720" y="38390"/>
                </a:lnTo>
                <a:close/>
              </a:path>
            </a:pathLst>
          </a:custGeom>
          <a:solidFill>
            <a:srgbClr val="CBD5E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0" name="bg object 21">
            <a:extLst>
              <a:ext uri="{FF2B5EF4-FFF2-40B4-BE49-F238E27FC236}">
                <a16:creationId xmlns:a16="http://schemas.microsoft.com/office/drawing/2014/main" id="{AC4DDF9C-5A97-4F2D-9B7D-DBFC4B80850C}"/>
              </a:ext>
            </a:extLst>
          </p:cNvPr>
          <p:cNvSpPr/>
          <p:nvPr/>
        </p:nvSpPr>
        <p:spPr>
          <a:xfrm>
            <a:off x="2173397" y="2859732"/>
            <a:ext cx="2402205" cy="1029653"/>
          </a:xfrm>
          <a:custGeom>
            <a:avLst/>
            <a:gdLst/>
            <a:ahLst/>
            <a:cxnLst/>
            <a:rect l="l" t="t" r="r" b="b"/>
            <a:pathLst>
              <a:path w="3202940" h="1372870">
                <a:moveTo>
                  <a:pt x="0" y="1372671"/>
                </a:moveTo>
                <a:lnTo>
                  <a:pt x="3202900" y="0"/>
                </a:lnTo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1" name="bg object 22">
            <a:extLst>
              <a:ext uri="{FF2B5EF4-FFF2-40B4-BE49-F238E27FC236}">
                <a16:creationId xmlns:a16="http://schemas.microsoft.com/office/drawing/2014/main" id="{7F2B040F-1308-45AD-98C2-0381359BEF7C}"/>
              </a:ext>
            </a:extLst>
          </p:cNvPr>
          <p:cNvSpPr/>
          <p:nvPr/>
        </p:nvSpPr>
        <p:spPr>
          <a:xfrm>
            <a:off x="2170580" y="2853161"/>
            <a:ext cx="2407920" cy="1042988"/>
          </a:xfrm>
          <a:custGeom>
            <a:avLst/>
            <a:gdLst/>
            <a:ahLst/>
            <a:cxnLst/>
            <a:rect l="l" t="t" r="r" b="b"/>
            <a:pathLst>
              <a:path w="3210560" h="1390650">
                <a:moveTo>
                  <a:pt x="3140317" y="47563"/>
                </a:moveTo>
                <a:lnTo>
                  <a:pt x="3132807" y="30040"/>
                </a:lnTo>
                <a:lnTo>
                  <a:pt x="3202900" y="0"/>
                </a:lnTo>
                <a:lnTo>
                  <a:pt x="3210410" y="17523"/>
                </a:lnTo>
                <a:lnTo>
                  <a:pt x="3140317" y="47563"/>
                </a:lnTo>
                <a:close/>
              </a:path>
              <a:path w="3210560" h="1390650">
                <a:moveTo>
                  <a:pt x="3035176" y="92623"/>
                </a:moveTo>
                <a:lnTo>
                  <a:pt x="3027666" y="75100"/>
                </a:lnTo>
                <a:lnTo>
                  <a:pt x="3097760" y="45060"/>
                </a:lnTo>
                <a:lnTo>
                  <a:pt x="3105270" y="62583"/>
                </a:lnTo>
                <a:lnTo>
                  <a:pt x="3035176" y="92623"/>
                </a:lnTo>
                <a:close/>
              </a:path>
              <a:path w="3210560" h="1390650">
                <a:moveTo>
                  <a:pt x="2930036" y="137683"/>
                </a:moveTo>
                <a:lnTo>
                  <a:pt x="2922526" y="120160"/>
                </a:lnTo>
                <a:lnTo>
                  <a:pt x="2992619" y="90120"/>
                </a:lnTo>
                <a:lnTo>
                  <a:pt x="3000129" y="107643"/>
                </a:lnTo>
                <a:lnTo>
                  <a:pt x="2930036" y="137683"/>
                </a:lnTo>
                <a:close/>
              </a:path>
              <a:path w="3210560" h="1390650">
                <a:moveTo>
                  <a:pt x="2824895" y="182744"/>
                </a:moveTo>
                <a:lnTo>
                  <a:pt x="2817385" y="165220"/>
                </a:lnTo>
                <a:lnTo>
                  <a:pt x="2887479" y="135180"/>
                </a:lnTo>
                <a:lnTo>
                  <a:pt x="2894989" y="152703"/>
                </a:lnTo>
                <a:lnTo>
                  <a:pt x="2824895" y="182744"/>
                </a:lnTo>
                <a:close/>
              </a:path>
              <a:path w="3210560" h="1390650">
                <a:moveTo>
                  <a:pt x="2719755" y="227804"/>
                </a:moveTo>
                <a:lnTo>
                  <a:pt x="2712245" y="210280"/>
                </a:lnTo>
                <a:lnTo>
                  <a:pt x="2782339" y="180240"/>
                </a:lnTo>
                <a:lnTo>
                  <a:pt x="2789849" y="197764"/>
                </a:lnTo>
                <a:lnTo>
                  <a:pt x="2719755" y="227804"/>
                </a:lnTo>
                <a:close/>
              </a:path>
              <a:path w="3210560" h="1390650">
                <a:moveTo>
                  <a:pt x="2614615" y="272864"/>
                </a:moveTo>
                <a:lnTo>
                  <a:pt x="2607105" y="255340"/>
                </a:lnTo>
                <a:lnTo>
                  <a:pt x="2677198" y="225300"/>
                </a:lnTo>
                <a:lnTo>
                  <a:pt x="2684708" y="242824"/>
                </a:lnTo>
                <a:lnTo>
                  <a:pt x="2614615" y="272864"/>
                </a:lnTo>
                <a:close/>
              </a:path>
              <a:path w="3210560" h="1390650">
                <a:moveTo>
                  <a:pt x="2509474" y="317924"/>
                </a:moveTo>
                <a:lnTo>
                  <a:pt x="2501964" y="300400"/>
                </a:lnTo>
                <a:lnTo>
                  <a:pt x="2572058" y="270360"/>
                </a:lnTo>
                <a:lnTo>
                  <a:pt x="2579568" y="287884"/>
                </a:lnTo>
                <a:lnTo>
                  <a:pt x="2509474" y="317924"/>
                </a:lnTo>
                <a:close/>
              </a:path>
              <a:path w="3210560" h="1390650">
                <a:moveTo>
                  <a:pt x="2404334" y="362984"/>
                </a:moveTo>
                <a:lnTo>
                  <a:pt x="2396824" y="345460"/>
                </a:lnTo>
                <a:lnTo>
                  <a:pt x="2466917" y="315420"/>
                </a:lnTo>
                <a:lnTo>
                  <a:pt x="2474427" y="332944"/>
                </a:lnTo>
                <a:lnTo>
                  <a:pt x="2404334" y="362984"/>
                </a:lnTo>
                <a:close/>
              </a:path>
              <a:path w="3210560" h="1390650">
                <a:moveTo>
                  <a:pt x="2299194" y="408044"/>
                </a:moveTo>
                <a:lnTo>
                  <a:pt x="2291683" y="390521"/>
                </a:lnTo>
                <a:lnTo>
                  <a:pt x="2361777" y="360481"/>
                </a:lnTo>
                <a:lnTo>
                  <a:pt x="2369287" y="378004"/>
                </a:lnTo>
                <a:lnTo>
                  <a:pt x="2299194" y="408044"/>
                </a:lnTo>
                <a:close/>
              </a:path>
              <a:path w="3210560" h="1390650">
                <a:moveTo>
                  <a:pt x="2194053" y="453104"/>
                </a:moveTo>
                <a:lnTo>
                  <a:pt x="2186543" y="435581"/>
                </a:lnTo>
                <a:lnTo>
                  <a:pt x="2256637" y="405541"/>
                </a:lnTo>
                <a:lnTo>
                  <a:pt x="2264147" y="423064"/>
                </a:lnTo>
                <a:lnTo>
                  <a:pt x="2194053" y="453104"/>
                </a:lnTo>
                <a:close/>
              </a:path>
              <a:path w="3210560" h="1390650">
                <a:moveTo>
                  <a:pt x="2088913" y="498165"/>
                </a:moveTo>
                <a:lnTo>
                  <a:pt x="2081403" y="480641"/>
                </a:lnTo>
                <a:lnTo>
                  <a:pt x="2151496" y="450601"/>
                </a:lnTo>
                <a:lnTo>
                  <a:pt x="2159006" y="468125"/>
                </a:lnTo>
                <a:lnTo>
                  <a:pt x="2088913" y="498165"/>
                </a:lnTo>
                <a:close/>
              </a:path>
              <a:path w="3210560" h="1390650">
                <a:moveTo>
                  <a:pt x="1983773" y="543225"/>
                </a:moveTo>
                <a:lnTo>
                  <a:pt x="1976263" y="525701"/>
                </a:lnTo>
                <a:lnTo>
                  <a:pt x="2046356" y="495661"/>
                </a:lnTo>
                <a:lnTo>
                  <a:pt x="2053866" y="513185"/>
                </a:lnTo>
                <a:lnTo>
                  <a:pt x="1983773" y="543225"/>
                </a:lnTo>
                <a:close/>
              </a:path>
              <a:path w="3210560" h="1390650">
                <a:moveTo>
                  <a:pt x="1878632" y="588285"/>
                </a:moveTo>
                <a:lnTo>
                  <a:pt x="1871122" y="570761"/>
                </a:lnTo>
                <a:lnTo>
                  <a:pt x="1941216" y="540721"/>
                </a:lnTo>
                <a:lnTo>
                  <a:pt x="1948726" y="558245"/>
                </a:lnTo>
                <a:lnTo>
                  <a:pt x="1878632" y="588285"/>
                </a:lnTo>
                <a:close/>
              </a:path>
              <a:path w="3210560" h="1390650">
                <a:moveTo>
                  <a:pt x="1773492" y="633345"/>
                </a:moveTo>
                <a:lnTo>
                  <a:pt x="1765982" y="615822"/>
                </a:lnTo>
                <a:lnTo>
                  <a:pt x="1836075" y="585781"/>
                </a:lnTo>
                <a:lnTo>
                  <a:pt x="1843585" y="603305"/>
                </a:lnTo>
                <a:lnTo>
                  <a:pt x="1773492" y="633345"/>
                </a:lnTo>
                <a:close/>
              </a:path>
              <a:path w="3210560" h="1390650">
                <a:moveTo>
                  <a:pt x="1668351" y="678405"/>
                </a:moveTo>
                <a:lnTo>
                  <a:pt x="1660841" y="660882"/>
                </a:lnTo>
                <a:lnTo>
                  <a:pt x="1730935" y="630841"/>
                </a:lnTo>
                <a:lnTo>
                  <a:pt x="1738445" y="648365"/>
                </a:lnTo>
                <a:lnTo>
                  <a:pt x="1668351" y="678405"/>
                </a:lnTo>
                <a:close/>
              </a:path>
              <a:path w="3210560" h="1390650">
                <a:moveTo>
                  <a:pt x="1563211" y="723465"/>
                </a:moveTo>
                <a:lnTo>
                  <a:pt x="1555701" y="705942"/>
                </a:lnTo>
                <a:lnTo>
                  <a:pt x="1625795" y="675902"/>
                </a:lnTo>
                <a:lnTo>
                  <a:pt x="1633305" y="693425"/>
                </a:lnTo>
                <a:lnTo>
                  <a:pt x="1563211" y="723465"/>
                </a:lnTo>
                <a:close/>
              </a:path>
              <a:path w="3210560" h="1390650">
                <a:moveTo>
                  <a:pt x="1458071" y="768526"/>
                </a:moveTo>
                <a:lnTo>
                  <a:pt x="1450561" y="751002"/>
                </a:lnTo>
                <a:lnTo>
                  <a:pt x="1520654" y="720962"/>
                </a:lnTo>
                <a:lnTo>
                  <a:pt x="1528164" y="738486"/>
                </a:lnTo>
                <a:lnTo>
                  <a:pt x="1458071" y="768526"/>
                </a:lnTo>
                <a:close/>
              </a:path>
              <a:path w="3210560" h="1390650">
                <a:moveTo>
                  <a:pt x="1352930" y="813586"/>
                </a:moveTo>
                <a:lnTo>
                  <a:pt x="1345420" y="796062"/>
                </a:lnTo>
                <a:lnTo>
                  <a:pt x="1415514" y="766022"/>
                </a:lnTo>
                <a:lnTo>
                  <a:pt x="1423024" y="783546"/>
                </a:lnTo>
                <a:lnTo>
                  <a:pt x="1352930" y="813586"/>
                </a:lnTo>
                <a:close/>
              </a:path>
              <a:path w="3210560" h="1390650">
                <a:moveTo>
                  <a:pt x="1247790" y="858646"/>
                </a:moveTo>
                <a:lnTo>
                  <a:pt x="1240280" y="841122"/>
                </a:lnTo>
                <a:lnTo>
                  <a:pt x="1310373" y="811082"/>
                </a:lnTo>
                <a:lnTo>
                  <a:pt x="1317883" y="828606"/>
                </a:lnTo>
                <a:lnTo>
                  <a:pt x="1247790" y="858646"/>
                </a:lnTo>
                <a:close/>
              </a:path>
              <a:path w="3210560" h="1390650">
                <a:moveTo>
                  <a:pt x="1142650" y="903706"/>
                </a:moveTo>
                <a:lnTo>
                  <a:pt x="1135140" y="886182"/>
                </a:lnTo>
                <a:lnTo>
                  <a:pt x="1205233" y="856142"/>
                </a:lnTo>
                <a:lnTo>
                  <a:pt x="1212743" y="873666"/>
                </a:lnTo>
                <a:lnTo>
                  <a:pt x="1142650" y="903706"/>
                </a:lnTo>
                <a:close/>
              </a:path>
              <a:path w="3210560" h="1390650">
                <a:moveTo>
                  <a:pt x="1037509" y="948766"/>
                </a:moveTo>
                <a:lnTo>
                  <a:pt x="1029999" y="931243"/>
                </a:lnTo>
                <a:lnTo>
                  <a:pt x="1100093" y="901203"/>
                </a:lnTo>
                <a:lnTo>
                  <a:pt x="1107603" y="918726"/>
                </a:lnTo>
                <a:lnTo>
                  <a:pt x="1037509" y="948766"/>
                </a:lnTo>
                <a:close/>
              </a:path>
              <a:path w="3210560" h="1390650">
                <a:moveTo>
                  <a:pt x="932369" y="993826"/>
                </a:moveTo>
                <a:lnTo>
                  <a:pt x="924859" y="976303"/>
                </a:lnTo>
                <a:lnTo>
                  <a:pt x="994952" y="946263"/>
                </a:lnTo>
                <a:lnTo>
                  <a:pt x="1002462" y="963786"/>
                </a:lnTo>
                <a:lnTo>
                  <a:pt x="932369" y="993826"/>
                </a:lnTo>
                <a:close/>
              </a:path>
              <a:path w="3210560" h="1390650">
                <a:moveTo>
                  <a:pt x="827229" y="1038887"/>
                </a:moveTo>
                <a:lnTo>
                  <a:pt x="819718" y="1021363"/>
                </a:lnTo>
                <a:lnTo>
                  <a:pt x="889812" y="991323"/>
                </a:lnTo>
                <a:lnTo>
                  <a:pt x="897322" y="1008846"/>
                </a:lnTo>
                <a:lnTo>
                  <a:pt x="827229" y="1038887"/>
                </a:lnTo>
                <a:close/>
              </a:path>
              <a:path w="3210560" h="1390650">
                <a:moveTo>
                  <a:pt x="722088" y="1083947"/>
                </a:moveTo>
                <a:lnTo>
                  <a:pt x="714578" y="1066423"/>
                </a:lnTo>
                <a:lnTo>
                  <a:pt x="784672" y="1036383"/>
                </a:lnTo>
                <a:lnTo>
                  <a:pt x="792182" y="1053907"/>
                </a:lnTo>
                <a:lnTo>
                  <a:pt x="722088" y="1083947"/>
                </a:lnTo>
                <a:close/>
              </a:path>
              <a:path w="3210560" h="1390650">
                <a:moveTo>
                  <a:pt x="616948" y="1129007"/>
                </a:moveTo>
                <a:lnTo>
                  <a:pt x="609438" y="1111483"/>
                </a:lnTo>
                <a:lnTo>
                  <a:pt x="679531" y="1081443"/>
                </a:lnTo>
                <a:lnTo>
                  <a:pt x="687041" y="1098967"/>
                </a:lnTo>
                <a:lnTo>
                  <a:pt x="616948" y="1129007"/>
                </a:lnTo>
                <a:close/>
              </a:path>
              <a:path w="3210560" h="1390650">
                <a:moveTo>
                  <a:pt x="511807" y="1174067"/>
                </a:moveTo>
                <a:lnTo>
                  <a:pt x="504297" y="1156543"/>
                </a:lnTo>
                <a:lnTo>
                  <a:pt x="574391" y="1126503"/>
                </a:lnTo>
                <a:lnTo>
                  <a:pt x="581901" y="1144027"/>
                </a:lnTo>
                <a:lnTo>
                  <a:pt x="511807" y="1174067"/>
                </a:lnTo>
                <a:close/>
              </a:path>
              <a:path w="3210560" h="1390650">
                <a:moveTo>
                  <a:pt x="406667" y="1219127"/>
                </a:moveTo>
                <a:lnTo>
                  <a:pt x="399157" y="1201604"/>
                </a:lnTo>
                <a:lnTo>
                  <a:pt x="469251" y="1171563"/>
                </a:lnTo>
                <a:lnTo>
                  <a:pt x="476761" y="1189087"/>
                </a:lnTo>
                <a:lnTo>
                  <a:pt x="406667" y="1219127"/>
                </a:lnTo>
                <a:close/>
              </a:path>
              <a:path w="3210560" h="1390650">
                <a:moveTo>
                  <a:pt x="301527" y="1264187"/>
                </a:moveTo>
                <a:lnTo>
                  <a:pt x="294017" y="1246664"/>
                </a:lnTo>
                <a:lnTo>
                  <a:pt x="364110" y="1216623"/>
                </a:lnTo>
                <a:lnTo>
                  <a:pt x="371620" y="1234147"/>
                </a:lnTo>
                <a:lnTo>
                  <a:pt x="301527" y="1264187"/>
                </a:lnTo>
                <a:close/>
              </a:path>
              <a:path w="3210560" h="1390650">
                <a:moveTo>
                  <a:pt x="196386" y="1309247"/>
                </a:moveTo>
                <a:lnTo>
                  <a:pt x="188876" y="1291724"/>
                </a:lnTo>
                <a:lnTo>
                  <a:pt x="258970" y="1261683"/>
                </a:lnTo>
                <a:lnTo>
                  <a:pt x="266480" y="1279207"/>
                </a:lnTo>
                <a:lnTo>
                  <a:pt x="196386" y="1309247"/>
                </a:lnTo>
                <a:close/>
              </a:path>
              <a:path w="3210560" h="1390650">
                <a:moveTo>
                  <a:pt x="91246" y="1354308"/>
                </a:moveTo>
                <a:lnTo>
                  <a:pt x="83736" y="1336784"/>
                </a:lnTo>
                <a:lnTo>
                  <a:pt x="153829" y="1306744"/>
                </a:lnTo>
                <a:lnTo>
                  <a:pt x="161339" y="1324268"/>
                </a:lnTo>
                <a:lnTo>
                  <a:pt x="91246" y="1354308"/>
                </a:lnTo>
                <a:close/>
              </a:path>
              <a:path w="3210560" h="1390650">
                <a:moveTo>
                  <a:pt x="7510" y="1390195"/>
                </a:moveTo>
                <a:lnTo>
                  <a:pt x="0" y="1372671"/>
                </a:lnTo>
                <a:lnTo>
                  <a:pt x="48689" y="1351804"/>
                </a:lnTo>
                <a:lnTo>
                  <a:pt x="56199" y="1369328"/>
                </a:lnTo>
                <a:lnTo>
                  <a:pt x="7510" y="1390195"/>
                </a:lnTo>
                <a:close/>
              </a:path>
            </a:pathLst>
          </a:custGeom>
          <a:solidFill>
            <a:srgbClr val="CBD5E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2" name="bg object 23">
            <a:extLst>
              <a:ext uri="{FF2B5EF4-FFF2-40B4-BE49-F238E27FC236}">
                <a16:creationId xmlns:a16="http://schemas.microsoft.com/office/drawing/2014/main" id="{E45F45B4-DD19-46D5-8E5E-864C1AFA3CF6}"/>
              </a:ext>
            </a:extLst>
          </p:cNvPr>
          <p:cNvSpPr/>
          <p:nvPr/>
        </p:nvSpPr>
        <p:spPr>
          <a:xfrm>
            <a:off x="4575572" y="2859732"/>
            <a:ext cx="2402205" cy="1029653"/>
          </a:xfrm>
          <a:custGeom>
            <a:avLst/>
            <a:gdLst/>
            <a:ahLst/>
            <a:cxnLst/>
            <a:rect l="l" t="t" r="r" b="b"/>
            <a:pathLst>
              <a:path w="3202940" h="1372870">
                <a:moveTo>
                  <a:pt x="3202900" y="1372671"/>
                </a:moveTo>
                <a:lnTo>
                  <a:pt x="0" y="0"/>
                </a:lnTo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3" name="bg object 24">
            <a:extLst>
              <a:ext uri="{FF2B5EF4-FFF2-40B4-BE49-F238E27FC236}">
                <a16:creationId xmlns:a16="http://schemas.microsoft.com/office/drawing/2014/main" id="{1AF90218-50F0-4413-B8A1-916211064097}"/>
              </a:ext>
            </a:extLst>
          </p:cNvPr>
          <p:cNvSpPr/>
          <p:nvPr/>
        </p:nvSpPr>
        <p:spPr>
          <a:xfrm>
            <a:off x="4572755" y="2853161"/>
            <a:ext cx="2407920" cy="1042988"/>
          </a:xfrm>
          <a:custGeom>
            <a:avLst/>
            <a:gdLst/>
            <a:ahLst/>
            <a:cxnLst/>
            <a:rect l="l" t="t" r="r" b="b"/>
            <a:pathLst>
              <a:path w="3210559" h="1390650">
                <a:moveTo>
                  <a:pt x="70093" y="47563"/>
                </a:moveTo>
                <a:lnTo>
                  <a:pt x="0" y="17523"/>
                </a:lnTo>
                <a:lnTo>
                  <a:pt x="7510" y="0"/>
                </a:lnTo>
                <a:lnTo>
                  <a:pt x="77603" y="30040"/>
                </a:lnTo>
                <a:lnTo>
                  <a:pt x="70093" y="47563"/>
                </a:lnTo>
                <a:close/>
              </a:path>
              <a:path w="3210559" h="1390650">
                <a:moveTo>
                  <a:pt x="175233" y="92623"/>
                </a:moveTo>
                <a:lnTo>
                  <a:pt x="105140" y="62583"/>
                </a:lnTo>
                <a:lnTo>
                  <a:pt x="112650" y="45060"/>
                </a:lnTo>
                <a:lnTo>
                  <a:pt x="182743" y="75100"/>
                </a:lnTo>
                <a:lnTo>
                  <a:pt x="175233" y="92623"/>
                </a:lnTo>
                <a:close/>
              </a:path>
              <a:path w="3210559" h="1390650">
                <a:moveTo>
                  <a:pt x="280374" y="137683"/>
                </a:moveTo>
                <a:lnTo>
                  <a:pt x="210280" y="107643"/>
                </a:lnTo>
                <a:lnTo>
                  <a:pt x="217791" y="90120"/>
                </a:lnTo>
                <a:lnTo>
                  <a:pt x="287884" y="120160"/>
                </a:lnTo>
                <a:lnTo>
                  <a:pt x="280374" y="137683"/>
                </a:lnTo>
                <a:close/>
              </a:path>
              <a:path w="3210559" h="1390650">
                <a:moveTo>
                  <a:pt x="385514" y="182744"/>
                </a:moveTo>
                <a:lnTo>
                  <a:pt x="315421" y="152703"/>
                </a:lnTo>
                <a:lnTo>
                  <a:pt x="322931" y="135180"/>
                </a:lnTo>
                <a:lnTo>
                  <a:pt x="393024" y="165220"/>
                </a:lnTo>
                <a:lnTo>
                  <a:pt x="385514" y="182744"/>
                </a:lnTo>
                <a:close/>
              </a:path>
              <a:path w="3210559" h="1390650">
                <a:moveTo>
                  <a:pt x="490654" y="227804"/>
                </a:moveTo>
                <a:lnTo>
                  <a:pt x="420561" y="197764"/>
                </a:lnTo>
                <a:lnTo>
                  <a:pt x="428071" y="180240"/>
                </a:lnTo>
                <a:lnTo>
                  <a:pt x="498164" y="210280"/>
                </a:lnTo>
                <a:lnTo>
                  <a:pt x="490654" y="227804"/>
                </a:lnTo>
                <a:close/>
              </a:path>
              <a:path w="3210559" h="1390650">
                <a:moveTo>
                  <a:pt x="595795" y="272864"/>
                </a:moveTo>
                <a:lnTo>
                  <a:pt x="525701" y="242824"/>
                </a:lnTo>
                <a:lnTo>
                  <a:pt x="533211" y="225300"/>
                </a:lnTo>
                <a:lnTo>
                  <a:pt x="603305" y="255340"/>
                </a:lnTo>
                <a:lnTo>
                  <a:pt x="595795" y="272864"/>
                </a:lnTo>
                <a:close/>
              </a:path>
              <a:path w="3210559" h="1390650">
                <a:moveTo>
                  <a:pt x="700935" y="317924"/>
                </a:moveTo>
                <a:lnTo>
                  <a:pt x="630842" y="287884"/>
                </a:lnTo>
                <a:lnTo>
                  <a:pt x="638352" y="270360"/>
                </a:lnTo>
                <a:lnTo>
                  <a:pt x="708445" y="300400"/>
                </a:lnTo>
                <a:lnTo>
                  <a:pt x="700935" y="317924"/>
                </a:lnTo>
                <a:close/>
              </a:path>
              <a:path w="3210559" h="1390650">
                <a:moveTo>
                  <a:pt x="806076" y="362984"/>
                </a:moveTo>
                <a:lnTo>
                  <a:pt x="735982" y="332944"/>
                </a:lnTo>
                <a:lnTo>
                  <a:pt x="743492" y="315420"/>
                </a:lnTo>
                <a:lnTo>
                  <a:pt x="813586" y="345460"/>
                </a:lnTo>
                <a:lnTo>
                  <a:pt x="806076" y="362984"/>
                </a:lnTo>
                <a:close/>
              </a:path>
              <a:path w="3210559" h="1390650">
                <a:moveTo>
                  <a:pt x="911216" y="408044"/>
                </a:moveTo>
                <a:lnTo>
                  <a:pt x="841122" y="378004"/>
                </a:lnTo>
                <a:lnTo>
                  <a:pt x="848632" y="360481"/>
                </a:lnTo>
                <a:lnTo>
                  <a:pt x="918726" y="390521"/>
                </a:lnTo>
                <a:lnTo>
                  <a:pt x="911216" y="408044"/>
                </a:lnTo>
                <a:close/>
              </a:path>
              <a:path w="3210559" h="1390650">
                <a:moveTo>
                  <a:pt x="1016357" y="453104"/>
                </a:moveTo>
                <a:lnTo>
                  <a:pt x="946263" y="423064"/>
                </a:lnTo>
                <a:lnTo>
                  <a:pt x="953773" y="405541"/>
                </a:lnTo>
                <a:lnTo>
                  <a:pt x="1023867" y="435581"/>
                </a:lnTo>
                <a:lnTo>
                  <a:pt x="1016357" y="453104"/>
                </a:lnTo>
                <a:close/>
              </a:path>
              <a:path w="3210559" h="1390650">
                <a:moveTo>
                  <a:pt x="1121497" y="498165"/>
                </a:moveTo>
                <a:lnTo>
                  <a:pt x="1051403" y="468125"/>
                </a:lnTo>
                <a:lnTo>
                  <a:pt x="1058913" y="450601"/>
                </a:lnTo>
                <a:lnTo>
                  <a:pt x="1129007" y="480641"/>
                </a:lnTo>
                <a:lnTo>
                  <a:pt x="1121497" y="498165"/>
                </a:lnTo>
                <a:close/>
              </a:path>
              <a:path w="3210559" h="1390650">
                <a:moveTo>
                  <a:pt x="1226637" y="543225"/>
                </a:moveTo>
                <a:lnTo>
                  <a:pt x="1156544" y="513185"/>
                </a:lnTo>
                <a:lnTo>
                  <a:pt x="1164054" y="495661"/>
                </a:lnTo>
                <a:lnTo>
                  <a:pt x="1234147" y="525701"/>
                </a:lnTo>
                <a:lnTo>
                  <a:pt x="1226637" y="543225"/>
                </a:lnTo>
                <a:close/>
              </a:path>
              <a:path w="3210559" h="1390650">
                <a:moveTo>
                  <a:pt x="1331778" y="588285"/>
                </a:moveTo>
                <a:lnTo>
                  <a:pt x="1261684" y="558245"/>
                </a:lnTo>
                <a:lnTo>
                  <a:pt x="1269194" y="540721"/>
                </a:lnTo>
                <a:lnTo>
                  <a:pt x="1339288" y="570761"/>
                </a:lnTo>
                <a:lnTo>
                  <a:pt x="1331778" y="588285"/>
                </a:lnTo>
                <a:close/>
              </a:path>
              <a:path w="3210559" h="1390650">
                <a:moveTo>
                  <a:pt x="1436918" y="633345"/>
                </a:moveTo>
                <a:lnTo>
                  <a:pt x="1366824" y="603305"/>
                </a:lnTo>
                <a:lnTo>
                  <a:pt x="1374334" y="585781"/>
                </a:lnTo>
                <a:lnTo>
                  <a:pt x="1444428" y="615822"/>
                </a:lnTo>
                <a:lnTo>
                  <a:pt x="1436918" y="633345"/>
                </a:lnTo>
                <a:close/>
              </a:path>
              <a:path w="3210559" h="1390650">
                <a:moveTo>
                  <a:pt x="1542058" y="678405"/>
                </a:moveTo>
                <a:lnTo>
                  <a:pt x="1471965" y="648365"/>
                </a:lnTo>
                <a:lnTo>
                  <a:pt x="1479475" y="630841"/>
                </a:lnTo>
                <a:lnTo>
                  <a:pt x="1549568" y="660882"/>
                </a:lnTo>
                <a:lnTo>
                  <a:pt x="1542058" y="678405"/>
                </a:lnTo>
                <a:close/>
              </a:path>
              <a:path w="3210559" h="1390650">
                <a:moveTo>
                  <a:pt x="1647198" y="723465"/>
                </a:moveTo>
                <a:lnTo>
                  <a:pt x="1577105" y="693425"/>
                </a:lnTo>
                <a:lnTo>
                  <a:pt x="1584615" y="675902"/>
                </a:lnTo>
                <a:lnTo>
                  <a:pt x="1654708" y="705942"/>
                </a:lnTo>
                <a:lnTo>
                  <a:pt x="1647198" y="723465"/>
                </a:lnTo>
                <a:close/>
              </a:path>
              <a:path w="3210559" h="1390650">
                <a:moveTo>
                  <a:pt x="1752339" y="768526"/>
                </a:moveTo>
                <a:lnTo>
                  <a:pt x="1682245" y="738486"/>
                </a:lnTo>
                <a:lnTo>
                  <a:pt x="1689755" y="720962"/>
                </a:lnTo>
                <a:lnTo>
                  <a:pt x="1759849" y="751002"/>
                </a:lnTo>
                <a:lnTo>
                  <a:pt x="1752339" y="768526"/>
                </a:lnTo>
                <a:close/>
              </a:path>
              <a:path w="3210559" h="1390650">
                <a:moveTo>
                  <a:pt x="1857479" y="813586"/>
                </a:moveTo>
                <a:lnTo>
                  <a:pt x="1787386" y="783546"/>
                </a:lnTo>
                <a:lnTo>
                  <a:pt x="1794896" y="766022"/>
                </a:lnTo>
                <a:lnTo>
                  <a:pt x="1864989" y="796062"/>
                </a:lnTo>
                <a:lnTo>
                  <a:pt x="1857479" y="813586"/>
                </a:lnTo>
                <a:close/>
              </a:path>
              <a:path w="3210559" h="1390650">
                <a:moveTo>
                  <a:pt x="1962620" y="858646"/>
                </a:moveTo>
                <a:lnTo>
                  <a:pt x="1892526" y="828606"/>
                </a:lnTo>
                <a:lnTo>
                  <a:pt x="1900036" y="811082"/>
                </a:lnTo>
                <a:lnTo>
                  <a:pt x="1970130" y="841122"/>
                </a:lnTo>
                <a:lnTo>
                  <a:pt x="1962620" y="858646"/>
                </a:lnTo>
                <a:close/>
              </a:path>
              <a:path w="3210559" h="1390650">
                <a:moveTo>
                  <a:pt x="2067760" y="903706"/>
                </a:moveTo>
                <a:lnTo>
                  <a:pt x="1997666" y="873666"/>
                </a:lnTo>
                <a:lnTo>
                  <a:pt x="2005176" y="856142"/>
                </a:lnTo>
                <a:lnTo>
                  <a:pt x="2075270" y="886182"/>
                </a:lnTo>
                <a:lnTo>
                  <a:pt x="2067760" y="903706"/>
                </a:lnTo>
                <a:close/>
              </a:path>
              <a:path w="3210559" h="1390650">
                <a:moveTo>
                  <a:pt x="2172901" y="948766"/>
                </a:moveTo>
                <a:lnTo>
                  <a:pt x="2102807" y="918726"/>
                </a:lnTo>
                <a:lnTo>
                  <a:pt x="2110317" y="901203"/>
                </a:lnTo>
                <a:lnTo>
                  <a:pt x="2180411" y="931243"/>
                </a:lnTo>
                <a:lnTo>
                  <a:pt x="2172901" y="948766"/>
                </a:lnTo>
                <a:close/>
              </a:path>
              <a:path w="3210559" h="1390650">
                <a:moveTo>
                  <a:pt x="2278041" y="993826"/>
                </a:moveTo>
                <a:lnTo>
                  <a:pt x="2207947" y="963786"/>
                </a:lnTo>
                <a:lnTo>
                  <a:pt x="2215457" y="946263"/>
                </a:lnTo>
                <a:lnTo>
                  <a:pt x="2285551" y="976303"/>
                </a:lnTo>
                <a:lnTo>
                  <a:pt x="2278041" y="993826"/>
                </a:lnTo>
                <a:close/>
              </a:path>
              <a:path w="3210559" h="1390650">
                <a:moveTo>
                  <a:pt x="2383181" y="1038887"/>
                </a:moveTo>
                <a:lnTo>
                  <a:pt x="2313088" y="1008846"/>
                </a:lnTo>
                <a:lnTo>
                  <a:pt x="2320598" y="991323"/>
                </a:lnTo>
                <a:lnTo>
                  <a:pt x="2390691" y="1021363"/>
                </a:lnTo>
                <a:lnTo>
                  <a:pt x="2383181" y="1038887"/>
                </a:lnTo>
                <a:close/>
              </a:path>
              <a:path w="3210559" h="1390650">
                <a:moveTo>
                  <a:pt x="2488322" y="1083947"/>
                </a:moveTo>
                <a:lnTo>
                  <a:pt x="2418228" y="1053907"/>
                </a:lnTo>
                <a:lnTo>
                  <a:pt x="2425738" y="1036383"/>
                </a:lnTo>
                <a:lnTo>
                  <a:pt x="2495832" y="1066423"/>
                </a:lnTo>
                <a:lnTo>
                  <a:pt x="2488322" y="1083947"/>
                </a:lnTo>
                <a:close/>
              </a:path>
              <a:path w="3210559" h="1390650">
                <a:moveTo>
                  <a:pt x="2593461" y="1129007"/>
                </a:moveTo>
                <a:lnTo>
                  <a:pt x="2523368" y="1098967"/>
                </a:lnTo>
                <a:lnTo>
                  <a:pt x="2530878" y="1081443"/>
                </a:lnTo>
                <a:lnTo>
                  <a:pt x="2600971" y="1111483"/>
                </a:lnTo>
                <a:lnTo>
                  <a:pt x="2593461" y="1129007"/>
                </a:lnTo>
                <a:close/>
              </a:path>
              <a:path w="3210559" h="1390650">
                <a:moveTo>
                  <a:pt x="2698602" y="1174067"/>
                </a:moveTo>
                <a:lnTo>
                  <a:pt x="2628509" y="1144027"/>
                </a:lnTo>
                <a:lnTo>
                  <a:pt x="2636019" y="1126503"/>
                </a:lnTo>
                <a:lnTo>
                  <a:pt x="2706112" y="1156543"/>
                </a:lnTo>
                <a:lnTo>
                  <a:pt x="2698602" y="1174067"/>
                </a:lnTo>
                <a:close/>
              </a:path>
              <a:path w="3210559" h="1390650">
                <a:moveTo>
                  <a:pt x="2803742" y="1219127"/>
                </a:moveTo>
                <a:lnTo>
                  <a:pt x="2733649" y="1189087"/>
                </a:lnTo>
                <a:lnTo>
                  <a:pt x="2741159" y="1171563"/>
                </a:lnTo>
                <a:lnTo>
                  <a:pt x="2811252" y="1201604"/>
                </a:lnTo>
                <a:lnTo>
                  <a:pt x="2803742" y="1219127"/>
                </a:lnTo>
                <a:close/>
              </a:path>
              <a:path w="3210559" h="1390650">
                <a:moveTo>
                  <a:pt x="2908883" y="1264187"/>
                </a:moveTo>
                <a:lnTo>
                  <a:pt x="2838789" y="1234147"/>
                </a:lnTo>
                <a:lnTo>
                  <a:pt x="2846299" y="1216623"/>
                </a:lnTo>
                <a:lnTo>
                  <a:pt x="2916393" y="1246664"/>
                </a:lnTo>
                <a:lnTo>
                  <a:pt x="2908883" y="1264187"/>
                </a:lnTo>
                <a:close/>
              </a:path>
              <a:path w="3210559" h="1390650">
                <a:moveTo>
                  <a:pt x="3014023" y="1309247"/>
                </a:moveTo>
                <a:lnTo>
                  <a:pt x="2943930" y="1279207"/>
                </a:lnTo>
                <a:lnTo>
                  <a:pt x="2951440" y="1261683"/>
                </a:lnTo>
                <a:lnTo>
                  <a:pt x="3021533" y="1291724"/>
                </a:lnTo>
                <a:lnTo>
                  <a:pt x="3014023" y="1309247"/>
                </a:lnTo>
                <a:close/>
              </a:path>
              <a:path w="3210559" h="1390650">
                <a:moveTo>
                  <a:pt x="3119164" y="1354308"/>
                </a:moveTo>
                <a:lnTo>
                  <a:pt x="3049070" y="1324268"/>
                </a:lnTo>
                <a:lnTo>
                  <a:pt x="3056580" y="1306744"/>
                </a:lnTo>
                <a:lnTo>
                  <a:pt x="3126674" y="1336784"/>
                </a:lnTo>
                <a:lnTo>
                  <a:pt x="3119164" y="1354308"/>
                </a:lnTo>
                <a:close/>
              </a:path>
              <a:path w="3210559" h="1390650">
                <a:moveTo>
                  <a:pt x="3202900" y="1390195"/>
                </a:moveTo>
                <a:lnTo>
                  <a:pt x="3154210" y="1369328"/>
                </a:lnTo>
                <a:lnTo>
                  <a:pt x="3161720" y="1351804"/>
                </a:lnTo>
                <a:lnTo>
                  <a:pt x="3210410" y="1372671"/>
                </a:lnTo>
                <a:lnTo>
                  <a:pt x="3202900" y="1390195"/>
                </a:lnTo>
                <a:close/>
              </a:path>
            </a:pathLst>
          </a:custGeom>
          <a:solidFill>
            <a:srgbClr val="CBD5E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44" name="bg object 25">
            <a:extLst>
              <a:ext uri="{FF2B5EF4-FFF2-40B4-BE49-F238E27FC236}">
                <a16:creationId xmlns:a16="http://schemas.microsoft.com/office/drawing/2014/main" id="{906D4C38-93A1-4E85-878D-1E102661E88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74212" y="1358373"/>
            <a:ext cx="3002719" cy="3002719"/>
          </a:xfrm>
          <a:prstGeom prst="rect">
            <a:avLst/>
          </a:prstGeom>
        </p:spPr>
      </p:pic>
      <p:pic>
        <p:nvPicPr>
          <p:cNvPr id="45" name="bg object 26">
            <a:extLst>
              <a:ext uri="{FF2B5EF4-FFF2-40B4-BE49-F238E27FC236}">
                <a16:creationId xmlns:a16="http://schemas.microsoft.com/office/drawing/2014/main" id="{101ED139-6003-4B97-AD2C-8B96793028F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61182" y="2151949"/>
            <a:ext cx="228779" cy="257375"/>
          </a:xfrm>
          <a:prstGeom prst="rect">
            <a:avLst/>
          </a:prstGeom>
        </p:spPr>
      </p:pic>
      <p:sp>
        <p:nvSpPr>
          <p:cNvPr id="46" name="object 2">
            <a:extLst>
              <a:ext uri="{FF2B5EF4-FFF2-40B4-BE49-F238E27FC236}">
                <a16:creationId xmlns:a16="http://schemas.microsoft.com/office/drawing/2014/main" id="{320F8D31-8D0B-4B29-A325-0ECE3DC9A3A9}"/>
              </a:ext>
            </a:extLst>
          </p:cNvPr>
          <p:cNvSpPr txBox="1"/>
          <p:nvPr/>
        </p:nvSpPr>
        <p:spPr>
          <a:xfrm>
            <a:off x="3793920" y="2728669"/>
            <a:ext cx="1563529" cy="5432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613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交互响应</a:t>
            </a:r>
            <a:endParaRPr sz="16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1073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动作是对交互事件的响应。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7" name="object 3">
            <a:extLst>
              <a:ext uri="{FF2B5EF4-FFF2-40B4-BE49-F238E27FC236}">
                <a16:creationId xmlns:a16="http://schemas.microsoft.com/office/drawing/2014/main" id="{4DE3AA67-EB6C-4138-8C78-74359504D550}"/>
              </a:ext>
            </a:extLst>
          </p:cNvPr>
          <p:cNvSpPr txBox="1"/>
          <p:nvPr/>
        </p:nvSpPr>
        <p:spPr>
          <a:xfrm>
            <a:off x="3936906" y="3344941"/>
            <a:ext cx="1277779" cy="336630"/>
          </a:xfrm>
          <a:prstGeom prst="rect">
            <a:avLst/>
          </a:prstGeom>
        </p:spPr>
        <p:txBody>
          <a:bodyPr vert="horz" wrap="square" lIns="0" tIns="43814" rIns="0" bIns="0" rtlCol="0">
            <a:spAutoFit/>
          </a:bodyPr>
          <a:lstStyle/>
          <a:p>
            <a:pPr algn="ctr" defTabSz="685800">
              <a:spcBef>
                <a:spcPts val="344"/>
              </a:spcBef>
            </a:pPr>
            <a:r>
              <a:rPr sz="825" kern="0" spc="-8" dirty="0">
                <a:solidFill>
                  <a:srgbClr val="2562EB"/>
                </a:solidFill>
                <a:latin typeface="微软雅黑"/>
                <a:cs typeface="微软雅黑"/>
              </a:rPr>
              <a:t>只有添加了动作，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270"/>
              </a:spcBef>
            </a:pPr>
            <a:r>
              <a:rPr sz="825" kern="0" spc="-4" dirty="0">
                <a:solidFill>
                  <a:srgbClr val="2562EB"/>
                </a:solidFill>
                <a:latin typeface="微软雅黑"/>
                <a:cs typeface="微软雅黑"/>
              </a:rPr>
              <a:t>交互事件才有实际意义。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8" name="object 4">
            <a:extLst>
              <a:ext uri="{FF2B5EF4-FFF2-40B4-BE49-F238E27FC236}">
                <a16:creationId xmlns:a16="http://schemas.microsoft.com/office/drawing/2014/main" id="{D613D509-7D40-4601-BF9D-3443F5CCCAEF}"/>
              </a:ext>
            </a:extLst>
          </p:cNvPr>
          <p:cNvSpPr/>
          <p:nvPr/>
        </p:nvSpPr>
        <p:spPr>
          <a:xfrm>
            <a:off x="571946" y="1015205"/>
            <a:ext cx="8007668" cy="14764"/>
          </a:xfrm>
          <a:custGeom>
            <a:avLst/>
            <a:gdLst/>
            <a:ahLst/>
            <a:cxnLst/>
            <a:rect l="l" t="t" r="r" b="b"/>
            <a:pathLst>
              <a:path w="10676890" h="19684">
                <a:moveTo>
                  <a:pt x="10676334" y="19064"/>
                </a:moveTo>
                <a:lnTo>
                  <a:pt x="0" y="19064"/>
                </a:lnTo>
                <a:lnTo>
                  <a:pt x="0" y="0"/>
                </a:lnTo>
                <a:lnTo>
                  <a:pt x="10676334" y="0"/>
                </a:lnTo>
                <a:lnTo>
                  <a:pt x="10676334" y="19064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49" name="object 6">
            <a:extLst>
              <a:ext uri="{FF2B5EF4-FFF2-40B4-BE49-F238E27FC236}">
                <a16:creationId xmlns:a16="http://schemas.microsoft.com/office/drawing/2014/main" id="{C3C3BD96-D446-4F39-8124-3061524238AE}"/>
              </a:ext>
            </a:extLst>
          </p:cNvPr>
          <p:cNvGrpSpPr/>
          <p:nvPr/>
        </p:nvGrpSpPr>
        <p:grpSpPr>
          <a:xfrm>
            <a:off x="972309" y="1315477"/>
            <a:ext cx="2145030" cy="1001078"/>
            <a:chOff x="1296412" y="1753969"/>
            <a:chExt cx="2860040" cy="1334770"/>
          </a:xfrm>
        </p:grpSpPr>
        <p:sp>
          <p:nvSpPr>
            <p:cNvPr id="50" name="object 7">
              <a:extLst>
                <a:ext uri="{FF2B5EF4-FFF2-40B4-BE49-F238E27FC236}">
                  <a16:creationId xmlns:a16="http://schemas.microsoft.com/office/drawing/2014/main" id="{213A5641-7496-43CD-8E42-B240AD73C7A6}"/>
                </a:ext>
              </a:extLst>
            </p:cNvPr>
            <p:cNvSpPr/>
            <p:nvPr/>
          </p:nvSpPr>
          <p:spPr>
            <a:xfrm>
              <a:off x="1315476" y="1753969"/>
              <a:ext cx="2840990" cy="1334770"/>
            </a:xfrm>
            <a:custGeom>
              <a:avLst/>
              <a:gdLst/>
              <a:ahLst/>
              <a:cxnLst/>
              <a:rect l="l" t="t" r="r" b="b"/>
              <a:pathLst>
                <a:path w="2840990" h="1334770">
                  <a:moveTo>
                    <a:pt x="2733789" y="1334541"/>
                  </a:moveTo>
                  <a:lnTo>
                    <a:pt x="89065" y="1334541"/>
                  </a:lnTo>
                  <a:lnTo>
                    <a:pt x="82866" y="1333809"/>
                  </a:lnTo>
                  <a:lnTo>
                    <a:pt x="47569" y="1319436"/>
                  </a:lnTo>
                  <a:lnTo>
                    <a:pt x="19542" y="1289948"/>
                  </a:lnTo>
                  <a:lnTo>
                    <a:pt x="3052" y="1249835"/>
                  </a:lnTo>
                  <a:lnTo>
                    <a:pt x="0" y="1227663"/>
                  </a:lnTo>
                  <a:lnTo>
                    <a:pt x="0" y="1220152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733789" y="0"/>
                  </a:lnTo>
                  <a:lnTo>
                    <a:pt x="2776992" y="11581"/>
                  </a:lnTo>
                  <a:lnTo>
                    <a:pt x="2812474" y="38814"/>
                  </a:lnTo>
                  <a:lnTo>
                    <a:pt x="2834834" y="77553"/>
                  </a:lnTo>
                  <a:lnTo>
                    <a:pt x="2840667" y="106878"/>
                  </a:lnTo>
                  <a:lnTo>
                    <a:pt x="2840667" y="1227663"/>
                  </a:lnTo>
                  <a:lnTo>
                    <a:pt x="2829085" y="1270866"/>
                  </a:lnTo>
                  <a:lnTo>
                    <a:pt x="2801852" y="1306348"/>
                  </a:lnTo>
                  <a:lnTo>
                    <a:pt x="2763113" y="1328708"/>
                  </a:lnTo>
                  <a:lnTo>
                    <a:pt x="2741227" y="1333809"/>
                  </a:lnTo>
                  <a:lnTo>
                    <a:pt x="2733789" y="13345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object 8">
              <a:extLst>
                <a:ext uri="{FF2B5EF4-FFF2-40B4-BE49-F238E27FC236}">
                  <a16:creationId xmlns:a16="http://schemas.microsoft.com/office/drawing/2014/main" id="{DC0A54D1-2AF3-4FCF-A1E2-08E5700EA8D4}"/>
                </a:ext>
              </a:extLst>
            </p:cNvPr>
            <p:cNvSpPr/>
            <p:nvPr/>
          </p:nvSpPr>
          <p:spPr>
            <a:xfrm>
              <a:off x="1296412" y="1753969"/>
              <a:ext cx="114935" cy="1334770"/>
            </a:xfrm>
            <a:custGeom>
              <a:avLst/>
              <a:gdLst/>
              <a:ahLst/>
              <a:cxnLst/>
              <a:rect l="l" t="t" r="r" b="b"/>
              <a:pathLst>
                <a:path w="114934" h="1334770">
                  <a:moveTo>
                    <a:pt x="114389" y="1334541"/>
                  </a:moveTo>
                  <a:lnTo>
                    <a:pt x="70614" y="1325834"/>
                  </a:lnTo>
                  <a:lnTo>
                    <a:pt x="33503" y="1301038"/>
                  </a:lnTo>
                  <a:lnTo>
                    <a:pt x="8707" y="1263927"/>
                  </a:lnTo>
                  <a:lnTo>
                    <a:pt x="0" y="1220152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220152"/>
                  </a:lnTo>
                  <a:lnTo>
                    <a:pt x="43934" y="1263927"/>
                  </a:lnTo>
                  <a:lnTo>
                    <a:pt x="60465" y="1301038"/>
                  </a:lnTo>
                  <a:lnTo>
                    <a:pt x="92285" y="1329643"/>
                  </a:lnTo>
                  <a:lnTo>
                    <a:pt x="106876" y="1333997"/>
                  </a:lnTo>
                  <a:lnTo>
                    <a:pt x="114389" y="1334541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object 9">
              <a:extLst>
                <a:ext uri="{FF2B5EF4-FFF2-40B4-BE49-F238E27FC236}">
                  <a16:creationId xmlns:a16="http://schemas.microsoft.com/office/drawing/2014/main" id="{8BB21DC8-4510-4CE3-BA0B-6F3E8D6FD7B7}"/>
                </a:ext>
              </a:extLst>
            </p:cNvPr>
            <p:cNvSpPr/>
            <p:nvPr/>
          </p:nvSpPr>
          <p:spPr>
            <a:xfrm>
              <a:off x="1563320" y="198274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9"/>
                  </a:lnTo>
                  <a:lnTo>
                    <a:pt x="329595" y="377408"/>
                  </a:lnTo>
                  <a:lnTo>
                    <a:pt x="315004" y="380809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3" name="object 10">
              <a:extLst>
                <a:ext uri="{FF2B5EF4-FFF2-40B4-BE49-F238E27FC236}">
                  <a16:creationId xmlns:a16="http://schemas.microsoft.com/office/drawing/2014/main" id="{397A9ABC-B62B-449B-8255-9A7B81D8276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39580" y="2039942"/>
              <a:ext cx="238311" cy="266908"/>
            </a:xfrm>
            <a:prstGeom prst="rect">
              <a:avLst/>
            </a:prstGeom>
          </p:spPr>
        </p:pic>
      </p:grpSp>
      <p:sp>
        <p:nvSpPr>
          <p:cNvPr id="54" name="object 11">
            <a:extLst>
              <a:ext uri="{FF2B5EF4-FFF2-40B4-BE49-F238E27FC236}">
                <a16:creationId xmlns:a16="http://schemas.microsoft.com/office/drawing/2014/main" id="{9068197A-AEFA-4A41-82BB-64420BE55169}"/>
              </a:ext>
            </a:extLst>
          </p:cNvPr>
          <p:cNvSpPr txBox="1"/>
          <p:nvPr/>
        </p:nvSpPr>
        <p:spPr>
          <a:xfrm>
            <a:off x="1162966" y="1527581"/>
            <a:ext cx="1720691" cy="56246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链接动作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9100"/>
              </a:lnSpc>
              <a:spcBef>
                <a:spcPts val="1058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用于页面跳转或窗口操作，如打开链</a:t>
            </a: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 </a:t>
            </a: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接、关闭窗口、在框架中打开链接等。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5" name="object 12">
            <a:extLst>
              <a:ext uri="{FF2B5EF4-FFF2-40B4-BE49-F238E27FC236}">
                <a16:creationId xmlns:a16="http://schemas.microsoft.com/office/drawing/2014/main" id="{F7C3C373-F76A-4089-B224-2086EDE251AC}"/>
              </a:ext>
            </a:extLst>
          </p:cNvPr>
          <p:cNvGrpSpPr/>
          <p:nvPr/>
        </p:nvGrpSpPr>
        <p:grpSpPr>
          <a:xfrm>
            <a:off x="6034036" y="1315477"/>
            <a:ext cx="2145030" cy="1001078"/>
            <a:chOff x="8045381" y="1753969"/>
            <a:chExt cx="2860040" cy="1334770"/>
          </a:xfrm>
        </p:grpSpPr>
        <p:sp>
          <p:nvSpPr>
            <p:cNvPr id="56" name="object 13">
              <a:extLst>
                <a:ext uri="{FF2B5EF4-FFF2-40B4-BE49-F238E27FC236}">
                  <a16:creationId xmlns:a16="http://schemas.microsoft.com/office/drawing/2014/main" id="{0FCA2F06-CBB1-4DD4-8C48-A23C01D37586}"/>
                </a:ext>
              </a:extLst>
            </p:cNvPr>
            <p:cNvSpPr/>
            <p:nvPr/>
          </p:nvSpPr>
          <p:spPr>
            <a:xfrm>
              <a:off x="8064445" y="1753969"/>
              <a:ext cx="2840990" cy="1334770"/>
            </a:xfrm>
            <a:custGeom>
              <a:avLst/>
              <a:gdLst/>
              <a:ahLst/>
              <a:cxnLst/>
              <a:rect l="l" t="t" r="r" b="b"/>
              <a:pathLst>
                <a:path w="2840990" h="1334770">
                  <a:moveTo>
                    <a:pt x="2733789" y="1334541"/>
                  </a:moveTo>
                  <a:lnTo>
                    <a:pt x="89065" y="1334541"/>
                  </a:lnTo>
                  <a:lnTo>
                    <a:pt x="82866" y="1333809"/>
                  </a:lnTo>
                  <a:lnTo>
                    <a:pt x="47569" y="1319436"/>
                  </a:lnTo>
                  <a:lnTo>
                    <a:pt x="19542" y="1289948"/>
                  </a:lnTo>
                  <a:lnTo>
                    <a:pt x="3052" y="1249835"/>
                  </a:lnTo>
                  <a:lnTo>
                    <a:pt x="0" y="1227663"/>
                  </a:lnTo>
                  <a:lnTo>
                    <a:pt x="0" y="1220152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733789" y="0"/>
                  </a:lnTo>
                  <a:lnTo>
                    <a:pt x="2776992" y="11581"/>
                  </a:lnTo>
                  <a:lnTo>
                    <a:pt x="2812474" y="38814"/>
                  </a:lnTo>
                  <a:lnTo>
                    <a:pt x="2834834" y="77553"/>
                  </a:lnTo>
                  <a:lnTo>
                    <a:pt x="2840667" y="106878"/>
                  </a:lnTo>
                  <a:lnTo>
                    <a:pt x="2840667" y="1227663"/>
                  </a:lnTo>
                  <a:lnTo>
                    <a:pt x="2829085" y="1270866"/>
                  </a:lnTo>
                  <a:lnTo>
                    <a:pt x="2801852" y="1306348"/>
                  </a:lnTo>
                  <a:lnTo>
                    <a:pt x="2763113" y="1328708"/>
                  </a:lnTo>
                  <a:lnTo>
                    <a:pt x="2741227" y="1333809"/>
                  </a:lnTo>
                  <a:lnTo>
                    <a:pt x="2733789" y="13345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object 14">
              <a:extLst>
                <a:ext uri="{FF2B5EF4-FFF2-40B4-BE49-F238E27FC236}">
                  <a16:creationId xmlns:a16="http://schemas.microsoft.com/office/drawing/2014/main" id="{DE637FA8-CE19-421C-8B4B-3569528C7D2C}"/>
                </a:ext>
              </a:extLst>
            </p:cNvPr>
            <p:cNvSpPr/>
            <p:nvPr/>
          </p:nvSpPr>
          <p:spPr>
            <a:xfrm>
              <a:off x="8045381" y="1753969"/>
              <a:ext cx="114935" cy="1334770"/>
            </a:xfrm>
            <a:custGeom>
              <a:avLst/>
              <a:gdLst/>
              <a:ahLst/>
              <a:cxnLst/>
              <a:rect l="l" t="t" r="r" b="b"/>
              <a:pathLst>
                <a:path w="114934" h="1334770">
                  <a:moveTo>
                    <a:pt x="114389" y="1334541"/>
                  </a:moveTo>
                  <a:lnTo>
                    <a:pt x="70614" y="1325834"/>
                  </a:lnTo>
                  <a:lnTo>
                    <a:pt x="33503" y="1301038"/>
                  </a:lnTo>
                  <a:lnTo>
                    <a:pt x="8706" y="1263927"/>
                  </a:lnTo>
                  <a:lnTo>
                    <a:pt x="0" y="1220152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30" y="114389"/>
                  </a:lnTo>
                  <a:lnTo>
                    <a:pt x="38130" y="1220152"/>
                  </a:lnTo>
                  <a:lnTo>
                    <a:pt x="43934" y="1263927"/>
                  </a:lnTo>
                  <a:lnTo>
                    <a:pt x="60465" y="1301038"/>
                  </a:lnTo>
                  <a:lnTo>
                    <a:pt x="92284" y="1329643"/>
                  </a:lnTo>
                  <a:lnTo>
                    <a:pt x="106876" y="1333997"/>
                  </a:lnTo>
                  <a:lnTo>
                    <a:pt x="114389" y="1334541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object 15">
              <a:extLst>
                <a:ext uri="{FF2B5EF4-FFF2-40B4-BE49-F238E27FC236}">
                  <a16:creationId xmlns:a16="http://schemas.microsoft.com/office/drawing/2014/main" id="{1BDD5293-65EF-40E9-83F4-92E2207266DB}"/>
                </a:ext>
              </a:extLst>
            </p:cNvPr>
            <p:cNvSpPr/>
            <p:nvPr/>
          </p:nvSpPr>
          <p:spPr>
            <a:xfrm>
              <a:off x="8312289" y="198274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9"/>
                  </a:lnTo>
                  <a:lnTo>
                    <a:pt x="329595" y="377408"/>
                  </a:lnTo>
                  <a:lnTo>
                    <a:pt x="315004" y="380809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9" name="object 16">
              <a:extLst>
                <a:ext uri="{FF2B5EF4-FFF2-40B4-BE49-F238E27FC236}">
                  <a16:creationId xmlns:a16="http://schemas.microsoft.com/office/drawing/2014/main" id="{9A780A9E-91E6-40D0-B496-ED9C3487E0C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07613" y="2039942"/>
              <a:ext cx="190648" cy="266908"/>
            </a:xfrm>
            <a:prstGeom prst="rect">
              <a:avLst/>
            </a:prstGeom>
          </p:spPr>
        </p:pic>
      </p:grpSp>
      <p:sp>
        <p:nvSpPr>
          <p:cNvPr id="60" name="object 17">
            <a:extLst>
              <a:ext uri="{FF2B5EF4-FFF2-40B4-BE49-F238E27FC236}">
                <a16:creationId xmlns:a16="http://schemas.microsoft.com/office/drawing/2014/main" id="{77F896B5-834C-4488-8567-18F42362F5F1}"/>
              </a:ext>
            </a:extLst>
          </p:cNvPr>
          <p:cNvSpPr txBox="1"/>
          <p:nvPr/>
        </p:nvSpPr>
        <p:spPr>
          <a:xfrm>
            <a:off x="6224692" y="1527581"/>
            <a:ext cx="1763554" cy="56246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元件动作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9100"/>
              </a:lnSpc>
              <a:spcBef>
                <a:spcPts val="1058"/>
              </a:spcBef>
            </a:pPr>
            <a:r>
              <a:rPr sz="713" kern="0" spc="-19" dirty="0">
                <a:solidFill>
                  <a:srgbClr val="6A7280"/>
                </a:solidFill>
                <a:latin typeface="微软雅黑"/>
                <a:cs typeface="微软雅黑"/>
              </a:rPr>
              <a:t>针对元件属性的控制，如显示/隐藏、设置文本、移动、旋转、设置尺寸等。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1" name="object 18">
            <a:extLst>
              <a:ext uri="{FF2B5EF4-FFF2-40B4-BE49-F238E27FC236}">
                <a16:creationId xmlns:a16="http://schemas.microsoft.com/office/drawing/2014/main" id="{EE901F26-49FD-48A2-80A4-A197C08758E8}"/>
              </a:ext>
            </a:extLst>
          </p:cNvPr>
          <p:cNvGrpSpPr/>
          <p:nvPr/>
        </p:nvGrpSpPr>
        <p:grpSpPr>
          <a:xfrm>
            <a:off x="972309" y="3260095"/>
            <a:ext cx="2145030" cy="1143953"/>
            <a:chOff x="1296412" y="4346793"/>
            <a:chExt cx="2860040" cy="1525270"/>
          </a:xfrm>
        </p:grpSpPr>
        <p:sp>
          <p:nvSpPr>
            <p:cNvPr id="62" name="object 19">
              <a:extLst>
                <a:ext uri="{FF2B5EF4-FFF2-40B4-BE49-F238E27FC236}">
                  <a16:creationId xmlns:a16="http://schemas.microsoft.com/office/drawing/2014/main" id="{92BBD287-B871-40CD-BDA4-ABA69B4D9FDC}"/>
                </a:ext>
              </a:extLst>
            </p:cNvPr>
            <p:cNvSpPr/>
            <p:nvPr/>
          </p:nvSpPr>
          <p:spPr>
            <a:xfrm>
              <a:off x="1315476" y="4346793"/>
              <a:ext cx="2840990" cy="1525270"/>
            </a:xfrm>
            <a:custGeom>
              <a:avLst/>
              <a:gdLst/>
              <a:ahLst/>
              <a:cxnLst/>
              <a:rect l="l" t="t" r="r" b="b"/>
              <a:pathLst>
                <a:path w="2840990" h="1525270">
                  <a:moveTo>
                    <a:pt x="2733789" y="1525190"/>
                  </a:moveTo>
                  <a:lnTo>
                    <a:pt x="89065" y="1525190"/>
                  </a:lnTo>
                  <a:lnTo>
                    <a:pt x="82866" y="1524457"/>
                  </a:lnTo>
                  <a:lnTo>
                    <a:pt x="47569" y="1510085"/>
                  </a:lnTo>
                  <a:lnTo>
                    <a:pt x="19542" y="1480597"/>
                  </a:lnTo>
                  <a:lnTo>
                    <a:pt x="3052" y="1440484"/>
                  </a:lnTo>
                  <a:lnTo>
                    <a:pt x="0" y="1418312"/>
                  </a:lnTo>
                  <a:lnTo>
                    <a:pt x="0" y="1410801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733789" y="0"/>
                  </a:lnTo>
                  <a:lnTo>
                    <a:pt x="2776992" y="11581"/>
                  </a:lnTo>
                  <a:lnTo>
                    <a:pt x="2812474" y="38814"/>
                  </a:lnTo>
                  <a:lnTo>
                    <a:pt x="2834834" y="77553"/>
                  </a:lnTo>
                  <a:lnTo>
                    <a:pt x="2840667" y="106878"/>
                  </a:lnTo>
                  <a:lnTo>
                    <a:pt x="2840667" y="1418312"/>
                  </a:lnTo>
                  <a:lnTo>
                    <a:pt x="2829085" y="1461515"/>
                  </a:lnTo>
                  <a:lnTo>
                    <a:pt x="2801852" y="1496997"/>
                  </a:lnTo>
                  <a:lnTo>
                    <a:pt x="2763113" y="1519357"/>
                  </a:lnTo>
                  <a:lnTo>
                    <a:pt x="2741227" y="1524457"/>
                  </a:lnTo>
                  <a:lnTo>
                    <a:pt x="2733789" y="15251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object 20">
              <a:extLst>
                <a:ext uri="{FF2B5EF4-FFF2-40B4-BE49-F238E27FC236}">
                  <a16:creationId xmlns:a16="http://schemas.microsoft.com/office/drawing/2014/main" id="{5D23B421-B402-46D8-9F8B-141D6F5E1D95}"/>
                </a:ext>
              </a:extLst>
            </p:cNvPr>
            <p:cNvSpPr/>
            <p:nvPr/>
          </p:nvSpPr>
          <p:spPr>
            <a:xfrm>
              <a:off x="1296412" y="4346793"/>
              <a:ext cx="114935" cy="1525270"/>
            </a:xfrm>
            <a:custGeom>
              <a:avLst/>
              <a:gdLst/>
              <a:ahLst/>
              <a:cxnLst/>
              <a:rect l="l" t="t" r="r" b="b"/>
              <a:pathLst>
                <a:path w="114934" h="1525270">
                  <a:moveTo>
                    <a:pt x="114389" y="1525190"/>
                  </a:moveTo>
                  <a:lnTo>
                    <a:pt x="70614" y="1516482"/>
                  </a:lnTo>
                  <a:lnTo>
                    <a:pt x="33503" y="1491686"/>
                  </a:lnTo>
                  <a:lnTo>
                    <a:pt x="8707" y="1454575"/>
                  </a:lnTo>
                  <a:lnTo>
                    <a:pt x="0" y="1410801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410801"/>
                  </a:lnTo>
                  <a:lnTo>
                    <a:pt x="43934" y="1454575"/>
                  </a:lnTo>
                  <a:lnTo>
                    <a:pt x="60465" y="1491686"/>
                  </a:lnTo>
                  <a:lnTo>
                    <a:pt x="92285" y="1520292"/>
                  </a:lnTo>
                  <a:lnTo>
                    <a:pt x="106876" y="1524646"/>
                  </a:lnTo>
                  <a:lnTo>
                    <a:pt x="114389" y="1525190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object 21">
              <a:extLst>
                <a:ext uri="{FF2B5EF4-FFF2-40B4-BE49-F238E27FC236}">
                  <a16:creationId xmlns:a16="http://schemas.microsoft.com/office/drawing/2014/main" id="{A0CE961A-7C68-42C1-93FA-7E304D5B9829}"/>
                </a:ext>
              </a:extLst>
            </p:cNvPr>
            <p:cNvSpPr/>
            <p:nvPr/>
          </p:nvSpPr>
          <p:spPr>
            <a:xfrm>
              <a:off x="1563320" y="4575572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9"/>
                  </a:lnTo>
                  <a:lnTo>
                    <a:pt x="329595" y="377408"/>
                  </a:lnTo>
                  <a:lnTo>
                    <a:pt x="315004" y="380809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5" name="object 22">
              <a:extLst>
                <a:ext uri="{FF2B5EF4-FFF2-40B4-BE49-F238E27FC236}">
                  <a16:creationId xmlns:a16="http://schemas.microsoft.com/office/drawing/2014/main" id="{B661B551-18F1-40BF-9220-AC60A33AD98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68177" y="4632766"/>
              <a:ext cx="171583" cy="266908"/>
            </a:xfrm>
            <a:prstGeom prst="rect">
              <a:avLst/>
            </a:prstGeom>
          </p:spPr>
        </p:pic>
      </p:grpSp>
      <p:sp>
        <p:nvSpPr>
          <p:cNvPr id="66" name="object 23">
            <a:extLst>
              <a:ext uri="{FF2B5EF4-FFF2-40B4-BE49-F238E27FC236}">
                <a16:creationId xmlns:a16="http://schemas.microsoft.com/office/drawing/2014/main" id="{F9402491-8727-407E-B79F-2C29A85E8DE5}"/>
              </a:ext>
            </a:extLst>
          </p:cNvPr>
          <p:cNvSpPr txBox="1"/>
          <p:nvPr/>
        </p:nvSpPr>
        <p:spPr>
          <a:xfrm>
            <a:off x="1162966" y="3472199"/>
            <a:ext cx="1720691" cy="6930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中继器动作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9100"/>
              </a:lnSpc>
              <a:spcBef>
                <a:spcPts val="1058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专门用于操作中继器数据，包含添加</a:t>
            </a: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 </a:t>
            </a: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行、删除行、更新行、添加排序、移除</a:t>
            </a:r>
            <a:r>
              <a:rPr sz="713" kern="0" spc="-11" dirty="0">
                <a:solidFill>
                  <a:srgbClr val="6A7280"/>
                </a:solidFill>
                <a:latin typeface="微软雅黑"/>
                <a:cs typeface="微软雅黑"/>
              </a:rPr>
              <a:t>筛选等。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7" name="object 24">
            <a:extLst>
              <a:ext uri="{FF2B5EF4-FFF2-40B4-BE49-F238E27FC236}">
                <a16:creationId xmlns:a16="http://schemas.microsoft.com/office/drawing/2014/main" id="{2287F434-6352-43DD-BB57-589D2E69988F}"/>
              </a:ext>
            </a:extLst>
          </p:cNvPr>
          <p:cNvGrpSpPr/>
          <p:nvPr/>
        </p:nvGrpSpPr>
        <p:grpSpPr>
          <a:xfrm>
            <a:off x="6034036" y="3260095"/>
            <a:ext cx="2145030" cy="1143953"/>
            <a:chOff x="8045381" y="4346793"/>
            <a:chExt cx="2860040" cy="1525270"/>
          </a:xfrm>
        </p:grpSpPr>
        <p:sp>
          <p:nvSpPr>
            <p:cNvPr id="68" name="object 25">
              <a:extLst>
                <a:ext uri="{FF2B5EF4-FFF2-40B4-BE49-F238E27FC236}">
                  <a16:creationId xmlns:a16="http://schemas.microsoft.com/office/drawing/2014/main" id="{653E98C4-F520-420D-87F9-D954C10F75D1}"/>
                </a:ext>
              </a:extLst>
            </p:cNvPr>
            <p:cNvSpPr/>
            <p:nvPr/>
          </p:nvSpPr>
          <p:spPr>
            <a:xfrm>
              <a:off x="8064445" y="4346793"/>
              <a:ext cx="2840990" cy="1525270"/>
            </a:xfrm>
            <a:custGeom>
              <a:avLst/>
              <a:gdLst/>
              <a:ahLst/>
              <a:cxnLst/>
              <a:rect l="l" t="t" r="r" b="b"/>
              <a:pathLst>
                <a:path w="2840990" h="1525270">
                  <a:moveTo>
                    <a:pt x="2733789" y="1525190"/>
                  </a:moveTo>
                  <a:lnTo>
                    <a:pt x="89065" y="1525190"/>
                  </a:lnTo>
                  <a:lnTo>
                    <a:pt x="82866" y="1524457"/>
                  </a:lnTo>
                  <a:lnTo>
                    <a:pt x="47569" y="1510085"/>
                  </a:lnTo>
                  <a:lnTo>
                    <a:pt x="19542" y="1480597"/>
                  </a:lnTo>
                  <a:lnTo>
                    <a:pt x="3052" y="1440484"/>
                  </a:lnTo>
                  <a:lnTo>
                    <a:pt x="0" y="1418312"/>
                  </a:lnTo>
                  <a:lnTo>
                    <a:pt x="0" y="1410801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733789" y="0"/>
                  </a:lnTo>
                  <a:lnTo>
                    <a:pt x="2776992" y="11581"/>
                  </a:lnTo>
                  <a:lnTo>
                    <a:pt x="2812474" y="38814"/>
                  </a:lnTo>
                  <a:lnTo>
                    <a:pt x="2834834" y="77553"/>
                  </a:lnTo>
                  <a:lnTo>
                    <a:pt x="2840667" y="106878"/>
                  </a:lnTo>
                  <a:lnTo>
                    <a:pt x="2840667" y="1418312"/>
                  </a:lnTo>
                  <a:lnTo>
                    <a:pt x="2829085" y="1461515"/>
                  </a:lnTo>
                  <a:lnTo>
                    <a:pt x="2801852" y="1496997"/>
                  </a:lnTo>
                  <a:lnTo>
                    <a:pt x="2763113" y="1519357"/>
                  </a:lnTo>
                  <a:lnTo>
                    <a:pt x="2741227" y="1524457"/>
                  </a:lnTo>
                  <a:lnTo>
                    <a:pt x="2733789" y="15251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object 26">
              <a:extLst>
                <a:ext uri="{FF2B5EF4-FFF2-40B4-BE49-F238E27FC236}">
                  <a16:creationId xmlns:a16="http://schemas.microsoft.com/office/drawing/2014/main" id="{965B570E-3707-4E74-A701-1DFB74B22D35}"/>
                </a:ext>
              </a:extLst>
            </p:cNvPr>
            <p:cNvSpPr/>
            <p:nvPr/>
          </p:nvSpPr>
          <p:spPr>
            <a:xfrm>
              <a:off x="8045381" y="4346793"/>
              <a:ext cx="114935" cy="1525270"/>
            </a:xfrm>
            <a:custGeom>
              <a:avLst/>
              <a:gdLst/>
              <a:ahLst/>
              <a:cxnLst/>
              <a:rect l="l" t="t" r="r" b="b"/>
              <a:pathLst>
                <a:path w="114934" h="1525270">
                  <a:moveTo>
                    <a:pt x="114389" y="1525190"/>
                  </a:moveTo>
                  <a:lnTo>
                    <a:pt x="70613" y="1516482"/>
                  </a:lnTo>
                  <a:lnTo>
                    <a:pt x="33503" y="1491686"/>
                  </a:lnTo>
                  <a:lnTo>
                    <a:pt x="8706" y="1454575"/>
                  </a:lnTo>
                  <a:lnTo>
                    <a:pt x="0" y="1410801"/>
                  </a:lnTo>
                  <a:lnTo>
                    <a:pt x="0" y="114389"/>
                  </a:lnTo>
                  <a:lnTo>
                    <a:pt x="8706" y="70613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30" y="114389"/>
                  </a:lnTo>
                  <a:lnTo>
                    <a:pt x="38130" y="1410801"/>
                  </a:lnTo>
                  <a:lnTo>
                    <a:pt x="43934" y="1454575"/>
                  </a:lnTo>
                  <a:lnTo>
                    <a:pt x="60465" y="1491686"/>
                  </a:lnTo>
                  <a:lnTo>
                    <a:pt x="92284" y="1520292"/>
                  </a:lnTo>
                  <a:lnTo>
                    <a:pt x="106876" y="1524646"/>
                  </a:lnTo>
                  <a:lnTo>
                    <a:pt x="114389" y="1525190"/>
                  </a:lnTo>
                  <a:close/>
                </a:path>
              </a:pathLst>
            </a:custGeom>
            <a:solidFill>
              <a:srgbClr val="F9731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object 27">
              <a:extLst>
                <a:ext uri="{FF2B5EF4-FFF2-40B4-BE49-F238E27FC236}">
                  <a16:creationId xmlns:a16="http://schemas.microsoft.com/office/drawing/2014/main" id="{1972F59B-4D48-4D7E-8001-B7CB07AA6D9A}"/>
                </a:ext>
              </a:extLst>
            </p:cNvPr>
            <p:cNvSpPr/>
            <p:nvPr/>
          </p:nvSpPr>
          <p:spPr>
            <a:xfrm>
              <a:off x="8312289" y="4575572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9"/>
                  </a:lnTo>
                  <a:lnTo>
                    <a:pt x="329595" y="377408"/>
                  </a:lnTo>
                  <a:lnTo>
                    <a:pt x="315004" y="380809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1" name="object 28">
              <a:extLst>
                <a:ext uri="{FF2B5EF4-FFF2-40B4-BE49-F238E27FC236}">
                  <a16:creationId xmlns:a16="http://schemas.microsoft.com/office/drawing/2014/main" id="{2C522976-064B-4566-9213-5D7C0C6EE31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17146" y="4632766"/>
              <a:ext cx="171583" cy="266908"/>
            </a:xfrm>
            <a:prstGeom prst="rect">
              <a:avLst/>
            </a:prstGeom>
          </p:spPr>
        </p:pic>
      </p:grpSp>
      <p:sp>
        <p:nvSpPr>
          <p:cNvPr id="72" name="object 29">
            <a:extLst>
              <a:ext uri="{FF2B5EF4-FFF2-40B4-BE49-F238E27FC236}">
                <a16:creationId xmlns:a16="http://schemas.microsoft.com/office/drawing/2014/main" id="{56DFA3C3-3456-4D9C-A5A2-25E5000BCA88}"/>
              </a:ext>
            </a:extLst>
          </p:cNvPr>
          <p:cNvSpPr txBox="1"/>
          <p:nvPr/>
        </p:nvSpPr>
        <p:spPr>
          <a:xfrm>
            <a:off x="6224692" y="3472199"/>
            <a:ext cx="1720691" cy="56246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其他动作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9100"/>
              </a:lnSpc>
              <a:spcBef>
                <a:spcPts val="1058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辅助交互逻辑的动作，如等待、设置变量值、触发事件、其他等高级控制功</a:t>
            </a: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 </a:t>
            </a:r>
            <a:r>
              <a:rPr sz="713" kern="0" spc="-19" dirty="0">
                <a:solidFill>
                  <a:srgbClr val="6A7280"/>
                </a:solidFill>
                <a:latin typeface="微软雅黑"/>
                <a:cs typeface="微软雅黑"/>
              </a:rPr>
              <a:t>能。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953504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交互动作与实操案例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交互核心构成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44B72632-8A91-409B-959F-115B9F32C2A7}"/>
              </a:ext>
            </a:extLst>
          </p:cNvPr>
          <p:cNvSpPr/>
          <p:nvPr/>
        </p:nvSpPr>
        <p:spPr>
          <a:xfrm>
            <a:off x="457558" y="1086699"/>
            <a:ext cx="57626" cy="229076"/>
          </a:xfrm>
          <a:custGeom>
            <a:avLst/>
            <a:gdLst/>
            <a:ahLst/>
            <a:cxnLst/>
            <a:rect l="l" t="t" r="r" b="b"/>
            <a:pathLst>
              <a:path w="76834" h="305435">
                <a:moveTo>
                  <a:pt x="43186" y="305037"/>
                </a:moveTo>
                <a:lnTo>
                  <a:pt x="0" y="305038"/>
                </a:lnTo>
                <a:lnTo>
                  <a:pt x="0" y="0"/>
                </a:lnTo>
                <a:lnTo>
                  <a:pt x="43186" y="0"/>
                </a:lnTo>
                <a:lnTo>
                  <a:pt x="48049" y="967"/>
                </a:lnTo>
                <a:lnTo>
                  <a:pt x="75291" y="28209"/>
                </a:lnTo>
                <a:lnTo>
                  <a:pt x="76259" y="33073"/>
                </a:lnTo>
                <a:lnTo>
                  <a:pt x="76259" y="271964"/>
                </a:lnTo>
                <a:lnTo>
                  <a:pt x="48049" y="304070"/>
                </a:lnTo>
                <a:lnTo>
                  <a:pt x="43186" y="305037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D0E1DAF5-923D-403F-981B-97D748BF957B}"/>
              </a:ext>
            </a:extLst>
          </p:cNvPr>
          <p:cNvSpPr txBox="1"/>
          <p:nvPr/>
        </p:nvSpPr>
        <p:spPr>
          <a:xfrm>
            <a:off x="591019" y="1098622"/>
            <a:ext cx="87725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配置流程详解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11AE9D62-4368-4C58-843E-7A189EBA5F15}"/>
              </a:ext>
            </a:extLst>
          </p:cNvPr>
          <p:cNvSpPr/>
          <p:nvPr/>
        </p:nvSpPr>
        <p:spPr>
          <a:xfrm>
            <a:off x="457558" y="2874031"/>
            <a:ext cx="57626" cy="229076"/>
          </a:xfrm>
          <a:custGeom>
            <a:avLst/>
            <a:gdLst/>
            <a:ahLst/>
            <a:cxnLst/>
            <a:rect l="l" t="t" r="r" b="b"/>
            <a:pathLst>
              <a:path w="76834" h="305435">
                <a:moveTo>
                  <a:pt x="43186" y="305037"/>
                </a:moveTo>
                <a:lnTo>
                  <a:pt x="0" y="305038"/>
                </a:lnTo>
                <a:lnTo>
                  <a:pt x="0" y="0"/>
                </a:lnTo>
                <a:lnTo>
                  <a:pt x="43186" y="0"/>
                </a:lnTo>
                <a:lnTo>
                  <a:pt x="48049" y="967"/>
                </a:lnTo>
                <a:lnTo>
                  <a:pt x="75291" y="28209"/>
                </a:lnTo>
                <a:lnTo>
                  <a:pt x="76259" y="33073"/>
                </a:lnTo>
                <a:lnTo>
                  <a:pt x="76259" y="271964"/>
                </a:lnTo>
                <a:lnTo>
                  <a:pt x="48049" y="304070"/>
                </a:lnTo>
                <a:lnTo>
                  <a:pt x="43186" y="305037"/>
                </a:lnTo>
                <a:close/>
              </a:path>
            </a:pathLst>
          </a:custGeom>
          <a:solidFill>
            <a:srgbClr val="6266F1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D5BF8F40-2C1D-49E7-BF86-E0D8187AAA90}"/>
              </a:ext>
            </a:extLst>
          </p:cNvPr>
          <p:cNvSpPr txBox="1"/>
          <p:nvPr/>
        </p:nvSpPr>
        <p:spPr>
          <a:xfrm>
            <a:off x="591019" y="2885954"/>
            <a:ext cx="1592104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4" dirty="0">
                <a:solidFill>
                  <a:srgbClr val="374050"/>
                </a:solidFill>
                <a:latin typeface="微软雅黑"/>
                <a:cs typeface="微软雅黑"/>
              </a:rPr>
              <a:t>实操案例：导航菜单联动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9">
            <a:extLst>
              <a:ext uri="{FF2B5EF4-FFF2-40B4-BE49-F238E27FC236}">
                <a16:creationId xmlns:a16="http://schemas.microsoft.com/office/drawing/2014/main" id="{53C32033-974C-410A-A160-98E33378EA58}"/>
              </a:ext>
            </a:extLst>
          </p:cNvPr>
          <p:cNvGrpSpPr/>
          <p:nvPr/>
        </p:nvGrpSpPr>
        <p:grpSpPr>
          <a:xfrm>
            <a:off x="6984896" y="2881181"/>
            <a:ext cx="1708785" cy="214789"/>
            <a:chOff x="9313195" y="3841574"/>
            <a:chExt cx="2278380" cy="286385"/>
          </a:xfrm>
        </p:grpSpPr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404C65CE-CFC0-45F9-A9D7-DE1E7E47025E}"/>
                </a:ext>
              </a:extLst>
            </p:cNvPr>
            <p:cNvSpPr/>
            <p:nvPr/>
          </p:nvSpPr>
          <p:spPr>
            <a:xfrm>
              <a:off x="9317962" y="3846340"/>
              <a:ext cx="2268855" cy="276860"/>
            </a:xfrm>
            <a:custGeom>
              <a:avLst/>
              <a:gdLst/>
              <a:ahLst/>
              <a:cxnLst/>
              <a:rect l="l" t="t" r="r" b="b"/>
              <a:pathLst>
                <a:path w="2268854" h="276860">
                  <a:moveTo>
                    <a:pt x="2130500" y="276440"/>
                  </a:moveTo>
                  <a:lnTo>
                    <a:pt x="138220" y="276440"/>
                  </a:lnTo>
                  <a:lnTo>
                    <a:pt x="131429" y="276274"/>
                  </a:lnTo>
                  <a:lnTo>
                    <a:pt x="91661" y="268364"/>
                  </a:lnTo>
                  <a:lnTo>
                    <a:pt x="55873" y="249235"/>
                  </a:lnTo>
                  <a:lnTo>
                    <a:pt x="27203" y="220564"/>
                  </a:lnTo>
                  <a:lnTo>
                    <a:pt x="8074" y="184777"/>
                  </a:lnTo>
                  <a:lnTo>
                    <a:pt x="165" y="145010"/>
                  </a:lnTo>
                  <a:lnTo>
                    <a:pt x="0" y="138220"/>
                  </a:lnTo>
                  <a:lnTo>
                    <a:pt x="165" y="131429"/>
                  </a:lnTo>
                  <a:lnTo>
                    <a:pt x="8074" y="91662"/>
                  </a:lnTo>
                  <a:lnTo>
                    <a:pt x="27203" y="55875"/>
                  </a:lnTo>
                  <a:lnTo>
                    <a:pt x="55873" y="27204"/>
                  </a:lnTo>
                  <a:lnTo>
                    <a:pt x="91661" y="8076"/>
                  </a:lnTo>
                  <a:lnTo>
                    <a:pt x="131429" y="165"/>
                  </a:lnTo>
                  <a:lnTo>
                    <a:pt x="138220" y="0"/>
                  </a:lnTo>
                  <a:lnTo>
                    <a:pt x="2130500" y="0"/>
                  </a:lnTo>
                  <a:lnTo>
                    <a:pt x="2170623" y="5950"/>
                  </a:lnTo>
                  <a:lnTo>
                    <a:pt x="2207290" y="23294"/>
                  </a:lnTo>
                  <a:lnTo>
                    <a:pt x="2237347" y="50533"/>
                  </a:lnTo>
                  <a:lnTo>
                    <a:pt x="2258198" y="85325"/>
                  </a:lnTo>
                  <a:lnTo>
                    <a:pt x="2268057" y="124672"/>
                  </a:lnTo>
                  <a:lnTo>
                    <a:pt x="2268721" y="138220"/>
                  </a:lnTo>
                  <a:lnTo>
                    <a:pt x="2268555" y="145010"/>
                  </a:lnTo>
                  <a:lnTo>
                    <a:pt x="2260643" y="184777"/>
                  </a:lnTo>
                  <a:lnTo>
                    <a:pt x="2241515" y="220564"/>
                  </a:lnTo>
                  <a:lnTo>
                    <a:pt x="2212844" y="249235"/>
                  </a:lnTo>
                  <a:lnTo>
                    <a:pt x="2177057" y="268364"/>
                  </a:lnTo>
                  <a:lnTo>
                    <a:pt x="2137290" y="276274"/>
                  </a:lnTo>
                  <a:lnTo>
                    <a:pt x="2130500" y="2764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188388E3-48A2-49B0-9CCA-99132F954E6D}"/>
                </a:ext>
              </a:extLst>
            </p:cNvPr>
            <p:cNvSpPr/>
            <p:nvPr/>
          </p:nvSpPr>
          <p:spPr>
            <a:xfrm>
              <a:off x="9317962" y="3846340"/>
              <a:ext cx="2268855" cy="276860"/>
            </a:xfrm>
            <a:custGeom>
              <a:avLst/>
              <a:gdLst/>
              <a:ahLst/>
              <a:cxnLst/>
              <a:rect l="l" t="t" r="r" b="b"/>
              <a:pathLst>
                <a:path w="2268854" h="276860">
                  <a:moveTo>
                    <a:pt x="0" y="138220"/>
                  </a:moveTo>
                  <a:lnTo>
                    <a:pt x="5948" y="98096"/>
                  </a:lnTo>
                  <a:lnTo>
                    <a:pt x="23292" y="61428"/>
                  </a:lnTo>
                  <a:lnTo>
                    <a:pt x="50531" y="31373"/>
                  </a:lnTo>
                  <a:lnTo>
                    <a:pt x="85324" y="10521"/>
                  </a:lnTo>
                  <a:lnTo>
                    <a:pt x="124671" y="663"/>
                  </a:lnTo>
                  <a:lnTo>
                    <a:pt x="138220" y="0"/>
                  </a:lnTo>
                  <a:lnTo>
                    <a:pt x="2130500" y="0"/>
                  </a:lnTo>
                  <a:lnTo>
                    <a:pt x="2170623" y="5950"/>
                  </a:lnTo>
                  <a:lnTo>
                    <a:pt x="2207290" y="23294"/>
                  </a:lnTo>
                  <a:lnTo>
                    <a:pt x="2237347" y="50533"/>
                  </a:lnTo>
                  <a:lnTo>
                    <a:pt x="2258198" y="85325"/>
                  </a:lnTo>
                  <a:lnTo>
                    <a:pt x="2268057" y="124672"/>
                  </a:lnTo>
                  <a:lnTo>
                    <a:pt x="2268721" y="138220"/>
                  </a:lnTo>
                  <a:lnTo>
                    <a:pt x="2268555" y="145010"/>
                  </a:lnTo>
                  <a:lnTo>
                    <a:pt x="2260643" y="184777"/>
                  </a:lnTo>
                  <a:lnTo>
                    <a:pt x="2241515" y="220564"/>
                  </a:lnTo>
                  <a:lnTo>
                    <a:pt x="2212844" y="249235"/>
                  </a:lnTo>
                  <a:lnTo>
                    <a:pt x="2177057" y="268364"/>
                  </a:lnTo>
                  <a:lnTo>
                    <a:pt x="2137290" y="276274"/>
                  </a:lnTo>
                  <a:lnTo>
                    <a:pt x="2130500" y="276440"/>
                  </a:lnTo>
                  <a:lnTo>
                    <a:pt x="138220" y="276440"/>
                  </a:lnTo>
                  <a:lnTo>
                    <a:pt x="98095" y="270490"/>
                  </a:lnTo>
                  <a:lnTo>
                    <a:pt x="61427" y="253145"/>
                  </a:lnTo>
                  <a:lnTo>
                    <a:pt x="31371" y="225907"/>
                  </a:lnTo>
                  <a:lnTo>
                    <a:pt x="10519" y="191114"/>
                  </a:lnTo>
                  <a:lnTo>
                    <a:pt x="663" y="151768"/>
                  </a:lnTo>
                  <a:lnTo>
                    <a:pt x="0" y="138220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2">
              <a:extLst>
                <a:ext uri="{FF2B5EF4-FFF2-40B4-BE49-F238E27FC236}">
                  <a16:creationId xmlns:a16="http://schemas.microsoft.com/office/drawing/2014/main" id="{3330E42A-FBB2-4B12-AE6E-9594052FA5D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37117" y="3917833"/>
              <a:ext cx="85791" cy="133454"/>
            </a:xfrm>
            <a:prstGeom prst="rect">
              <a:avLst/>
            </a:prstGeom>
          </p:spPr>
        </p:pic>
      </p:grpSp>
      <p:sp>
        <p:nvSpPr>
          <p:cNvPr id="18" name="object 13">
            <a:extLst>
              <a:ext uri="{FF2B5EF4-FFF2-40B4-BE49-F238E27FC236}">
                <a16:creationId xmlns:a16="http://schemas.microsoft.com/office/drawing/2014/main" id="{0C5FD0D5-24C4-4252-963E-749DA4452FEA}"/>
              </a:ext>
            </a:extLst>
          </p:cNvPr>
          <p:cNvSpPr txBox="1"/>
          <p:nvPr/>
        </p:nvSpPr>
        <p:spPr>
          <a:xfrm>
            <a:off x="7189851" y="2914551"/>
            <a:ext cx="142065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点击一级菜单切换二级菜单显示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9" name="object 14">
            <a:extLst>
              <a:ext uri="{FF2B5EF4-FFF2-40B4-BE49-F238E27FC236}">
                <a16:creationId xmlns:a16="http://schemas.microsoft.com/office/drawing/2014/main" id="{5BE4EF9B-9A88-45E4-B762-99B6E209D06A}"/>
              </a:ext>
            </a:extLst>
          </p:cNvPr>
          <p:cNvGrpSpPr/>
          <p:nvPr/>
        </p:nvGrpSpPr>
        <p:grpSpPr>
          <a:xfrm>
            <a:off x="457558" y="1429866"/>
            <a:ext cx="2631281" cy="1215390"/>
            <a:chOff x="610076" y="1906488"/>
            <a:chExt cx="3508375" cy="1620520"/>
          </a:xfrm>
        </p:grpSpPr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A82B298E-4041-477F-82A4-46919974CC63}"/>
                </a:ext>
              </a:extLst>
            </p:cNvPr>
            <p:cNvSpPr/>
            <p:nvPr/>
          </p:nvSpPr>
          <p:spPr>
            <a:xfrm>
              <a:off x="629141" y="1906488"/>
              <a:ext cx="3489325" cy="1620520"/>
            </a:xfrm>
            <a:custGeom>
              <a:avLst/>
              <a:gdLst/>
              <a:ahLst/>
              <a:cxnLst/>
              <a:rect l="l" t="t" r="r" b="b"/>
              <a:pathLst>
                <a:path w="3489325" h="1620520">
                  <a:moveTo>
                    <a:pt x="3381995" y="1620515"/>
                  </a:moveTo>
                  <a:lnTo>
                    <a:pt x="89065" y="1620515"/>
                  </a:lnTo>
                  <a:lnTo>
                    <a:pt x="82866" y="1619782"/>
                  </a:lnTo>
                  <a:lnTo>
                    <a:pt x="47569" y="1605409"/>
                  </a:lnTo>
                  <a:lnTo>
                    <a:pt x="19542" y="1575921"/>
                  </a:lnTo>
                  <a:lnTo>
                    <a:pt x="3052" y="1535808"/>
                  </a:lnTo>
                  <a:lnTo>
                    <a:pt x="0" y="1513636"/>
                  </a:lnTo>
                  <a:lnTo>
                    <a:pt x="0" y="150612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381995" y="0"/>
                  </a:lnTo>
                  <a:lnTo>
                    <a:pt x="3425198" y="11581"/>
                  </a:lnTo>
                  <a:lnTo>
                    <a:pt x="3460681" y="38814"/>
                  </a:lnTo>
                  <a:lnTo>
                    <a:pt x="3483040" y="77553"/>
                  </a:lnTo>
                  <a:lnTo>
                    <a:pt x="3488873" y="106878"/>
                  </a:lnTo>
                  <a:lnTo>
                    <a:pt x="3488873" y="1513636"/>
                  </a:lnTo>
                  <a:lnTo>
                    <a:pt x="3477291" y="1556839"/>
                  </a:lnTo>
                  <a:lnTo>
                    <a:pt x="3450058" y="1592322"/>
                  </a:lnTo>
                  <a:lnTo>
                    <a:pt x="3411319" y="1614681"/>
                  </a:lnTo>
                  <a:lnTo>
                    <a:pt x="3389433" y="1619782"/>
                  </a:lnTo>
                  <a:lnTo>
                    <a:pt x="3381995" y="16205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60F3533A-3FC9-487E-AB58-5CFAB2EB009E}"/>
                </a:ext>
              </a:extLst>
            </p:cNvPr>
            <p:cNvSpPr/>
            <p:nvPr/>
          </p:nvSpPr>
          <p:spPr>
            <a:xfrm>
              <a:off x="610076" y="1906488"/>
              <a:ext cx="114935" cy="1620520"/>
            </a:xfrm>
            <a:custGeom>
              <a:avLst/>
              <a:gdLst/>
              <a:ahLst/>
              <a:cxnLst/>
              <a:rect l="l" t="t" r="r" b="b"/>
              <a:pathLst>
                <a:path w="114934" h="1620520">
                  <a:moveTo>
                    <a:pt x="114389" y="1620515"/>
                  </a:moveTo>
                  <a:lnTo>
                    <a:pt x="70614" y="1611808"/>
                  </a:lnTo>
                  <a:lnTo>
                    <a:pt x="33503" y="1587011"/>
                  </a:lnTo>
                  <a:lnTo>
                    <a:pt x="8707" y="1549900"/>
                  </a:lnTo>
                  <a:lnTo>
                    <a:pt x="0" y="1506125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506125"/>
                  </a:lnTo>
                  <a:lnTo>
                    <a:pt x="43934" y="1549900"/>
                  </a:lnTo>
                  <a:lnTo>
                    <a:pt x="60465" y="1587011"/>
                  </a:lnTo>
                  <a:lnTo>
                    <a:pt x="92285" y="1615617"/>
                  </a:lnTo>
                  <a:lnTo>
                    <a:pt x="106876" y="1619970"/>
                  </a:lnTo>
                  <a:lnTo>
                    <a:pt x="114389" y="1620515"/>
                  </a:lnTo>
                  <a:close/>
                </a:path>
              </a:pathLst>
            </a:custGeom>
            <a:solidFill>
              <a:srgbClr val="60A5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37C030FA-46AA-4831-AC40-B847F83AEE51}"/>
                </a:ext>
              </a:extLst>
            </p:cNvPr>
            <p:cNvSpPr/>
            <p:nvPr/>
          </p:nvSpPr>
          <p:spPr>
            <a:xfrm>
              <a:off x="838854" y="209713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4DB9E7BE-6DBB-44A0-B1D1-2523603827F1}"/>
              </a:ext>
            </a:extLst>
          </p:cNvPr>
          <p:cNvSpPr txBox="1"/>
          <p:nvPr/>
        </p:nvSpPr>
        <p:spPr>
          <a:xfrm>
            <a:off x="619616" y="1627672"/>
            <a:ext cx="2306955" cy="76944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12395" defTabSz="685800">
              <a:spcBef>
                <a:spcPts val="75"/>
              </a:spcBef>
              <a:tabLst>
                <a:tab pos="381000" algn="l"/>
              </a:tabLst>
            </a:pPr>
            <a:r>
              <a:rPr sz="938" b="1" kern="0" spc="-38" dirty="0">
                <a:solidFill>
                  <a:srgbClr val="2562EB"/>
                </a:solidFill>
                <a:latin typeface="微软雅黑"/>
                <a:cs typeface="微软雅黑"/>
              </a:rPr>
              <a:t>1</a:t>
            </a:r>
            <a:r>
              <a:rPr sz="938" b="1" kern="0" dirty="0">
                <a:solidFill>
                  <a:srgbClr val="2562EB"/>
                </a:solidFill>
                <a:latin typeface="微软雅黑"/>
                <a:cs typeface="微软雅黑"/>
              </a:rPr>
              <a:t>	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添加交互事件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934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选中目标元件（如一级菜单），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在交互窗格点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击“新建交互”，选择如“鼠标单击时”等触</a:t>
            </a:r>
            <a:r>
              <a:rPr sz="825" kern="0" spc="-11" dirty="0">
                <a:solidFill>
                  <a:srgbClr val="4A5462"/>
                </a:solidFill>
                <a:latin typeface="微软雅黑"/>
                <a:cs typeface="微软雅黑"/>
              </a:rPr>
              <a:t>发条件。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19">
            <a:extLst>
              <a:ext uri="{FF2B5EF4-FFF2-40B4-BE49-F238E27FC236}">
                <a16:creationId xmlns:a16="http://schemas.microsoft.com/office/drawing/2014/main" id="{FF5D4886-2925-404F-BF3D-CC5BE428DEF4}"/>
              </a:ext>
            </a:extLst>
          </p:cNvPr>
          <p:cNvGrpSpPr/>
          <p:nvPr/>
        </p:nvGrpSpPr>
        <p:grpSpPr>
          <a:xfrm>
            <a:off x="3260095" y="1429866"/>
            <a:ext cx="2631281" cy="1215390"/>
            <a:chOff x="4346793" y="1906488"/>
            <a:chExt cx="3508375" cy="1620520"/>
          </a:xfrm>
        </p:grpSpPr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4E234AA6-3B89-4C96-BE08-204D37DE3516}"/>
                </a:ext>
              </a:extLst>
            </p:cNvPr>
            <p:cNvSpPr/>
            <p:nvPr/>
          </p:nvSpPr>
          <p:spPr>
            <a:xfrm>
              <a:off x="4365858" y="1906488"/>
              <a:ext cx="3489325" cy="1620520"/>
            </a:xfrm>
            <a:custGeom>
              <a:avLst/>
              <a:gdLst/>
              <a:ahLst/>
              <a:cxnLst/>
              <a:rect l="l" t="t" r="r" b="b"/>
              <a:pathLst>
                <a:path w="3489325" h="1620520">
                  <a:moveTo>
                    <a:pt x="3381995" y="1620515"/>
                  </a:moveTo>
                  <a:lnTo>
                    <a:pt x="89065" y="1620515"/>
                  </a:lnTo>
                  <a:lnTo>
                    <a:pt x="82866" y="1619782"/>
                  </a:lnTo>
                  <a:lnTo>
                    <a:pt x="47569" y="1605409"/>
                  </a:lnTo>
                  <a:lnTo>
                    <a:pt x="19542" y="1575921"/>
                  </a:lnTo>
                  <a:lnTo>
                    <a:pt x="3052" y="1535808"/>
                  </a:lnTo>
                  <a:lnTo>
                    <a:pt x="0" y="1513636"/>
                  </a:lnTo>
                  <a:lnTo>
                    <a:pt x="0" y="150612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381995" y="0"/>
                  </a:lnTo>
                  <a:lnTo>
                    <a:pt x="3425198" y="11581"/>
                  </a:lnTo>
                  <a:lnTo>
                    <a:pt x="3460681" y="38814"/>
                  </a:lnTo>
                  <a:lnTo>
                    <a:pt x="3483040" y="77553"/>
                  </a:lnTo>
                  <a:lnTo>
                    <a:pt x="3488873" y="106878"/>
                  </a:lnTo>
                  <a:lnTo>
                    <a:pt x="3488873" y="1513636"/>
                  </a:lnTo>
                  <a:lnTo>
                    <a:pt x="3477291" y="1556839"/>
                  </a:lnTo>
                  <a:lnTo>
                    <a:pt x="3450058" y="1592322"/>
                  </a:lnTo>
                  <a:lnTo>
                    <a:pt x="3411319" y="1614681"/>
                  </a:lnTo>
                  <a:lnTo>
                    <a:pt x="3389433" y="1619782"/>
                  </a:lnTo>
                  <a:lnTo>
                    <a:pt x="3381995" y="16205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3B5BF92F-143F-4454-9B6A-6DB5FAAB00B4}"/>
                </a:ext>
              </a:extLst>
            </p:cNvPr>
            <p:cNvSpPr/>
            <p:nvPr/>
          </p:nvSpPr>
          <p:spPr>
            <a:xfrm>
              <a:off x="4346793" y="1906488"/>
              <a:ext cx="114935" cy="1620520"/>
            </a:xfrm>
            <a:custGeom>
              <a:avLst/>
              <a:gdLst/>
              <a:ahLst/>
              <a:cxnLst/>
              <a:rect l="l" t="t" r="r" b="b"/>
              <a:pathLst>
                <a:path w="114935" h="1620520">
                  <a:moveTo>
                    <a:pt x="114389" y="1620515"/>
                  </a:moveTo>
                  <a:lnTo>
                    <a:pt x="70613" y="1611808"/>
                  </a:lnTo>
                  <a:lnTo>
                    <a:pt x="33503" y="1587011"/>
                  </a:lnTo>
                  <a:lnTo>
                    <a:pt x="8706" y="1549900"/>
                  </a:lnTo>
                  <a:lnTo>
                    <a:pt x="0" y="1506125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506125"/>
                  </a:lnTo>
                  <a:lnTo>
                    <a:pt x="43933" y="1549900"/>
                  </a:lnTo>
                  <a:lnTo>
                    <a:pt x="60465" y="1587011"/>
                  </a:lnTo>
                  <a:lnTo>
                    <a:pt x="92285" y="1615617"/>
                  </a:lnTo>
                  <a:lnTo>
                    <a:pt x="106876" y="1619970"/>
                  </a:lnTo>
                  <a:lnTo>
                    <a:pt x="114389" y="1620515"/>
                  </a:lnTo>
                  <a:close/>
                </a:path>
              </a:pathLst>
            </a:custGeom>
            <a:solidFill>
              <a:srgbClr val="2DD4B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2">
              <a:extLst>
                <a:ext uri="{FF2B5EF4-FFF2-40B4-BE49-F238E27FC236}">
                  <a16:creationId xmlns:a16="http://schemas.microsoft.com/office/drawing/2014/main" id="{BAA2CD38-A24A-422A-84CE-45A2011373D4}"/>
                </a:ext>
              </a:extLst>
            </p:cNvPr>
            <p:cNvSpPr/>
            <p:nvPr/>
          </p:nvSpPr>
          <p:spPr>
            <a:xfrm>
              <a:off x="4575572" y="209713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8" name="object 23">
            <a:extLst>
              <a:ext uri="{FF2B5EF4-FFF2-40B4-BE49-F238E27FC236}">
                <a16:creationId xmlns:a16="http://schemas.microsoft.com/office/drawing/2014/main" id="{CE6BFDD5-D0B7-48D5-9750-E7DA5D5C4B9F}"/>
              </a:ext>
            </a:extLst>
          </p:cNvPr>
          <p:cNvSpPr txBox="1"/>
          <p:nvPr/>
        </p:nvSpPr>
        <p:spPr>
          <a:xfrm>
            <a:off x="3422153" y="1627672"/>
            <a:ext cx="2306955" cy="5967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12395" defTabSz="685800">
              <a:spcBef>
                <a:spcPts val="75"/>
              </a:spcBef>
              <a:tabLst>
                <a:tab pos="381000" algn="l"/>
              </a:tabLst>
            </a:pPr>
            <a:r>
              <a:rPr sz="938" b="1" kern="0" spc="-38" dirty="0">
                <a:solidFill>
                  <a:srgbClr val="0D9487"/>
                </a:solidFill>
                <a:latin typeface="微软雅黑"/>
                <a:cs typeface="微软雅黑"/>
              </a:rPr>
              <a:t>2</a:t>
            </a:r>
            <a:r>
              <a:rPr sz="938" b="1" kern="0" dirty="0">
                <a:solidFill>
                  <a:srgbClr val="0D9487"/>
                </a:solidFill>
                <a:latin typeface="微软雅黑"/>
                <a:cs typeface="微软雅黑"/>
              </a:rPr>
              <a:t>	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组织执行动作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934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在动作列表中选择需要响应的命令，例如“元件动作”下的“显示/隐藏”或“设置面板状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态”。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9" name="object 24">
            <a:extLst>
              <a:ext uri="{FF2B5EF4-FFF2-40B4-BE49-F238E27FC236}">
                <a16:creationId xmlns:a16="http://schemas.microsoft.com/office/drawing/2014/main" id="{6E28D2D5-C8CF-4D48-A535-98D00F1FEB41}"/>
              </a:ext>
            </a:extLst>
          </p:cNvPr>
          <p:cNvGrpSpPr/>
          <p:nvPr/>
        </p:nvGrpSpPr>
        <p:grpSpPr>
          <a:xfrm>
            <a:off x="6062634" y="1429866"/>
            <a:ext cx="2631281" cy="1215390"/>
            <a:chOff x="8083511" y="1906488"/>
            <a:chExt cx="3508375" cy="1620520"/>
          </a:xfrm>
        </p:grpSpPr>
        <p:sp>
          <p:nvSpPr>
            <p:cNvPr id="30" name="object 25">
              <a:extLst>
                <a:ext uri="{FF2B5EF4-FFF2-40B4-BE49-F238E27FC236}">
                  <a16:creationId xmlns:a16="http://schemas.microsoft.com/office/drawing/2014/main" id="{B458B16D-539E-4326-8EF6-329CAC09F9D2}"/>
                </a:ext>
              </a:extLst>
            </p:cNvPr>
            <p:cNvSpPr/>
            <p:nvPr/>
          </p:nvSpPr>
          <p:spPr>
            <a:xfrm>
              <a:off x="8102575" y="1906488"/>
              <a:ext cx="3489325" cy="1620520"/>
            </a:xfrm>
            <a:custGeom>
              <a:avLst/>
              <a:gdLst/>
              <a:ahLst/>
              <a:cxnLst/>
              <a:rect l="l" t="t" r="r" b="b"/>
              <a:pathLst>
                <a:path w="3489325" h="1620520">
                  <a:moveTo>
                    <a:pt x="3381995" y="1620515"/>
                  </a:moveTo>
                  <a:lnTo>
                    <a:pt x="89065" y="1620515"/>
                  </a:lnTo>
                  <a:lnTo>
                    <a:pt x="82866" y="1619782"/>
                  </a:lnTo>
                  <a:lnTo>
                    <a:pt x="47569" y="1605409"/>
                  </a:lnTo>
                  <a:lnTo>
                    <a:pt x="19542" y="1575921"/>
                  </a:lnTo>
                  <a:lnTo>
                    <a:pt x="3052" y="1535808"/>
                  </a:lnTo>
                  <a:lnTo>
                    <a:pt x="0" y="1513636"/>
                  </a:lnTo>
                  <a:lnTo>
                    <a:pt x="0" y="150612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381995" y="0"/>
                  </a:lnTo>
                  <a:lnTo>
                    <a:pt x="3425198" y="11581"/>
                  </a:lnTo>
                  <a:lnTo>
                    <a:pt x="3460681" y="38814"/>
                  </a:lnTo>
                  <a:lnTo>
                    <a:pt x="3483040" y="77553"/>
                  </a:lnTo>
                  <a:lnTo>
                    <a:pt x="3488873" y="106878"/>
                  </a:lnTo>
                  <a:lnTo>
                    <a:pt x="3488873" y="1513636"/>
                  </a:lnTo>
                  <a:lnTo>
                    <a:pt x="3477291" y="1556839"/>
                  </a:lnTo>
                  <a:lnTo>
                    <a:pt x="3450058" y="1592322"/>
                  </a:lnTo>
                  <a:lnTo>
                    <a:pt x="3411319" y="1614681"/>
                  </a:lnTo>
                  <a:lnTo>
                    <a:pt x="3389433" y="1619782"/>
                  </a:lnTo>
                  <a:lnTo>
                    <a:pt x="3381995" y="16205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6">
              <a:extLst>
                <a:ext uri="{FF2B5EF4-FFF2-40B4-BE49-F238E27FC236}">
                  <a16:creationId xmlns:a16="http://schemas.microsoft.com/office/drawing/2014/main" id="{6C0A7D9A-8D58-472D-B039-ABBF711BD031}"/>
                </a:ext>
              </a:extLst>
            </p:cNvPr>
            <p:cNvSpPr/>
            <p:nvPr/>
          </p:nvSpPr>
          <p:spPr>
            <a:xfrm>
              <a:off x="8083511" y="1906488"/>
              <a:ext cx="114935" cy="1620520"/>
            </a:xfrm>
            <a:custGeom>
              <a:avLst/>
              <a:gdLst/>
              <a:ahLst/>
              <a:cxnLst/>
              <a:rect l="l" t="t" r="r" b="b"/>
              <a:pathLst>
                <a:path w="114934" h="1620520">
                  <a:moveTo>
                    <a:pt x="114389" y="1620515"/>
                  </a:moveTo>
                  <a:lnTo>
                    <a:pt x="70613" y="1611808"/>
                  </a:lnTo>
                  <a:lnTo>
                    <a:pt x="33503" y="1587011"/>
                  </a:lnTo>
                  <a:lnTo>
                    <a:pt x="8706" y="1549900"/>
                  </a:lnTo>
                  <a:lnTo>
                    <a:pt x="0" y="1506125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3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506125"/>
                  </a:lnTo>
                  <a:lnTo>
                    <a:pt x="43933" y="1549900"/>
                  </a:lnTo>
                  <a:lnTo>
                    <a:pt x="60465" y="1587011"/>
                  </a:lnTo>
                  <a:lnTo>
                    <a:pt x="92284" y="1615617"/>
                  </a:lnTo>
                  <a:lnTo>
                    <a:pt x="106876" y="1619970"/>
                  </a:lnTo>
                  <a:lnTo>
                    <a:pt x="114389" y="1620515"/>
                  </a:lnTo>
                  <a:close/>
                </a:path>
              </a:pathLst>
            </a:custGeom>
            <a:solidFill>
              <a:srgbClr val="818BF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27">
              <a:extLst>
                <a:ext uri="{FF2B5EF4-FFF2-40B4-BE49-F238E27FC236}">
                  <a16:creationId xmlns:a16="http://schemas.microsoft.com/office/drawing/2014/main" id="{A7CE6F6C-F408-4E71-94D4-37F0C34CF79D}"/>
                </a:ext>
              </a:extLst>
            </p:cNvPr>
            <p:cNvSpPr/>
            <p:nvPr/>
          </p:nvSpPr>
          <p:spPr>
            <a:xfrm>
              <a:off x="8312289" y="209713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3" name="object 28">
            <a:extLst>
              <a:ext uri="{FF2B5EF4-FFF2-40B4-BE49-F238E27FC236}">
                <a16:creationId xmlns:a16="http://schemas.microsoft.com/office/drawing/2014/main" id="{2EEA1161-924F-481F-A0A8-3778D1C5DE73}"/>
              </a:ext>
            </a:extLst>
          </p:cNvPr>
          <p:cNvSpPr txBox="1"/>
          <p:nvPr/>
        </p:nvSpPr>
        <p:spPr>
          <a:xfrm>
            <a:off x="6224692" y="1627672"/>
            <a:ext cx="2306955" cy="76944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12395" defTabSz="685800">
              <a:spcBef>
                <a:spcPts val="75"/>
              </a:spcBef>
              <a:tabLst>
                <a:tab pos="381000" algn="l"/>
              </a:tabLst>
            </a:pPr>
            <a:r>
              <a:rPr sz="938" b="1" kern="0" spc="-38" dirty="0">
                <a:solidFill>
                  <a:srgbClr val="4E45E4"/>
                </a:solidFill>
                <a:latin typeface="微软雅黑"/>
                <a:cs typeface="微软雅黑"/>
              </a:rPr>
              <a:t>3</a:t>
            </a:r>
            <a:r>
              <a:rPr sz="938" b="1" kern="0" dirty="0">
                <a:solidFill>
                  <a:srgbClr val="4E45E4"/>
                </a:solidFill>
                <a:latin typeface="微软雅黑"/>
                <a:cs typeface="微软雅黑"/>
              </a:rPr>
              <a:t>	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设置目标参数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934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指定目标对象（如二级菜单动态面板），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配置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动画效果（如向下滑动）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及持续时间，完成逻</a:t>
            </a:r>
            <a:r>
              <a:rPr sz="825" kern="0" spc="-11" dirty="0">
                <a:solidFill>
                  <a:srgbClr val="4A5462"/>
                </a:solidFill>
                <a:latin typeface="微软雅黑"/>
                <a:cs typeface="微软雅黑"/>
              </a:rPr>
              <a:t>辑闭环。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4" name="object 29">
            <a:extLst>
              <a:ext uri="{FF2B5EF4-FFF2-40B4-BE49-F238E27FC236}">
                <a16:creationId xmlns:a16="http://schemas.microsoft.com/office/drawing/2014/main" id="{9CD110E1-CBF6-41EB-A902-3945A261DDAC}"/>
              </a:ext>
            </a:extLst>
          </p:cNvPr>
          <p:cNvGrpSpPr/>
          <p:nvPr/>
        </p:nvGrpSpPr>
        <p:grpSpPr>
          <a:xfrm>
            <a:off x="457322" y="3188366"/>
            <a:ext cx="8236744" cy="1616393"/>
            <a:chOff x="609762" y="4251155"/>
            <a:chExt cx="10982325" cy="2155190"/>
          </a:xfrm>
        </p:grpSpPr>
        <p:sp>
          <p:nvSpPr>
            <p:cNvPr id="35" name="object 30">
              <a:extLst>
                <a:ext uri="{FF2B5EF4-FFF2-40B4-BE49-F238E27FC236}">
                  <a16:creationId xmlns:a16="http://schemas.microsoft.com/office/drawing/2014/main" id="{830BEC5D-18B2-4AC6-B5D5-F2235AA3DD2E}"/>
                </a:ext>
              </a:extLst>
            </p:cNvPr>
            <p:cNvSpPr/>
            <p:nvPr/>
          </p:nvSpPr>
          <p:spPr>
            <a:xfrm>
              <a:off x="614842" y="4256235"/>
              <a:ext cx="10972165" cy="2145030"/>
            </a:xfrm>
            <a:custGeom>
              <a:avLst/>
              <a:gdLst/>
              <a:ahLst/>
              <a:cxnLst/>
              <a:rect l="l" t="t" r="r" b="b"/>
              <a:pathLst>
                <a:path w="10972165" h="2145029">
                  <a:moveTo>
                    <a:pt x="10869414" y="2144799"/>
                  </a:moveTo>
                  <a:lnTo>
                    <a:pt x="102425" y="2144799"/>
                  </a:lnTo>
                  <a:lnTo>
                    <a:pt x="95296" y="2144097"/>
                  </a:lnTo>
                  <a:lnTo>
                    <a:pt x="54704" y="2130322"/>
                  </a:lnTo>
                  <a:lnTo>
                    <a:pt x="22473" y="2102063"/>
                  </a:lnTo>
                  <a:lnTo>
                    <a:pt x="3510" y="2063621"/>
                  </a:lnTo>
                  <a:lnTo>
                    <a:pt x="0" y="2042373"/>
                  </a:lnTo>
                  <a:lnTo>
                    <a:pt x="0" y="2035176"/>
                  </a:lnTo>
                  <a:lnTo>
                    <a:pt x="0" y="102424"/>
                  </a:lnTo>
                  <a:lnTo>
                    <a:pt x="11098" y="61021"/>
                  </a:lnTo>
                  <a:lnTo>
                    <a:pt x="37197" y="27017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10869414" y="0"/>
                  </a:lnTo>
                  <a:lnTo>
                    <a:pt x="10910817" y="11098"/>
                  </a:lnTo>
                  <a:lnTo>
                    <a:pt x="10944820" y="37197"/>
                  </a:lnTo>
                  <a:lnTo>
                    <a:pt x="10966248" y="74321"/>
                  </a:lnTo>
                  <a:lnTo>
                    <a:pt x="10971840" y="102424"/>
                  </a:lnTo>
                  <a:lnTo>
                    <a:pt x="10971840" y="2042373"/>
                  </a:lnTo>
                  <a:lnTo>
                    <a:pt x="10960739" y="2083775"/>
                  </a:lnTo>
                  <a:lnTo>
                    <a:pt x="10934641" y="2117781"/>
                  </a:lnTo>
                  <a:lnTo>
                    <a:pt x="10897517" y="2139208"/>
                  </a:lnTo>
                  <a:lnTo>
                    <a:pt x="10876542" y="2144097"/>
                  </a:lnTo>
                  <a:lnTo>
                    <a:pt x="10869414" y="21447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1">
              <a:extLst>
                <a:ext uri="{FF2B5EF4-FFF2-40B4-BE49-F238E27FC236}">
                  <a16:creationId xmlns:a16="http://schemas.microsoft.com/office/drawing/2014/main" id="{3441BD73-E1F9-435B-81EC-14D3EDF47C9D}"/>
                </a:ext>
              </a:extLst>
            </p:cNvPr>
            <p:cNvSpPr/>
            <p:nvPr/>
          </p:nvSpPr>
          <p:spPr>
            <a:xfrm>
              <a:off x="614842" y="4256235"/>
              <a:ext cx="10972165" cy="2145030"/>
            </a:xfrm>
            <a:custGeom>
              <a:avLst/>
              <a:gdLst/>
              <a:ahLst/>
              <a:cxnLst/>
              <a:rect l="l" t="t" r="r" b="b"/>
              <a:pathLst>
                <a:path w="10972165" h="2145029">
                  <a:moveTo>
                    <a:pt x="0" y="2035176"/>
                  </a:moveTo>
                  <a:lnTo>
                    <a:pt x="0" y="109623"/>
                  </a:lnTo>
                  <a:lnTo>
                    <a:pt x="0" y="102424"/>
                  </a:lnTo>
                  <a:lnTo>
                    <a:pt x="702" y="95295"/>
                  </a:lnTo>
                  <a:lnTo>
                    <a:pt x="2106" y="88236"/>
                  </a:lnTo>
                  <a:lnTo>
                    <a:pt x="3510" y="81176"/>
                  </a:lnTo>
                  <a:lnTo>
                    <a:pt x="5589" y="74321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7"/>
                  </a:lnTo>
                  <a:lnTo>
                    <a:pt x="42734" y="22473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0862217" y="0"/>
                  </a:lnTo>
                  <a:lnTo>
                    <a:pt x="10869414" y="0"/>
                  </a:lnTo>
                  <a:lnTo>
                    <a:pt x="10876542" y="701"/>
                  </a:lnTo>
                  <a:lnTo>
                    <a:pt x="10917134" y="14475"/>
                  </a:lnTo>
                  <a:lnTo>
                    <a:pt x="10923119" y="18474"/>
                  </a:lnTo>
                  <a:lnTo>
                    <a:pt x="10929103" y="22473"/>
                  </a:lnTo>
                  <a:lnTo>
                    <a:pt x="10957362" y="54703"/>
                  </a:lnTo>
                  <a:lnTo>
                    <a:pt x="10969732" y="88236"/>
                  </a:lnTo>
                  <a:lnTo>
                    <a:pt x="10971137" y="95295"/>
                  </a:lnTo>
                  <a:lnTo>
                    <a:pt x="10971840" y="102424"/>
                  </a:lnTo>
                  <a:lnTo>
                    <a:pt x="10971840" y="109623"/>
                  </a:lnTo>
                  <a:lnTo>
                    <a:pt x="10971840" y="2035176"/>
                  </a:lnTo>
                  <a:lnTo>
                    <a:pt x="10971840" y="2042373"/>
                  </a:lnTo>
                  <a:lnTo>
                    <a:pt x="10971137" y="2049502"/>
                  </a:lnTo>
                  <a:lnTo>
                    <a:pt x="10969732" y="2056562"/>
                  </a:lnTo>
                  <a:lnTo>
                    <a:pt x="10968327" y="2063621"/>
                  </a:lnTo>
                  <a:lnTo>
                    <a:pt x="10966248" y="2070476"/>
                  </a:lnTo>
                  <a:lnTo>
                    <a:pt x="10963493" y="2077126"/>
                  </a:lnTo>
                  <a:lnTo>
                    <a:pt x="10960739" y="2083775"/>
                  </a:lnTo>
                  <a:lnTo>
                    <a:pt x="10934641" y="2117781"/>
                  </a:lnTo>
                  <a:lnTo>
                    <a:pt x="10904167" y="2136453"/>
                  </a:lnTo>
                  <a:lnTo>
                    <a:pt x="10897517" y="2139208"/>
                  </a:lnTo>
                  <a:lnTo>
                    <a:pt x="10890662" y="2141288"/>
                  </a:lnTo>
                  <a:lnTo>
                    <a:pt x="10883602" y="2142692"/>
                  </a:lnTo>
                  <a:lnTo>
                    <a:pt x="10876542" y="2144097"/>
                  </a:lnTo>
                  <a:lnTo>
                    <a:pt x="10869414" y="2144799"/>
                  </a:lnTo>
                  <a:lnTo>
                    <a:pt x="10862217" y="2144799"/>
                  </a:lnTo>
                  <a:lnTo>
                    <a:pt x="109623" y="2144799"/>
                  </a:lnTo>
                  <a:lnTo>
                    <a:pt x="102425" y="2144799"/>
                  </a:lnTo>
                  <a:lnTo>
                    <a:pt x="95296" y="2144097"/>
                  </a:lnTo>
                  <a:lnTo>
                    <a:pt x="88236" y="2142692"/>
                  </a:lnTo>
                  <a:lnTo>
                    <a:pt x="81176" y="2141288"/>
                  </a:lnTo>
                  <a:lnTo>
                    <a:pt x="74322" y="2139208"/>
                  </a:lnTo>
                  <a:lnTo>
                    <a:pt x="67672" y="2136453"/>
                  </a:lnTo>
                  <a:lnTo>
                    <a:pt x="61022" y="2133699"/>
                  </a:lnTo>
                  <a:lnTo>
                    <a:pt x="27018" y="2107601"/>
                  </a:lnTo>
                  <a:lnTo>
                    <a:pt x="5589" y="2070476"/>
                  </a:lnTo>
                  <a:lnTo>
                    <a:pt x="0" y="2042373"/>
                  </a:lnTo>
                  <a:lnTo>
                    <a:pt x="0" y="2035176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2">
              <a:extLst>
                <a:ext uri="{FF2B5EF4-FFF2-40B4-BE49-F238E27FC236}">
                  <a16:creationId xmlns:a16="http://schemas.microsoft.com/office/drawing/2014/main" id="{9F218136-9EAD-4A58-A2EF-3B2C9D244B0F}"/>
                </a:ext>
              </a:extLst>
            </p:cNvPr>
            <p:cNvSpPr/>
            <p:nvPr/>
          </p:nvSpPr>
          <p:spPr>
            <a:xfrm>
              <a:off x="619608" y="4261001"/>
              <a:ext cx="10962640" cy="305435"/>
            </a:xfrm>
            <a:custGeom>
              <a:avLst/>
              <a:gdLst/>
              <a:ahLst/>
              <a:cxnLst/>
              <a:rect l="l" t="t" r="r" b="b"/>
              <a:pathLst>
                <a:path w="10962640" h="305435">
                  <a:moveTo>
                    <a:pt x="10962308" y="305038"/>
                  </a:moveTo>
                  <a:lnTo>
                    <a:pt x="0" y="305038"/>
                  </a:lnTo>
                  <a:lnTo>
                    <a:pt x="0" y="104856"/>
                  </a:lnTo>
                  <a:lnTo>
                    <a:pt x="7981" y="64729"/>
                  </a:lnTo>
                  <a:lnTo>
                    <a:pt x="30711" y="30711"/>
                  </a:lnTo>
                  <a:lnTo>
                    <a:pt x="64729" y="7981"/>
                  </a:lnTo>
                  <a:lnTo>
                    <a:pt x="104856" y="0"/>
                  </a:lnTo>
                  <a:lnTo>
                    <a:pt x="10857451" y="0"/>
                  </a:lnTo>
                  <a:lnTo>
                    <a:pt x="10897576" y="7981"/>
                  </a:lnTo>
                  <a:lnTo>
                    <a:pt x="10931596" y="30711"/>
                  </a:lnTo>
                  <a:lnTo>
                    <a:pt x="10954326" y="64729"/>
                  </a:lnTo>
                  <a:lnTo>
                    <a:pt x="10962308" y="104856"/>
                  </a:lnTo>
                  <a:lnTo>
                    <a:pt x="10962308" y="305038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object 33">
              <a:extLst>
                <a:ext uri="{FF2B5EF4-FFF2-40B4-BE49-F238E27FC236}">
                  <a16:creationId xmlns:a16="http://schemas.microsoft.com/office/drawing/2014/main" id="{33DBE338-0976-494A-AB61-7AF20D31198A}"/>
                </a:ext>
              </a:extLst>
            </p:cNvPr>
            <p:cNvSpPr/>
            <p:nvPr/>
          </p:nvSpPr>
          <p:spPr>
            <a:xfrm>
              <a:off x="619608" y="4556507"/>
              <a:ext cx="10962640" cy="10160"/>
            </a:xfrm>
            <a:custGeom>
              <a:avLst/>
              <a:gdLst/>
              <a:ahLst/>
              <a:cxnLst/>
              <a:rect l="l" t="t" r="r" b="b"/>
              <a:pathLst>
                <a:path w="10962640" h="10160">
                  <a:moveTo>
                    <a:pt x="10962308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10962308" y="0"/>
                  </a:lnTo>
                  <a:lnTo>
                    <a:pt x="10962308" y="9532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9" name="object 34">
              <a:extLst>
                <a:ext uri="{FF2B5EF4-FFF2-40B4-BE49-F238E27FC236}">
                  <a16:creationId xmlns:a16="http://schemas.microsoft.com/office/drawing/2014/main" id="{276D3850-0689-45EF-9327-DADBEAA8413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2127" y="4356326"/>
              <a:ext cx="114389" cy="114389"/>
            </a:xfrm>
            <a:prstGeom prst="rect">
              <a:avLst/>
            </a:prstGeom>
          </p:spPr>
        </p:pic>
        <p:pic>
          <p:nvPicPr>
            <p:cNvPr id="40" name="object 35">
              <a:extLst>
                <a:ext uri="{FF2B5EF4-FFF2-40B4-BE49-F238E27FC236}">
                  <a16:creationId xmlns:a16="http://schemas.microsoft.com/office/drawing/2014/main" id="{EE5C873E-541A-4601-B147-1A654D5FCC6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2776" y="4356326"/>
              <a:ext cx="114389" cy="114389"/>
            </a:xfrm>
            <a:prstGeom prst="rect">
              <a:avLst/>
            </a:prstGeom>
          </p:spPr>
        </p:pic>
        <p:pic>
          <p:nvPicPr>
            <p:cNvPr id="41" name="object 36">
              <a:extLst>
                <a:ext uri="{FF2B5EF4-FFF2-40B4-BE49-F238E27FC236}">
                  <a16:creationId xmlns:a16="http://schemas.microsoft.com/office/drawing/2014/main" id="{C3961ED7-17A3-435C-8C4C-47097AD33BA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53425" y="4356326"/>
              <a:ext cx="114389" cy="114389"/>
            </a:xfrm>
            <a:prstGeom prst="rect">
              <a:avLst/>
            </a:prstGeom>
          </p:spPr>
        </p:pic>
        <p:sp>
          <p:nvSpPr>
            <p:cNvPr id="42" name="object 37">
              <a:extLst>
                <a:ext uri="{FF2B5EF4-FFF2-40B4-BE49-F238E27FC236}">
                  <a16:creationId xmlns:a16="http://schemas.microsoft.com/office/drawing/2014/main" id="{7ED5632D-5D6F-4F47-8767-E7A105D2D7D5}"/>
                </a:ext>
              </a:extLst>
            </p:cNvPr>
            <p:cNvSpPr/>
            <p:nvPr/>
          </p:nvSpPr>
          <p:spPr>
            <a:xfrm>
              <a:off x="1348840" y="4322962"/>
              <a:ext cx="10076180" cy="181610"/>
            </a:xfrm>
            <a:custGeom>
              <a:avLst/>
              <a:gdLst/>
              <a:ahLst/>
              <a:cxnLst/>
              <a:rect l="l" t="t" r="r" b="b"/>
              <a:pathLst>
                <a:path w="10076180" h="181610">
                  <a:moveTo>
                    <a:pt x="10046851" y="181116"/>
                  </a:moveTo>
                  <a:lnTo>
                    <a:pt x="28939" y="181116"/>
                  </a:lnTo>
                  <a:lnTo>
                    <a:pt x="24683" y="180269"/>
                  </a:lnTo>
                  <a:lnTo>
                    <a:pt x="0" y="152176"/>
                  </a:lnTo>
                  <a:lnTo>
                    <a:pt x="0" y="147752"/>
                  </a:lnTo>
                  <a:lnTo>
                    <a:pt x="0" y="28939"/>
                  </a:lnTo>
                  <a:lnTo>
                    <a:pt x="28939" y="0"/>
                  </a:lnTo>
                  <a:lnTo>
                    <a:pt x="10046851" y="0"/>
                  </a:lnTo>
                  <a:lnTo>
                    <a:pt x="10075790" y="28939"/>
                  </a:lnTo>
                  <a:lnTo>
                    <a:pt x="10075790" y="152176"/>
                  </a:lnTo>
                  <a:lnTo>
                    <a:pt x="10051107" y="180269"/>
                  </a:lnTo>
                  <a:lnTo>
                    <a:pt x="10046851" y="181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38">
              <a:extLst>
                <a:ext uri="{FF2B5EF4-FFF2-40B4-BE49-F238E27FC236}">
                  <a16:creationId xmlns:a16="http://schemas.microsoft.com/office/drawing/2014/main" id="{DDA93803-CC93-4E65-B461-12B48D7CA171}"/>
                </a:ext>
              </a:extLst>
            </p:cNvPr>
            <p:cNvSpPr/>
            <p:nvPr/>
          </p:nvSpPr>
          <p:spPr>
            <a:xfrm>
              <a:off x="1348840" y="4322962"/>
              <a:ext cx="10076180" cy="181610"/>
            </a:xfrm>
            <a:custGeom>
              <a:avLst/>
              <a:gdLst/>
              <a:ahLst/>
              <a:cxnLst/>
              <a:rect l="l" t="t" r="r" b="b"/>
              <a:pathLst>
                <a:path w="10076180" h="181610">
                  <a:moveTo>
                    <a:pt x="0" y="147752"/>
                  </a:moveTo>
                  <a:lnTo>
                    <a:pt x="0" y="33363"/>
                  </a:lnTo>
                  <a:lnTo>
                    <a:pt x="0" y="28939"/>
                  </a:lnTo>
                  <a:lnTo>
                    <a:pt x="846" y="24682"/>
                  </a:lnTo>
                  <a:lnTo>
                    <a:pt x="2539" y="20595"/>
                  </a:lnTo>
                  <a:lnTo>
                    <a:pt x="4232" y="16507"/>
                  </a:lnTo>
                  <a:lnTo>
                    <a:pt x="6643" y="12899"/>
                  </a:lnTo>
                  <a:lnTo>
                    <a:pt x="9772" y="9771"/>
                  </a:lnTo>
                  <a:lnTo>
                    <a:pt x="12900" y="6642"/>
                  </a:lnTo>
                  <a:lnTo>
                    <a:pt x="16508" y="4232"/>
                  </a:lnTo>
                  <a:lnTo>
                    <a:pt x="20595" y="2539"/>
                  </a:lnTo>
                  <a:lnTo>
                    <a:pt x="24683" y="846"/>
                  </a:lnTo>
                  <a:lnTo>
                    <a:pt x="28939" y="0"/>
                  </a:lnTo>
                  <a:lnTo>
                    <a:pt x="33363" y="0"/>
                  </a:lnTo>
                  <a:lnTo>
                    <a:pt x="10042427" y="0"/>
                  </a:lnTo>
                  <a:lnTo>
                    <a:pt x="10046851" y="0"/>
                  </a:lnTo>
                  <a:lnTo>
                    <a:pt x="10051107" y="846"/>
                  </a:lnTo>
                  <a:lnTo>
                    <a:pt x="10055193" y="2539"/>
                  </a:lnTo>
                  <a:lnTo>
                    <a:pt x="10059281" y="4232"/>
                  </a:lnTo>
                  <a:lnTo>
                    <a:pt x="10062890" y="6642"/>
                  </a:lnTo>
                  <a:lnTo>
                    <a:pt x="10066019" y="9771"/>
                  </a:lnTo>
                  <a:lnTo>
                    <a:pt x="10069148" y="12899"/>
                  </a:lnTo>
                  <a:lnTo>
                    <a:pt x="10075791" y="33363"/>
                  </a:lnTo>
                  <a:lnTo>
                    <a:pt x="10075791" y="147752"/>
                  </a:lnTo>
                  <a:lnTo>
                    <a:pt x="10055193" y="178575"/>
                  </a:lnTo>
                  <a:lnTo>
                    <a:pt x="10051107" y="180269"/>
                  </a:lnTo>
                  <a:lnTo>
                    <a:pt x="10046851" y="181116"/>
                  </a:lnTo>
                  <a:lnTo>
                    <a:pt x="10042427" y="181116"/>
                  </a:lnTo>
                  <a:lnTo>
                    <a:pt x="33363" y="181116"/>
                  </a:lnTo>
                  <a:lnTo>
                    <a:pt x="846" y="156432"/>
                  </a:lnTo>
                  <a:lnTo>
                    <a:pt x="0" y="152176"/>
                  </a:lnTo>
                  <a:lnTo>
                    <a:pt x="0" y="147752"/>
                  </a:lnTo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4" name="object 39">
            <a:extLst>
              <a:ext uri="{FF2B5EF4-FFF2-40B4-BE49-F238E27FC236}">
                <a16:creationId xmlns:a16="http://schemas.microsoft.com/office/drawing/2014/main" id="{675A8211-C3BE-4AD3-BC39-3CB26EDFD1D9}"/>
              </a:ext>
            </a:extLst>
          </p:cNvPr>
          <p:cNvSpPr txBox="1"/>
          <p:nvPr/>
        </p:nvSpPr>
        <p:spPr>
          <a:xfrm>
            <a:off x="1062875" y="3243420"/>
            <a:ext cx="1078706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localhost:8080/index.html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5" name="object 40">
            <a:extLst>
              <a:ext uri="{FF2B5EF4-FFF2-40B4-BE49-F238E27FC236}">
                <a16:creationId xmlns:a16="http://schemas.microsoft.com/office/drawing/2014/main" id="{EC606BF6-7480-4CE8-85B6-8E4D08F221C2}"/>
              </a:ext>
            </a:extLst>
          </p:cNvPr>
          <p:cNvGrpSpPr/>
          <p:nvPr/>
        </p:nvGrpSpPr>
        <p:grpSpPr>
          <a:xfrm>
            <a:off x="464706" y="3424530"/>
            <a:ext cx="8221980" cy="1373029"/>
            <a:chOff x="619608" y="4566039"/>
            <a:chExt cx="10962640" cy="1830705"/>
          </a:xfrm>
        </p:grpSpPr>
        <p:sp>
          <p:nvSpPr>
            <p:cNvPr id="46" name="object 41">
              <a:extLst>
                <a:ext uri="{FF2B5EF4-FFF2-40B4-BE49-F238E27FC236}">
                  <a16:creationId xmlns:a16="http://schemas.microsoft.com/office/drawing/2014/main" id="{BEF39E81-5E8D-429F-9BBC-F6FC91A9E2AC}"/>
                </a:ext>
              </a:extLst>
            </p:cNvPr>
            <p:cNvSpPr/>
            <p:nvPr/>
          </p:nvSpPr>
          <p:spPr>
            <a:xfrm>
              <a:off x="619608" y="4566039"/>
              <a:ext cx="10962640" cy="1830705"/>
            </a:xfrm>
            <a:custGeom>
              <a:avLst/>
              <a:gdLst/>
              <a:ahLst/>
              <a:cxnLst/>
              <a:rect l="l" t="t" r="r" b="b"/>
              <a:pathLst>
                <a:path w="10962640" h="1830704">
                  <a:moveTo>
                    <a:pt x="10857451" y="1830228"/>
                  </a:moveTo>
                  <a:lnTo>
                    <a:pt x="104856" y="1830228"/>
                  </a:lnTo>
                  <a:lnTo>
                    <a:pt x="94527" y="1829729"/>
                  </a:lnTo>
                  <a:lnTo>
                    <a:pt x="55377" y="1817832"/>
                  </a:lnTo>
                  <a:lnTo>
                    <a:pt x="23760" y="1791860"/>
                  </a:lnTo>
                  <a:lnTo>
                    <a:pt x="4489" y="1755764"/>
                  </a:lnTo>
                  <a:lnTo>
                    <a:pt x="0" y="1725372"/>
                  </a:lnTo>
                  <a:lnTo>
                    <a:pt x="0" y="0"/>
                  </a:lnTo>
                  <a:lnTo>
                    <a:pt x="10962308" y="0"/>
                  </a:lnTo>
                  <a:lnTo>
                    <a:pt x="10962308" y="1725372"/>
                  </a:lnTo>
                  <a:lnTo>
                    <a:pt x="10954326" y="1765498"/>
                  </a:lnTo>
                  <a:lnTo>
                    <a:pt x="10931595" y="1799517"/>
                  </a:lnTo>
                  <a:lnTo>
                    <a:pt x="10897576" y="1822246"/>
                  </a:lnTo>
                  <a:lnTo>
                    <a:pt x="10857451" y="1830228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7" name="object 42">
              <a:extLst>
                <a:ext uri="{FF2B5EF4-FFF2-40B4-BE49-F238E27FC236}">
                  <a16:creationId xmlns:a16="http://schemas.microsoft.com/office/drawing/2014/main" id="{1702A217-C4D8-4A1B-8EA4-D2DB5FE168A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29866" y="4642299"/>
              <a:ext cx="9341792" cy="1677709"/>
            </a:xfrm>
            <a:prstGeom prst="rect">
              <a:avLst/>
            </a:prstGeom>
          </p:spPr>
        </p:pic>
        <p:pic>
          <p:nvPicPr>
            <p:cNvPr id="48" name="object 43">
              <a:extLst>
                <a:ext uri="{FF2B5EF4-FFF2-40B4-BE49-F238E27FC236}">
                  <a16:creationId xmlns:a16="http://schemas.microsoft.com/office/drawing/2014/main" id="{19B2A4B5-7BFE-406A-83CF-41857902078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2127" y="5900581"/>
              <a:ext cx="3469808" cy="343168"/>
            </a:xfrm>
            <a:prstGeom prst="rect">
              <a:avLst/>
            </a:prstGeom>
          </p:spPr>
        </p:pic>
        <p:pic>
          <p:nvPicPr>
            <p:cNvPr id="49" name="object 44">
              <a:extLst>
                <a:ext uri="{FF2B5EF4-FFF2-40B4-BE49-F238E27FC236}">
                  <a16:creationId xmlns:a16="http://schemas.microsoft.com/office/drawing/2014/main" id="{C50421B0-3585-4B1C-ADC5-188505E39A7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4646" y="6005437"/>
              <a:ext cx="152519" cy="1334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2826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2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536" y="1198653"/>
            <a:ext cx="5022464" cy="1660727"/>
          </a:xfrm>
        </p:spPr>
        <p:txBody>
          <a:bodyPr/>
          <a:lstStyle/>
          <a:p>
            <a:r>
              <a:rPr lang="zh-CN" altLang="en-US" dirty="0"/>
              <a:t>交互逻辑与变量应用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原型交互设计进阶</a:t>
            </a:r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5A215DC6-B655-4E68-BA64-009302B2608F}"/>
              </a:ext>
            </a:extLst>
          </p:cNvPr>
          <p:cNvGrpSpPr/>
          <p:nvPr/>
        </p:nvGrpSpPr>
        <p:grpSpPr>
          <a:xfrm>
            <a:off x="4264805" y="2677303"/>
            <a:ext cx="4561523" cy="1830705"/>
            <a:chOff x="5204398" y="2907394"/>
            <a:chExt cx="6082030" cy="2440940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AB46CA4A-18CE-4435-9FB5-AE359B5BF885}"/>
                </a:ext>
              </a:extLst>
            </p:cNvPr>
            <p:cNvSpPr/>
            <p:nvPr/>
          </p:nvSpPr>
          <p:spPr>
            <a:xfrm>
              <a:off x="5204713" y="2907394"/>
              <a:ext cx="6082030" cy="10160"/>
            </a:xfrm>
            <a:custGeom>
              <a:avLst/>
              <a:gdLst/>
              <a:ahLst/>
              <a:cxnLst/>
              <a:rect l="l" t="t" r="r" b="b"/>
              <a:pathLst>
                <a:path w="6082030" h="10160">
                  <a:moveTo>
                    <a:pt x="6081697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6081697" y="0"/>
                  </a:lnTo>
                  <a:lnTo>
                    <a:pt x="6081697" y="9532"/>
                  </a:lnTo>
                  <a:close/>
                </a:path>
              </a:pathLst>
            </a:custGeom>
            <a:solidFill>
              <a:srgbClr val="D0D5D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0B43ECD5-D8CE-4F36-92C9-507F35E4EDCC}"/>
                </a:ext>
              </a:extLst>
            </p:cNvPr>
            <p:cNvSpPr/>
            <p:nvPr/>
          </p:nvSpPr>
          <p:spPr>
            <a:xfrm>
              <a:off x="5209478" y="4952103"/>
              <a:ext cx="1210945" cy="391160"/>
            </a:xfrm>
            <a:custGeom>
              <a:avLst/>
              <a:gdLst/>
              <a:ahLst/>
              <a:cxnLst/>
              <a:rect l="l" t="t" r="r" b="b"/>
              <a:pathLst>
                <a:path w="1210945" h="391160">
                  <a:moveTo>
                    <a:pt x="1143821" y="390829"/>
                  </a:moveTo>
                  <a:lnTo>
                    <a:pt x="66799" y="390829"/>
                  </a:lnTo>
                  <a:lnTo>
                    <a:pt x="62149" y="390371"/>
                  </a:lnTo>
                  <a:lnTo>
                    <a:pt x="24259" y="373209"/>
                  </a:lnTo>
                  <a:lnTo>
                    <a:pt x="2288" y="337887"/>
                  </a:lnTo>
                  <a:lnTo>
                    <a:pt x="0" y="324030"/>
                  </a:lnTo>
                  <a:lnTo>
                    <a:pt x="0" y="319336"/>
                  </a:lnTo>
                  <a:lnTo>
                    <a:pt x="0" y="66798"/>
                  </a:lnTo>
                  <a:lnTo>
                    <a:pt x="14657" y="27870"/>
                  </a:lnTo>
                  <a:lnTo>
                    <a:pt x="48471" y="3645"/>
                  </a:lnTo>
                  <a:lnTo>
                    <a:pt x="66799" y="0"/>
                  </a:lnTo>
                  <a:lnTo>
                    <a:pt x="1143821" y="0"/>
                  </a:lnTo>
                  <a:lnTo>
                    <a:pt x="1182750" y="14656"/>
                  </a:lnTo>
                  <a:lnTo>
                    <a:pt x="1206973" y="48470"/>
                  </a:lnTo>
                  <a:lnTo>
                    <a:pt x="1210620" y="66798"/>
                  </a:lnTo>
                  <a:lnTo>
                    <a:pt x="1210620" y="324030"/>
                  </a:lnTo>
                  <a:lnTo>
                    <a:pt x="1195963" y="362959"/>
                  </a:lnTo>
                  <a:lnTo>
                    <a:pt x="1162148" y="387183"/>
                  </a:lnTo>
                  <a:lnTo>
                    <a:pt x="1148470" y="390371"/>
                  </a:lnTo>
                  <a:lnTo>
                    <a:pt x="1143821" y="390829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24854479-D422-40FF-B50D-30F79D0F50F7}"/>
                </a:ext>
              </a:extLst>
            </p:cNvPr>
            <p:cNvSpPr/>
            <p:nvPr/>
          </p:nvSpPr>
          <p:spPr>
            <a:xfrm>
              <a:off x="5209478" y="4952103"/>
              <a:ext cx="1210945" cy="391160"/>
            </a:xfrm>
            <a:custGeom>
              <a:avLst/>
              <a:gdLst/>
              <a:ahLst/>
              <a:cxnLst/>
              <a:rect l="l" t="t" r="r" b="b"/>
              <a:pathLst>
                <a:path w="1210945" h="391160">
                  <a:moveTo>
                    <a:pt x="0" y="319336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3"/>
                  </a:lnTo>
                  <a:lnTo>
                    <a:pt x="7238" y="39796"/>
                  </a:lnTo>
                  <a:lnTo>
                    <a:pt x="20940" y="20939"/>
                  </a:lnTo>
                  <a:lnTo>
                    <a:pt x="24259" y="17620"/>
                  </a:lnTo>
                  <a:lnTo>
                    <a:pt x="62149" y="457"/>
                  </a:lnTo>
                  <a:lnTo>
                    <a:pt x="66799" y="0"/>
                  </a:lnTo>
                  <a:lnTo>
                    <a:pt x="71493" y="0"/>
                  </a:lnTo>
                  <a:lnTo>
                    <a:pt x="1139127" y="0"/>
                  </a:lnTo>
                  <a:lnTo>
                    <a:pt x="1143821" y="0"/>
                  </a:lnTo>
                  <a:lnTo>
                    <a:pt x="1148470" y="457"/>
                  </a:lnTo>
                  <a:lnTo>
                    <a:pt x="1186361" y="17620"/>
                  </a:lnTo>
                  <a:lnTo>
                    <a:pt x="1189680" y="20939"/>
                  </a:lnTo>
                  <a:lnTo>
                    <a:pt x="1192999" y="24258"/>
                  </a:lnTo>
                  <a:lnTo>
                    <a:pt x="1195963" y="27870"/>
                  </a:lnTo>
                  <a:lnTo>
                    <a:pt x="1198570" y="31772"/>
                  </a:lnTo>
                  <a:lnTo>
                    <a:pt x="1201178" y="35676"/>
                  </a:lnTo>
                  <a:lnTo>
                    <a:pt x="1210620" y="71493"/>
                  </a:lnTo>
                  <a:lnTo>
                    <a:pt x="1210620" y="319336"/>
                  </a:lnTo>
                  <a:lnTo>
                    <a:pt x="1198570" y="359056"/>
                  </a:lnTo>
                  <a:lnTo>
                    <a:pt x="1195963" y="362959"/>
                  </a:lnTo>
                  <a:lnTo>
                    <a:pt x="1192999" y="366570"/>
                  </a:lnTo>
                  <a:lnTo>
                    <a:pt x="1189680" y="369890"/>
                  </a:lnTo>
                  <a:lnTo>
                    <a:pt x="1186361" y="373209"/>
                  </a:lnTo>
                  <a:lnTo>
                    <a:pt x="1182750" y="376173"/>
                  </a:lnTo>
                  <a:lnTo>
                    <a:pt x="1178846" y="378780"/>
                  </a:lnTo>
                  <a:lnTo>
                    <a:pt x="1174943" y="381388"/>
                  </a:lnTo>
                  <a:lnTo>
                    <a:pt x="1170822" y="383591"/>
                  </a:lnTo>
                  <a:lnTo>
                    <a:pt x="1166486" y="385387"/>
                  </a:lnTo>
                  <a:lnTo>
                    <a:pt x="1162148" y="387183"/>
                  </a:lnTo>
                  <a:lnTo>
                    <a:pt x="1157678" y="388540"/>
                  </a:lnTo>
                  <a:lnTo>
                    <a:pt x="1153074" y="389455"/>
                  </a:lnTo>
                  <a:lnTo>
                    <a:pt x="1148470" y="390371"/>
                  </a:lnTo>
                  <a:lnTo>
                    <a:pt x="1143821" y="390829"/>
                  </a:lnTo>
                  <a:lnTo>
                    <a:pt x="1139127" y="390830"/>
                  </a:lnTo>
                  <a:lnTo>
                    <a:pt x="71493" y="390830"/>
                  </a:lnTo>
                  <a:lnTo>
                    <a:pt x="66799" y="390829"/>
                  </a:lnTo>
                  <a:lnTo>
                    <a:pt x="62149" y="390371"/>
                  </a:lnTo>
                  <a:lnTo>
                    <a:pt x="57546" y="389455"/>
                  </a:lnTo>
                  <a:lnTo>
                    <a:pt x="52941" y="388540"/>
                  </a:lnTo>
                  <a:lnTo>
                    <a:pt x="48470" y="387183"/>
                  </a:lnTo>
                  <a:lnTo>
                    <a:pt x="44133" y="385387"/>
                  </a:lnTo>
                  <a:lnTo>
                    <a:pt x="39796" y="383591"/>
                  </a:lnTo>
                  <a:lnTo>
                    <a:pt x="35676" y="381388"/>
                  </a:lnTo>
                  <a:lnTo>
                    <a:pt x="31773" y="378780"/>
                  </a:lnTo>
                  <a:lnTo>
                    <a:pt x="27870" y="376173"/>
                  </a:lnTo>
                  <a:lnTo>
                    <a:pt x="24259" y="373209"/>
                  </a:lnTo>
                  <a:lnTo>
                    <a:pt x="20940" y="369890"/>
                  </a:lnTo>
                  <a:lnTo>
                    <a:pt x="17620" y="366570"/>
                  </a:lnTo>
                  <a:lnTo>
                    <a:pt x="5441" y="346695"/>
                  </a:lnTo>
                  <a:lnTo>
                    <a:pt x="3645" y="342358"/>
                  </a:lnTo>
                  <a:lnTo>
                    <a:pt x="2288" y="337887"/>
                  </a:lnTo>
                  <a:lnTo>
                    <a:pt x="1373" y="333284"/>
                  </a:lnTo>
                  <a:lnTo>
                    <a:pt x="457" y="328680"/>
                  </a:lnTo>
                  <a:lnTo>
                    <a:pt x="0" y="324030"/>
                  </a:lnTo>
                  <a:lnTo>
                    <a:pt x="0" y="319336"/>
                  </a:lnTo>
                  <a:close/>
                </a:path>
              </a:pathLst>
            </a:custGeom>
            <a:ln w="9532">
              <a:solidFill>
                <a:srgbClr val="DAE9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3D22A9FB-B7A9-4899-87FF-1D54278BBE7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4894" y="5071259"/>
              <a:ext cx="133454" cy="152519"/>
            </a:xfrm>
            <a:prstGeom prst="rect">
              <a:avLst/>
            </a:prstGeom>
          </p:spPr>
        </p:pic>
      </p:grpSp>
      <p:sp>
        <p:nvSpPr>
          <p:cNvPr id="10" name="object 10">
            <a:extLst>
              <a:ext uri="{FF2B5EF4-FFF2-40B4-BE49-F238E27FC236}">
                <a16:creationId xmlns:a16="http://schemas.microsoft.com/office/drawing/2014/main" id="{BEB9CCC3-4B78-4498-B3E8-1BDE1E5701AB}"/>
              </a:ext>
            </a:extLst>
          </p:cNvPr>
          <p:cNvSpPr txBox="1"/>
          <p:nvPr/>
        </p:nvSpPr>
        <p:spPr>
          <a:xfrm>
            <a:off x="4255516" y="2859380"/>
            <a:ext cx="4580573" cy="78245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5500"/>
              </a:lnSpc>
              <a:spcBef>
                <a:spcPts val="75"/>
              </a:spcBef>
            </a:pPr>
            <a:r>
              <a:rPr sz="1275" kern="0" spc="45" dirty="0">
                <a:solidFill>
                  <a:srgbClr val="4A5462"/>
                </a:solidFill>
                <a:latin typeface="微软雅黑"/>
                <a:cs typeface="微软雅黑"/>
              </a:rPr>
              <a:t>本章节将深入解析</a:t>
            </a:r>
            <a:r>
              <a:rPr sz="1275" kern="0" dirty="0">
                <a:solidFill>
                  <a:srgbClr val="4A5462"/>
                </a:solidFill>
                <a:latin typeface="微软雅黑"/>
                <a:cs typeface="微软雅黑"/>
              </a:rPr>
              <a:t>Axure</a:t>
            </a:r>
            <a:r>
              <a:rPr sz="1275" kern="0" spc="38" dirty="0">
                <a:solidFill>
                  <a:srgbClr val="4A5462"/>
                </a:solidFill>
                <a:latin typeface="微软雅黑"/>
                <a:cs typeface="微软雅黑"/>
              </a:rPr>
              <a:t>交互逻辑条件的设置规则，重点探</a:t>
            </a:r>
            <a:r>
              <a:rPr sz="1275" kern="0" spc="-4" dirty="0">
                <a:solidFill>
                  <a:srgbClr val="4A5462"/>
                </a:solidFill>
                <a:latin typeface="微软雅黑"/>
                <a:cs typeface="微软雅黑"/>
              </a:rPr>
              <a:t>讨全局变量与局部变量的定义与区别。通过实战案例，掌握变量在数据传递与复杂逻辑判断中的核心应用技巧。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78D9C224-C152-452E-9043-490CF4D1F3EF}"/>
              </a:ext>
            </a:extLst>
          </p:cNvPr>
          <p:cNvSpPr txBox="1"/>
          <p:nvPr/>
        </p:nvSpPr>
        <p:spPr>
          <a:xfrm>
            <a:off x="4562939" y="4269228"/>
            <a:ext cx="476726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-11" dirty="0">
                <a:solidFill>
                  <a:srgbClr val="1C4ED8"/>
                </a:solidFill>
                <a:latin typeface="微软雅黑"/>
                <a:cs typeface="微软雅黑"/>
              </a:rPr>
              <a:t>逻辑条件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EFCFB1BF-FD7C-415B-A3FE-38F426AE8148}"/>
              </a:ext>
            </a:extLst>
          </p:cNvPr>
          <p:cNvGrpSpPr/>
          <p:nvPr/>
        </p:nvGrpSpPr>
        <p:grpSpPr>
          <a:xfrm>
            <a:off x="5351505" y="4207024"/>
            <a:ext cx="930116" cy="300990"/>
            <a:chOff x="6653330" y="4947023"/>
            <a:chExt cx="1240155" cy="401320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93D7B4AB-5EEB-4D53-8FBA-36F953901367}"/>
                </a:ext>
              </a:extLst>
            </p:cNvPr>
            <p:cNvSpPr/>
            <p:nvPr/>
          </p:nvSpPr>
          <p:spPr>
            <a:xfrm>
              <a:off x="6658410" y="4952103"/>
              <a:ext cx="1229995" cy="391160"/>
            </a:xfrm>
            <a:custGeom>
              <a:avLst/>
              <a:gdLst/>
              <a:ahLst/>
              <a:cxnLst/>
              <a:rect l="l" t="t" r="r" b="b"/>
              <a:pathLst>
                <a:path w="1229995" h="391160">
                  <a:moveTo>
                    <a:pt x="1162885" y="390829"/>
                  </a:moveTo>
                  <a:lnTo>
                    <a:pt x="66798" y="390829"/>
                  </a:lnTo>
                  <a:lnTo>
                    <a:pt x="62149" y="390371"/>
                  </a:lnTo>
                  <a:lnTo>
                    <a:pt x="24258" y="373209"/>
                  </a:lnTo>
                  <a:lnTo>
                    <a:pt x="2289" y="337887"/>
                  </a:lnTo>
                  <a:lnTo>
                    <a:pt x="0" y="324030"/>
                  </a:lnTo>
                  <a:lnTo>
                    <a:pt x="0" y="319336"/>
                  </a:lnTo>
                  <a:lnTo>
                    <a:pt x="0" y="66798"/>
                  </a:lnTo>
                  <a:lnTo>
                    <a:pt x="14655" y="27870"/>
                  </a:lnTo>
                  <a:lnTo>
                    <a:pt x="48469" y="3645"/>
                  </a:lnTo>
                  <a:lnTo>
                    <a:pt x="66798" y="0"/>
                  </a:lnTo>
                  <a:lnTo>
                    <a:pt x="1162885" y="0"/>
                  </a:lnTo>
                  <a:lnTo>
                    <a:pt x="1201813" y="14656"/>
                  </a:lnTo>
                  <a:lnTo>
                    <a:pt x="1226038" y="48470"/>
                  </a:lnTo>
                  <a:lnTo>
                    <a:pt x="1229684" y="66798"/>
                  </a:lnTo>
                  <a:lnTo>
                    <a:pt x="1229684" y="324030"/>
                  </a:lnTo>
                  <a:lnTo>
                    <a:pt x="1215026" y="362959"/>
                  </a:lnTo>
                  <a:lnTo>
                    <a:pt x="1181213" y="387183"/>
                  </a:lnTo>
                  <a:lnTo>
                    <a:pt x="1167535" y="390371"/>
                  </a:lnTo>
                  <a:lnTo>
                    <a:pt x="1162885" y="390829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CB943781-4913-4AB9-88A1-8559AF94E36F}"/>
                </a:ext>
              </a:extLst>
            </p:cNvPr>
            <p:cNvSpPr/>
            <p:nvPr/>
          </p:nvSpPr>
          <p:spPr>
            <a:xfrm>
              <a:off x="6658410" y="4952103"/>
              <a:ext cx="1229995" cy="391160"/>
            </a:xfrm>
            <a:custGeom>
              <a:avLst/>
              <a:gdLst/>
              <a:ahLst/>
              <a:cxnLst/>
              <a:rect l="l" t="t" r="r" b="b"/>
              <a:pathLst>
                <a:path w="1229995" h="391160">
                  <a:moveTo>
                    <a:pt x="0" y="319336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7620" y="24258"/>
                  </a:lnTo>
                  <a:lnTo>
                    <a:pt x="20939" y="20939"/>
                  </a:lnTo>
                  <a:lnTo>
                    <a:pt x="24258" y="17620"/>
                  </a:lnTo>
                  <a:lnTo>
                    <a:pt x="44132" y="5441"/>
                  </a:lnTo>
                  <a:lnTo>
                    <a:pt x="48469" y="3645"/>
                  </a:lnTo>
                  <a:lnTo>
                    <a:pt x="52940" y="2289"/>
                  </a:lnTo>
                  <a:lnTo>
                    <a:pt x="57544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1158191" y="0"/>
                  </a:lnTo>
                  <a:lnTo>
                    <a:pt x="1162885" y="0"/>
                  </a:lnTo>
                  <a:lnTo>
                    <a:pt x="1167535" y="457"/>
                  </a:lnTo>
                  <a:lnTo>
                    <a:pt x="1172138" y="1373"/>
                  </a:lnTo>
                  <a:lnTo>
                    <a:pt x="1176742" y="2289"/>
                  </a:lnTo>
                  <a:lnTo>
                    <a:pt x="1181213" y="3645"/>
                  </a:lnTo>
                  <a:lnTo>
                    <a:pt x="1185550" y="5441"/>
                  </a:lnTo>
                  <a:lnTo>
                    <a:pt x="1189887" y="7237"/>
                  </a:lnTo>
                  <a:lnTo>
                    <a:pt x="1194007" y="9439"/>
                  </a:lnTo>
                  <a:lnTo>
                    <a:pt x="1197910" y="12048"/>
                  </a:lnTo>
                  <a:lnTo>
                    <a:pt x="1201813" y="14656"/>
                  </a:lnTo>
                  <a:lnTo>
                    <a:pt x="1226038" y="48470"/>
                  </a:lnTo>
                  <a:lnTo>
                    <a:pt x="1228310" y="57545"/>
                  </a:lnTo>
                  <a:lnTo>
                    <a:pt x="1229226" y="62149"/>
                  </a:lnTo>
                  <a:lnTo>
                    <a:pt x="1229684" y="66798"/>
                  </a:lnTo>
                  <a:lnTo>
                    <a:pt x="1229684" y="71493"/>
                  </a:lnTo>
                  <a:lnTo>
                    <a:pt x="1229684" y="319336"/>
                  </a:lnTo>
                  <a:lnTo>
                    <a:pt x="1229684" y="324030"/>
                  </a:lnTo>
                  <a:lnTo>
                    <a:pt x="1229226" y="328680"/>
                  </a:lnTo>
                  <a:lnTo>
                    <a:pt x="1228310" y="333284"/>
                  </a:lnTo>
                  <a:lnTo>
                    <a:pt x="1227394" y="337887"/>
                  </a:lnTo>
                  <a:lnTo>
                    <a:pt x="1226038" y="342358"/>
                  </a:lnTo>
                  <a:lnTo>
                    <a:pt x="1224241" y="346695"/>
                  </a:lnTo>
                  <a:lnTo>
                    <a:pt x="1222444" y="351032"/>
                  </a:lnTo>
                  <a:lnTo>
                    <a:pt x="1197910" y="378780"/>
                  </a:lnTo>
                  <a:lnTo>
                    <a:pt x="1194007" y="381388"/>
                  </a:lnTo>
                  <a:lnTo>
                    <a:pt x="1189887" y="383591"/>
                  </a:lnTo>
                  <a:lnTo>
                    <a:pt x="1185550" y="385387"/>
                  </a:lnTo>
                  <a:lnTo>
                    <a:pt x="1181213" y="387183"/>
                  </a:lnTo>
                  <a:lnTo>
                    <a:pt x="1176742" y="388540"/>
                  </a:lnTo>
                  <a:lnTo>
                    <a:pt x="1172138" y="389455"/>
                  </a:lnTo>
                  <a:lnTo>
                    <a:pt x="1167535" y="390371"/>
                  </a:lnTo>
                  <a:lnTo>
                    <a:pt x="1162885" y="390829"/>
                  </a:lnTo>
                  <a:lnTo>
                    <a:pt x="1158191" y="390830"/>
                  </a:lnTo>
                  <a:lnTo>
                    <a:pt x="71493" y="390830"/>
                  </a:lnTo>
                  <a:lnTo>
                    <a:pt x="66798" y="390829"/>
                  </a:lnTo>
                  <a:lnTo>
                    <a:pt x="62149" y="390371"/>
                  </a:lnTo>
                  <a:lnTo>
                    <a:pt x="57545" y="389455"/>
                  </a:lnTo>
                  <a:lnTo>
                    <a:pt x="52940" y="388540"/>
                  </a:lnTo>
                  <a:lnTo>
                    <a:pt x="48469" y="387183"/>
                  </a:lnTo>
                  <a:lnTo>
                    <a:pt x="44132" y="385387"/>
                  </a:lnTo>
                  <a:lnTo>
                    <a:pt x="39795" y="383591"/>
                  </a:lnTo>
                  <a:lnTo>
                    <a:pt x="35675" y="381388"/>
                  </a:lnTo>
                  <a:lnTo>
                    <a:pt x="31772" y="378780"/>
                  </a:lnTo>
                  <a:lnTo>
                    <a:pt x="27869" y="376173"/>
                  </a:lnTo>
                  <a:lnTo>
                    <a:pt x="24258" y="373209"/>
                  </a:lnTo>
                  <a:lnTo>
                    <a:pt x="20939" y="369890"/>
                  </a:lnTo>
                  <a:lnTo>
                    <a:pt x="17620" y="366570"/>
                  </a:lnTo>
                  <a:lnTo>
                    <a:pt x="5441" y="346695"/>
                  </a:lnTo>
                  <a:lnTo>
                    <a:pt x="3645" y="342358"/>
                  </a:lnTo>
                  <a:lnTo>
                    <a:pt x="2289" y="337887"/>
                  </a:lnTo>
                  <a:lnTo>
                    <a:pt x="1373" y="333284"/>
                  </a:lnTo>
                  <a:lnTo>
                    <a:pt x="457" y="328680"/>
                  </a:lnTo>
                  <a:lnTo>
                    <a:pt x="0" y="324030"/>
                  </a:lnTo>
                  <a:lnTo>
                    <a:pt x="0" y="319336"/>
                  </a:lnTo>
                  <a:close/>
                </a:path>
              </a:pathLst>
            </a:custGeom>
            <a:ln w="9532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5">
              <a:extLst>
                <a:ext uri="{FF2B5EF4-FFF2-40B4-BE49-F238E27FC236}">
                  <a16:creationId xmlns:a16="http://schemas.microsoft.com/office/drawing/2014/main" id="{37261145-AB71-48D8-BFEA-27641B9BA3A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3825" y="5071259"/>
              <a:ext cx="152519" cy="152519"/>
            </a:xfrm>
            <a:prstGeom prst="rect">
              <a:avLst/>
            </a:prstGeom>
          </p:spPr>
        </p:pic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A4FC1EC6-F29E-45AA-8762-6207EB16E395}"/>
              </a:ext>
            </a:extLst>
          </p:cNvPr>
          <p:cNvSpPr txBox="1"/>
          <p:nvPr/>
        </p:nvSpPr>
        <p:spPr>
          <a:xfrm>
            <a:off x="5663936" y="4269228"/>
            <a:ext cx="476726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-11" dirty="0">
                <a:solidFill>
                  <a:srgbClr val="0E756E"/>
                </a:solidFill>
                <a:latin typeface="微软雅黑"/>
                <a:cs typeface="微软雅黑"/>
              </a:rPr>
              <a:t>全局变量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7">
            <a:extLst>
              <a:ext uri="{FF2B5EF4-FFF2-40B4-BE49-F238E27FC236}">
                <a16:creationId xmlns:a16="http://schemas.microsoft.com/office/drawing/2014/main" id="{D9AA1EBD-9EF3-47D7-A5FC-092C8AD59B8B}"/>
              </a:ext>
            </a:extLst>
          </p:cNvPr>
          <p:cNvGrpSpPr/>
          <p:nvPr/>
        </p:nvGrpSpPr>
        <p:grpSpPr>
          <a:xfrm>
            <a:off x="6452501" y="4207024"/>
            <a:ext cx="930116" cy="300990"/>
            <a:chOff x="8121325" y="4947023"/>
            <a:chExt cx="1240155" cy="401320"/>
          </a:xfrm>
        </p:grpSpPr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4982C81C-9333-4A12-B458-F4D281934155}"/>
                </a:ext>
              </a:extLst>
            </p:cNvPr>
            <p:cNvSpPr/>
            <p:nvPr/>
          </p:nvSpPr>
          <p:spPr>
            <a:xfrm>
              <a:off x="8126405" y="4952103"/>
              <a:ext cx="1229995" cy="391160"/>
            </a:xfrm>
            <a:custGeom>
              <a:avLst/>
              <a:gdLst/>
              <a:ahLst/>
              <a:cxnLst/>
              <a:rect l="l" t="t" r="r" b="b"/>
              <a:pathLst>
                <a:path w="1229995" h="391160">
                  <a:moveTo>
                    <a:pt x="1162886" y="390829"/>
                  </a:moveTo>
                  <a:lnTo>
                    <a:pt x="66799" y="390829"/>
                  </a:lnTo>
                  <a:lnTo>
                    <a:pt x="62149" y="390371"/>
                  </a:lnTo>
                  <a:lnTo>
                    <a:pt x="24259" y="373209"/>
                  </a:lnTo>
                  <a:lnTo>
                    <a:pt x="2289" y="337887"/>
                  </a:lnTo>
                  <a:lnTo>
                    <a:pt x="0" y="324030"/>
                  </a:lnTo>
                  <a:lnTo>
                    <a:pt x="0" y="319336"/>
                  </a:lnTo>
                  <a:lnTo>
                    <a:pt x="0" y="66798"/>
                  </a:lnTo>
                  <a:lnTo>
                    <a:pt x="14657" y="27870"/>
                  </a:lnTo>
                  <a:lnTo>
                    <a:pt x="48470" y="3645"/>
                  </a:lnTo>
                  <a:lnTo>
                    <a:pt x="66799" y="0"/>
                  </a:lnTo>
                  <a:lnTo>
                    <a:pt x="1162886" y="0"/>
                  </a:lnTo>
                  <a:lnTo>
                    <a:pt x="1201813" y="14656"/>
                  </a:lnTo>
                  <a:lnTo>
                    <a:pt x="1226038" y="48470"/>
                  </a:lnTo>
                  <a:lnTo>
                    <a:pt x="1229684" y="66798"/>
                  </a:lnTo>
                  <a:lnTo>
                    <a:pt x="1229684" y="324030"/>
                  </a:lnTo>
                  <a:lnTo>
                    <a:pt x="1215027" y="362959"/>
                  </a:lnTo>
                  <a:lnTo>
                    <a:pt x="1181212" y="387183"/>
                  </a:lnTo>
                  <a:lnTo>
                    <a:pt x="1167535" y="390371"/>
                  </a:lnTo>
                  <a:lnTo>
                    <a:pt x="1162886" y="390829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2ECACFBA-9108-4074-82A0-1E2ACA7A4651}"/>
                </a:ext>
              </a:extLst>
            </p:cNvPr>
            <p:cNvSpPr/>
            <p:nvPr/>
          </p:nvSpPr>
          <p:spPr>
            <a:xfrm>
              <a:off x="8126405" y="4952103"/>
              <a:ext cx="1229995" cy="391160"/>
            </a:xfrm>
            <a:custGeom>
              <a:avLst/>
              <a:gdLst/>
              <a:ahLst/>
              <a:cxnLst/>
              <a:rect l="l" t="t" r="r" b="b"/>
              <a:pathLst>
                <a:path w="1229995" h="391160">
                  <a:moveTo>
                    <a:pt x="0" y="319336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7620" y="24258"/>
                  </a:lnTo>
                  <a:lnTo>
                    <a:pt x="20940" y="20939"/>
                  </a:lnTo>
                  <a:lnTo>
                    <a:pt x="24259" y="17620"/>
                  </a:lnTo>
                  <a:lnTo>
                    <a:pt x="44134" y="5441"/>
                  </a:lnTo>
                  <a:lnTo>
                    <a:pt x="48470" y="3645"/>
                  </a:lnTo>
                  <a:lnTo>
                    <a:pt x="52940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9" y="0"/>
                  </a:lnTo>
                  <a:lnTo>
                    <a:pt x="71493" y="0"/>
                  </a:lnTo>
                  <a:lnTo>
                    <a:pt x="1158192" y="0"/>
                  </a:lnTo>
                  <a:lnTo>
                    <a:pt x="1162886" y="0"/>
                  </a:lnTo>
                  <a:lnTo>
                    <a:pt x="1167535" y="457"/>
                  </a:lnTo>
                  <a:lnTo>
                    <a:pt x="1205425" y="17620"/>
                  </a:lnTo>
                  <a:lnTo>
                    <a:pt x="1208744" y="20939"/>
                  </a:lnTo>
                  <a:lnTo>
                    <a:pt x="1212064" y="24258"/>
                  </a:lnTo>
                  <a:lnTo>
                    <a:pt x="1229227" y="62149"/>
                  </a:lnTo>
                  <a:lnTo>
                    <a:pt x="1229685" y="71493"/>
                  </a:lnTo>
                  <a:lnTo>
                    <a:pt x="1229685" y="319336"/>
                  </a:lnTo>
                  <a:lnTo>
                    <a:pt x="1229684" y="324030"/>
                  </a:lnTo>
                  <a:lnTo>
                    <a:pt x="1229227" y="328680"/>
                  </a:lnTo>
                  <a:lnTo>
                    <a:pt x="1228310" y="333284"/>
                  </a:lnTo>
                  <a:lnTo>
                    <a:pt x="1227394" y="337887"/>
                  </a:lnTo>
                  <a:lnTo>
                    <a:pt x="1208744" y="369890"/>
                  </a:lnTo>
                  <a:lnTo>
                    <a:pt x="1205425" y="373209"/>
                  </a:lnTo>
                  <a:lnTo>
                    <a:pt x="1201813" y="376173"/>
                  </a:lnTo>
                  <a:lnTo>
                    <a:pt x="1197910" y="378780"/>
                  </a:lnTo>
                  <a:lnTo>
                    <a:pt x="1194006" y="381388"/>
                  </a:lnTo>
                  <a:lnTo>
                    <a:pt x="1189887" y="383591"/>
                  </a:lnTo>
                  <a:lnTo>
                    <a:pt x="1185550" y="385387"/>
                  </a:lnTo>
                  <a:lnTo>
                    <a:pt x="1181212" y="387183"/>
                  </a:lnTo>
                  <a:lnTo>
                    <a:pt x="1176742" y="388540"/>
                  </a:lnTo>
                  <a:lnTo>
                    <a:pt x="1172138" y="389455"/>
                  </a:lnTo>
                  <a:lnTo>
                    <a:pt x="1167535" y="390371"/>
                  </a:lnTo>
                  <a:lnTo>
                    <a:pt x="1162886" y="390829"/>
                  </a:lnTo>
                  <a:lnTo>
                    <a:pt x="1158192" y="390830"/>
                  </a:lnTo>
                  <a:lnTo>
                    <a:pt x="71493" y="390830"/>
                  </a:lnTo>
                  <a:lnTo>
                    <a:pt x="66799" y="390829"/>
                  </a:lnTo>
                  <a:lnTo>
                    <a:pt x="62149" y="390371"/>
                  </a:lnTo>
                  <a:lnTo>
                    <a:pt x="57545" y="389455"/>
                  </a:lnTo>
                  <a:lnTo>
                    <a:pt x="52940" y="388540"/>
                  </a:lnTo>
                  <a:lnTo>
                    <a:pt x="48470" y="387183"/>
                  </a:lnTo>
                  <a:lnTo>
                    <a:pt x="44134" y="385387"/>
                  </a:lnTo>
                  <a:lnTo>
                    <a:pt x="39796" y="383591"/>
                  </a:lnTo>
                  <a:lnTo>
                    <a:pt x="35676" y="381388"/>
                  </a:lnTo>
                  <a:lnTo>
                    <a:pt x="31773" y="378780"/>
                  </a:lnTo>
                  <a:lnTo>
                    <a:pt x="27870" y="376173"/>
                  </a:lnTo>
                  <a:lnTo>
                    <a:pt x="24259" y="373209"/>
                  </a:lnTo>
                  <a:lnTo>
                    <a:pt x="20940" y="369890"/>
                  </a:lnTo>
                  <a:lnTo>
                    <a:pt x="17620" y="366570"/>
                  </a:lnTo>
                  <a:lnTo>
                    <a:pt x="1373" y="333284"/>
                  </a:lnTo>
                  <a:lnTo>
                    <a:pt x="457" y="328680"/>
                  </a:lnTo>
                  <a:lnTo>
                    <a:pt x="0" y="324030"/>
                  </a:lnTo>
                  <a:lnTo>
                    <a:pt x="0" y="319336"/>
                  </a:lnTo>
                  <a:close/>
                </a:path>
              </a:pathLst>
            </a:custGeom>
            <a:ln w="9532">
              <a:solidFill>
                <a:srgbClr val="DFE7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20">
              <a:extLst>
                <a:ext uri="{FF2B5EF4-FFF2-40B4-BE49-F238E27FC236}">
                  <a16:creationId xmlns:a16="http://schemas.microsoft.com/office/drawing/2014/main" id="{2FAA172E-503E-4BCA-8C66-6E1B54E0EC1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21821" y="5071259"/>
              <a:ext cx="152519" cy="152519"/>
            </a:xfrm>
            <a:prstGeom prst="rect">
              <a:avLst/>
            </a:prstGeom>
          </p:spPr>
        </p:pic>
      </p:grpSp>
      <p:sp>
        <p:nvSpPr>
          <p:cNvPr id="22" name="object 21">
            <a:extLst>
              <a:ext uri="{FF2B5EF4-FFF2-40B4-BE49-F238E27FC236}">
                <a16:creationId xmlns:a16="http://schemas.microsoft.com/office/drawing/2014/main" id="{726F0C6B-9527-4E5E-A826-F5D484AE71C1}"/>
              </a:ext>
            </a:extLst>
          </p:cNvPr>
          <p:cNvSpPr txBox="1"/>
          <p:nvPr/>
        </p:nvSpPr>
        <p:spPr>
          <a:xfrm>
            <a:off x="6764932" y="4269228"/>
            <a:ext cx="476726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-11" dirty="0">
                <a:solidFill>
                  <a:srgbClr val="4237CA"/>
                </a:solidFill>
                <a:latin typeface="微软雅黑"/>
                <a:cs typeface="微软雅黑"/>
              </a:rPr>
              <a:t>局部变量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4354424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2937</Words>
  <Application>Microsoft Office PowerPoint</Application>
  <DocSecurity>0</DocSecurity>
  <PresentationFormat>全屏显示(16:9)</PresentationFormat>
  <Paragraphs>286</Paragraphs>
  <Slides>17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37" baseType="lpstr">
      <vt:lpstr>CKT Kuaile Bold</vt:lpstr>
      <vt:lpstr>GEETYPE-XinGothicGB-W4</vt:lpstr>
      <vt:lpstr>GEETYPE-XinGothicGB-W7</vt:lpstr>
      <vt:lpstr>Reeji-CloudHeiDa-GB</vt:lpstr>
      <vt:lpstr>等线</vt:lpstr>
      <vt:lpstr>思源黑体 CN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微软雅黑 Light</vt:lpstr>
      <vt:lpstr>Arial</vt:lpstr>
      <vt:lpstr>Calibri</vt:lpstr>
      <vt:lpstr>Times New Roman</vt:lpstr>
      <vt:lpstr>Wingdings</vt:lpstr>
      <vt:lpstr>unioffice Theme</vt:lpstr>
      <vt:lpstr>Office Theme</vt:lpstr>
      <vt:lpstr>PowerPoint 演示文稿</vt:lpstr>
      <vt:lpstr>PowerPoint 演示文稿</vt:lpstr>
      <vt:lpstr>交互核心构成</vt:lpstr>
      <vt:lpstr>交互核心构成</vt:lpstr>
      <vt:lpstr>交互核心构成</vt:lpstr>
      <vt:lpstr>交互核心构成</vt:lpstr>
      <vt:lpstr>交互核心构成</vt:lpstr>
      <vt:lpstr>交互核心构成</vt:lpstr>
      <vt:lpstr>交互逻辑与变量应用</vt:lpstr>
      <vt:lpstr>交互逻辑与变量应用</vt:lpstr>
      <vt:lpstr>交互逻辑与变量应用</vt:lpstr>
      <vt:lpstr>高级元件应用</vt:lpstr>
      <vt:lpstr>高级元件应用</vt:lpstr>
      <vt:lpstr>高级元件应用</vt:lpstr>
      <vt:lpstr>高级元件应用</vt:lpstr>
      <vt:lpstr>任务总结 项目六 互联网产品交互设计与开发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18</cp:revision>
  <dcterms:modified xsi:type="dcterms:W3CDTF">2026-01-21T12:05:09Z</dcterms:modified>
</cp:coreProperties>
</file>