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2"/>
  </p:sldMasterIdLst>
  <p:notesMasterIdLst>
    <p:notesMasterId r:id="rId12"/>
  </p:notesMasterIdLst>
  <p:sldIdLst>
    <p:sldId id="256" r:id="rId3"/>
    <p:sldId id="366" r:id="rId4"/>
    <p:sldId id="370" r:id="rId5"/>
    <p:sldId id="371" r:id="rId6"/>
    <p:sldId id="372" r:id="rId7"/>
    <p:sldId id="373" r:id="rId8"/>
    <p:sldId id="374" r:id="rId9"/>
    <p:sldId id="263" r:id="rId10"/>
    <p:sldId id="275" r:id="rId11"/>
  </p:sldIdLst>
  <p:sldSz cx="9144000" cy="5143500" type="screen16x9"/>
  <p:notesSz cx="6858000" cy="9144000"/>
  <p:custDataLst>
    <p:tags r:id="rId1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43" autoAdjust="0"/>
  </p:normalViewPr>
  <p:slideViewPr>
    <p:cSldViewPr snapToGrid="0">
      <p:cViewPr varScale="1">
        <p:scale>
          <a:sx n="105" d="100"/>
          <a:sy n="105" d="100"/>
        </p:scale>
        <p:origin x="18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gs" Target="tags/tag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E170E-CD8A-408F-9FE5-4C3FF328FEC5}" type="datetimeFigureOut">
              <a:rPr lang="zh-CN" altLang="en-US" smtClean="0"/>
              <a:t>2026/1/21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0A32B-E869-47EC-B4CF-CC94D6F9DF39}" type="slidenum">
              <a:rPr lang="zh-CN" altLang="en-US" smtClean="0"/>
              <a:t>‹#›</a:t>
            </a:fld>
            <a:endParaRPr lang="zh-CN" altLang="en-US"/>
          </a:p>
        </p:txBody>
      </p:sp>
    </p:spTree>
    <p:extLst>
      <p:ext uri="{BB962C8B-B14F-4D97-AF65-F5344CB8AC3E}">
        <p14:creationId xmlns:p14="http://schemas.microsoft.com/office/powerpoint/2010/main" val="41352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1.1</a:t>
            </a:r>
            <a:r>
              <a:rPr lang="zh-CN" altLang="zh-CN" sz="1800" dirty="0">
                <a:latin typeface="思源宋体 CN Light" panose="02020300000000000000" pitchFamily="18" charset="-122"/>
                <a:ea typeface="思源宋体 CN Light" panose="02020300000000000000" pitchFamily="18" charset="-122"/>
              </a:rPr>
              <a:t>标题命名要求</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微课</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标题命名：知识点名称</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教学</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标题命名：教学任务名称（几个知识点合成是一个任务）</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1.2</a:t>
            </a:r>
            <a:r>
              <a:rPr lang="zh-CN" altLang="zh-CN" sz="1800" dirty="0">
                <a:latin typeface="思源宋体 CN Light" panose="02020300000000000000" pitchFamily="18" charset="-122"/>
                <a:ea typeface="思源宋体 CN Light" panose="02020300000000000000" pitchFamily="18" charset="-122"/>
              </a:rPr>
              <a:t>文字要求</a:t>
            </a:r>
            <a:endParaRPr lang="en-US" altLang="zh-CN" sz="1800" dirty="0">
              <a:latin typeface="思源宋体 CN Light" panose="02020300000000000000" pitchFamily="18" charset="-122"/>
              <a:ea typeface="思源宋体 CN Light" panose="02020300000000000000" pitchFamily="18" charset="-122"/>
            </a:endParaRP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字体大小：思源宋体</a:t>
            </a:r>
            <a:r>
              <a:rPr lang="en-US" altLang="zh-CN" sz="1800" dirty="0">
                <a:latin typeface="思源宋体 CN Light" panose="02020300000000000000" pitchFamily="18" charset="-122"/>
                <a:ea typeface="思源宋体 CN Light" panose="02020300000000000000" pitchFamily="18" charset="-122"/>
              </a:rPr>
              <a:t> CN Heavy</a:t>
            </a:r>
            <a:r>
              <a:rPr lang="zh-CN" altLang="zh-CN" sz="1800" dirty="0">
                <a:latin typeface="思源宋体 CN Light" panose="02020300000000000000" pitchFamily="18" charset="-122"/>
                <a:ea typeface="思源宋体 CN Light" panose="02020300000000000000" pitchFamily="18" charset="-122"/>
              </a:rPr>
              <a:t>、</a:t>
            </a:r>
            <a:r>
              <a:rPr lang="en-US" altLang="zh-CN" sz="1800" dirty="0">
                <a:latin typeface="思源宋体 CN Light" panose="02020300000000000000" pitchFamily="18" charset="-122"/>
                <a:ea typeface="思源宋体 CN Light" panose="02020300000000000000" pitchFamily="18" charset="-122"/>
              </a:rPr>
              <a:t>36-48</a:t>
            </a:r>
            <a:r>
              <a:rPr lang="zh-CN" altLang="zh-CN" sz="1800" dirty="0">
                <a:latin typeface="思源宋体 CN Light" panose="02020300000000000000" pitchFamily="18" charset="-122"/>
                <a:ea typeface="思源宋体 CN Light" panose="02020300000000000000" pitchFamily="18" charset="-122"/>
              </a:rPr>
              <a:t>号字、白色、单倍行距</a:t>
            </a:r>
          </a:p>
          <a:p>
            <a:endParaRPr lang="zh-CN" altLang="en-US" sz="1800"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a:t>
            </a:fld>
            <a:endParaRPr lang="zh-CN" altLang="en-US"/>
          </a:p>
        </p:txBody>
      </p:sp>
    </p:spTree>
    <p:extLst>
      <p:ext uri="{BB962C8B-B14F-4D97-AF65-F5344CB8AC3E}">
        <p14:creationId xmlns:p14="http://schemas.microsoft.com/office/powerpoint/2010/main" val="1010641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2</a:t>
            </a:fld>
            <a:endParaRPr lang="zh-CN" altLang="en-US"/>
          </a:p>
        </p:txBody>
      </p:sp>
    </p:spTree>
    <p:extLst>
      <p:ext uri="{BB962C8B-B14F-4D97-AF65-F5344CB8AC3E}">
        <p14:creationId xmlns:p14="http://schemas.microsoft.com/office/powerpoint/2010/main" val="1009212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3</a:t>
            </a:fld>
            <a:endParaRPr lang="zh-CN" altLang="en-US"/>
          </a:p>
        </p:txBody>
      </p:sp>
    </p:spTree>
    <p:extLst>
      <p:ext uri="{BB962C8B-B14F-4D97-AF65-F5344CB8AC3E}">
        <p14:creationId xmlns:p14="http://schemas.microsoft.com/office/powerpoint/2010/main" val="12561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4</a:t>
            </a:fld>
            <a:endParaRPr lang="zh-CN" altLang="en-US"/>
          </a:p>
        </p:txBody>
      </p:sp>
    </p:spTree>
    <p:extLst>
      <p:ext uri="{BB962C8B-B14F-4D97-AF65-F5344CB8AC3E}">
        <p14:creationId xmlns:p14="http://schemas.microsoft.com/office/powerpoint/2010/main" val="4216770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5</a:t>
            </a:fld>
            <a:endParaRPr lang="zh-CN" altLang="en-US"/>
          </a:p>
        </p:txBody>
      </p:sp>
    </p:spTree>
    <p:extLst>
      <p:ext uri="{BB962C8B-B14F-4D97-AF65-F5344CB8AC3E}">
        <p14:creationId xmlns:p14="http://schemas.microsoft.com/office/powerpoint/2010/main" val="3635887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6</a:t>
            </a:fld>
            <a:endParaRPr lang="zh-CN" altLang="en-US"/>
          </a:p>
        </p:txBody>
      </p:sp>
    </p:spTree>
    <p:extLst>
      <p:ext uri="{BB962C8B-B14F-4D97-AF65-F5344CB8AC3E}">
        <p14:creationId xmlns:p14="http://schemas.microsoft.com/office/powerpoint/2010/main" val="333112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7</a:t>
            </a:fld>
            <a:endParaRPr lang="zh-CN" altLang="en-US"/>
          </a:p>
        </p:txBody>
      </p:sp>
    </p:spTree>
    <p:extLst>
      <p:ext uri="{BB962C8B-B14F-4D97-AF65-F5344CB8AC3E}">
        <p14:creationId xmlns:p14="http://schemas.microsoft.com/office/powerpoint/2010/main" val="4206113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txBody>
          <a:bodyPr/>
          <a:lstStyle/>
          <a:p>
            <a:endParaRPr/>
          </a:p>
        </p:txBody>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0.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5.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png"/><Relationship Id="rId16"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2829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3">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4">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5">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5">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5">
            <a:alphaModFix/>
          </a:blip>
          <a:stretch>
            <a:fillRect/>
          </a:stretch>
        </p:blipFill>
        <p:spPr>
          <a:xfrm>
            <a:off x="-140864" y="3303699"/>
            <a:ext cx="810536" cy="543073"/>
          </a:xfrm>
          <a:prstGeom prst="rect">
            <a:avLst/>
          </a:prstGeom>
        </p:spPr>
      </p:pic>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6">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7">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8">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8">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9">
            <a:alphaModFix/>
          </a:blip>
          <a:stretch>
            <a:fillRect/>
          </a:stretch>
        </p:blipFill>
        <p:spPr>
          <a:xfrm>
            <a:off x="5852013" y="3879018"/>
            <a:ext cx="513605" cy="513605"/>
          </a:xfrm>
          <a:prstGeom prst="rect">
            <a:avLst/>
          </a:prstGeom>
        </p:spPr>
      </p:pic>
    </p:spTree>
    <p:extLst>
      <p:ext uri="{BB962C8B-B14F-4D97-AF65-F5344CB8AC3E}">
        <p14:creationId xmlns:p14="http://schemas.microsoft.com/office/powerpoint/2010/main" val="427262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A27E8803-CC88-4ADE-8E59-BE7D3038ECD1}"/>
              </a:ext>
            </a:extLst>
          </p:cNvPr>
          <p:cNvPicPr>
            <a:picLocks noChangeAspect="1"/>
          </p:cNvPicPr>
          <p:nvPr userDrawn="1"/>
        </p:nvPicPr>
        <p:blipFill>
          <a:blip r:embed="rId3">
            <a:alphaModFix amt="80000"/>
          </a:blip>
          <a:stretch>
            <a:fillRect/>
          </a:stretch>
        </p:blipFill>
        <p:spPr>
          <a:xfrm>
            <a:off x="1234474" y="1802204"/>
            <a:ext cx="3856215" cy="8611"/>
          </a:xfrm>
          <a:prstGeom prst="rect">
            <a:avLst/>
          </a:prstGeom>
        </p:spPr>
      </p:pic>
      <p:pic>
        <p:nvPicPr>
          <p:cNvPr id="5" name="图片 4">
            <a:extLst>
              <a:ext uri="{FF2B5EF4-FFF2-40B4-BE49-F238E27FC236}">
                <a16:creationId xmlns:a16="http://schemas.microsoft.com/office/drawing/2014/main" id="{B78D63C0-645F-4FF8-92CB-29CE49A39021}"/>
              </a:ext>
            </a:extLst>
          </p:cNvPr>
          <p:cNvPicPr>
            <a:picLocks noChangeAspect="1"/>
          </p:cNvPicPr>
          <p:nvPr userDrawn="1"/>
        </p:nvPicPr>
        <p:blipFill>
          <a:blip r:embed="rId3">
            <a:alphaModFix amt="80000"/>
          </a:blip>
          <a:stretch>
            <a:fillRect/>
          </a:stretch>
        </p:blipFill>
        <p:spPr>
          <a:xfrm>
            <a:off x="1283405" y="2724367"/>
            <a:ext cx="3856215" cy="8611"/>
          </a:xfrm>
          <a:prstGeom prst="rect">
            <a:avLst/>
          </a:prstGeom>
        </p:spPr>
      </p:pic>
      <p:pic>
        <p:nvPicPr>
          <p:cNvPr id="6" name="图片 5">
            <a:extLst>
              <a:ext uri="{FF2B5EF4-FFF2-40B4-BE49-F238E27FC236}">
                <a16:creationId xmlns:a16="http://schemas.microsoft.com/office/drawing/2014/main" id="{97F6B9D8-BE54-4972-BC96-C8589FDD3419}"/>
              </a:ext>
            </a:extLst>
          </p:cNvPr>
          <p:cNvPicPr>
            <a:picLocks noChangeAspect="1"/>
          </p:cNvPicPr>
          <p:nvPr userDrawn="1"/>
        </p:nvPicPr>
        <p:blipFill>
          <a:blip r:embed="rId3">
            <a:alphaModFix amt="80000"/>
          </a:blip>
          <a:stretch>
            <a:fillRect/>
          </a:stretch>
        </p:blipFill>
        <p:spPr>
          <a:xfrm>
            <a:off x="1283405" y="3684170"/>
            <a:ext cx="3856215" cy="8611"/>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4">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5">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6">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6">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6">
            <a:alphaModFix/>
          </a:blip>
          <a:stretch>
            <a:fillRect/>
          </a:stretch>
        </p:blipFill>
        <p:spPr>
          <a:xfrm>
            <a:off x="-140864" y="3303699"/>
            <a:ext cx="810536" cy="543073"/>
          </a:xfrm>
          <a:prstGeom prst="rect">
            <a:avLst/>
          </a:prstGeom>
        </p:spPr>
      </p:pic>
      <p:pic>
        <p:nvPicPr>
          <p:cNvPr id="14" name="图片 13">
            <a:extLst>
              <a:ext uri="{FF2B5EF4-FFF2-40B4-BE49-F238E27FC236}">
                <a16:creationId xmlns:a16="http://schemas.microsoft.com/office/drawing/2014/main" id="{E183A8F3-CBEC-40F1-94E4-4B5019190EA8}"/>
              </a:ext>
            </a:extLst>
          </p:cNvPr>
          <p:cNvPicPr>
            <a:picLocks noChangeAspect="1"/>
          </p:cNvPicPr>
          <p:nvPr userDrawn="1"/>
        </p:nvPicPr>
        <p:blipFill>
          <a:blip r:embed="rId7">
            <a:alphaModFix amt="49000"/>
          </a:blip>
          <a:stretch>
            <a:fillRect/>
          </a:stretch>
        </p:blipFill>
        <p:spPr>
          <a:xfrm>
            <a:off x="1245952" y="1092206"/>
            <a:ext cx="408505" cy="408505"/>
          </a:xfrm>
          <a:prstGeom prst="rect">
            <a:avLst/>
          </a:prstGeom>
        </p:spPr>
      </p:pic>
      <p:pic>
        <p:nvPicPr>
          <p:cNvPr id="15" name="图片 14">
            <a:extLst>
              <a:ext uri="{FF2B5EF4-FFF2-40B4-BE49-F238E27FC236}">
                <a16:creationId xmlns:a16="http://schemas.microsoft.com/office/drawing/2014/main" id="{7C5A8490-2328-4826-B7F1-5D255BB0327B}"/>
              </a:ext>
            </a:extLst>
          </p:cNvPr>
          <p:cNvPicPr>
            <a:picLocks noChangeAspect="1"/>
          </p:cNvPicPr>
          <p:nvPr userDrawn="1"/>
        </p:nvPicPr>
        <p:blipFill>
          <a:blip r:embed="rId8">
            <a:alphaModFix/>
          </a:blip>
          <a:stretch>
            <a:fillRect/>
          </a:stretch>
        </p:blipFill>
        <p:spPr>
          <a:xfrm>
            <a:off x="1283405" y="1129659"/>
            <a:ext cx="333598" cy="333598"/>
          </a:xfrm>
          <a:prstGeom prst="rect">
            <a:avLst/>
          </a:prstGeom>
        </p:spPr>
      </p:pic>
      <p:sp>
        <p:nvSpPr>
          <p:cNvPr id="18" name="文本框 17">
            <a:extLst>
              <a:ext uri="{FF2B5EF4-FFF2-40B4-BE49-F238E27FC236}">
                <a16:creationId xmlns:a16="http://schemas.microsoft.com/office/drawing/2014/main" id="{527817E5-8104-42ED-8921-B71D1CC6558E}"/>
              </a:ext>
            </a:extLst>
          </p:cNvPr>
          <p:cNvSpPr txBox="1"/>
          <p:nvPr userDrawn="1"/>
        </p:nvSpPr>
        <p:spPr>
          <a:xfrm>
            <a:off x="1313924" y="1163510"/>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01</a:t>
            </a:r>
          </a:p>
        </p:txBody>
      </p:sp>
      <p:pic>
        <p:nvPicPr>
          <p:cNvPr id="19" name="图片 18">
            <a:extLst>
              <a:ext uri="{FF2B5EF4-FFF2-40B4-BE49-F238E27FC236}">
                <a16:creationId xmlns:a16="http://schemas.microsoft.com/office/drawing/2014/main" id="{4A385446-0FBC-4CAD-97E2-0B07B7286DF9}"/>
              </a:ext>
            </a:extLst>
          </p:cNvPr>
          <p:cNvPicPr>
            <a:picLocks noChangeAspect="1"/>
          </p:cNvPicPr>
          <p:nvPr userDrawn="1"/>
        </p:nvPicPr>
        <p:blipFill>
          <a:blip r:embed="rId7">
            <a:alphaModFix amt="49000"/>
          </a:blip>
          <a:stretch>
            <a:fillRect/>
          </a:stretch>
        </p:blipFill>
        <p:spPr>
          <a:xfrm>
            <a:off x="1245952" y="2037645"/>
            <a:ext cx="408505" cy="408505"/>
          </a:xfrm>
          <a:prstGeom prst="rect">
            <a:avLst/>
          </a:prstGeom>
        </p:spPr>
      </p:pic>
      <p:pic>
        <p:nvPicPr>
          <p:cNvPr id="20" name="图片 19">
            <a:extLst>
              <a:ext uri="{FF2B5EF4-FFF2-40B4-BE49-F238E27FC236}">
                <a16:creationId xmlns:a16="http://schemas.microsoft.com/office/drawing/2014/main" id="{759C6DF3-F12C-46E2-AEF6-5AC04A532493}"/>
              </a:ext>
            </a:extLst>
          </p:cNvPr>
          <p:cNvPicPr>
            <a:picLocks noChangeAspect="1"/>
          </p:cNvPicPr>
          <p:nvPr userDrawn="1"/>
        </p:nvPicPr>
        <p:blipFill>
          <a:blip r:embed="rId8">
            <a:alphaModFix/>
          </a:blip>
          <a:stretch>
            <a:fillRect/>
          </a:stretch>
        </p:blipFill>
        <p:spPr>
          <a:xfrm>
            <a:off x="1283405" y="2075098"/>
            <a:ext cx="333598" cy="333598"/>
          </a:xfrm>
          <a:prstGeom prst="rect">
            <a:avLst/>
          </a:prstGeom>
        </p:spPr>
      </p:pic>
      <p:sp>
        <p:nvSpPr>
          <p:cNvPr id="23" name="文本框 22">
            <a:extLst>
              <a:ext uri="{FF2B5EF4-FFF2-40B4-BE49-F238E27FC236}">
                <a16:creationId xmlns:a16="http://schemas.microsoft.com/office/drawing/2014/main" id="{9A819E88-4D50-45D4-9500-8BF8909A4AE9}"/>
              </a:ext>
            </a:extLst>
          </p:cNvPr>
          <p:cNvSpPr txBox="1"/>
          <p:nvPr userDrawn="1"/>
        </p:nvSpPr>
        <p:spPr>
          <a:xfrm>
            <a:off x="1313924" y="2108949"/>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02</a:t>
            </a:r>
          </a:p>
        </p:txBody>
      </p:sp>
      <p:pic>
        <p:nvPicPr>
          <p:cNvPr id="24" name="图片 23">
            <a:extLst>
              <a:ext uri="{FF2B5EF4-FFF2-40B4-BE49-F238E27FC236}">
                <a16:creationId xmlns:a16="http://schemas.microsoft.com/office/drawing/2014/main" id="{471A4A83-536C-4889-95BF-322002C8B77C}"/>
              </a:ext>
            </a:extLst>
          </p:cNvPr>
          <p:cNvPicPr>
            <a:picLocks noChangeAspect="1"/>
          </p:cNvPicPr>
          <p:nvPr userDrawn="1"/>
        </p:nvPicPr>
        <p:blipFill>
          <a:blip r:embed="rId7">
            <a:alphaModFix amt="49000"/>
          </a:blip>
          <a:stretch>
            <a:fillRect/>
          </a:stretch>
        </p:blipFill>
        <p:spPr>
          <a:xfrm>
            <a:off x="1245952" y="2983084"/>
            <a:ext cx="408505" cy="408505"/>
          </a:xfrm>
          <a:prstGeom prst="rect">
            <a:avLst/>
          </a:prstGeom>
        </p:spPr>
      </p:pic>
      <p:pic>
        <p:nvPicPr>
          <p:cNvPr id="25" name="图片 24">
            <a:extLst>
              <a:ext uri="{FF2B5EF4-FFF2-40B4-BE49-F238E27FC236}">
                <a16:creationId xmlns:a16="http://schemas.microsoft.com/office/drawing/2014/main" id="{A3EF30B4-20B6-4C05-A44F-AB146FD041FE}"/>
              </a:ext>
            </a:extLst>
          </p:cNvPr>
          <p:cNvPicPr>
            <a:picLocks noChangeAspect="1"/>
          </p:cNvPicPr>
          <p:nvPr userDrawn="1"/>
        </p:nvPicPr>
        <p:blipFill>
          <a:blip r:embed="rId8">
            <a:alphaModFix/>
          </a:blip>
          <a:stretch>
            <a:fillRect/>
          </a:stretch>
        </p:blipFill>
        <p:spPr>
          <a:xfrm>
            <a:off x="1283405" y="3020537"/>
            <a:ext cx="333598" cy="333598"/>
          </a:xfrm>
          <a:prstGeom prst="rect">
            <a:avLst/>
          </a:prstGeom>
        </p:spPr>
      </p:pic>
      <p:sp>
        <p:nvSpPr>
          <p:cNvPr id="28" name="文本框 27">
            <a:extLst>
              <a:ext uri="{FF2B5EF4-FFF2-40B4-BE49-F238E27FC236}">
                <a16:creationId xmlns:a16="http://schemas.microsoft.com/office/drawing/2014/main" id="{24C51FB3-62C0-46B2-B624-0D73E6133C73}"/>
              </a:ext>
            </a:extLst>
          </p:cNvPr>
          <p:cNvSpPr txBox="1"/>
          <p:nvPr userDrawn="1"/>
        </p:nvSpPr>
        <p:spPr>
          <a:xfrm>
            <a:off x="1313924" y="3054388"/>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03</a:t>
            </a:r>
          </a:p>
        </p:txBody>
      </p:sp>
      <p:pic>
        <p:nvPicPr>
          <p:cNvPr id="29" name="图片 28">
            <a:extLst>
              <a:ext uri="{FF2B5EF4-FFF2-40B4-BE49-F238E27FC236}">
                <a16:creationId xmlns:a16="http://schemas.microsoft.com/office/drawing/2014/main" id="{43D6D498-66D0-4EA0-B1BA-52DFF18DEE2E}"/>
              </a:ext>
            </a:extLst>
          </p:cNvPr>
          <p:cNvPicPr>
            <a:picLocks noChangeAspect="1"/>
          </p:cNvPicPr>
          <p:nvPr userDrawn="1"/>
        </p:nvPicPr>
        <p:blipFill>
          <a:blip r:embed="rId7">
            <a:alphaModFix amt="49000"/>
          </a:blip>
          <a:stretch>
            <a:fillRect/>
          </a:stretch>
        </p:blipFill>
        <p:spPr>
          <a:xfrm>
            <a:off x="1245952" y="3928523"/>
            <a:ext cx="408505" cy="408505"/>
          </a:xfrm>
          <a:prstGeom prst="rect">
            <a:avLst/>
          </a:prstGeom>
        </p:spPr>
      </p:pic>
      <p:pic>
        <p:nvPicPr>
          <p:cNvPr id="30" name="图片 29">
            <a:extLst>
              <a:ext uri="{FF2B5EF4-FFF2-40B4-BE49-F238E27FC236}">
                <a16:creationId xmlns:a16="http://schemas.microsoft.com/office/drawing/2014/main" id="{141E65F3-3E48-44AF-B48D-D6FBC7461B2E}"/>
              </a:ext>
            </a:extLst>
          </p:cNvPr>
          <p:cNvPicPr>
            <a:picLocks noChangeAspect="1"/>
          </p:cNvPicPr>
          <p:nvPr userDrawn="1"/>
        </p:nvPicPr>
        <p:blipFill>
          <a:blip r:embed="rId8">
            <a:alphaModFix/>
          </a:blip>
          <a:stretch>
            <a:fillRect/>
          </a:stretch>
        </p:blipFill>
        <p:spPr>
          <a:xfrm>
            <a:off x="1283405" y="3965977"/>
            <a:ext cx="333598" cy="333598"/>
          </a:xfrm>
          <a:prstGeom prst="rect">
            <a:avLst/>
          </a:prstGeom>
        </p:spPr>
      </p:pic>
      <p:sp>
        <p:nvSpPr>
          <p:cNvPr id="33" name="文本框 32">
            <a:extLst>
              <a:ext uri="{FF2B5EF4-FFF2-40B4-BE49-F238E27FC236}">
                <a16:creationId xmlns:a16="http://schemas.microsoft.com/office/drawing/2014/main" id="{4739A6DC-46FE-483E-8B89-26C1655C7389}"/>
              </a:ext>
            </a:extLst>
          </p:cNvPr>
          <p:cNvSpPr txBox="1"/>
          <p:nvPr userDrawn="1"/>
        </p:nvSpPr>
        <p:spPr>
          <a:xfrm>
            <a:off x="1313924" y="3999827"/>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04</a:t>
            </a:r>
          </a:p>
        </p:txBody>
      </p:sp>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9">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10">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11">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11">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12">
            <a:alphaModFix/>
          </a:blip>
          <a:stretch>
            <a:fillRect/>
          </a:stretch>
        </p:blipFill>
        <p:spPr>
          <a:xfrm>
            <a:off x="5852013" y="3879018"/>
            <a:ext cx="513605" cy="513605"/>
          </a:xfrm>
          <a:prstGeom prst="rect">
            <a:avLst/>
          </a:prstGeom>
        </p:spPr>
      </p:pic>
      <p:sp>
        <p:nvSpPr>
          <p:cNvPr id="54" name="标题 92">
            <a:extLst>
              <a:ext uri="{FF2B5EF4-FFF2-40B4-BE49-F238E27FC236}">
                <a16:creationId xmlns:a16="http://schemas.microsoft.com/office/drawing/2014/main" id="{89DC4C33-C7D1-4D2F-9E95-79AE140CA033}"/>
              </a:ext>
            </a:extLst>
          </p:cNvPr>
          <p:cNvSpPr>
            <a:spLocks noGrp="1"/>
          </p:cNvSpPr>
          <p:nvPr>
            <p:ph type="title" hasCustomPrompt="1"/>
          </p:nvPr>
        </p:nvSpPr>
        <p:spPr>
          <a:xfrm>
            <a:off x="1748831" y="1129659"/>
            <a:ext cx="2957395" cy="446300"/>
          </a:xfrm>
          <a:prstGeom prst="rect">
            <a:avLst/>
          </a:prstGeom>
        </p:spPr>
        <p:txBody>
          <a:bodyPr>
            <a:normAutofit/>
          </a:bodyPr>
          <a:lstStyle>
            <a:lvl1pPr marL="0" algn="l" defTabSz="914400" rtl="0" eaLnBrk="1" latinLnBrk="0" hangingPunct="1">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p>
        </p:txBody>
      </p:sp>
      <p:sp>
        <p:nvSpPr>
          <p:cNvPr id="55" name="文本占位符 98">
            <a:extLst>
              <a:ext uri="{FF2B5EF4-FFF2-40B4-BE49-F238E27FC236}">
                <a16:creationId xmlns:a16="http://schemas.microsoft.com/office/drawing/2014/main" id="{A412FBD9-A001-4EA5-A7B4-B21CF1CC397D}"/>
              </a:ext>
            </a:extLst>
          </p:cNvPr>
          <p:cNvSpPr>
            <a:spLocks noGrp="1"/>
          </p:cNvSpPr>
          <p:nvPr>
            <p:ph type="body" sz="quarter" idx="10" hasCustomPrompt="1"/>
          </p:nvPr>
        </p:nvSpPr>
        <p:spPr>
          <a:xfrm>
            <a:off x="1748831" y="205199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6" name="文本占位符 98">
            <a:extLst>
              <a:ext uri="{FF2B5EF4-FFF2-40B4-BE49-F238E27FC236}">
                <a16:creationId xmlns:a16="http://schemas.microsoft.com/office/drawing/2014/main" id="{4963A221-22F6-4010-B31E-4B0982F4299C}"/>
              </a:ext>
            </a:extLst>
          </p:cNvPr>
          <p:cNvSpPr>
            <a:spLocks noGrp="1"/>
          </p:cNvSpPr>
          <p:nvPr>
            <p:ph type="body" sz="quarter" idx="11" hasCustomPrompt="1"/>
          </p:nvPr>
        </p:nvSpPr>
        <p:spPr>
          <a:xfrm>
            <a:off x="1748831" y="3000373"/>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7" name="文本占位符 98">
            <a:extLst>
              <a:ext uri="{FF2B5EF4-FFF2-40B4-BE49-F238E27FC236}">
                <a16:creationId xmlns:a16="http://schemas.microsoft.com/office/drawing/2014/main" id="{66137276-87F7-45CC-9C45-D592E6DEBB8D}"/>
              </a:ext>
            </a:extLst>
          </p:cNvPr>
          <p:cNvSpPr>
            <a:spLocks noGrp="1"/>
          </p:cNvSpPr>
          <p:nvPr>
            <p:ph type="body" sz="quarter" idx="12" hasCustomPrompt="1"/>
          </p:nvPr>
        </p:nvSpPr>
        <p:spPr>
          <a:xfrm>
            <a:off x="1748831" y="392062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Tree>
    <p:extLst>
      <p:ext uri="{BB962C8B-B14F-4D97-AF65-F5344CB8AC3E}">
        <p14:creationId xmlns:p14="http://schemas.microsoft.com/office/powerpoint/2010/main" val="1738363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08AD87-A6F9-4AF9-94A3-024AE084124B}"/>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43CFDFB2-ECBE-4BA2-9779-96B1B285A869}"/>
              </a:ext>
            </a:extLst>
          </p:cNvPr>
          <p:cNvPicPr>
            <a:picLocks noChangeAspect="1"/>
          </p:cNvPicPr>
          <p:nvPr userDrawn="1"/>
        </p:nvPicPr>
        <p:blipFill>
          <a:blip r:embed="rId3">
            <a:alphaModFix/>
          </a:blip>
          <a:stretch>
            <a:fillRect/>
          </a:stretch>
        </p:blipFill>
        <p:spPr>
          <a:xfrm rot="19800000">
            <a:off x="6298768" y="-1387707"/>
            <a:ext cx="2241226" cy="2204037"/>
          </a:xfrm>
          <a:prstGeom prst="rect">
            <a:avLst/>
          </a:prstGeom>
        </p:spPr>
      </p:pic>
      <p:pic>
        <p:nvPicPr>
          <p:cNvPr id="5" name="图片 4">
            <a:extLst>
              <a:ext uri="{FF2B5EF4-FFF2-40B4-BE49-F238E27FC236}">
                <a16:creationId xmlns:a16="http://schemas.microsoft.com/office/drawing/2014/main" id="{420F206E-E0AF-443E-8C9A-8CF0419EA371}"/>
              </a:ext>
            </a:extLst>
          </p:cNvPr>
          <p:cNvPicPr>
            <a:picLocks noChangeAspect="1"/>
          </p:cNvPicPr>
          <p:nvPr userDrawn="1"/>
        </p:nvPicPr>
        <p:blipFill>
          <a:blip r:embed="rId4">
            <a:alphaModFix/>
          </a:blip>
          <a:stretch>
            <a:fillRect/>
          </a:stretch>
        </p:blipFill>
        <p:spPr>
          <a:xfrm>
            <a:off x="4014753" y="1577266"/>
            <a:ext cx="877999" cy="588274"/>
          </a:xfrm>
          <a:prstGeom prst="rect">
            <a:avLst/>
          </a:prstGeom>
        </p:spPr>
      </p:pic>
      <p:pic>
        <p:nvPicPr>
          <p:cNvPr id="6" name="图片 5">
            <a:extLst>
              <a:ext uri="{FF2B5EF4-FFF2-40B4-BE49-F238E27FC236}">
                <a16:creationId xmlns:a16="http://schemas.microsoft.com/office/drawing/2014/main" id="{C5F6FC45-9046-4349-B38C-DDE8C087D352}"/>
              </a:ext>
            </a:extLst>
          </p:cNvPr>
          <p:cNvPicPr>
            <a:picLocks noChangeAspect="1"/>
          </p:cNvPicPr>
          <p:nvPr userDrawn="1"/>
        </p:nvPicPr>
        <p:blipFill>
          <a:blip r:embed="rId4">
            <a:alphaModFix/>
          </a:blip>
          <a:stretch>
            <a:fillRect/>
          </a:stretch>
        </p:blipFill>
        <p:spPr>
          <a:xfrm>
            <a:off x="5022440" y="1577266"/>
            <a:ext cx="877999" cy="588274"/>
          </a:xfrm>
          <a:prstGeom prst="rect">
            <a:avLst/>
          </a:prstGeom>
        </p:spPr>
      </p:pic>
      <p:pic>
        <p:nvPicPr>
          <p:cNvPr id="7" name="图片 6">
            <a:extLst>
              <a:ext uri="{FF2B5EF4-FFF2-40B4-BE49-F238E27FC236}">
                <a16:creationId xmlns:a16="http://schemas.microsoft.com/office/drawing/2014/main" id="{444085AE-48AD-4BF7-84D3-9BF7D4938BD0}"/>
              </a:ext>
            </a:extLst>
          </p:cNvPr>
          <p:cNvPicPr>
            <a:picLocks noChangeAspect="1"/>
          </p:cNvPicPr>
          <p:nvPr userDrawn="1"/>
        </p:nvPicPr>
        <p:blipFill>
          <a:blip r:embed="rId5">
            <a:alphaModFix amt="8000"/>
          </a:blip>
          <a:stretch>
            <a:fillRect/>
          </a:stretch>
        </p:blipFill>
        <p:spPr>
          <a:xfrm rot="16200000">
            <a:off x="1267434" y="1228994"/>
            <a:ext cx="2685511" cy="2685511"/>
          </a:xfrm>
          <a:prstGeom prst="rect">
            <a:avLst/>
          </a:prstGeom>
        </p:spPr>
      </p:pic>
      <p:pic>
        <p:nvPicPr>
          <p:cNvPr id="8" name="图片 7">
            <a:extLst>
              <a:ext uri="{FF2B5EF4-FFF2-40B4-BE49-F238E27FC236}">
                <a16:creationId xmlns:a16="http://schemas.microsoft.com/office/drawing/2014/main" id="{7A5AD73C-DFC7-4CC7-AA27-4C98346015D4}"/>
              </a:ext>
            </a:extLst>
          </p:cNvPr>
          <p:cNvPicPr>
            <a:picLocks noChangeAspect="1"/>
          </p:cNvPicPr>
          <p:nvPr userDrawn="1"/>
        </p:nvPicPr>
        <p:blipFill>
          <a:blip r:embed="rId6">
            <a:alphaModFix/>
          </a:blip>
          <a:stretch>
            <a:fillRect/>
          </a:stretch>
        </p:blipFill>
        <p:spPr>
          <a:xfrm rot="16200000">
            <a:off x="860017" y="780032"/>
            <a:ext cx="1863371" cy="3583406"/>
          </a:xfrm>
          <a:prstGeom prst="rect">
            <a:avLst/>
          </a:prstGeom>
        </p:spPr>
      </p:pic>
      <p:pic>
        <p:nvPicPr>
          <p:cNvPr id="9" name="图片 8">
            <a:extLst>
              <a:ext uri="{FF2B5EF4-FFF2-40B4-BE49-F238E27FC236}">
                <a16:creationId xmlns:a16="http://schemas.microsoft.com/office/drawing/2014/main" id="{7893385F-D126-4171-9A10-238044B393D7}"/>
              </a:ext>
            </a:extLst>
          </p:cNvPr>
          <p:cNvPicPr>
            <a:picLocks noChangeAspect="1"/>
          </p:cNvPicPr>
          <p:nvPr userDrawn="1"/>
        </p:nvPicPr>
        <p:blipFill>
          <a:blip r:embed="rId7">
            <a:alphaModFix amt="17000"/>
          </a:blip>
          <a:stretch>
            <a:fillRect/>
          </a:stretch>
        </p:blipFill>
        <p:spPr>
          <a:xfrm rot="16200000">
            <a:off x="1428475" y="1390033"/>
            <a:ext cx="2363430" cy="2363430"/>
          </a:xfrm>
          <a:prstGeom prst="rect">
            <a:avLst/>
          </a:prstGeom>
        </p:spPr>
      </p:pic>
      <p:pic>
        <p:nvPicPr>
          <p:cNvPr id="10" name="图片 9">
            <a:extLst>
              <a:ext uri="{FF2B5EF4-FFF2-40B4-BE49-F238E27FC236}">
                <a16:creationId xmlns:a16="http://schemas.microsoft.com/office/drawing/2014/main" id="{BEBEE8C9-A892-41B3-A8DA-9062ECA6176F}"/>
              </a:ext>
            </a:extLst>
          </p:cNvPr>
          <p:cNvPicPr>
            <a:picLocks noChangeAspect="1"/>
          </p:cNvPicPr>
          <p:nvPr userDrawn="1"/>
        </p:nvPicPr>
        <p:blipFill>
          <a:blip r:embed="rId8">
            <a:alphaModFix/>
          </a:blip>
          <a:stretch>
            <a:fillRect/>
          </a:stretch>
        </p:blipFill>
        <p:spPr>
          <a:xfrm rot="16200000">
            <a:off x="1635794" y="1597377"/>
            <a:ext cx="1948768" cy="1948768"/>
          </a:xfrm>
          <a:prstGeom prst="rect">
            <a:avLst/>
          </a:prstGeom>
        </p:spPr>
      </p:pic>
      <p:pic>
        <p:nvPicPr>
          <p:cNvPr id="11" name="图片 10">
            <a:extLst>
              <a:ext uri="{FF2B5EF4-FFF2-40B4-BE49-F238E27FC236}">
                <a16:creationId xmlns:a16="http://schemas.microsoft.com/office/drawing/2014/main" id="{DB66FD49-E54D-4DC4-8988-8E31F4D0BED9}"/>
              </a:ext>
            </a:extLst>
          </p:cNvPr>
          <p:cNvPicPr>
            <a:picLocks noChangeAspect="1"/>
          </p:cNvPicPr>
          <p:nvPr userDrawn="1"/>
        </p:nvPicPr>
        <p:blipFill>
          <a:blip r:embed="rId9">
            <a:alphaModFix/>
          </a:blip>
          <a:stretch>
            <a:fillRect/>
          </a:stretch>
        </p:blipFill>
        <p:spPr>
          <a:xfrm rot="16200000">
            <a:off x="1723104" y="1684689"/>
            <a:ext cx="1774146" cy="1774146"/>
          </a:xfrm>
          <a:prstGeom prst="rect">
            <a:avLst/>
          </a:prstGeom>
        </p:spPr>
      </p:pic>
      <p:pic>
        <p:nvPicPr>
          <p:cNvPr id="12" name="图片 11">
            <a:extLst>
              <a:ext uri="{FF2B5EF4-FFF2-40B4-BE49-F238E27FC236}">
                <a16:creationId xmlns:a16="http://schemas.microsoft.com/office/drawing/2014/main" id="{AB43C28E-8324-4FB1-A0F2-AEB2C881E5F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6652" r="16652"/>
          <a:stretch/>
        </p:blipFill>
        <p:spPr>
          <a:xfrm>
            <a:off x="1826109" y="1787694"/>
            <a:ext cx="1568136" cy="1568136"/>
          </a:xfrm>
          <a:prstGeom prst="flowChartConnector">
            <a:avLst/>
          </a:prstGeom>
        </p:spPr>
      </p:pic>
      <p:pic>
        <p:nvPicPr>
          <p:cNvPr id="15" name="图片 14">
            <a:extLst>
              <a:ext uri="{FF2B5EF4-FFF2-40B4-BE49-F238E27FC236}">
                <a16:creationId xmlns:a16="http://schemas.microsoft.com/office/drawing/2014/main" id="{4955AB53-E040-4748-84F2-8153A5F67439}"/>
              </a:ext>
            </a:extLst>
          </p:cNvPr>
          <p:cNvPicPr>
            <a:picLocks noChangeAspect="1"/>
          </p:cNvPicPr>
          <p:nvPr userDrawn="1"/>
        </p:nvPicPr>
        <p:blipFill>
          <a:blip r:embed="rId11">
            <a:alphaModFix/>
          </a:blip>
          <a:stretch>
            <a:fillRect/>
          </a:stretch>
        </p:blipFill>
        <p:spPr>
          <a:xfrm>
            <a:off x="614092" y="1239521"/>
            <a:ext cx="539146" cy="539146"/>
          </a:xfrm>
          <a:prstGeom prst="rect">
            <a:avLst/>
          </a:prstGeom>
        </p:spPr>
      </p:pic>
      <p:pic>
        <p:nvPicPr>
          <p:cNvPr id="16" name="图片 15">
            <a:extLst>
              <a:ext uri="{FF2B5EF4-FFF2-40B4-BE49-F238E27FC236}">
                <a16:creationId xmlns:a16="http://schemas.microsoft.com/office/drawing/2014/main" id="{006394E7-850B-4BCF-8E9E-169F23223EC9}"/>
              </a:ext>
            </a:extLst>
          </p:cNvPr>
          <p:cNvPicPr>
            <a:picLocks noChangeAspect="1"/>
          </p:cNvPicPr>
          <p:nvPr userDrawn="1"/>
        </p:nvPicPr>
        <p:blipFill>
          <a:blip r:embed="rId12">
            <a:alphaModFix/>
          </a:blip>
          <a:stretch>
            <a:fillRect/>
          </a:stretch>
        </p:blipFill>
        <p:spPr>
          <a:xfrm>
            <a:off x="4190132" y="3697440"/>
            <a:ext cx="381867" cy="381867"/>
          </a:xfrm>
          <a:prstGeom prst="rect">
            <a:avLst/>
          </a:prstGeom>
        </p:spPr>
      </p:pic>
      <p:pic>
        <p:nvPicPr>
          <p:cNvPr id="17" name="图片 16">
            <a:extLst>
              <a:ext uri="{FF2B5EF4-FFF2-40B4-BE49-F238E27FC236}">
                <a16:creationId xmlns:a16="http://schemas.microsoft.com/office/drawing/2014/main" id="{9EDE5ABB-738C-4ADF-97F3-EB2B07B4AB40}"/>
              </a:ext>
            </a:extLst>
          </p:cNvPr>
          <p:cNvPicPr>
            <a:picLocks noChangeAspect="1"/>
          </p:cNvPicPr>
          <p:nvPr userDrawn="1"/>
        </p:nvPicPr>
        <p:blipFill>
          <a:blip r:embed="rId13">
            <a:alphaModFix/>
          </a:blip>
          <a:stretch>
            <a:fillRect/>
          </a:stretch>
        </p:blipFill>
        <p:spPr>
          <a:xfrm>
            <a:off x="7958067" y="1209358"/>
            <a:ext cx="599472" cy="599472"/>
          </a:xfrm>
          <a:prstGeom prst="rect">
            <a:avLst/>
          </a:prstGeom>
        </p:spPr>
      </p:pic>
      <p:pic>
        <p:nvPicPr>
          <p:cNvPr id="18" name="图片 17">
            <a:extLst>
              <a:ext uri="{FF2B5EF4-FFF2-40B4-BE49-F238E27FC236}">
                <a16:creationId xmlns:a16="http://schemas.microsoft.com/office/drawing/2014/main" id="{A480415A-88CD-4D43-ABFE-78A10281649B}"/>
              </a:ext>
            </a:extLst>
          </p:cNvPr>
          <p:cNvPicPr>
            <a:picLocks noChangeAspect="1"/>
          </p:cNvPicPr>
          <p:nvPr userDrawn="1"/>
        </p:nvPicPr>
        <p:blipFill>
          <a:blip r:embed="rId14">
            <a:alphaModFix/>
          </a:blip>
          <a:stretch>
            <a:fillRect/>
          </a:stretch>
        </p:blipFill>
        <p:spPr>
          <a:xfrm>
            <a:off x="8011407" y="1262698"/>
            <a:ext cx="492866" cy="492866"/>
          </a:xfrm>
          <a:prstGeom prst="rect">
            <a:avLst/>
          </a:prstGeom>
        </p:spPr>
      </p:pic>
      <p:pic>
        <p:nvPicPr>
          <p:cNvPr id="19" name="图片 18">
            <a:extLst>
              <a:ext uri="{FF2B5EF4-FFF2-40B4-BE49-F238E27FC236}">
                <a16:creationId xmlns:a16="http://schemas.microsoft.com/office/drawing/2014/main" id="{4BA5EF20-D41A-48B9-8991-8749206FC3A9}"/>
              </a:ext>
            </a:extLst>
          </p:cNvPr>
          <p:cNvPicPr>
            <a:picLocks noChangeAspect="1"/>
          </p:cNvPicPr>
          <p:nvPr userDrawn="1"/>
        </p:nvPicPr>
        <p:blipFill>
          <a:blip r:embed="rId4">
            <a:alphaModFix/>
          </a:blip>
          <a:stretch>
            <a:fillRect/>
          </a:stretch>
        </p:blipFill>
        <p:spPr>
          <a:xfrm>
            <a:off x="8381945" y="2796101"/>
            <a:ext cx="877999" cy="588274"/>
          </a:xfrm>
          <a:prstGeom prst="rect">
            <a:avLst/>
          </a:prstGeom>
        </p:spPr>
      </p:pic>
      <p:pic>
        <p:nvPicPr>
          <p:cNvPr id="20" name="图片 19">
            <a:extLst>
              <a:ext uri="{FF2B5EF4-FFF2-40B4-BE49-F238E27FC236}">
                <a16:creationId xmlns:a16="http://schemas.microsoft.com/office/drawing/2014/main" id="{7889A307-CAFA-4D8B-BF81-DC45AA5F7F8C}"/>
              </a:ext>
            </a:extLst>
          </p:cNvPr>
          <p:cNvPicPr>
            <a:picLocks noChangeAspect="1"/>
          </p:cNvPicPr>
          <p:nvPr userDrawn="1"/>
        </p:nvPicPr>
        <p:blipFill>
          <a:blip r:embed="rId4">
            <a:alphaModFix/>
          </a:blip>
          <a:stretch>
            <a:fillRect/>
          </a:stretch>
        </p:blipFill>
        <p:spPr>
          <a:xfrm>
            <a:off x="-5256" y="3252008"/>
            <a:ext cx="877999" cy="588274"/>
          </a:xfrm>
          <a:prstGeom prst="rect">
            <a:avLst/>
          </a:prstGeom>
        </p:spPr>
      </p:pic>
      <p:pic>
        <p:nvPicPr>
          <p:cNvPr id="21" name="图片 20">
            <a:extLst>
              <a:ext uri="{FF2B5EF4-FFF2-40B4-BE49-F238E27FC236}">
                <a16:creationId xmlns:a16="http://schemas.microsoft.com/office/drawing/2014/main" id="{02ED08C7-0C5C-4569-BCAC-6AFB0579F227}"/>
              </a:ext>
            </a:extLst>
          </p:cNvPr>
          <p:cNvPicPr>
            <a:picLocks noChangeAspect="1"/>
          </p:cNvPicPr>
          <p:nvPr userDrawn="1"/>
        </p:nvPicPr>
        <p:blipFill>
          <a:blip r:embed="rId15">
            <a:alphaModFix/>
          </a:blip>
          <a:stretch>
            <a:fillRect/>
          </a:stretch>
        </p:blipFill>
        <p:spPr>
          <a:xfrm>
            <a:off x="-236468" y="4079307"/>
            <a:ext cx="757588" cy="757588"/>
          </a:xfrm>
          <a:prstGeom prst="rect">
            <a:avLst/>
          </a:prstGeom>
        </p:spPr>
      </p:pic>
      <p:sp>
        <p:nvSpPr>
          <p:cNvPr id="26" name="标题 1">
            <a:extLst>
              <a:ext uri="{FF2B5EF4-FFF2-40B4-BE49-F238E27FC236}">
                <a16:creationId xmlns:a16="http://schemas.microsoft.com/office/drawing/2014/main" id="{73781395-A217-4FB7-A665-5AC9CC81F82D}"/>
              </a:ext>
            </a:extLst>
          </p:cNvPr>
          <p:cNvSpPr>
            <a:spLocks noGrp="1"/>
          </p:cNvSpPr>
          <p:nvPr>
            <p:ph type="title" hasCustomPrompt="1"/>
          </p:nvPr>
        </p:nvSpPr>
        <p:spPr>
          <a:xfrm>
            <a:off x="4041847" y="1815437"/>
            <a:ext cx="5022464" cy="1660727"/>
          </a:xfrm>
          <a:prstGeom prst="rect">
            <a:avLst/>
          </a:prstGeom>
        </p:spPr>
        <p:txBody>
          <a:bodyPr anchor="b">
            <a:normAutofit/>
          </a:bodyPr>
          <a:lstStyle>
            <a:lvl1pPr>
              <a:lnSpc>
                <a:spcPct val="120000"/>
              </a:lnSpc>
              <a:defRPr lang="zh-CN" altLang="en-US" sz="4000" kern="1200" dirty="0">
                <a:solidFill>
                  <a:srgbClr val="2B74F7"/>
                </a:solidFill>
                <a:latin typeface="思源宋体 CN Heavy" panose="02020900000000000000" pitchFamily="18" charset="-122"/>
                <a:ea typeface="思源宋体 CN Heavy" panose="02020900000000000000" pitchFamily="18" charset="-122"/>
                <a:cs typeface="+mn-cs"/>
              </a:defRPr>
            </a:lvl1pPr>
          </a:lstStyle>
          <a:p>
            <a:r>
              <a:rPr lang="zh-CN" altLang="en-US" dirty="0"/>
              <a:t>字体大小</a:t>
            </a:r>
            <a:r>
              <a:rPr lang="en-US" altLang="zh-CN" dirty="0"/>
              <a:t>36-44</a:t>
            </a:r>
            <a:r>
              <a:rPr lang="zh-CN" altLang="en-US" dirty="0"/>
              <a:t>大小</a:t>
            </a:r>
            <a:br>
              <a:rPr lang="en-US" altLang="zh-CN" dirty="0"/>
            </a:br>
            <a:r>
              <a:rPr lang="zh-CN" altLang="en-US" dirty="0"/>
              <a:t>字间距</a:t>
            </a:r>
            <a:r>
              <a:rPr lang="en-US" altLang="zh-CN" dirty="0"/>
              <a:t>1.5</a:t>
            </a:r>
            <a:endParaRPr lang="zh-CN" altLang="en-US" dirty="0"/>
          </a:p>
        </p:txBody>
      </p:sp>
      <p:sp>
        <p:nvSpPr>
          <p:cNvPr id="30" name="内容占位符 29">
            <a:extLst>
              <a:ext uri="{FF2B5EF4-FFF2-40B4-BE49-F238E27FC236}">
                <a16:creationId xmlns:a16="http://schemas.microsoft.com/office/drawing/2014/main" id="{06A3B7B3-F46A-4562-AA32-2F086B9D117D}"/>
              </a:ext>
            </a:extLst>
          </p:cNvPr>
          <p:cNvSpPr>
            <a:spLocks noGrp="1"/>
          </p:cNvSpPr>
          <p:nvPr>
            <p:ph sz="quarter" idx="10"/>
          </p:nvPr>
        </p:nvSpPr>
        <p:spPr>
          <a:xfrm>
            <a:off x="826988" y="254221"/>
            <a:ext cx="4882515" cy="395661"/>
          </a:xfrm>
          <a:prstGeom prst="rect">
            <a:avLst/>
          </a:prstGeom>
        </p:spPr>
        <p:txBody>
          <a:bodyPr/>
          <a:lstStyle>
            <a:lvl1pPr marL="0" indent="0">
              <a:buFontTx/>
              <a:buNone/>
              <a:defRPr sz="2400">
                <a:solidFill>
                  <a:schemeClr val="tx1">
                    <a:lumMod val="50000"/>
                    <a:lumOff val="50000"/>
                  </a:schemeClr>
                </a:solidFill>
                <a:latin typeface="思源黑体 CN Regular" panose="020B0500000000000000" pitchFamily="34" charset="-122"/>
                <a:ea typeface="思源黑体 CN Regular" panose="020B0500000000000000" pitchFamily="34" charset="-122"/>
              </a:defRPr>
            </a:lvl1pPr>
          </a:lstStyle>
          <a:p>
            <a:pPr lvl="0"/>
            <a:r>
              <a:rPr lang="zh-CN" altLang="en-US" dirty="0"/>
              <a:t>单击此处编辑母版文本样式</a:t>
            </a:r>
          </a:p>
        </p:txBody>
      </p:sp>
      <p:pic>
        <p:nvPicPr>
          <p:cNvPr id="32" name="图片 31">
            <a:extLst>
              <a:ext uri="{FF2B5EF4-FFF2-40B4-BE49-F238E27FC236}">
                <a16:creationId xmlns:a16="http://schemas.microsoft.com/office/drawing/2014/main" id="{8AA3CD9A-74C2-47E7-B6C0-1329B7D7AE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1990" y="161757"/>
            <a:ext cx="600753" cy="600753"/>
          </a:xfrm>
          <a:prstGeom prst="rect">
            <a:avLst/>
          </a:prstGeom>
        </p:spPr>
      </p:pic>
    </p:spTree>
    <p:extLst>
      <p:ext uri="{BB962C8B-B14F-4D97-AF65-F5344CB8AC3E}">
        <p14:creationId xmlns:p14="http://schemas.microsoft.com/office/powerpoint/2010/main" val="1076946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内容1">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441F4A0-E762-4AA9-8A94-875DCAF3E5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6303" t="34763" r="15663" b="20651"/>
          <a:stretch>
            <a:fillRect/>
          </a:stretch>
        </p:blipFill>
        <p:spPr>
          <a:xfrm flipH="1" flipV="1">
            <a:off x="0"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5" name="矩形 14">
            <a:extLst>
              <a:ext uri="{FF2B5EF4-FFF2-40B4-BE49-F238E27FC236}">
                <a16:creationId xmlns:a16="http://schemas.microsoft.com/office/drawing/2014/main" id="{5647028F-2ABA-4FF3-A438-1F88726D3413}"/>
              </a:ext>
            </a:extLst>
          </p:cNvPr>
          <p:cNvSpPr/>
          <p:nvPr userDrawn="1"/>
        </p:nvSpPr>
        <p:spPr>
          <a:xfrm>
            <a:off x="0" y="0"/>
            <a:ext cx="9144000" cy="5143500"/>
          </a:xfrm>
          <a:prstGeom prst="rect">
            <a:avLst/>
          </a:prstGeom>
          <a:solidFill>
            <a:schemeClr val="bg1">
              <a:alpha val="82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a:extLst>
              <a:ext uri="{FF2B5EF4-FFF2-40B4-BE49-F238E27FC236}">
                <a16:creationId xmlns:a16="http://schemas.microsoft.com/office/drawing/2014/main" id="{3E0DE139-8687-4969-936F-4FE03E53D72C}"/>
              </a:ext>
            </a:extLst>
          </p:cNvPr>
          <p:cNvPicPr>
            <a:picLocks noChangeAspect="1"/>
          </p:cNvPicPr>
          <p:nvPr userDrawn="1"/>
        </p:nvPicPr>
        <p:blipFill>
          <a:blip r:embed="rId3">
            <a:alphaModFix/>
          </a:blip>
          <a:stretch>
            <a:fillRect/>
          </a:stretch>
        </p:blipFill>
        <p:spPr>
          <a:xfrm>
            <a:off x="0" y="0"/>
            <a:ext cx="9164028" cy="5143500"/>
          </a:xfrm>
          <a:prstGeom prst="rect">
            <a:avLst/>
          </a:prstGeom>
        </p:spPr>
      </p:pic>
      <p:cxnSp>
        <p:nvCxnSpPr>
          <p:cNvPr id="16" name="直接连接符 15">
            <a:extLst>
              <a:ext uri="{FF2B5EF4-FFF2-40B4-BE49-F238E27FC236}">
                <a16:creationId xmlns:a16="http://schemas.microsoft.com/office/drawing/2014/main" id="{EC5B9B8F-E5C1-4A8F-9ECC-DAB5BDB72B07}"/>
              </a:ext>
            </a:extLst>
          </p:cNvPr>
          <p:cNvCxnSpPr>
            <a:cxnSpLocks/>
          </p:cNvCxnSpPr>
          <p:nvPr userDrawn="1"/>
        </p:nvCxnSpPr>
        <p:spPr>
          <a:xfrm>
            <a:off x="522043" y="645836"/>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sp>
        <p:nvSpPr>
          <p:cNvPr id="18" name="文本占位符 2">
            <a:extLst>
              <a:ext uri="{FF2B5EF4-FFF2-40B4-BE49-F238E27FC236}">
                <a16:creationId xmlns:a16="http://schemas.microsoft.com/office/drawing/2014/main" id="{6FB418E4-15F4-4E4A-AB3E-7B2A6F789639}"/>
              </a:ext>
            </a:extLst>
          </p:cNvPr>
          <p:cNvSpPr>
            <a:spLocks noGrp="1"/>
          </p:cNvSpPr>
          <p:nvPr>
            <p:ph idx="10" hasCustomPrompt="1"/>
          </p:nvPr>
        </p:nvSpPr>
        <p:spPr>
          <a:xfrm>
            <a:off x="522043" y="722814"/>
            <a:ext cx="7879157" cy="386225"/>
          </a:xfrm>
          <a:prstGeom prst="rect">
            <a:avLst/>
          </a:prstGeom>
        </p:spPr>
        <p:txBody>
          <a:bodyPr vert="horz" lIns="91440" tIns="45720" rIns="91440" bIns="45720" rtlCol="0">
            <a:noAutofit/>
          </a:bodyPr>
          <a:lstStyle>
            <a:lvl1pPr marL="0" indent="0" algn="l" defTabSz="685800" rtl="0" eaLnBrk="1" latinLnBrk="0" hangingPunct="1">
              <a:lnSpc>
                <a:spcPct val="100000"/>
              </a:lnSpc>
              <a:buClrTx/>
              <a:buFontTx/>
              <a:buNone/>
              <a:defRPr lang="zh-CN" altLang="en-US" sz="2000" b="0" kern="1200" dirty="0">
                <a:solidFill>
                  <a:schemeClr val="tx1"/>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单击此处编辑一级标题</a:t>
            </a:r>
          </a:p>
        </p:txBody>
      </p:sp>
      <p:sp>
        <p:nvSpPr>
          <p:cNvPr id="19" name="文本占位符 2">
            <a:extLst>
              <a:ext uri="{FF2B5EF4-FFF2-40B4-BE49-F238E27FC236}">
                <a16:creationId xmlns:a16="http://schemas.microsoft.com/office/drawing/2014/main" id="{0F050589-8A25-4E52-BB6A-242134FF3EB7}"/>
              </a:ext>
            </a:extLst>
          </p:cNvPr>
          <p:cNvSpPr>
            <a:spLocks noGrp="1"/>
          </p:cNvSpPr>
          <p:nvPr>
            <p:ph idx="11" hasCustomPrompt="1"/>
          </p:nvPr>
        </p:nvSpPr>
        <p:spPr>
          <a:xfrm>
            <a:off x="522042" y="1195181"/>
            <a:ext cx="7904399" cy="300083"/>
          </a:xfrm>
          <a:prstGeom prst="rect">
            <a:avLst/>
          </a:prstGeom>
        </p:spPr>
        <p:txBody>
          <a:bodyPr vert="horz" lIns="91440" tIns="45720" rIns="91440" bIns="45720" rtlCol="0">
            <a:noAutofit/>
          </a:bodyPr>
          <a:lstStyle>
            <a:lvl1pPr marL="0" indent="0" algn="l" defTabSz="685800" rtl="0" eaLnBrk="1" latinLnBrk="0" hangingPunct="1">
              <a:lnSpc>
                <a:spcPct val="100000"/>
              </a:lnSpc>
              <a:buFontTx/>
              <a:buNone/>
              <a:defRPr lang="zh-CN" altLang="en-US" sz="1600" kern="1200" dirty="0">
                <a:solidFill>
                  <a:schemeClr val="bg2">
                    <a:lumMod val="50000"/>
                  </a:schemeClr>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单击此处编辑二级标题</a:t>
            </a:r>
          </a:p>
        </p:txBody>
      </p:sp>
      <p:sp>
        <p:nvSpPr>
          <p:cNvPr id="20" name="文本占位符 2">
            <a:extLst>
              <a:ext uri="{FF2B5EF4-FFF2-40B4-BE49-F238E27FC236}">
                <a16:creationId xmlns:a16="http://schemas.microsoft.com/office/drawing/2014/main" id="{4B5BECD7-90B4-489E-A0EB-75A76A390914}"/>
              </a:ext>
            </a:extLst>
          </p:cNvPr>
          <p:cNvSpPr>
            <a:spLocks noGrp="1"/>
          </p:cNvSpPr>
          <p:nvPr>
            <p:ph type="body" sz="quarter" idx="12" hasCustomPrompt="1"/>
          </p:nvPr>
        </p:nvSpPr>
        <p:spPr>
          <a:xfrm>
            <a:off x="522042" y="1581406"/>
            <a:ext cx="8139439" cy="3148134"/>
          </a:xfrm>
        </p:spPr>
        <p:txBody>
          <a:bodyPr/>
          <a:lstStyle>
            <a:lvl1pPr indent="-342900" algn="just">
              <a:lnSpc>
                <a:spcPct val="100000"/>
              </a:lnSpc>
              <a:spcBef>
                <a:spcPts val="0"/>
              </a:spcBef>
              <a:defRPr lang="zh-CN" altLang="en-US" sz="16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a:defRPr/>
            </a:lvl2pPr>
            <a:lvl4pPr marL="1028700" indent="0">
              <a:buNone/>
              <a:defRPr/>
            </a:lvl4pPr>
            <a:lvl5pPr>
              <a:lnSpc>
                <a:spcPct val="120000"/>
              </a:lnSpc>
              <a:spcBef>
                <a:spcPts val="0"/>
              </a:spcBef>
              <a:defRPr/>
            </a:lvl5pPr>
          </a:lstStyle>
          <a:p>
            <a:pPr marL="0" marR="0" lvl="0" indent="0" algn="l" defTabSz="685800" rtl="0" eaLnBrk="1" fontAlgn="auto" latinLnBrk="0" hangingPunct="0">
              <a:lnSpc>
                <a:spcPct val="150000"/>
              </a:lnSpc>
              <a:spcBef>
                <a:spcPts val="750"/>
              </a:spcBef>
              <a:spcAft>
                <a:spcPts val="0"/>
              </a:spcAft>
              <a:buClrTx/>
              <a:buSzTx/>
              <a:buFont typeface="Wingdings" panose="05000000000000000000" pitchFamily="2" charset="2"/>
              <a:buNone/>
              <a:tabLst/>
              <a:defRPr/>
            </a:pPr>
            <a:r>
              <a:rPr lang="zh-CN" altLang="en-US" dirty="0"/>
              <a:t>文本内容</a:t>
            </a:r>
            <a:r>
              <a:rPr lang="en-US" altLang="zh-CN" dirty="0"/>
              <a:t>16-18</a:t>
            </a:r>
            <a:r>
              <a:rPr lang="zh-CN" altLang="en-US" dirty="0"/>
              <a:t>号字、行距</a:t>
            </a:r>
            <a:r>
              <a:rPr lang="en-US" altLang="zh-CN" dirty="0"/>
              <a:t>1.5</a:t>
            </a:r>
            <a:r>
              <a:rPr lang="zh-CN" altLang="en-US" dirty="0"/>
              <a:t>、首行缩进</a:t>
            </a:r>
            <a:r>
              <a:rPr lang="en-US" altLang="zh-CN" dirty="0"/>
              <a:t>2</a:t>
            </a:r>
            <a:r>
              <a:rPr lang="zh-CN" altLang="en-US" dirty="0"/>
              <a:t>个字</a:t>
            </a:r>
            <a:endParaRPr lang="en-US" altLang="zh-CN" dirty="0"/>
          </a:p>
        </p:txBody>
      </p:sp>
      <p:cxnSp>
        <p:nvCxnSpPr>
          <p:cNvPr id="21" name="直接连接符 20">
            <a:extLst>
              <a:ext uri="{FF2B5EF4-FFF2-40B4-BE49-F238E27FC236}">
                <a16:creationId xmlns:a16="http://schemas.microsoft.com/office/drawing/2014/main" id="{A11C590E-7C79-45E9-880E-F674090D9B66}"/>
              </a:ext>
            </a:extLst>
          </p:cNvPr>
          <p:cNvCxnSpPr>
            <a:cxnSpLocks/>
          </p:cNvCxnSpPr>
          <p:nvPr userDrawn="1"/>
        </p:nvCxnSpPr>
        <p:spPr>
          <a:xfrm>
            <a:off x="522043" y="659088"/>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pic>
        <p:nvPicPr>
          <p:cNvPr id="23" name="图片 22">
            <a:extLst>
              <a:ext uri="{FF2B5EF4-FFF2-40B4-BE49-F238E27FC236}">
                <a16:creationId xmlns:a16="http://schemas.microsoft.com/office/drawing/2014/main" id="{FE6BD7AC-73F9-490C-99EB-81E3EFCFE14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64046" y="763680"/>
            <a:ext cx="163328" cy="191488"/>
          </a:xfrm>
          <a:prstGeom prst="rect">
            <a:avLst/>
          </a:prstGeom>
        </p:spPr>
      </p:pic>
      <p:sp>
        <p:nvSpPr>
          <p:cNvPr id="24" name="标题 1">
            <a:extLst>
              <a:ext uri="{FF2B5EF4-FFF2-40B4-BE49-F238E27FC236}">
                <a16:creationId xmlns:a16="http://schemas.microsoft.com/office/drawing/2014/main" id="{023D5630-711D-4AD4-A9F9-095BBDCE1CD4}"/>
              </a:ext>
            </a:extLst>
          </p:cNvPr>
          <p:cNvSpPr>
            <a:spLocks noGrp="1"/>
          </p:cNvSpPr>
          <p:nvPr>
            <p:ph type="title"/>
          </p:nvPr>
        </p:nvSpPr>
        <p:spPr>
          <a:xfrm>
            <a:off x="629964" y="205022"/>
            <a:ext cx="5370757" cy="367928"/>
          </a:xfrm>
        </p:spPr>
        <p:txBody>
          <a:bodyPr>
            <a:noAutofit/>
          </a:bodyPr>
          <a:lstStyle>
            <a:lvl1pPr>
              <a:lnSpc>
                <a:spcPct val="100000"/>
              </a:lnSpc>
              <a:defRPr lang="zh-CN" altLang="en-US" sz="2400" kern="1200" dirty="0">
                <a:solidFill>
                  <a:srgbClr val="04529A"/>
                </a:solidFill>
                <a:latin typeface="思源宋体 CN Heavy" panose="02020900000000000000" pitchFamily="18" charset="-122"/>
                <a:ea typeface="思源宋体 CN Heavy" panose="02020900000000000000" pitchFamily="18" charset="-122"/>
                <a:cs typeface="+mn-cs"/>
              </a:defRPr>
            </a:lvl1pPr>
          </a:lstStyle>
          <a:p>
            <a:r>
              <a:rPr lang="zh-CN" altLang="en-US" dirty="0"/>
              <a:t>单击此处编辑母版标题样式</a:t>
            </a:r>
          </a:p>
        </p:txBody>
      </p:sp>
      <p:pic>
        <p:nvPicPr>
          <p:cNvPr id="31" name="图片 30">
            <a:extLst>
              <a:ext uri="{FF2B5EF4-FFF2-40B4-BE49-F238E27FC236}">
                <a16:creationId xmlns:a16="http://schemas.microsoft.com/office/drawing/2014/main" id="{0F519971-794B-4FC0-9ACE-B63E7D3F4AF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669" y="162927"/>
            <a:ext cx="600753" cy="600753"/>
          </a:xfrm>
          <a:prstGeom prst="rect">
            <a:avLst/>
          </a:prstGeom>
        </p:spPr>
      </p:pic>
    </p:spTree>
    <p:extLst>
      <p:ext uri="{BB962C8B-B14F-4D97-AF65-F5344CB8AC3E}">
        <p14:creationId xmlns:p14="http://schemas.microsoft.com/office/powerpoint/2010/main" val="4197899128"/>
      </p:ext>
    </p:extLst>
  </p:cSld>
  <p:clrMapOvr>
    <a:masterClrMapping/>
  </p:clrMapOvr>
  <p:extLst>
    <p:ext uri="{DCECCB84-F9BA-43D5-87BE-67443E8EF086}">
      <p15:sldGuideLst xmlns:p15="http://schemas.microsoft.com/office/powerpoint/2012/main">
        <p15:guide id="1" orient="horz" pos="4042">
          <p15:clr>
            <a:srgbClr val="FBAE40"/>
          </p15:clr>
        </p15:guide>
        <p15:guide id="2" pos="438">
          <p15:clr>
            <a:srgbClr val="FBAE40"/>
          </p15:clr>
        </p15:guide>
        <p15:guide id="3" pos="7277">
          <p15:clr>
            <a:srgbClr val="FBAE40"/>
          </p15:clr>
        </p15:guide>
        <p15:guide id="4" orient="horz" pos="17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415498"/>
          </a:xfrm>
          <a:prstGeom prst="rect">
            <a:avLst/>
          </a:prstGeom>
        </p:spPr>
        <p:txBody>
          <a:bodyPr wrap="square" lIns="0" tIns="0" rIns="0" bIns="0">
            <a:spAutoFit/>
          </a:bodyPr>
          <a:lstStyle>
            <a:lvl1pPr>
              <a:defRPr sz="2700" b="1" i="0">
                <a:solidFill>
                  <a:schemeClr val="bg1"/>
                </a:solidFill>
                <a:latin typeface="微软雅黑"/>
                <a:cs typeface="微软雅黑"/>
              </a:defRPr>
            </a:lvl1pPr>
          </a:lstStyle>
          <a:p>
            <a:endParaRPr/>
          </a:p>
        </p:txBody>
      </p:sp>
      <p:sp>
        <p:nvSpPr>
          <p:cNvPr id="3" name="Holder 3"/>
          <p:cNvSpPr>
            <a:spLocks noGrp="1"/>
          </p:cNvSpPr>
          <p:nvPr>
            <p:ph type="subTitle" idx="4"/>
          </p:nvPr>
        </p:nvSpPr>
        <p:spPr>
          <a:xfrm>
            <a:off x="1371600" y="2880360"/>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838202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510738" y="741155"/>
            <a:ext cx="2121218" cy="415498"/>
          </a:xfrm>
        </p:spPr>
        <p:txBody>
          <a:bodyPr lIns="0" tIns="0" rIns="0" bIns="0"/>
          <a:lstStyle>
            <a:lvl1pPr>
              <a:defRPr sz="2700" b="1" i="0">
                <a:solidFill>
                  <a:schemeClr val="bg1"/>
                </a:solidFill>
                <a:latin typeface="微软雅黑"/>
                <a:cs typeface="微软雅黑"/>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45644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510738" y="741155"/>
            <a:ext cx="2121218" cy="415498"/>
          </a:xfrm>
        </p:spPr>
        <p:txBody>
          <a:bodyPr lIns="0" tIns="0" rIns="0" bIns="0"/>
          <a:lstStyle>
            <a:lvl1pPr>
              <a:defRPr sz="2700" b="1" i="0">
                <a:solidFill>
                  <a:schemeClr val="bg1"/>
                </a:solidFill>
                <a:latin typeface="微软雅黑"/>
                <a:cs typeface="微软雅黑"/>
              </a:defRPr>
            </a:lvl1pPr>
          </a:lstStyle>
          <a:p>
            <a:endParaRPr/>
          </a:p>
        </p:txBody>
      </p:sp>
      <p:sp>
        <p:nvSpPr>
          <p:cNvPr id="3" name="Holder 3"/>
          <p:cNvSpPr>
            <a:spLocks noGrp="1"/>
          </p:cNvSpPr>
          <p:nvPr>
            <p:ph sz="half" idx="2"/>
          </p:nvPr>
        </p:nvSpPr>
        <p:spPr>
          <a:xfrm>
            <a:off x="457200" y="1183005"/>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50569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510738" y="741155"/>
            <a:ext cx="2121218" cy="415498"/>
          </a:xfrm>
        </p:spPr>
        <p:txBody>
          <a:bodyPr lIns="0" tIns="0" rIns="0" bIns="0"/>
          <a:lstStyle>
            <a:lvl1pPr>
              <a:defRPr sz="2700" b="1" i="0">
                <a:solidFill>
                  <a:schemeClr val="bg1"/>
                </a:solidFill>
                <a:latin typeface="微软雅黑"/>
                <a:cs typeface="微软雅黑"/>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47151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12192000" h="6858000">
                <a:moveTo>
                  <a:pt x="12191851" y="6857851"/>
                </a:moveTo>
                <a:lnTo>
                  <a:pt x="0" y="6857851"/>
                </a:lnTo>
                <a:lnTo>
                  <a:pt x="0" y="0"/>
                </a:lnTo>
                <a:lnTo>
                  <a:pt x="12191851" y="0"/>
                </a:lnTo>
                <a:lnTo>
                  <a:pt x="12191851" y="6857851"/>
                </a:lnTo>
                <a:close/>
              </a:path>
            </a:pathLst>
          </a:custGeom>
          <a:solidFill>
            <a:srgbClr val="F9FAFA"/>
          </a:solidFill>
        </p:spPr>
        <p:txBody>
          <a:bodyPr wrap="square" lIns="0" tIns="0" rIns="0" bIns="0" rtlCol="0"/>
          <a:lstStyle/>
          <a:p>
            <a:endParaRPr sz="1350"/>
          </a:p>
        </p:txBody>
      </p:sp>
      <p:sp>
        <p:nvSpPr>
          <p:cNvPr id="2" name="Holder 2"/>
          <p:cNvSpPr>
            <a:spLocks noGrp="1"/>
          </p:cNvSpPr>
          <p:nvPr>
            <p:ph type="title"/>
          </p:nvPr>
        </p:nvSpPr>
        <p:spPr>
          <a:xfrm>
            <a:off x="3510738" y="741155"/>
            <a:ext cx="2121218" cy="553998"/>
          </a:xfrm>
          <a:prstGeom prst="rect">
            <a:avLst/>
          </a:prstGeom>
        </p:spPr>
        <p:txBody>
          <a:bodyPr wrap="square" lIns="0" tIns="0" rIns="0" bIns="0">
            <a:spAutoFit/>
          </a:bodyPr>
          <a:lstStyle>
            <a:lvl1pPr>
              <a:defRPr sz="3600" b="1" i="0">
                <a:solidFill>
                  <a:schemeClr val="bg1"/>
                </a:solidFill>
                <a:latin typeface="微软雅黑"/>
                <a:cs typeface="微软雅黑"/>
              </a:defRPr>
            </a:lvl1pPr>
          </a:lstStyle>
          <a:p>
            <a:endParaRPr/>
          </a:p>
        </p:txBody>
      </p:sp>
      <p:sp>
        <p:nvSpPr>
          <p:cNvPr id="3" name="Holder 3"/>
          <p:cNvSpPr>
            <a:spLocks noGrp="1"/>
          </p:cNvSpPr>
          <p:nvPr>
            <p:ph type="body" idx="1"/>
          </p:nvPr>
        </p:nvSpPr>
        <p:spPr>
          <a:xfrm>
            <a:off x="457200" y="1183005"/>
            <a:ext cx="8229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4783455"/>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1/21/2026</a:t>
            </a:fld>
            <a:endParaRPr lang="en-US"/>
          </a:p>
        </p:txBody>
      </p:sp>
      <p:sp>
        <p:nvSpPr>
          <p:cNvPr id="6" name="Holder 6"/>
          <p:cNvSpPr>
            <a:spLocks noGrp="1"/>
          </p:cNvSpPr>
          <p:nvPr>
            <p:ph type="sldNum" sz="quarter" idx="7"/>
          </p:nvPr>
        </p:nvSpPr>
        <p:spPr>
          <a:xfrm>
            <a:off x="6583680" y="4783455"/>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3255661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wdp"/><Relationship Id="rId18" Type="http://schemas.openxmlformats.org/officeDocument/2006/relationships/image" Target="../media/image4.png"/><Relationship Id="rId3" Type="http://schemas.openxmlformats.org/officeDocument/2006/relationships/image" Target="../media/image1.png"/><Relationship Id="rId21" Type="http://schemas.openxmlformats.org/officeDocument/2006/relationships/image" Target="../media/image41.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8.png"/><Relationship Id="rId25" Type="http://schemas.openxmlformats.org/officeDocument/2006/relationships/image" Target="../media/image43.png"/><Relationship Id="rId2" Type="http://schemas.openxmlformats.org/officeDocument/2006/relationships/notesSlide" Target="../notesSlides/notesSlide1.xml"/><Relationship Id="rId16" Type="http://schemas.openxmlformats.org/officeDocument/2006/relationships/image" Target="../media/image37.png"/><Relationship Id="rId20"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6.png"/><Relationship Id="rId5" Type="http://schemas.openxmlformats.org/officeDocument/2006/relationships/image" Target="../media/image27.png"/><Relationship Id="rId15" Type="http://schemas.openxmlformats.org/officeDocument/2006/relationships/image" Target="../media/image36.png"/><Relationship Id="rId23" Type="http://schemas.openxmlformats.org/officeDocument/2006/relationships/image" Target="../media/image5.png"/><Relationship Id="rId10" Type="http://schemas.openxmlformats.org/officeDocument/2006/relationships/image" Target="../media/image32.png"/><Relationship Id="rId19"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 Id="rId22"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 Id="rId9" Type="http://schemas.openxmlformats.org/officeDocument/2006/relationships/image" Target="../media/image57.png"/></Relationships>
</file>

<file path=ppt/slides/_rels/slide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64.png"/></Relationships>
</file>

<file path=ppt/slides/_rels/slide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18" Type="http://schemas.openxmlformats.org/officeDocument/2006/relationships/image" Target="../media/image80.png"/><Relationship Id="rId3" Type="http://schemas.openxmlformats.org/officeDocument/2006/relationships/image" Target="../media/image65.png"/><Relationship Id="rId21" Type="http://schemas.openxmlformats.org/officeDocument/2006/relationships/image" Target="../media/image83.png"/><Relationship Id="rId7" Type="http://schemas.openxmlformats.org/officeDocument/2006/relationships/image" Target="../media/image69.png"/><Relationship Id="rId12" Type="http://schemas.openxmlformats.org/officeDocument/2006/relationships/image" Target="../media/image74.png"/><Relationship Id="rId17" Type="http://schemas.openxmlformats.org/officeDocument/2006/relationships/image" Target="../media/image79.png"/><Relationship Id="rId2" Type="http://schemas.openxmlformats.org/officeDocument/2006/relationships/notesSlide" Target="../notesSlides/notesSlide5.xml"/><Relationship Id="rId16" Type="http://schemas.openxmlformats.org/officeDocument/2006/relationships/image" Target="../media/image78.png"/><Relationship Id="rId20" Type="http://schemas.openxmlformats.org/officeDocument/2006/relationships/image" Target="../media/image82.png"/><Relationship Id="rId1" Type="http://schemas.openxmlformats.org/officeDocument/2006/relationships/slideLayout" Target="../slideLayouts/slideLayout5.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7.png"/><Relationship Id="rId10" Type="http://schemas.openxmlformats.org/officeDocument/2006/relationships/image" Target="../media/image72.png"/><Relationship Id="rId19" Type="http://schemas.openxmlformats.org/officeDocument/2006/relationships/image" Target="../media/image81.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s>
</file>

<file path=ppt/slides/_rels/slide6.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3" Type="http://schemas.openxmlformats.org/officeDocument/2006/relationships/image" Target="../media/image84.png"/><Relationship Id="rId7" Type="http://schemas.openxmlformats.org/officeDocument/2006/relationships/image" Target="../media/image88.png"/><Relationship Id="rId12" Type="http://schemas.openxmlformats.org/officeDocument/2006/relationships/image" Target="../media/image93.png"/><Relationship Id="rId17" Type="http://schemas.openxmlformats.org/officeDocument/2006/relationships/image" Target="../media/image98.png"/><Relationship Id="rId2" Type="http://schemas.openxmlformats.org/officeDocument/2006/relationships/notesSlide" Target="../notesSlides/notesSlide6.xml"/><Relationship Id="rId16" Type="http://schemas.openxmlformats.org/officeDocument/2006/relationships/image" Target="../media/image97.png"/><Relationship Id="rId1" Type="http://schemas.openxmlformats.org/officeDocument/2006/relationships/slideLayout" Target="../slideLayouts/slideLayout5.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5" Type="http://schemas.openxmlformats.org/officeDocument/2006/relationships/image" Target="../media/image9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s>
</file>

<file path=ppt/slides/_rels/slide7.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8.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10.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7.png"/><Relationship Id="rId18" Type="http://schemas.openxmlformats.org/officeDocument/2006/relationships/image" Target="../media/image41.png"/><Relationship Id="rId3" Type="http://schemas.openxmlformats.org/officeDocument/2006/relationships/image" Target="../media/image111.png"/><Relationship Id="rId21" Type="http://schemas.openxmlformats.org/officeDocument/2006/relationships/image" Target="../media/image114.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image" Target="../media/image39.png"/><Relationship Id="rId20" Type="http://schemas.openxmlformats.org/officeDocument/2006/relationships/image" Target="../media/image113.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112.png"/><Relationship Id="rId5" Type="http://schemas.openxmlformats.org/officeDocument/2006/relationships/image" Target="../media/image28.png"/><Relationship Id="rId15" Type="http://schemas.openxmlformats.org/officeDocument/2006/relationships/image" Target="../media/image4.png"/><Relationship Id="rId23" Type="http://schemas.openxmlformats.org/officeDocument/2006/relationships/image" Target="../media/image43.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8.png"/><Relationship Id="rId22" Type="http://schemas.openxmlformats.org/officeDocument/2006/relationships/image" Target="../media/image1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4">
            <a:alphaModFix/>
          </a:blip>
          <a:stretch>
            <a:fillRect/>
          </a:stretch>
        </p:blipFill>
        <p:spPr>
          <a:xfrm>
            <a:off x="6540674" y="4173093"/>
            <a:ext cx="384233" cy="384233"/>
          </a:xfrm>
          <a:prstGeom prst="rect">
            <a:avLst/>
          </a:prstGeom>
        </p:spPr>
      </p:pic>
      <p:pic>
        <p:nvPicPr>
          <p:cNvPr id="3" name="图片 2"/>
          <p:cNvPicPr>
            <a:picLocks noChangeAspect="1"/>
          </p:cNvPicPr>
          <p:nvPr/>
        </p:nvPicPr>
        <p:blipFill>
          <a:blip r:embed="rId5">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6">
            <a:alphaModFix/>
          </a:blip>
          <a:stretch>
            <a:fillRect/>
          </a:stretch>
        </p:blipFill>
        <p:spPr>
          <a:xfrm rot="-1800000">
            <a:off x="7329630" y="-583358"/>
            <a:ext cx="1367566" cy="1344873"/>
          </a:xfrm>
          <a:prstGeom prst="rect">
            <a:avLst/>
          </a:prstGeom>
        </p:spPr>
      </p:pic>
      <p:pic>
        <p:nvPicPr>
          <p:cNvPr id="5" name="图片 4"/>
          <p:cNvPicPr>
            <a:picLocks noChangeAspect="1"/>
          </p:cNvPicPr>
          <p:nvPr/>
        </p:nvPicPr>
        <p:blipFill>
          <a:blip r:embed="rId7">
            <a:alphaModFix/>
          </a:blip>
          <a:stretch>
            <a:fillRect/>
          </a:stretch>
        </p:blipFill>
        <p:spPr>
          <a:xfrm>
            <a:off x="3939949" y="1013318"/>
            <a:ext cx="4572333" cy="2696749"/>
          </a:xfrm>
          <a:prstGeom prst="rect">
            <a:avLst/>
          </a:prstGeom>
        </p:spPr>
      </p:pic>
      <p:pic>
        <p:nvPicPr>
          <p:cNvPr id="6" name="图片 5"/>
          <p:cNvPicPr>
            <a:picLocks noChangeAspect="1"/>
          </p:cNvPicPr>
          <p:nvPr/>
        </p:nvPicPr>
        <p:blipFill>
          <a:blip r:embed="rId8">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9">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10">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1">
            <a:alphaModFix/>
          </a:blip>
          <a:stretch>
            <a:fillRect/>
          </a:stretch>
        </p:blipFill>
        <p:spPr>
          <a:xfrm>
            <a:off x="947213" y="1789842"/>
            <a:ext cx="1997421" cy="1997421"/>
          </a:xfrm>
          <a:prstGeom prst="rect">
            <a:avLst/>
          </a:prstGeom>
        </p:spPr>
      </p:pic>
      <p:pic>
        <p:nvPicPr>
          <p:cNvPr id="10" name="图片 9"/>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14286" r="14286"/>
          <a:stretch/>
        </p:blipFill>
        <p:spPr>
          <a:xfrm>
            <a:off x="1074652" y="1917281"/>
            <a:ext cx="1742544" cy="1742544"/>
          </a:xfrm>
          <a:prstGeom prst="flowChartConnector">
            <a:avLst/>
          </a:prstGeom>
        </p:spPr>
      </p:pic>
      <p:sp>
        <p:nvSpPr>
          <p:cNvPr id="24" name="文本框 23"/>
          <p:cNvSpPr txBox="1"/>
          <p:nvPr/>
        </p:nvSpPr>
        <p:spPr>
          <a:xfrm>
            <a:off x="4550632" y="944385"/>
            <a:ext cx="3458310"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dirty="0">
                <a:solidFill>
                  <a:srgbClr val="FFFFFF">
                    <a:alpha val="100000"/>
                  </a:srgbClr>
                </a:solidFill>
                <a:latin typeface="CKT Kuaile Bold" panose="02010800040101010101" pitchFamily="1" charset="-122"/>
                <a:ea typeface="CKT Kuaile Bold" panose="02010800040101010101" pitchFamily="1" charset="-122"/>
              </a:rPr>
              <a:t>PRODUCT</a:t>
            </a:r>
          </a:p>
        </p:txBody>
      </p:sp>
      <p:sp>
        <p:nvSpPr>
          <p:cNvPr id="25" name="文本框 24"/>
          <p:cNvSpPr txBox="1"/>
          <p:nvPr/>
        </p:nvSpPr>
        <p:spPr>
          <a:xfrm>
            <a:off x="4052130" y="1405551"/>
            <a:ext cx="448791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lang="zh-CN" altLang="en-US" sz="28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rPr>
              <a:t>互联网产品交互设计与开发</a:t>
            </a:r>
          </a:p>
        </p:txBody>
      </p:sp>
      <p:pic>
        <p:nvPicPr>
          <p:cNvPr id="11" name="图片 10"/>
          <p:cNvPicPr>
            <a:picLocks noChangeAspect="1"/>
          </p:cNvPicPr>
          <p:nvPr/>
        </p:nvPicPr>
        <p:blipFill>
          <a:blip r:embed="rId14">
            <a:alphaModFix/>
          </a:blip>
          <a:stretch>
            <a:fillRect/>
          </a:stretch>
        </p:blipFill>
        <p:spPr>
          <a:xfrm>
            <a:off x="5244288" y="3027763"/>
            <a:ext cx="2113103" cy="262863"/>
          </a:xfrm>
          <a:prstGeom prst="rect">
            <a:avLst/>
          </a:prstGeom>
          <a:effectLst>
            <a:outerShdw blurRad="190500" dist="69850" dir="2700000" algn="ctr" rotWithShape="0">
              <a:srgbClr val="000000">
                <a:alpha val="17000"/>
              </a:srgbClr>
            </a:outerShdw>
          </a:effectLst>
        </p:spPr>
      </p:pic>
      <p:sp>
        <p:nvSpPr>
          <p:cNvPr id="27" name="文本框 26"/>
          <p:cNvSpPr txBox="1"/>
          <p:nvPr/>
        </p:nvSpPr>
        <p:spPr>
          <a:xfrm>
            <a:off x="5342872" y="3008042"/>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思源宋体 CN Light"/>
                <a:ea typeface="Reeji-CloudHeiDa-GB" panose="02010800040101010101" pitchFamily="1" charset="-122"/>
              </a:rPr>
              <a:t>主讲人</a:t>
            </a:r>
            <a:r>
              <a:rPr sz="999" kern="100" spc="0" dirty="0">
                <a:solidFill>
                  <a:srgbClr val="FFFFFF">
                    <a:alpha val="100000"/>
                  </a:srgbClr>
                </a:solidFill>
                <a:latin typeface="思源宋体 CN Light"/>
                <a:ea typeface="Reeji-CloudHeiDa-GB" panose="02010800040101010101" pitchFamily="1" charset="-122"/>
              </a:rPr>
              <a:t>：</a:t>
            </a:r>
            <a:r>
              <a:rPr lang="zh-CN" altLang="en-US" sz="999" kern="100" spc="0" dirty="0">
                <a:solidFill>
                  <a:srgbClr val="FFFFFF">
                    <a:alpha val="100000"/>
                  </a:srgbClr>
                </a:solidFill>
                <a:latin typeface="思源宋体 CN Light"/>
                <a:ea typeface="Reeji-CloudHeiDa-GB" panose="02010800040101010101" pitchFamily="1" charset="-122"/>
              </a:rPr>
              <a:t>马胜铭</a:t>
            </a:r>
            <a:endParaRPr sz="999" kern="100" spc="0" dirty="0">
              <a:solidFill>
                <a:srgbClr val="FFFFFF">
                  <a:alpha val="100000"/>
                </a:srgbClr>
              </a:solidFill>
              <a:latin typeface="思源宋体 CN Light"/>
              <a:ea typeface="Reeji-CloudHeiDa-GB" panose="02010800040101010101" pitchFamily="1" charset="-122"/>
            </a:endParaRPr>
          </a:p>
        </p:txBody>
      </p:sp>
      <p:pic>
        <p:nvPicPr>
          <p:cNvPr id="12" name="图片 11"/>
          <p:cNvPicPr>
            <a:picLocks noChangeAspect="1"/>
          </p:cNvPicPr>
          <p:nvPr/>
        </p:nvPicPr>
        <p:blipFill>
          <a:blip r:embed="rId15">
            <a:alphaModFix/>
          </a:blip>
          <a:stretch>
            <a:fillRect/>
          </a:stretch>
        </p:blipFill>
        <p:spPr>
          <a:xfrm rot="5400000">
            <a:off x="7853648" y="3320748"/>
            <a:ext cx="632655" cy="2112959"/>
          </a:xfrm>
          <a:prstGeom prst="rect">
            <a:avLst/>
          </a:prstGeom>
        </p:spPr>
      </p:pic>
      <p:pic>
        <p:nvPicPr>
          <p:cNvPr id="13" name="图片 12"/>
          <p:cNvPicPr>
            <a:picLocks noChangeAspect="1"/>
          </p:cNvPicPr>
          <p:nvPr/>
        </p:nvPicPr>
        <p:blipFill>
          <a:blip r:embed="rId16">
            <a:alphaModFix/>
          </a:blip>
          <a:stretch>
            <a:fillRect/>
          </a:stretch>
        </p:blipFill>
        <p:spPr>
          <a:xfrm>
            <a:off x="8160353" y="-376523"/>
            <a:ext cx="1301699" cy="1301699"/>
          </a:xfrm>
          <a:prstGeom prst="rect">
            <a:avLst/>
          </a:prstGeom>
        </p:spPr>
      </p:pic>
      <p:sp>
        <p:nvSpPr>
          <p:cNvPr id="29" name="文本框 28"/>
          <p:cNvSpPr txBox="1"/>
          <p:nvPr/>
        </p:nvSpPr>
        <p:spPr>
          <a:xfrm>
            <a:off x="6296086" y="3016206"/>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Times New Roman" panose="02020603050405020304" pitchFamily="18" charset="0"/>
                <a:ea typeface="思源宋体" panose="02020700000000000000" pitchFamily="18" charset="-122"/>
              </a:rPr>
              <a:t>时间</a:t>
            </a:r>
            <a:r>
              <a:rPr sz="999" kern="100" spc="0" dirty="0">
                <a:solidFill>
                  <a:srgbClr val="FFFFFF">
                    <a:alpha val="100000"/>
                  </a:srgbClr>
                </a:solidFill>
                <a:latin typeface="Times New Roman" panose="02020603050405020304" pitchFamily="18" charset="0"/>
                <a:ea typeface="思源宋体" panose="02020700000000000000" pitchFamily="18" charset="-122"/>
              </a:rPr>
              <a:t>：</a:t>
            </a:r>
            <a:fld id="{DC50059E-E8C7-446F-8D4D-91CEFBE5B5CF}" type="datetimeyyyy">
              <a:rPr lang="zh-CN" altLang="en-US" sz="999" kern="100" spc="0" smtClean="0">
                <a:solidFill>
                  <a:srgbClr val="FFFFFF">
                    <a:alpha val="100000"/>
                  </a:srgbClr>
                </a:solidFill>
                <a:latin typeface="Times New Roman" panose="02020603050405020304" pitchFamily="18" charset="0"/>
                <a:ea typeface="思源宋体" panose="02020700000000000000" pitchFamily="18" charset="-122"/>
              </a:rPr>
              <a:t>2026年</a:t>
            </a:fld>
            <a:endParaRPr sz="999" kern="100" spc="0" dirty="0">
              <a:solidFill>
                <a:srgbClr val="FFFFFF">
                  <a:alpha val="100000"/>
                </a:srgbClr>
              </a:solidFill>
              <a:latin typeface="Times New Roman" panose="02020603050405020304" pitchFamily="18" charset="0"/>
              <a:ea typeface="思源宋体" panose="02020700000000000000" pitchFamily="18" charset="-122"/>
            </a:endParaRPr>
          </a:p>
        </p:txBody>
      </p:sp>
      <p:pic>
        <p:nvPicPr>
          <p:cNvPr id="14" name="图片 13"/>
          <p:cNvPicPr>
            <a:picLocks noChangeAspect="1"/>
          </p:cNvPicPr>
          <p:nvPr/>
        </p:nvPicPr>
        <p:blipFill>
          <a:blip r:embed="rId17">
            <a:alphaModFix/>
          </a:blip>
          <a:stretch>
            <a:fillRect/>
          </a:stretch>
        </p:blipFill>
        <p:spPr>
          <a:xfrm>
            <a:off x="2438209" y="690181"/>
            <a:ext cx="1012891" cy="678654"/>
          </a:xfrm>
          <a:prstGeom prst="rect">
            <a:avLst/>
          </a:prstGeom>
        </p:spPr>
      </p:pic>
      <p:pic>
        <p:nvPicPr>
          <p:cNvPr id="15" name="图片 14"/>
          <p:cNvPicPr>
            <a:picLocks noChangeAspect="1"/>
          </p:cNvPicPr>
          <p:nvPr/>
        </p:nvPicPr>
        <p:blipFill>
          <a:blip r:embed="rId18">
            <a:alphaModFix/>
          </a:blip>
          <a:stretch>
            <a:fillRect/>
          </a:stretch>
        </p:blipFill>
        <p:spPr>
          <a:xfrm>
            <a:off x="11572" y="4600432"/>
            <a:ext cx="810536" cy="543073"/>
          </a:xfrm>
          <a:prstGeom prst="rect">
            <a:avLst/>
          </a:prstGeom>
        </p:spPr>
      </p:pic>
      <p:pic>
        <p:nvPicPr>
          <p:cNvPr id="16" name="图片 15"/>
          <p:cNvPicPr>
            <a:picLocks noChangeAspect="1"/>
          </p:cNvPicPr>
          <p:nvPr/>
        </p:nvPicPr>
        <p:blipFill>
          <a:blip r:embed="rId18">
            <a:alphaModFix/>
          </a:blip>
          <a:stretch>
            <a:fillRect/>
          </a:stretch>
        </p:blipFill>
        <p:spPr>
          <a:xfrm>
            <a:off x="941832" y="4600432"/>
            <a:ext cx="810536" cy="543073"/>
          </a:xfrm>
          <a:prstGeom prst="rect">
            <a:avLst/>
          </a:prstGeom>
        </p:spPr>
      </p:pic>
      <p:pic>
        <p:nvPicPr>
          <p:cNvPr id="17" name="图片 16"/>
          <p:cNvPicPr>
            <a:picLocks noChangeAspect="1"/>
          </p:cNvPicPr>
          <p:nvPr/>
        </p:nvPicPr>
        <p:blipFill>
          <a:blip r:embed="rId19">
            <a:alphaModFix/>
          </a:blip>
          <a:stretch>
            <a:fillRect/>
          </a:stretch>
        </p:blipFill>
        <p:spPr>
          <a:xfrm>
            <a:off x="2867453" y="1581912"/>
            <a:ext cx="381867" cy="381867"/>
          </a:xfrm>
          <a:prstGeom prst="rect">
            <a:avLst/>
          </a:prstGeom>
        </p:spPr>
      </p:pic>
      <p:pic>
        <p:nvPicPr>
          <p:cNvPr id="18" name="图片 17"/>
          <p:cNvPicPr>
            <a:picLocks noChangeAspect="1"/>
          </p:cNvPicPr>
          <p:nvPr/>
        </p:nvPicPr>
        <p:blipFill>
          <a:blip r:embed="rId20">
            <a:alphaModFix/>
          </a:blip>
          <a:stretch>
            <a:fillRect/>
          </a:stretch>
        </p:blipFill>
        <p:spPr>
          <a:xfrm>
            <a:off x="-185975" y="3711082"/>
            <a:ext cx="620151" cy="620151"/>
          </a:xfrm>
          <a:prstGeom prst="rect">
            <a:avLst/>
          </a:prstGeom>
        </p:spPr>
      </p:pic>
      <p:pic>
        <p:nvPicPr>
          <p:cNvPr id="19" name="图片 18"/>
          <p:cNvPicPr>
            <a:picLocks noChangeAspect="1"/>
          </p:cNvPicPr>
          <p:nvPr/>
        </p:nvPicPr>
        <p:blipFill>
          <a:blip r:embed="rId21">
            <a:alphaModFix/>
          </a:blip>
          <a:stretch>
            <a:fillRect/>
          </a:stretch>
        </p:blipFill>
        <p:spPr>
          <a:xfrm>
            <a:off x="8841914" y="3252978"/>
            <a:ext cx="532774" cy="532774"/>
          </a:xfrm>
          <a:prstGeom prst="rect">
            <a:avLst/>
          </a:prstGeom>
        </p:spPr>
      </p:pic>
      <p:pic>
        <p:nvPicPr>
          <p:cNvPr id="20" name="图片 19"/>
          <p:cNvPicPr>
            <a:picLocks noChangeAspect="1"/>
          </p:cNvPicPr>
          <p:nvPr/>
        </p:nvPicPr>
        <p:blipFill>
          <a:blip r:embed="rId22">
            <a:alphaModFix/>
          </a:blip>
          <a:stretch>
            <a:fillRect/>
          </a:stretch>
        </p:blipFill>
        <p:spPr>
          <a:xfrm rot="-1800000">
            <a:off x="209883" y="-398097"/>
            <a:ext cx="1367566" cy="1344873"/>
          </a:xfrm>
          <a:prstGeom prst="rect">
            <a:avLst/>
          </a:prstGeom>
        </p:spPr>
      </p:pic>
      <p:pic>
        <p:nvPicPr>
          <p:cNvPr id="21" name="图片 20"/>
          <p:cNvPicPr>
            <a:picLocks noChangeAspect="1"/>
          </p:cNvPicPr>
          <p:nvPr/>
        </p:nvPicPr>
        <p:blipFill>
          <a:blip r:embed="rId23">
            <a:alphaModFix/>
          </a:blip>
          <a:stretch>
            <a:fillRect/>
          </a:stretch>
        </p:blipFill>
        <p:spPr>
          <a:xfrm>
            <a:off x="2567701" y="4843748"/>
            <a:ext cx="599472" cy="599472"/>
          </a:xfrm>
          <a:prstGeom prst="rect">
            <a:avLst/>
          </a:prstGeom>
        </p:spPr>
      </p:pic>
      <p:pic>
        <p:nvPicPr>
          <p:cNvPr id="22" name="图片 21"/>
          <p:cNvPicPr>
            <a:picLocks noChangeAspect="1"/>
          </p:cNvPicPr>
          <p:nvPr/>
        </p:nvPicPr>
        <p:blipFill>
          <a:blip r:embed="rId24">
            <a:alphaModFix/>
          </a:blip>
          <a:stretch>
            <a:fillRect/>
          </a:stretch>
        </p:blipFill>
        <p:spPr>
          <a:xfrm>
            <a:off x="2621041" y="4897088"/>
            <a:ext cx="492866" cy="492866"/>
          </a:xfrm>
          <a:prstGeom prst="rect">
            <a:avLst/>
          </a:prstGeom>
        </p:spPr>
      </p:pic>
      <p:sp>
        <p:nvSpPr>
          <p:cNvPr id="32" name="文本框 31">
            <a:extLst>
              <a:ext uri="{FF2B5EF4-FFF2-40B4-BE49-F238E27FC236}">
                <a16:creationId xmlns:a16="http://schemas.microsoft.com/office/drawing/2014/main" id="{575954D8-AA3E-406D-8911-B8D9E2073CBE}"/>
              </a:ext>
            </a:extLst>
          </p:cNvPr>
          <p:cNvSpPr txBox="1"/>
          <p:nvPr/>
        </p:nvSpPr>
        <p:spPr>
          <a:xfrm>
            <a:off x="4240796" y="2133879"/>
            <a:ext cx="3828552"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en-US" altLang="zh-CN"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6-1 </a:t>
            </a:r>
            <a:r>
              <a:rPr lang="zh-CN" altLang="en-US"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产品交互设计基础</a:t>
            </a:r>
          </a:p>
        </p:txBody>
      </p:sp>
      <p:pic>
        <p:nvPicPr>
          <p:cNvPr id="37" name="图片 36">
            <a:extLst>
              <a:ext uri="{FF2B5EF4-FFF2-40B4-BE49-F238E27FC236}">
                <a16:creationId xmlns:a16="http://schemas.microsoft.com/office/drawing/2014/main" id="{DCD38086-3DCF-416F-96A3-3924D2BECD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三维学习目标</a:t>
            </a:r>
          </a:p>
        </p:txBody>
      </p:sp>
      <p:grpSp>
        <p:nvGrpSpPr>
          <p:cNvPr id="6" name="object 2">
            <a:extLst>
              <a:ext uri="{FF2B5EF4-FFF2-40B4-BE49-F238E27FC236}">
                <a16:creationId xmlns:a16="http://schemas.microsoft.com/office/drawing/2014/main" id="{AD452EDA-E314-44AE-80DC-9A4F3E99ED04}"/>
              </a:ext>
            </a:extLst>
          </p:cNvPr>
          <p:cNvGrpSpPr/>
          <p:nvPr/>
        </p:nvGrpSpPr>
        <p:grpSpPr>
          <a:xfrm>
            <a:off x="571947" y="1315477"/>
            <a:ext cx="2516981" cy="3260408"/>
            <a:chOff x="762595" y="1753969"/>
            <a:chExt cx="3355975" cy="4347210"/>
          </a:xfrm>
        </p:grpSpPr>
        <p:sp>
          <p:nvSpPr>
            <p:cNvPr id="7" name="object 3">
              <a:extLst>
                <a:ext uri="{FF2B5EF4-FFF2-40B4-BE49-F238E27FC236}">
                  <a16:creationId xmlns:a16="http://schemas.microsoft.com/office/drawing/2014/main" id="{4E6155CA-E8F3-407D-BF6A-00C5F6A3E0A4}"/>
                </a:ext>
              </a:extLst>
            </p:cNvPr>
            <p:cNvSpPr/>
            <p:nvPr/>
          </p:nvSpPr>
          <p:spPr>
            <a:xfrm>
              <a:off x="762595" y="1792099"/>
              <a:ext cx="3355975" cy="4309110"/>
            </a:xfrm>
            <a:custGeom>
              <a:avLst/>
              <a:gdLst/>
              <a:ahLst/>
              <a:cxnLst/>
              <a:rect l="l" t="t" r="r" b="b"/>
              <a:pathLst>
                <a:path w="3355975" h="4309110">
                  <a:moveTo>
                    <a:pt x="3248541" y="4308663"/>
                  </a:moveTo>
                  <a:lnTo>
                    <a:pt x="106878" y="4308663"/>
                  </a:lnTo>
                  <a:lnTo>
                    <a:pt x="99439" y="4307930"/>
                  </a:lnTo>
                  <a:lnTo>
                    <a:pt x="57083" y="4293557"/>
                  </a:lnTo>
                  <a:lnTo>
                    <a:pt x="23450" y="4264070"/>
                  </a:lnTo>
                  <a:lnTo>
                    <a:pt x="3663" y="4223956"/>
                  </a:lnTo>
                  <a:lnTo>
                    <a:pt x="0" y="4201785"/>
                  </a:lnTo>
                  <a:lnTo>
                    <a:pt x="0" y="4194274"/>
                  </a:lnTo>
                  <a:lnTo>
                    <a:pt x="0" y="71252"/>
                  </a:lnTo>
                  <a:lnTo>
                    <a:pt x="23450" y="29728"/>
                  </a:lnTo>
                  <a:lnTo>
                    <a:pt x="57083" y="10070"/>
                  </a:lnTo>
                  <a:lnTo>
                    <a:pt x="99439" y="488"/>
                  </a:lnTo>
                  <a:lnTo>
                    <a:pt x="106878" y="0"/>
                  </a:lnTo>
                  <a:lnTo>
                    <a:pt x="3248541" y="0"/>
                  </a:lnTo>
                  <a:lnTo>
                    <a:pt x="3291743" y="7721"/>
                  </a:lnTo>
                  <a:lnTo>
                    <a:pt x="3327226" y="25876"/>
                  </a:lnTo>
                  <a:lnTo>
                    <a:pt x="3351755" y="56470"/>
                  </a:lnTo>
                  <a:lnTo>
                    <a:pt x="3355419" y="71252"/>
                  </a:lnTo>
                  <a:lnTo>
                    <a:pt x="3355419" y="4201785"/>
                  </a:lnTo>
                  <a:lnTo>
                    <a:pt x="3343837" y="4244987"/>
                  </a:lnTo>
                  <a:lnTo>
                    <a:pt x="3316604" y="4280470"/>
                  </a:lnTo>
                  <a:lnTo>
                    <a:pt x="3277865" y="4302830"/>
                  </a:lnTo>
                  <a:lnTo>
                    <a:pt x="3255979" y="4307930"/>
                  </a:lnTo>
                  <a:lnTo>
                    <a:pt x="3248541" y="4308663"/>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12" name="object 4">
              <a:extLst>
                <a:ext uri="{FF2B5EF4-FFF2-40B4-BE49-F238E27FC236}">
                  <a16:creationId xmlns:a16="http://schemas.microsoft.com/office/drawing/2014/main" id="{1B18064B-D638-4643-91EC-6D3D6FCDE14C}"/>
                </a:ext>
              </a:extLst>
            </p:cNvPr>
            <p:cNvSpPr/>
            <p:nvPr/>
          </p:nvSpPr>
          <p:spPr>
            <a:xfrm>
              <a:off x="762861" y="1753969"/>
              <a:ext cx="3355340" cy="109220"/>
            </a:xfrm>
            <a:custGeom>
              <a:avLst/>
              <a:gdLst/>
              <a:ahLst/>
              <a:cxnLst/>
              <a:rect l="l" t="t" r="r" b="b"/>
              <a:pathLst>
                <a:path w="3355340" h="109219">
                  <a:moveTo>
                    <a:pt x="0" y="108888"/>
                  </a:moveTo>
                  <a:lnTo>
                    <a:pt x="8441" y="70614"/>
                  </a:lnTo>
                  <a:lnTo>
                    <a:pt x="33238" y="33503"/>
                  </a:lnTo>
                  <a:lnTo>
                    <a:pt x="70348" y="8707"/>
                  </a:lnTo>
                  <a:lnTo>
                    <a:pt x="114123" y="0"/>
                  </a:lnTo>
                  <a:lnTo>
                    <a:pt x="3240764" y="0"/>
                  </a:lnTo>
                  <a:lnTo>
                    <a:pt x="3284538" y="8707"/>
                  </a:lnTo>
                  <a:lnTo>
                    <a:pt x="3321649" y="33503"/>
                  </a:lnTo>
                  <a:lnTo>
                    <a:pt x="3346446" y="70614"/>
                  </a:lnTo>
                  <a:lnTo>
                    <a:pt x="3348471" y="76259"/>
                  </a:lnTo>
                  <a:lnTo>
                    <a:pt x="114123" y="76259"/>
                  </a:lnTo>
                  <a:lnTo>
                    <a:pt x="102855" y="76440"/>
                  </a:lnTo>
                  <a:lnTo>
                    <a:pt x="60146" y="80766"/>
                  </a:lnTo>
                  <a:lnTo>
                    <a:pt x="18994" y="93201"/>
                  </a:lnTo>
                  <a:lnTo>
                    <a:pt x="2636" y="104468"/>
                  </a:lnTo>
                  <a:lnTo>
                    <a:pt x="0" y="108888"/>
                  </a:lnTo>
                  <a:close/>
                </a:path>
                <a:path w="3355340" h="109219">
                  <a:moveTo>
                    <a:pt x="3354888" y="108888"/>
                  </a:moveTo>
                  <a:lnTo>
                    <a:pt x="3321649" y="87427"/>
                  </a:lnTo>
                  <a:lnTo>
                    <a:pt x="3273920" y="77892"/>
                  </a:lnTo>
                  <a:lnTo>
                    <a:pt x="3240764" y="76259"/>
                  </a:lnTo>
                  <a:lnTo>
                    <a:pt x="3348471" y="76259"/>
                  </a:lnTo>
                  <a:lnTo>
                    <a:pt x="3350255" y="81233"/>
                  </a:lnTo>
                  <a:lnTo>
                    <a:pt x="3352976" y="92068"/>
                  </a:lnTo>
                  <a:lnTo>
                    <a:pt x="3354609" y="103120"/>
                  </a:lnTo>
                  <a:lnTo>
                    <a:pt x="3354888" y="108888"/>
                  </a:lnTo>
                  <a:close/>
                </a:path>
              </a:pathLst>
            </a:custGeom>
            <a:solidFill>
              <a:srgbClr val="3B81F5"/>
            </a:solidFill>
          </p:spPr>
          <p:txBody>
            <a:bodyPr wrap="square" lIns="0" tIns="0" rIns="0" bIns="0" rtlCol="0"/>
            <a:lstStyle/>
            <a:p>
              <a:pPr defTabSz="685800"/>
              <a:endParaRPr sz="1350" kern="0">
                <a:solidFill>
                  <a:sysClr val="windowText" lastClr="000000"/>
                </a:solidFill>
              </a:endParaRPr>
            </a:p>
          </p:txBody>
        </p:sp>
        <p:sp>
          <p:nvSpPr>
            <p:cNvPr id="13" name="object 5">
              <a:extLst>
                <a:ext uri="{FF2B5EF4-FFF2-40B4-BE49-F238E27FC236}">
                  <a16:creationId xmlns:a16="http://schemas.microsoft.com/office/drawing/2014/main" id="{0075564D-206B-451E-80B7-449F4A168156}"/>
                </a:ext>
              </a:extLst>
            </p:cNvPr>
            <p:cNvSpPr/>
            <p:nvPr/>
          </p:nvSpPr>
          <p:spPr>
            <a:xfrm>
              <a:off x="2059007" y="2135267"/>
              <a:ext cx="762635" cy="762635"/>
            </a:xfrm>
            <a:custGeom>
              <a:avLst/>
              <a:gdLst/>
              <a:ahLst/>
              <a:cxnLst/>
              <a:rect l="l" t="t" r="r" b="b"/>
              <a:pathLst>
                <a:path w="762635" h="762635">
                  <a:moveTo>
                    <a:pt x="381297" y="762595"/>
                  </a:moveTo>
                  <a:lnTo>
                    <a:pt x="334620" y="759727"/>
                  </a:lnTo>
                  <a:lnTo>
                    <a:pt x="288649" y="751168"/>
                  </a:lnTo>
                  <a:lnTo>
                    <a:pt x="244072" y="737046"/>
                  </a:lnTo>
                  <a:lnTo>
                    <a:pt x="201555" y="717572"/>
                  </a:lnTo>
                  <a:lnTo>
                    <a:pt x="161740" y="693039"/>
                  </a:lnTo>
                  <a:lnTo>
                    <a:pt x="125233" y="663820"/>
                  </a:lnTo>
                  <a:lnTo>
                    <a:pt x="92577" y="630353"/>
                  </a:lnTo>
                  <a:lnTo>
                    <a:pt x="64260" y="593135"/>
                  </a:lnTo>
                  <a:lnTo>
                    <a:pt x="40711" y="552730"/>
                  </a:lnTo>
                  <a:lnTo>
                    <a:pt x="22288" y="509753"/>
                  </a:lnTo>
                  <a:lnTo>
                    <a:pt x="9264" y="464843"/>
                  </a:lnTo>
                  <a:lnTo>
                    <a:pt x="1836" y="418671"/>
                  </a:lnTo>
                  <a:lnTo>
                    <a:pt x="0" y="381297"/>
                  </a:lnTo>
                  <a:lnTo>
                    <a:pt x="114" y="371937"/>
                  </a:lnTo>
                  <a:lnTo>
                    <a:pt x="4126" y="325349"/>
                  </a:lnTo>
                  <a:lnTo>
                    <a:pt x="13810" y="279603"/>
                  </a:lnTo>
                  <a:lnTo>
                    <a:pt x="29024" y="235381"/>
                  </a:lnTo>
                  <a:lnTo>
                    <a:pt x="49536" y="193354"/>
                  </a:lnTo>
                  <a:lnTo>
                    <a:pt x="75036" y="154158"/>
                  </a:lnTo>
                  <a:lnTo>
                    <a:pt x="105141" y="118379"/>
                  </a:lnTo>
                  <a:lnTo>
                    <a:pt x="139404" y="86550"/>
                  </a:lnTo>
                  <a:lnTo>
                    <a:pt x="177306" y="59155"/>
                  </a:lnTo>
                  <a:lnTo>
                    <a:pt x="218271" y="36608"/>
                  </a:lnTo>
                  <a:lnTo>
                    <a:pt x="261688" y="19245"/>
                  </a:lnTo>
                  <a:lnTo>
                    <a:pt x="306910" y="7326"/>
                  </a:lnTo>
                  <a:lnTo>
                    <a:pt x="353250" y="1032"/>
                  </a:lnTo>
                  <a:lnTo>
                    <a:pt x="381297" y="0"/>
                  </a:lnTo>
                  <a:lnTo>
                    <a:pt x="390657" y="114"/>
                  </a:lnTo>
                  <a:lnTo>
                    <a:pt x="437245" y="4126"/>
                  </a:lnTo>
                  <a:lnTo>
                    <a:pt x="482991" y="13811"/>
                  </a:lnTo>
                  <a:lnTo>
                    <a:pt x="527213" y="29024"/>
                  </a:lnTo>
                  <a:lnTo>
                    <a:pt x="569241" y="49536"/>
                  </a:lnTo>
                  <a:lnTo>
                    <a:pt x="608436" y="75036"/>
                  </a:lnTo>
                  <a:lnTo>
                    <a:pt x="644215" y="105141"/>
                  </a:lnTo>
                  <a:lnTo>
                    <a:pt x="676044" y="139404"/>
                  </a:lnTo>
                  <a:lnTo>
                    <a:pt x="703439" y="177306"/>
                  </a:lnTo>
                  <a:lnTo>
                    <a:pt x="725986" y="218271"/>
                  </a:lnTo>
                  <a:lnTo>
                    <a:pt x="743349" y="261688"/>
                  </a:lnTo>
                  <a:lnTo>
                    <a:pt x="755268" y="306910"/>
                  </a:lnTo>
                  <a:lnTo>
                    <a:pt x="761562" y="353250"/>
                  </a:lnTo>
                  <a:lnTo>
                    <a:pt x="762595" y="381297"/>
                  </a:lnTo>
                  <a:lnTo>
                    <a:pt x="762480" y="390658"/>
                  </a:lnTo>
                  <a:lnTo>
                    <a:pt x="758468" y="437245"/>
                  </a:lnTo>
                  <a:lnTo>
                    <a:pt x="748783" y="482991"/>
                  </a:lnTo>
                  <a:lnTo>
                    <a:pt x="733570" y="527213"/>
                  </a:lnTo>
                  <a:lnTo>
                    <a:pt x="713058" y="569241"/>
                  </a:lnTo>
                  <a:lnTo>
                    <a:pt x="687558" y="608436"/>
                  </a:lnTo>
                  <a:lnTo>
                    <a:pt x="657453" y="644215"/>
                  </a:lnTo>
                  <a:lnTo>
                    <a:pt x="623190" y="676044"/>
                  </a:lnTo>
                  <a:lnTo>
                    <a:pt x="585288" y="703439"/>
                  </a:lnTo>
                  <a:lnTo>
                    <a:pt x="544323" y="725986"/>
                  </a:lnTo>
                  <a:lnTo>
                    <a:pt x="500906" y="743349"/>
                  </a:lnTo>
                  <a:lnTo>
                    <a:pt x="455684" y="755268"/>
                  </a:lnTo>
                  <a:lnTo>
                    <a:pt x="409344" y="761562"/>
                  </a:lnTo>
                  <a:lnTo>
                    <a:pt x="381297" y="762595"/>
                  </a:lnTo>
                  <a:close/>
                </a:path>
              </a:pathLst>
            </a:custGeom>
            <a:solidFill>
              <a:srgbClr val="EFF5FF"/>
            </a:solidFill>
          </p:spPr>
          <p:txBody>
            <a:bodyPr wrap="square" lIns="0" tIns="0" rIns="0" bIns="0" rtlCol="0"/>
            <a:lstStyle/>
            <a:p>
              <a:pPr defTabSz="685800"/>
              <a:endParaRPr sz="1350" kern="0">
                <a:solidFill>
                  <a:sysClr val="windowText" lastClr="000000"/>
                </a:solidFill>
              </a:endParaRPr>
            </a:p>
          </p:txBody>
        </p:sp>
        <p:pic>
          <p:nvPicPr>
            <p:cNvPr id="14" name="object 6">
              <a:extLst>
                <a:ext uri="{FF2B5EF4-FFF2-40B4-BE49-F238E27FC236}">
                  <a16:creationId xmlns:a16="http://schemas.microsoft.com/office/drawing/2014/main" id="{8E9A5F42-72A8-466A-9BB8-60CFAA3D918B}"/>
                </a:ext>
              </a:extLst>
            </p:cNvPr>
            <p:cNvPicPr/>
            <p:nvPr/>
          </p:nvPicPr>
          <p:blipFill>
            <a:blip r:embed="rId3" cstate="print"/>
            <a:stretch>
              <a:fillRect/>
            </a:stretch>
          </p:blipFill>
          <p:spPr>
            <a:xfrm>
              <a:off x="2297318" y="2344980"/>
              <a:ext cx="285973" cy="343167"/>
            </a:xfrm>
            <a:prstGeom prst="rect">
              <a:avLst/>
            </a:prstGeom>
          </p:spPr>
        </p:pic>
        <p:pic>
          <p:nvPicPr>
            <p:cNvPr id="15" name="object 7">
              <a:extLst>
                <a:ext uri="{FF2B5EF4-FFF2-40B4-BE49-F238E27FC236}">
                  <a16:creationId xmlns:a16="http://schemas.microsoft.com/office/drawing/2014/main" id="{67B47765-10EF-45A3-A442-054CC77DF182}"/>
                </a:ext>
              </a:extLst>
            </p:cNvPr>
            <p:cNvPicPr/>
            <p:nvPr/>
          </p:nvPicPr>
          <p:blipFill>
            <a:blip r:embed="rId4" cstate="print"/>
            <a:stretch>
              <a:fillRect/>
            </a:stretch>
          </p:blipFill>
          <p:spPr>
            <a:xfrm>
              <a:off x="1067633" y="3717652"/>
              <a:ext cx="114389" cy="190648"/>
            </a:xfrm>
            <a:prstGeom prst="rect">
              <a:avLst/>
            </a:prstGeom>
          </p:spPr>
        </p:pic>
        <p:pic>
          <p:nvPicPr>
            <p:cNvPr id="16" name="object 8">
              <a:extLst>
                <a:ext uri="{FF2B5EF4-FFF2-40B4-BE49-F238E27FC236}">
                  <a16:creationId xmlns:a16="http://schemas.microsoft.com/office/drawing/2014/main" id="{F920FDCD-2C7F-41C3-A24C-8035BADB8730}"/>
                </a:ext>
              </a:extLst>
            </p:cNvPr>
            <p:cNvPicPr/>
            <p:nvPr/>
          </p:nvPicPr>
          <p:blipFill>
            <a:blip r:embed="rId4" cstate="print"/>
            <a:stretch>
              <a:fillRect/>
            </a:stretch>
          </p:blipFill>
          <p:spPr>
            <a:xfrm>
              <a:off x="1067633" y="4346793"/>
              <a:ext cx="114389" cy="190648"/>
            </a:xfrm>
            <a:prstGeom prst="rect">
              <a:avLst/>
            </a:prstGeom>
          </p:spPr>
        </p:pic>
      </p:grpSp>
      <p:sp>
        <p:nvSpPr>
          <p:cNvPr id="17" name="object 9">
            <a:extLst>
              <a:ext uri="{FF2B5EF4-FFF2-40B4-BE49-F238E27FC236}">
                <a16:creationId xmlns:a16="http://schemas.microsoft.com/office/drawing/2014/main" id="{8CA0DF83-4F18-49AF-9141-5B6C2E68F60C}"/>
              </a:ext>
            </a:extLst>
          </p:cNvPr>
          <p:cNvSpPr txBox="1"/>
          <p:nvPr/>
        </p:nvSpPr>
        <p:spPr>
          <a:xfrm>
            <a:off x="964572" y="2335455"/>
            <a:ext cx="1820704" cy="1157496"/>
          </a:xfrm>
          <a:prstGeom prst="rect">
            <a:avLst/>
          </a:prstGeom>
        </p:spPr>
        <p:txBody>
          <a:bodyPr vert="horz" wrap="square" lIns="0" tIns="9525" rIns="0" bIns="0" rtlCol="0">
            <a:spAutoFit/>
          </a:bodyPr>
          <a:lstStyle/>
          <a:p>
            <a:pPr marL="522446" defTabSz="685800">
              <a:spcBef>
                <a:spcPts val="75"/>
              </a:spcBef>
            </a:pPr>
            <a:r>
              <a:rPr sz="1275" b="1" kern="0" spc="-11" dirty="0">
                <a:solidFill>
                  <a:srgbClr val="1F2937"/>
                </a:solidFill>
                <a:latin typeface="微软雅黑"/>
                <a:cs typeface="微软雅黑"/>
              </a:rPr>
              <a:t>知识目标</a:t>
            </a:r>
            <a:endParaRPr sz="1350" kern="0">
              <a:solidFill>
                <a:sysClr val="windowText" lastClr="000000"/>
              </a:solidFill>
              <a:latin typeface="微软雅黑"/>
              <a:cs typeface="微软雅黑"/>
            </a:endParaRPr>
          </a:p>
          <a:p>
            <a:pPr marL="9525" marR="3810" defTabSz="685800">
              <a:lnSpc>
                <a:spcPct val="115799"/>
              </a:lnSpc>
              <a:spcBef>
                <a:spcPts val="1395"/>
              </a:spcBef>
            </a:pPr>
            <a:r>
              <a:rPr sz="938" kern="0" spc="-4" dirty="0">
                <a:solidFill>
                  <a:srgbClr val="4A5462"/>
                </a:solidFill>
                <a:latin typeface="微软雅黑"/>
                <a:cs typeface="微软雅黑"/>
              </a:rPr>
              <a:t>掌握交互设计的基本概念、核心</a:t>
            </a:r>
            <a:r>
              <a:rPr sz="938" kern="0" spc="-8" dirty="0">
                <a:solidFill>
                  <a:srgbClr val="4A5462"/>
                </a:solidFill>
                <a:latin typeface="微软雅黑"/>
                <a:cs typeface="微软雅黑"/>
              </a:rPr>
              <a:t>原则与常用方法。</a:t>
            </a:r>
            <a:endParaRPr sz="1013" kern="0">
              <a:solidFill>
                <a:sysClr val="windowText" lastClr="000000"/>
              </a:solidFill>
              <a:latin typeface="微软雅黑"/>
              <a:cs typeface="微软雅黑"/>
            </a:endParaRPr>
          </a:p>
          <a:p>
            <a:pPr marL="9525" marR="3810" defTabSz="685800">
              <a:lnSpc>
                <a:spcPct val="111200"/>
              </a:lnSpc>
              <a:spcBef>
                <a:spcPts val="960"/>
              </a:spcBef>
            </a:pPr>
            <a:r>
              <a:rPr sz="938" kern="0" spc="-4" dirty="0">
                <a:solidFill>
                  <a:srgbClr val="4A5462"/>
                </a:solidFill>
                <a:latin typeface="微软雅黑"/>
                <a:cs typeface="微软雅黑"/>
              </a:rPr>
              <a:t>了解交互设计工具的功能特性及</a:t>
            </a:r>
            <a:r>
              <a:rPr sz="938" kern="0" spc="-38" dirty="0">
                <a:solidFill>
                  <a:srgbClr val="4A5462"/>
                </a:solidFill>
                <a:latin typeface="微软雅黑"/>
                <a:cs typeface="微软雅黑"/>
              </a:rPr>
              <a:t> </a:t>
            </a:r>
            <a:r>
              <a:rPr sz="938" kern="0" dirty="0">
                <a:solidFill>
                  <a:srgbClr val="4A5462"/>
                </a:solidFill>
                <a:latin typeface="微软雅黑"/>
                <a:cs typeface="微软雅黑"/>
              </a:rPr>
              <a:t>AIGC</a:t>
            </a:r>
            <a:r>
              <a:rPr sz="938" kern="0" spc="-8" dirty="0">
                <a:solidFill>
                  <a:srgbClr val="4A5462"/>
                </a:solidFill>
                <a:latin typeface="微软雅黑"/>
                <a:cs typeface="微软雅黑"/>
              </a:rPr>
              <a:t>在设计中的应用。</a:t>
            </a:r>
            <a:endParaRPr sz="1013" kern="0">
              <a:solidFill>
                <a:sysClr val="windowText" lastClr="000000"/>
              </a:solidFill>
              <a:latin typeface="微软雅黑"/>
              <a:cs typeface="微软雅黑"/>
            </a:endParaRPr>
          </a:p>
        </p:txBody>
      </p:sp>
      <p:grpSp>
        <p:nvGrpSpPr>
          <p:cNvPr id="18" name="object 10">
            <a:extLst>
              <a:ext uri="{FF2B5EF4-FFF2-40B4-BE49-F238E27FC236}">
                <a16:creationId xmlns:a16="http://schemas.microsoft.com/office/drawing/2014/main" id="{7509CFFF-863B-4610-8716-28399375D219}"/>
              </a:ext>
            </a:extLst>
          </p:cNvPr>
          <p:cNvGrpSpPr/>
          <p:nvPr/>
        </p:nvGrpSpPr>
        <p:grpSpPr>
          <a:xfrm>
            <a:off x="3317290" y="1315477"/>
            <a:ext cx="2516981" cy="3260408"/>
            <a:chOff x="4423052" y="1753969"/>
            <a:chExt cx="3355975" cy="4347210"/>
          </a:xfrm>
        </p:grpSpPr>
        <p:sp>
          <p:nvSpPr>
            <p:cNvPr id="19" name="object 11">
              <a:extLst>
                <a:ext uri="{FF2B5EF4-FFF2-40B4-BE49-F238E27FC236}">
                  <a16:creationId xmlns:a16="http://schemas.microsoft.com/office/drawing/2014/main" id="{3CBAF209-AB1A-44B1-B4AA-3A05AE7899A1}"/>
                </a:ext>
              </a:extLst>
            </p:cNvPr>
            <p:cNvSpPr/>
            <p:nvPr/>
          </p:nvSpPr>
          <p:spPr>
            <a:xfrm>
              <a:off x="4423052" y="1792099"/>
              <a:ext cx="3355975" cy="4309110"/>
            </a:xfrm>
            <a:custGeom>
              <a:avLst/>
              <a:gdLst/>
              <a:ahLst/>
              <a:cxnLst/>
              <a:rect l="l" t="t" r="r" b="b"/>
              <a:pathLst>
                <a:path w="3355975" h="4309110">
                  <a:moveTo>
                    <a:pt x="3248541" y="4308663"/>
                  </a:moveTo>
                  <a:lnTo>
                    <a:pt x="106878" y="4308663"/>
                  </a:lnTo>
                  <a:lnTo>
                    <a:pt x="99439" y="4307930"/>
                  </a:lnTo>
                  <a:lnTo>
                    <a:pt x="57083" y="4293557"/>
                  </a:lnTo>
                  <a:lnTo>
                    <a:pt x="23450" y="4264070"/>
                  </a:lnTo>
                  <a:lnTo>
                    <a:pt x="3663" y="4223956"/>
                  </a:lnTo>
                  <a:lnTo>
                    <a:pt x="0" y="4201785"/>
                  </a:lnTo>
                  <a:lnTo>
                    <a:pt x="0" y="4194274"/>
                  </a:lnTo>
                  <a:lnTo>
                    <a:pt x="0" y="71252"/>
                  </a:lnTo>
                  <a:lnTo>
                    <a:pt x="23450" y="29728"/>
                  </a:lnTo>
                  <a:lnTo>
                    <a:pt x="57083" y="10070"/>
                  </a:lnTo>
                  <a:lnTo>
                    <a:pt x="99439" y="488"/>
                  </a:lnTo>
                  <a:lnTo>
                    <a:pt x="106878" y="0"/>
                  </a:lnTo>
                  <a:lnTo>
                    <a:pt x="3248541" y="0"/>
                  </a:lnTo>
                  <a:lnTo>
                    <a:pt x="3291743" y="7721"/>
                  </a:lnTo>
                  <a:lnTo>
                    <a:pt x="3327226" y="25876"/>
                  </a:lnTo>
                  <a:lnTo>
                    <a:pt x="3351755" y="56470"/>
                  </a:lnTo>
                  <a:lnTo>
                    <a:pt x="3355419" y="71252"/>
                  </a:lnTo>
                  <a:lnTo>
                    <a:pt x="3355419" y="4201785"/>
                  </a:lnTo>
                  <a:lnTo>
                    <a:pt x="3343837" y="4244987"/>
                  </a:lnTo>
                  <a:lnTo>
                    <a:pt x="3316604" y="4280470"/>
                  </a:lnTo>
                  <a:lnTo>
                    <a:pt x="3277865" y="4302830"/>
                  </a:lnTo>
                  <a:lnTo>
                    <a:pt x="3255979" y="4307930"/>
                  </a:lnTo>
                  <a:lnTo>
                    <a:pt x="3248541" y="4308663"/>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20" name="object 12">
              <a:extLst>
                <a:ext uri="{FF2B5EF4-FFF2-40B4-BE49-F238E27FC236}">
                  <a16:creationId xmlns:a16="http://schemas.microsoft.com/office/drawing/2014/main" id="{6F3A4FCB-A840-466B-8937-AAF9EC82593C}"/>
                </a:ext>
              </a:extLst>
            </p:cNvPr>
            <p:cNvSpPr/>
            <p:nvPr/>
          </p:nvSpPr>
          <p:spPr>
            <a:xfrm>
              <a:off x="4423318" y="1753969"/>
              <a:ext cx="3355340" cy="109220"/>
            </a:xfrm>
            <a:custGeom>
              <a:avLst/>
              <a:gdLst/>
              <a:ahLst/>
              <a:cxnLst/>
              <a:rect l="l" t="t" r="r" b="b"/>
              <a:pathLst>
                <a:path w="3355340" h="109219">
                  <a:moveTo>
                    <a:pt x="0" y="108888"/>
                  </a:moveTo>
                  <a:lnTo>
                    <a:pt x="8441" y="70614"/>
                  </a:lnTo>
                  <a:lnTo>
                    <a:pt x="33237" y="33503"/>
                  </a:lnTo>
                  <a:lnTo>
                    <a:pt x="70347" y="8707"/>
                  </a:lnTo>
                  <a:lnTo>
                    <a:pt x="114123" y="0"/>
                  </a:lnTo>
                  <a:lnTo>
                    <a:pt x="3240764" y="0"/>
                  </a:lnTo>
                  <a:lnTo>
                    <a:pt x="3284538" y="8707"/>
                  </a:lnTo>
                  <a:lnTo>
                    <a:pt x="3321649" y="33503"/>
                  </a:lnTo>
                  <a:lnTo>
                    <a:pt x="3346445" y="70614"/>
                  </a:lnTo>
                  <a:lnTo>
                    <a:pt x="3348470" y="76259"/>
                  </a:lnTo>
                  <a:lnTo>
                    <a:pt x="114123" y="76259"/>
                  </a:lnTo>
                  <a:lnTo>
                    <a:pt x="102855" y="76440"/>
                  </a:lnTo>
                  <a:lnTo>
                    <a:pt x="60145" y="80766"/>
                  </a:lnTo>
                  <a:lnTo>
                    <a:pt x="18993" y="93201"/>
                  </a:lnTo>
                  <a:lnTo>
                    <a:pt x="2636" y="104468"/>
                  </a:lnTo>
                  <a:lnTo>
                    <a:pt x="0" y="108888"/>
                  </a:lnTo>
                  <a:close/>
                </a:path>
                <a:path w="3355340" h="109219">
                  <a:moveTo>
                    <a:pt x="3354888" y="108888"/>
                  </a:moveTo>
                  <a:lnTo>
                    <a:pt x="3321649" y="87427"/>
                  </a:lnTo>
                  <a:lnTo>
                    <a:pt x="3273919" y="77892"/>
                  </a:lnTo>
                  <a:lnTo>
                    <a:pt x="3240764" y="76259"/>
                  </a:lnTo>
                  <a:lnTo>
                    <a:pt x="3348470" y="76259"/>
                  </a:lnTo>
                  <a:lnTo>
                    <a:pt x="3350255" y="81233"/>
                  </a:lnTo>
                  <a:lnTo>
                    <a:pt x="3352976" y="92068"/>
                  </a:lnTo>
                  <a:lnTo>
                    <a:pt x="3354609" y="103120"/>
                  </a:lnTo>
                  <a:lnTo>
                    <a:pt x="3354888" y="108888"/>
                  </a:lnTo>
                  <a:close/>
                </a:path>
              </a:pathLst>
            </a:custGeom>
            <a:solidFill>
              <a:srgbClr val="6266F1"/>
            </a:solidFill>
          </p:spPr>
          <p:txBody>
            <a:bodyPr wrap="square" lIns="0" tIns="0" rIns="0" bIns="0" rtlCol="0"/>
            <a:lstStyle/>
            <a:p>
              <a:pPr defTabSz="685800"/>
              <a:endParaRPr sz="1350" kern="0">
                <a:solidFill>
                  <a:sysClr val="windowText" lastClr="000000"/>
                </a:solidFill>
              </a:endParaRPr>
            </a:p>
          </p:txBody>
        </p:sp>
        <p:sp>
          <p:nvSpPr>
            <p:cNvPr id="21" name="object 13">
              <a:extLst>
                <a:ext uri="{FF2B5EF4-FFF2-40B4-BE49-F238E27FC236}">
                  <a16:creationId xmlns:a16="http://schemas.microsoft.com/office/drawing/2014/main" id="{08571901-A001-4848-A726-8D482BDA043F}"/>
                </a:ext>
              </a:extLst>
            </p:cNvPr>
            <p:cNvSpPr/>
            <p:nvPr/>
          </p:nvSpPr>
          <p:spPr>
            <a:xfrm>
              <a:off x="5719464" y="2135267"/>
              <a:ext cx="762635" cy="762635"/>
            </a:xfrm>
            <a:custGeom>
              <a:avLst/>
              <a:gdLst/>
              <a:ahLst/>
              <a:cxnLst/>
              <a:rect l="l" t="t" r="r" b="b"/>
              <a:pathLst>
                <a:path w="762635" h="762635">
                  <a:moveTo>
                    <a:pt x="381297" y="762595"/>
                  </a:moveTo>
                  <a:lnTo>
                    <a:pt x="334620" y="759727"/>
                  </a:lnTo>
                  <a:lnTo>
                    <a:pt x="288649" y="751168"/>
                  </a:lnTo>
                  <a:lnTo>
                    <a:pt x="244072" y="737046"/>
                  </a:lnTo>
                  <a:lnTo>
                    <a:pt x="201555" y="717572"/>
                  </a:lnTo>
                  <a:lnTo>
                    <a:pt x="161740" y="693039"/>
                  </a:lnTo>
                  <a:lnTo>
                    <a:pt x="125233" y="663820"/>
                  </a:lnTo>
                  <a:lnTo>
                    <a:pt x="92577" y="630353"/>
                  </a:lnTo>
                  <a:lnTo>
                    <a:pt x="64260" y="593135"/>
                  </a:lnTo>
                  <a:lnTo>
                    <a:pt x="40711" y="552730"/>
                  </a:lnTo>
                  <a:lnTo>
                    <a:pt x="22288" y="509753"/>
                  </a:lnTo>
                  <a:lnTo>
                    <a:pt x="9264" y="464843"/>
                  </a:lnTo>
                  <a:lnTo>
                    <a:pt x="1836" y="418671"/>
                  </a:lnTo>
                  <a:lnTo>
                    <a:pt x="0" y="381297"/>
                  </a:lnTo>
                  <a:lnTo>
                    <a:pt x="114" y="371937"/>
                  </a:lnTo>
                  <a:lnTo>
                    <a:pt x="4126" y="325349"/>
                  </a:lnTo>
                  <a:lnTo>
                    <a:pt x="13810" y="279603"/>
                  </a:lnTo>
                  <a:lnTo>
                    <a:pt x="29024" y="235381"/>
                  </a:lnTo>
                  <a:lnTo>
                    <a:pt x="49536" y="193354"/>
                  </a:lnTo>
                  <a:lnTo>
                    <a:pt x="75036" y="154158"/>
                  </a:lnTo>
                  <a:lnTo>
                    <a:pt x="105141" y="118379"/>
                  </a:lnTo>
                  <a:lnTo>
                    <a:pt x="139404" y="86550"/>
                  </a:lnTo>
                  <a:lnTo>
                    <a:pt x="177306" y="59155"/>
                  </a:lnTo>
                  <a:lnTo>
                    <a:pt x="218271" y="36608"/>
                  </a:lnTo>
                  <a:lnTo>
                    <a:pt x="261688" y="19245"/>
                  </a:lnTo>
                  <a:lnTo>
                    <a:pt x="306910" y="7326"/>
                  </a:lnTo>
                  <a:lnTo>
                    <a:pt x="353250" y="1032"/>
                  </a:lnTo>
                  <a:lnTo>
                    <a:pt x="381297" y="0"/>
                  </a:lnTo>
                  <a:lnTo>
                    <a:pt x="390657" y="114"/>
                  </a:lnTo>
                  <a:lnTo>
                    <a:pt x="437245" y="4126"/>
                  </a:lnTo>
                  <a:lnTo>
                    <a:pt x="482991" y="13811"/>
                  </a:lnTo>
                  <a:lnTo>
                    <a:pt x="527213" y="29024"/>
                  </a:lnTo>
                  <a:lnTo>
                    <a:pt x="569241" y="49536"/>
                  </a:lnTo>
                  <a:lnTo>
                    <a:pt x="608436" y="75036"/>
                  </a:lnTo>
                  <a:lnTo>
                    <a:pt x="644215" y="105141"/>
                  </a:lnTo>
                  <a:lnTo>
                    <a:pt x="676044" y="139404"/>
                  </a:lnTo>
                  <a:lnTo>
                    <a:pt x="703439" y="177306"/>
                  </a:lnTo>
                  <a:lnTo>
                    <a:pt x="725986" y="218271"/>
                  </a:lnTo>
                  <a:lnTo>
                    <a:pt x="743349" y="261688"/>
                  </a:lnTo>
                  <a:lnTo>
                    <a:pt x="755268" y="306910"/>
                  </a:lnTo>
                  <a:lnTo>
                    <a:pt x="761562" y="353250"/>
                  </a:lnTo>
                  <a:lnTo>
                    <a:pt x="762595" y="381297"/>
                  </a:lnTo>
                  <a:lnTo>
                    <a:pt x="762480" y="390658"/>
                  </a:lnTo>
                  <a:lnTo>
                    <a:pt x="758468" y="437245"/>
                  </a:lnTo>
                  <a:lnTo>
                    <a:pt x="748783" y="482991"/>
                  </a:lnTo>
                  <a:lnTo>
                    <a:pt x="733570" y="527213"/>
                  </a:lnTo>
                  <a:lnTo>
                    <a:pt x="713058" y="569241"/>
                  </a:lnTo>
                  <a:lnTo>
                    <a:pt x="687558" y="608436"/>
                  </a:lnTo>
                  <a:lnTo>
                    <a:pt x="657453" y="644215"/>
                  </a:lnTo>
                  <a:lnTo>
                    <a:pt x="623190" y="676044"/>
                  </a:lnTo>
                  <a:lnTo>
                    <a:pt x="585288" y="703439"/>
                  </a:lnTo>
                  <a:lnTo>
                    <a:pt x="544323" y="725986"/>
                  </a:lnTo>
                  <a:lnTo>
                    <a:pt x="500906" y="743349"/>
                  </a:lnTo>
                  <a:lnTo>
                    <a:pt x="455684" y="755268"/>
                  </a:lnTo>
                  <a:lnTo>
                    <a:pt x="409344" y="761562"/>
                  </a:lnTo>
                  <a:lnTo>
                    <a:pt x="381297" y="762595"/>
                  </a:lnTo>
                  <a:close/>
                </a:path>
              </a:pathLst>
            </a:custGeom>
            <a:solidFill>
              <a:srgbClr val="EDF1FF"/>
            </a:solidFill>
          </p:spPr>
          <p:txBody>
            <a:bodyPr wrap="square" lIns="0" tIns="0" rIns="0" bIns="0" rtlCol="0"/>
            <a:lstStyle/>
            <a:p>
              <a:pPr defTabSz="685800"/>
              <a:endParaRPr sz="1350" kern="0">
                <a:solidFill>
                  <a:sysClr val="windowText" lastClr="000000"/>
                </a:solidFill>
              </a:endParaRPr>
            </a:p>
          </p:txBody>
        </p:sp>
        <p:pic>
          <p:nvPicPr>
            <p:cNvPr id="22" name="object 14">
              <a:extLst>
                <a:ext uri="{FF2B5EF4-FFF2-40B4-BE49-F238E27FC236}">
                  <a16:creationId xmlns:a16="http://schemas.microsoft.com/office/drawing/2014/main" id="{977F7A53-96B2-4172-9BC6-C0ECEFD51A17}"/>
                </a:ext>
              </a:extLst>
            </p:cNvPr>
            <p:cNvPicPr/>
            <p:nvPr/>
          </p:nvPicPr>
          <p:blipFill>
            <a:blip r:embed="rId5" cstate="print"/>
            <a:stretch>
              <a:fillRect/>
            </a:stretch>
          </p:blipFill>
          <p:spPr>
            <a:xfrm>
              <a:off x="5919646" y="2344980"/>
              <a:ext cx="362232" cy="343167"/>
            </a:xfrm>
            <a:prstGeom prst="rect">
              <a:avLst/>
            </a:prstGeom>
          </p:spPr>
        </p:pic>
        <p:pic>
          <p:nvPicPr>
            <p:cNvPr id="23" name="object 15">
              <a:extLst>
                <a:ext uri="{FF2B5EF4-FFF2-40B4-BE49-F238E27FC236}">
                  <a16:creationId xmlns:a16="http://schemas.microsoft.com/office/drawing/2014/main" id="{F9069B52-E194-4E64-BD8D-3C8E4893CCC5}"/>
                </a:ext>
              </a:extLst>
            </p:cNvPr>
            <p:cNvPicPr/>
            <p:nvPr/>
          </p:nvPicPr>
          <p:blipFill>
            <a:blip r:embed="rId6" cstate="print"/>
            <a:stretch>
              <a:fillRect/>
            </a:stretch>
          </p:blipFill>
          <p:spPr>
            <a:xfrm>
              <a:off x="4728091" y="3717652"/>
              <a:ext cx="114389" cy="190648"/>
            </a:xfrm>
            <a:prstGeom prst="rect">
              <a:avLst/>
            </a:prstGeom>
          </p:spPr>
        </p:pic>
        <p:pic>
          <p:nvPicPr>
            <p:cNvPr id="24" name="object 16">
              <a:extLst>
                <a:ext uri="{FF2B5EF4-FFF2-40B4-BE49-F238E27FC236}">
                  <a16:creationId xmlns:a16="http://schemas.microsoft.com/office/drawing/2014/main" id="{7A295399-4A6E-401C-A54B-DD8D9BBE8A80}"/>
                </a:ext>
              </a:extLst>
            </p:cNvPr>
            <p:cNvPicPr/>
            <p:nvPr/>
          </p:nvPicPr>
          <p:blipFill>
            <a:blip r:embed="rId6" cstate="print"/>
            <a:stretch>
              <a:fillRect/>
            </a:stretch>
          </p:blipFill>
          <p:spPr>
            <a:xfrm>
              <a:off x="4728091" y="4346793"/>
              <a:ext cx="114389" cy="190648"/>
            </a:xfrm>
            <a:prstGeom prst="rect">
              <a:avLst/>
            </a:prstGeom>
          </p:spPr>
        </p:pic>
        <p:pic>
          <p:nvPicPr>
            <p:cNvPr id="25" name="object 17">
              <a:extLst>
                <a:ext uri="{FF2B5EF4-FFF2-40B4-BE49-F238E27FC236}">
                  <a16:creationId xmlns:a16="http://schemas.microsoft.com/office/drawing/2014/main" id="{79F13827-4C5B-4D32-92CE-DBF8BDF3B3CD}"/>
                </a:ext>
              </a:extLst>
            </p:cNvPr>
            <p:cNvPicPr/>
            <p:nvPr/>
          </p:nvPicPr>
          <p:blipFill>
            <a:blip r:embed="rId6" cstate="print"/>
            <a:stretch>
              <a:fillRect/>
            </a:stretch>
          </p:blipFill>
          <p:spPr>
            <a:xfrm>
              <a:off x="4728091" y="4966402"/>
              <a:ext cx="114389" cy="190648"/>
            </a:xfrm>
            <a:prstGeom prst="rect">
              <a:avLst/>
            </a:prstGeom>
          </p:spPr>
        </p:pic>
      </p:grpSp>
      <p:sp>
        <p:nvSpPr>
          <p:cNvPr id="26" name="object 18">
            <a:extLst>
              <a:ext uri="{FF2B5EF4-FFF2-40B4-BE49-F238E27FC236}">
                <a16:creationId xmlns:a16="http://schemas.microsoft.com/office/drawing/2014/main" id="{9C304ACD-12A3-40B1-89C1-6B95CB99F8B2}"/>
              </a:ext>
            </a:extLst>
          </p:cNvPr>
          <p:cNvSpPr txBox="1"/>
          <p:nvPr/>
        </p:nvSpPr>
        <p:spPr>
          <a:xfrm>
            <a:off x="3709914" y="2335455"/>
            <a:ext cx="1873568" cy="1605952"/>
          </a:xfrm>
          <a:prstGeom prst="rect">
            <a:avLst/>
          </a:prstGeom>
        </p:spPr>
        <p:txBody>
          <a:bodyPr vert="horz" wrap="square" lIns="0" tIns="9525" rIns="0" bIns="0" rtlCol="0">
            <a:spAutoFit/>
          </a:bodyPr>
          <a:lstStyle/>
          <a:p>
            <a:pPr marL="522446" defTabSz="685800">
              <a:spcBef>
                <a:spcPts val="75"/>
              </a:spcBef>
            </a:pPr>
            <a:r>
              <a:rPr sz="1275" b="1" kern="0" spc="-11" dirty="0">
                <a:solidFill>
                  <a:srgbClr val="1F2937"/>
                </a:solidFill>
                <a:latin typeface="微软雅黑"/>
                <a:cs typeface="微软雅黑"/>
              </a:rPr>
              <a:t>能力目标</a:t>
            </a:r>
            <a:endParaRPr sz="1350" kern="0">
              <a:solidFill>
                <a:sysClr val="windowText" lastClr="000000"/>
              </a:solidFill>
              <a:latin typeface="微软雅黑"/>
              <a:cs typeface="微软雅黑"/>
            </a:endParaRPr>
          </a:p>
          <a:p>
            <a:pPr marL="9525" marR="14764" defTabSz="685800">
              <a:lnSpc>
                <a:spcPct val="115799"/>
              </a:lnSpc>
              <a:spcBef>
                <a:spcPts val="1395"/>
              </a:spcBef>
            </a:pPr>
            <a:r>
              <a:rPr sz="938" kern="0" dirty="0">
                <a:solidFill>
                  <a:srgbClr val="4A5462"/>
                </a:solidFill>
                <a:latin typeface="微软雅黑"/>
                <a:cs typeface="微软雅黑"/>
              </a:rPr>
              <a:t>熟练运用Axure</a:t>
            </a:r>
            <a:r>
              <a:rPr sz="938" kern="0" spc="-75" dirty="0">
                <a:solidFill>
                  <a:srgbClr val="4A5462"/>
                </a:solidFill>
                <a:latin typeface="微软雅黑"/>
                <a:cs typeface="微软雅黑"/>
              </a:rPr>
              <a:t> </a:t>
            </a:r>
            <a:r>
              <a:rPr sz="938" kern="0" dirty="0">
                <a:solidFill>
                  <a:srgbClr val="4A5462"/>
                </a:solidFill>
                <a:latin typeface="微软雅黑"/>
                <a:cs typeface="微软雅黑"/>
              </a:rPr>
              <a:t>RP</a:t>
            </a:r>
            <a:r>
              <a:rPr sz="938" kern="0" spc="-8" dirty="0">
                <a:solidFill>
                  <a:srgbClr val="4A5462"/>
                </a:solidFill>
                <a:latin typeface="微软雅黑"/>
                <a:cs typeface="微软雅黑"/>
              </a:rPr>
              <a:t>制作高保真产品交互原型。</a:t>
            </a:r>
            <a:endParaRPr sz="1013" kern="0">
              <a:solidFill>
                <a:sysClr val="windowText" lastClr="000000"/>
              </a:solidFill>
              <a:latin typeface="微软雅黑"/>
              <a:cs typeface="微软雅黑"/>
            </a:endParaRPr>
          </a:p>
          <a:p>
            <a:pPr marL="9525" marR="56198" defTabSz="685800">
              <a:lnSpc>
                <a:spcPct val="111200"/>
              </a:lnSpc>
              <a:spcBef>
                <a:spcPts val="960"/>
              </a:spcBef>
            </a:pPr>
            <a:r>
              <a:rPr sz="938" kern="0" spc="-4" dirty="0">
                <a:solidFill>
                  <a:srgbClr val="4A5462"/>
                </a:solidFill>
                <a:latin typeface="微软雅黑"/>
                <a:cs typeface="微软雅黑"/>
              </a:rPr>
              <a:t>能依据需求设计合理的交互流程</a:t>
            </a:r>
            <a:r>
              <a:rPr sz="938" kern="0" spc="-8" dirty="0">
                <a:solidFill>
                  <a:srgbClr val="4A5462"/>
                </a:solidFill>
                <a:latin typeface="微软雅黑"/>
                <a:cs typeface="微软雅黑"/>
              </a:rPr>
              <a:t>与界面布局。</a:t>
            </a:r>
            <a:endParaRPr sz="1013" kern="0">
              <a:solidFill>
                <a:sysClr val="windowText" lastClr="000000"/>
              </a:solidFill>
              <a:latin typeface="微软雅黑"/>
              <a:cs typeface="微软雅黑"/>
            </a:endParaRPr>
          </a:p>
          <a:p>
            <a:pPr marL="9525" marR="3810" defTabSz="685800">
              <a:lnSpc>
                <a:spcPct val="115799"/>
              </a:lnSpc>
              <a:spcBef>
                <a:spcPts val="900"/>
              </a:spcBef>
            </a:pPr>
            <a:r>
              <a:rPr sz="938" kern="0" dirty="0">
                <a:solidFill>
                  <a:srgbClr val="4A5462"/>
                </a:solidFill>
                <a:latin typeface="微软雅黑"/>
                <a:cs typeface="微软雅黑"/>
              </a:rPr>
              <a:t>借助AIGC</a:t>
            </a:r>
            <a:r>
              <a:rPr sz="938" kern="0" spc="-4" dirty="0">
                <a:solidFill>
                  <a:srgbClr val="4A5462"/>
                </a:solidFill>
                <a:latin typeface="微软雅黑"/>
                <a:cs typeface="微软雅黑"/>
              </a:rPr>
              <a:t>工具优化设计流程，快</a:t>
            </a:r>
            <a:r>
              <a:rPr sz="938" kern="0" spc="-8" dirty="0">
                <a:solidFill>
                  <a:srgbClr val="4A5462"/>
                </a:solidFill>
                <a:latin typeface="微软雅黑"/>
                <a:cs typeface="微软雅黑"/>
              </a:rPr>
              <a:t>速生成原型方案。</a:t>
            </a:r>
            <a:endParaRPr sz="1013" kern="0">
              <a:solidFill>
                <a:sysClr val="windowText" lastClr="000000"/>
              </a:solidFill>
              <a:latin typeface="微软雅黑"/>
              <a:cs typeface="微软雅黑"/>
            </a:endParaRPr>
          </a:p>
        </p:txBody>
      </p:sp>
      <p:grpSp>
        <p:nvGrpSpPr>
          <p:cNvPr id="27" name="object 19">
            <a:extLst>
              <a:ext uri="{FF2B5EF4-FFF2-40B4-BE49-F238E27FC236}">
                <a16:creationId xmlns:a16="http://schemas.microsoft.com/office/drawing/2014/main" id="{FAF18E27-4935-4BA4-AF4B-609F7AC4C82D}"/>
              </a:ext>
            </a:extLst>
          </p:cNvPr>
          <p:cNvGrpSpPr/>
          <p:nvPr/>
        </p:nvGrpSpPr>
        <p:grpSpPr>
          <a:xfrm>
            <a:off x="6062633" y="1315477"/>
            <a:ext cx="2516981" cy="3260408"/>
            <a:chOff x="8083510" y="1753969"/>
            <a:chExt cx="3355975" cy="4347210"/>
          </a:xfrm>
        </p:grpSpPr>
        <p:sp>
          <p:nvSpPr>
            <p:cNvPr id="28" name="object 20">
              <a:extLst>
                <a:ext uri="{FF2B5EF4-FFF2-40B4-BE49-F238E27FC236}">
                  <a16:creationId xmlns:a16="http://schemas.microsoft.com/office/drawing/2014/main" id="{57ACD152-DF79-419D-A56C-A6181488BA68}"/>
                </a:ext>
              </a:extLst>
            </p:cNvPr>
            <p:cNvSpPr/>
            <p:nvPr/>
          </p:nvSpPr>
          <p:spPr>
            <a:xfrm>
              <a:off x="8083510" y="1792099"/>
              <a:ext cx="3355975" cy="4309110"/>
            </a:xfrm>
            <a:custGeom>
              <a:avLst/>
              <a:gdLst/>
              <a:ahLst/>
              <a:cxnLst/>
              <a:rect l="l" t="t" r="r" b="b"/>
              <a:pathLst>
                <a:path w="3355975" h="4309110">
                  <a:moveTo>
                    <a:pt x="3248541" y="4308663"/>
                  </a:moveTo>
                  <a:lnTo>
                    <a:pt x="106878" y="4308663"/>
                  </a:lnTo>
                  <a:lnTo>
                    <a:pt x="99439" y="4307930"/>
                  </a:lnTo>
                  <a:lnTo>
                    <a:pt x="57083" y="4293557"/>
                  </a:lnTo>
                  <a:lnTo>
                    <a:pt x="23450" y="4264070"/>
                  </a:lnTo>
                  <a:lnTo>
                    <a:pt x="3663" y="4223956"/>
                  </a:lnTo>
                  <a:lnTo>
                    <a:pt x="0" y="4201785"/>
                  </a:lnTo>
                  <a:lnTo>
                    <a:pt x="0" y="4194274"/>
                  </a:lnTo>
                  <a:lnTo>
                    <a:pt x="0" y="71252"/>
                  </a:lnTo>
                  <a:lnTo>
                    <a:pt x="23450" y="29728"/>
                  </a:lnTo>
                  <a:lnTo>
                    <a:pt x="57083" y="10070"/>
                  </a:lnTo>
                  <a:lnTo>
                    <a:pt x="99439" y="488"/>
                  </a:lnTo>
                  <a:lnTo>
                    <a:pt x="106878" y="0"/>
                  </a:lnTo>
                  <a:lnTo>
                    <a:pt x="3248541" y="0"/>
                  </a:lnTo>
                  <a:lnTo>
                    <a:pt x="3291743" y="7721"/>
                  </a:lnTo>
                  <a:lnTo>
                    <a:pt x="3327226" y="25876"/>
                  </a:lnTo>
                  <a:lnTo>
                    <a:pt x="3351755" y="56470"/>
                  </a:lnTo>
                  <a:lnTo>
                    <a:pt x="3355419" y="71252"/>
                  </a:lnTo>
                  <a:lnTo>
                    <a:pt x="3355419" y="4201785"/>
                  </a:lnTo>
                  <a:lnTo>
                    <a:pt x="3343837" y="4244987"/>
                  </a:lnTo>
                  <a:lnTo>
                    <a:pt x="3316604" y="4280470"/>
                  </a:lnTo>
                  <a:lnTo>
                    <a:pt x="3277865" y="4302830"/>
                  </a:lnTo>
                  <a:lnTo>
                    <a:pt x="3255979" y="4307930"/>
                  </a:lnTo>
                  <a:lnTo>
                    <a:pt x="3248541" y="4308663"/>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29" name="object 21">
              <a:extLst>
                <a:ext uri="{FF2B5EF4-FFF2-40B4-BE49-F238E27FC236}">
                  <a16:creationId xmlns:a16="http://schemas.microsoft.com/office/drawing/2014/main" id="{E7E1B6C5-F0F7-42A0-BA35-D9CC2740075F}"/>
                </a:ext>
              </a:extLst>
            </p:cNvPr>
            <p:cNvSpPr/>
            <p:nvPr/>
          </p:nvSpPr>
          <p:spPr>
            <a:xfrm>
              <a:off x="8083776" y="1753969"/>
              <a:ext cx="3355340" cy="109220"/>
            </a:xfrm>
            <a:custGeom>
              <a:avLst/>
              <a:gdLst/>
              <a:ahLst/>
              <a:cxnLst/>
              <a:rect l="l" t="t" r="r" b="b"/>
              <a:pathLst>
                <a:path w="3355340" h="109219">
                  <a:moveTo>
                    <a:pt x="0" y="108888"/>
                  </a:moveTo>
                  <a:lnTo>
                    <a:pt x="8440" y="70614"/>
                  </a:lnTo>
                  <a:lnTo>
                    <a:pt x="33237" y="33503"/>
                  </a:lnTo>
                  <a:lnTo>
                    <a:pt x="70347" y="8707"/>
                  </a:lnTo>
                  <a:lnTo>
                    <a:pt x="114123" y="0"/>
                  </a:lnTo>
                  <a:lnTo>
                    <a:pt x="3240765" y="0"/>
                  </a:lnTo>
                  <a:lnTo>
                    <a:pt x="3284537" y="8707"/>
                  </a:lnTo>
                  <a:lnTo>
                    <a:pt x="3321649" y="33503"/>
                  </a:lnTo>
                  <a:lnTo>
                    <a:pt x="3346445" y="70614"/>
                  </a:lnTo>
                  <a:lnTo>
                    <a:pt x="3348470" y="76259"/>
                  </a:lnTo>
                  <a:lnTo>
                    <a:pt x="114123" y="76259"/>
                  </a:lnTo>
                  <a:lnTo>
                    <a:pt x="102854" y="76440"/>
                  </a:lnTo>
                  <a:lnTo>
                    <a:pt x="60145" y="80766"/>
                  </a:lnTo>
                  <a:lnTo>
                    <a:pt x="18993" y="93201"/>
                  </a:lnTo>
                  <a:lnTo>
                    <a:pt x="2635" y="104468"/>
                  </a:lnTo>
                  <a:lnTo>
                    <a:pt x="0" y="108888"/>
                  </a:lnTo>
                  <a:close/>
                </a:path>
                <a:path w="3355340" h="109219">
                  <a:moveTo>
                    <a:pt x="3354888" y="108888"/>
                  </a:moveTo>
                  <a:lnTo>
                    <a:pt x="3321649" y="87427"/>
                  </a:lnTo>
                  <a:lnTo>
                    <a:pt x="3273919" y="77892"/>
                  </a:lnTo>
                  <a:lnTo>
                    <a:pt x="3240765" y="76259"/>
                  </a:lnTo>
                  <a:lnTo>
                    <a:pt x="3348470" y="76259"/>
                  </a:lnTo>
                  <a:lnTo>
                    <a:pt x="3350255" y="81233"/>
                  </a:lnTo>
                  <a:lnTo>
                    <a:pt x="3352976" y="92068"/>
                  </a:lnTo>
                  <a:lnTo>
                    <a:pt x="3354609" y="103120"/>
                  </a:lnTo>
                  <a:lnTo>
                    <a:pt x="3354888" y="108888"/>
                  </a:lnTo>
                  <a:close/>
                </a:path>
              </a:pathLst>
            </a:custGeom>
            <a:solidFill>
              <a:srgbClr val="13B8A6"/>
            </a:solidFill>
          </p:spPr>
          <p:txBody>
            <a:bodyPr wrap="square" lIns="0" tIns="0" rIns="0" bIns="0" rtlCol="0"/>
            <a:lstStyle/>
            <a:p>
              <a:pPr defTabSz="685800"/>
              <a:endParaRPr sz="1350" kern="0">
                <a:solidFill>
                  <a:sysClr val="windowText" lastClr="000000"/>
                </a:solidFill>
              </a:endParaRPr>
            </a:p>
          </p:txBody>
        </p:sp>
        <p:sp>
          <p:nvSpPr>
            <p:cNvPr id="30" name="object 22">
              <a:extLst>
                <a:ext uri="{FF2B5EF4-FFF2-40B4-BE49-F238E27FC236}">
                  <a16:creationId xmlns:a16="http://schemas.microsoft.com/office/drawing/2014/main" id="{565AB094-02B0-4C7B-8499-B07E9C47F22E}"/>
                </a:ext>
              </a:extLst>
            </p:cNvPr>
            <p:cNvSpPr/>
            <p:nvPr/>
          </p:nvSpPr>
          <p:spPr>
            <a:xfrm>
              <a:off x="9379922" y="2135267"/>
              <a:ext cx="762635" cy="762635"/>
            </a:xfrm>
            <a:custGeom>
              <a:avLst/>
              <a:gdLst/>
              <a:ahLst/>
              <a:cxnLst/>
              <a:rect l="l" t="t" r="r" b="b"/>
              <a:pathLst>
                <a:path w="762634" h="762635">
                  <a:moveTo>
                    <a:pt x="381297" y="762595"/>
                  </a:moveTo>
                  <a:lnTo>
                    <a:pt x="334620" y="759727"/>
                  </a:lnTo>
                  <a:lnTo>
                    <a:pt x="288649" y="751168"/>
                  </a:lnTo>
                  <a:lnTo>
                    <a:pt x="244072" y="737046"/>
                  </a:lnTo>
                  <a:lnTo>
                    <a:pt x="201555" y="717572"/>
                  </a:lnTo>
                  <a:lnTo>
                    <a:pt x="161740" y="693039"/>
                  </a:lnTo>
                  <a:lnTo>
                    <a:pt x="125233" y="663820"/>
                  </a:lnTo>
                  <a:lnTo>
                    <a:pt x="92577" y="630353"/>
                  </a:lnTo>
                  <a:lnTo>
                    <a:pt x="64260" y="593135"/>
                  </a:lnTo>
                  <a:lnTo>
                    <a:pt x="40711" y="552730"/>
                  </a:lnTo>
                  <a:lnTo>
                    <a:pt x="22288" y="509753"/>
                  </a:lnTo>
                  <a:lnTo>
                    <a:pt x="9264" y="464843"/>
                  </a:lnTo>
                  <a:lnTo>
                    <a:pt x="1836" y="418671"/>
                  </a:lnTo>
                  <a:lnTo>
                    <a:pt x="0" y="381297"/>
                  </a:lnTo>
                  <a:lnTo>
                    <a:pt x="114" y="371937"/>
                  </a:lnTo>
                  <a:lnTo>
                    <a:pt x="4126" y="325349"/>
                  </a:lnTo>
                  <a:lnTo>
                    <a:pt x="13810" y="279603"/>
                  </a:lnTo>
                  <a:lnTo>
                    <a:pt x="29024" y="235381"/>
                  </a:lnTo>
                  <a:lnTo>
                    <a:pt x="49536" y="193354"/>
                  </a:lnTo>
                  <a:lnTo>
                    <a:pt x="75036" y="154158"/>
                  </a:lnTo>
                  <a:lnTo>
                    <a:pt x="105141" y="118379"/>
                  </a:lnTo>
                  <a:lnTo>
                    <a:pt x="139404" y="86550"/>
                  </a:lnTo>
                  <a:lnTo>
                    <a:pt x="177306" y="59155"/>
                  </a:lnTo>
                  <a:lnTo>
                    <a:pt x="218271" y="36608"/>
                  </a:lnTo>
                  <a:lnTo>
                    <a:pt x="261688" y="19245"/>
                  </a:lnTo>
                  <a:lnTo>
                    <a:pt x="306910" y="7326"/>
                  </a:lnTo>
                  <a:lnTo>
                    <a:pt x="353250" y="1032"/>
                  </a:lnTo>
                  <a:lnTo>
                    <a:pt x="381297" y="0"/>
                  </a:lnTo>
                  <a:lnTo>
                    <a:pt x="390657" y="114"/>
                  </a:lnTo>
                  <a:lnTo>
                    <a:pt x="437245" y="4126"/>
                  </a:lnTo>
                  <a:lnTo>
                    <a:pt x="482991" y="13811"/>
                  </a:lnTo>
                  <a:lnTo>
                    <a:pt x="527213" y="29024"/>
                  </a:lnTo>
                  <a:lnTo>
                    <a:pt x="569241" y="49536"/>
                  </a:lnTo>
                  <a:lnTo>
                    <a:pt x="608436" y="75036"/>
                  </a:lnTo>
                  <a:lnTo>
                    <a:pt x="644215" y="105141"/>
                  </a:lnTo>
                  <a:lnTo>
                    <a:pt x="676044" y="139404"/>
                  </a:lnTo>
                  <a:lnTo>
                    <a:pt x="703439" y="177306"/>
                  </a:lnTo>
                  <a:lnTo>
                    <a:pt x="725986" y="218271"/>
                  </a:lnTo>
                  <a:lnTo>
                    <a:pt x="743349" y="261688"/>
                  </a:lnTo>
                  <a:lnTo>
                    <a:pt x="755268" y="306910"/>
                  </a:lnTo>
                  <a:lnTo>
                    <a:pt x="761562" y="353250"/>
                  </a:lnTo>
                  <a:lnTo>
                    <a:pt x="762595" y="381297"/>
                  </a:lnTo>
                  <a:lnTo>
                    <a:pt x="762480" y="390658"/>
                  </a:lnTo>
                  <a:lnTo>
                    <a:pt x="758468" y="437245"/>
                  </a:lnTo>
                  <a:lnTo>
                    <a:pt x="748783" y="482991"/>
                  </a:lnTo>
                  <a:lnTo>
                    <a:pt x="733570" y="527213"/>
                  </a:lnTo>
                  <a:lnTo>
                    <a:pt x="713058" y="569241"/>
                  </a:lnTo>
                  <a:lnTo>
                    <a:pt x="687558" y="608436"/>
                  </a:lnTo>
                  <a:lnTo>
                    <a:pt x="657453" y="644215"/>
                  </a:lnTo>
                  <a:lnTo>
                    <a:pt x="623190" y="676044"/>
                  </a:lnTo>
                  <a:lnTo>
                    <a:pt x="585288" y="703439"/>
                  </a:lnTo>
                  <a:lnTo>
                    <a:pt x="544323" y="725986"/>
                  </a:lnTo>
                  <a:lnTo>
                    <a:pt x="500906" y="743349"/>
                  </a:lnTo>
                  <a:lnTo>
                    <a:pt x="455684" y="755268"/>
                  </a:lnTo>
                  <a:lnTo>
                    <a:pt x="409344" y="761562"/>
                  </a:lnTo>
                  <a:lnTo>
                    <a:pt x="381297" y="762595"/>
                  </a:lnTo>
                  <a:close/>
                </a:path>
              </a:pathLst>
            </a:custGeom>
            <a:solidFill>
              <a:srgbClr val="F0FDFA"/>
            </a:solidFill>
          </p:spPr>
          <p:txBody>
            <a:bodyPr wrap="square" lIns="0" tIns="0" rIns="0" bIns="0" rtlCol="0"/>
            <a:lstStyle/>
            <a:p>
              <a:pPr defTabSz="685800"/>
              <a:endParaRPr sz="1350" kern="0">
                <a:solidFill>
                  <a:sysClr val="windowText" lastClr="000000"/>
                </a:solidFill>
              </a:endParaRPr>
            </a:p>
          </p:txBody>
        </p:sp>
        <p:pic>
          <p:nvPicPr>
            <p:cNvPr id="31" name="object 23">
              <a:extLst>
                <a:ext uri="{FF2B5EF4-FFF2-40B4-BE49-F238E27FC236}">
                  <a16:creationId xmlns:a16="http://schemas.microsoft.com/office/drawing/2014/main" id="{AF164E0D-B729-416B-841E-468194C7783D}"/>
                </a:ext>
              </a:extLst>
            </p:cNvPr>
            <p:cNvPicPr/>
            <p:nvPr/>
          </p:nvPicPr>
          <p:blipFill>
            <a:blip r:embed="rId7" cstate="print"/>
            <a:stretch>
              <a:fillRect/>
            </a:stretch>
          </p:blipFill>
          <p:spPr>
            <a:xfrm>
              <a:off x="9580103" y="2344980"/>
              <a:ext cx="362232" cy="343167"/>
            </a:xfrm>
            <a:prstGeom prst="rect">
              <a:avLst/>
            </a:prstGeom>
          </p:spPr>
        </p:pic>
        <p:pic>
          <p:nvPicPr>
            <p:cNvPr id="32" name="object 24">
              <a:extLst>
                <a:ext uri="{FF2B5EF4-FFF2-40B4-BE49-F238E27FC236}">
                  <a16:creationId xmlns:a16="http://schemas.microsoft.com/office/drawing/2014/main" id="{349F1CA8-8EB5-4F4E-B854-818302503511}"/>
                </a:ext>
              </a:extLst>
            </p:cNvPr>
            <p:cNvPicPr/>
            <p:nvPr/>
          </p:nvPicPr>
          <p:blipFill>
            <a:blip r:embed="rId8" cstate="print"/>
            <a:stretch>
              <a:fillRect/>
            </a:stretch>
          </p:blipFill>
          <p:spPr>
            <a:xfrm>
              <a:off x="8388548" y="3717652"/>
              <a:ext cx="114389" cy="190648"/>
            </a:xfrm>
            <a:prstGeom prst="rect">
              <a:avLst/>
            </a:prstGeom>
          </p:spPr>
        </p:pic>
        <p:pic>
          <p:nvPicPr>
            <p:cNvPr id="33" name="object 25">
              <a:extLst>
                <a:ext uri="{FF2B5EF4-FFF2-40B4-BE49-F238E27FC236}">
                  <a16:creationId xmlns:a16="http://schemas.microsoft.com/office/drawing/2014/main" id="{42AFC4DD-6B63-43F1-BF64-437DD7C6F937}"/>
                </a:ext>
              </a:extLst>
            </p:cNvPr>
            <p:cNvPicPr/>
            <p:nvPr/>
          </p:nvPicPr>
          <p:blipFill>
            <a:blip r:embed="rId8" cstate="print"/>
            <a:stretch>
              <a:fillRect/>
            </a:stretch>
          </p:blipFill>
          <p:spPr>
            <a:xfrm>
              <a:off x="8388548" y="4346793"/>
              <a:ext cx="114389" cy="190648"/>
            </a:xfrm>
            <a:prstGeom prst="rect">
              <a:avLst/>
            </a:prstGeom>
          </p:spPr>
        </p:pic>
        <p:pic>
          <p:nvPicPr>
            <p:cNvPr id="34" name="object 26">
              <a:extLst>
                <a:ext uri="{FF2B5EF4-FFF2-40B4-BE49-F238E27FC236}">
                  <a16:creationId xmlns:a16="http://schemas.microsoft.com/office/drawing/2014/main" id="{44EF22F4-3617-49C1-8AEC-B6B44018DDA7}"/>
                </a:ext>
              </a:extLst>
            </p:cNvPr>
            <p:cNvPicPr/>
            <p:nvPr/>
          </p:nvPicPr>
          <p:blipFill>
            <a:blip r:embed="rId8" cstate="print"/>
            <a:stretch>
              <a:fillRect/>
            </a:stretch>
          </p:blipFill>
          <p:spPr>
            <a:xfrm>
              <a:off x="8388548" y="4966402"/>
              <a:ext cx="114389" cy="190648"/>
            </a:xfrm>
            <a:prstGeom prst="rect">
              <a:avLst/>
            </a:prstGeom>
          </p:spPr>
        </p:pic>
      </p:grpSp>
      <p:sp>
        <p:nvSpPr>
          <p:cNvPr id="35" name="object 27">
            <a:extLst>
              <a:ext uri="{FF2B5EF4-FFF2-40B4-BE49-F238E27FC236}">
                <a16:creationId xmlns:a16="http://schemas.microsoft.com/office/drawing/2014/main" id="{69821519-4464-4F54-B997-3DB5C414DC08}"/>
              </a:ext>
            </a:extLst>
          </p:cNvPr>
          <p:cNvSpPr txBox="1"/>
          <p:nvPr/>
        </p:nvSpPr>
        <p:spPr>
          <a:xfrm>
            <a:off x="6455259" y="2335455"/>
            <a:ext cx="1820704" cy="1605952"/>
          </a:xfrm>
          <a:prstGeom prst="rect">
            <a:avLst/>
          </a:prstGeom>
        </p:spPr>
        <p:txBody>
          <a:bodyPr vert="horz" wrap="square" lIns="0" tIns="9525" rIns="0" bIns="0" rtlCol="0">
            <a:spAutoFit/>
          </a:bodyPr>
          <a:lstStyle/>
          <a:p>
            <a:pPr marL="522446" defTabSz="685800">
              <a:spcBef>
                <a:spcPts val="75"/>
              </a:spcBef>
            </a:pPr>
            <a:r>
              <a:rPr sz="1275" b="1" kern="0" spc="-11" dirty="0">
                <a:solidFill>
                  <a:srgbClr val="1F2937"/>
                </a:solidFill>
                <a:latin typeface="微软雅黑"/>
                <a:cs typeface="微软雅黑"/>
              </a:rPr>
              <a:t>素质目标</a:t>
            </a:r>
            <a:endParaRPr sz="1350" kern="0">
              <a:solidFill>
                <a:sysClr val="windowText" lastClr="000000"/>
              </a:solidFill>
              <a:latin typeface="微软雅黑"/>
              <a:cs typeface="微软雅黑"/>
            </a:endParaRPr>
          </a:p>
          <a:p>
            <a:pPr marL="9525" marR="3810" defTabSz="685800">
              <a:lnSpc>
                <a:spcPct val="115799"/>
              </a:lnSpc>
              <a:spcBef>
                <a:spcPts val="1395"/>
              </a:spcBef>
            </a:pPr>
            <a:r>
              <a:rPr sz="938" kern="0" spc="-4" dirty="0">
                <a:solidFill>
                  <a:srgbClr val="4A5462"/>
                </a:solidFill>
                <a:latin typeface="微软雅黑"/>
                <a:cs typeface="微软雅黑"/>
              </a:rPr>
              <a:t>提升分析与解决问题的能力，强</a:t>
            </a:r>
            <a:r>
              <a:rPr sz="938" kern="0" spc="-8" dirty="0">
                <a:solidFill>
                  <a:srgbClr val="4A5462"/>
                </a:solidFill>
                <a:latin typeface="微软雅黑"/>
                <a:cs typeface="微软雅黑"/>
              </a:rPr>
              <a:t>化用户体验思维。</a:t>
            </a:r>
            <a:endParaRPr sz="1013" kern="0">
              <a:solidFill>
                <a:sysClr val="windowText" lastClr="000000"/>
              </a:solidFill>
              <a:latin typeface="微软雅黑"/>
              <a:cs typeface="微软雅黑"/>
            </a:endParaRPr>
          </a:p>
          <a:p>
            <a:pPr marL="9525" marR="3810" defTabSz="685800">
              <a:lnSpc>
                <a:spcPct val="111200"/>
              </a:lnSpc>
              <a:spcBef>
                <a:spcPts val="960"/>
              </a:spcBef>
            </a:pPr>
            <a:r>
              <a:rPr sz="938" kern="0" spc="-4" dirty="0">
                <a:solidFill>
                  <a:srgbClr val="4A5462"/>
                </a:solidFill>
                <a:latin typeface="微软雅黑"/>
                <a:cs typeface="微软雅黑"/>
              </a:rPr>
              <a:t>锻炼动手实践与团队协作能力，</a:t>
            </a:r>
            <a:r>
              <a:rPr sz="938" kern="0" spc="-8" dirty="0">
                <a:solidFill>
                  <a:srgbClr val="4A5462"/>
                </a:solidFill>
                <a:latin typeface="微软雅黑"/>
                <a:cs typeface="微软雅黑"/>
              </a:rPr>
              <a:t>解决实际设计问题。</a:t>
            </a:r>
            <a:endParaRPr sz="1013" kern="0">
              <a:solidFill>
                <a:sysClr val="windowText" lastClr="000000"/>
              </a:solidFill>
              <a:latin typeface="微软雅黑"/>
              <a:cs typeface="微软雅黑"/>
            </a:endParaRPr>
          </a:p>
          <a:p>
            <a:pPr marL="9525" marR="3810" defTabSz="685800">
              <a:lnSpc>
                <a:spcPct val="115799"/>
              </a:lnSpc>
              <a:spcBef>
                <a:spcPts val="900"/>
              </a:spcBef>
            </a:pPr>
            <a:r>
              <a:rPr sz="938" kern="0" spc="-4" dirty="0">
                <a:solidFill>
                  <a:srgbClr val="4A5462"/>
                </a:solidFill>
                <a:latin typeface="微软雅黑"/>
                <a:cs typeface="微软雅黑"/>
              </a:rPr>
              <a:t>培养社会责任感，致力于用专业</a:t>
            </a:r>
            <a:r>
              <a:rPr sz="938" kern="0" spc="-8" dirty="0">
                <a:solidFill>
                  <a:srgbClr val="4A5462"/>
                </a:solidFill>
                <a:latin typeface="微软雅黑"/>
                <a:cs typeface="微软雅黑"/>
              </a:rPr>
              <a:t>知识服务社会。</a:t>
            </a:r>
            <a:endParaRPr sz="1013" kern="0">
              <a:solidFill>
                <a:sysClr val="windowText" lastClr="000000"/>
              </a:solidFill>
              <a:latin typeface="微软雅黑"/>
              <a:cs typeface="微软雅黑"/>
            </a:endParaRPr>
          </a:p>
        </p:txBody>
      </p:sp>
    </p:spTree>
    <p:extLst>
      <p:ext uri="{BB962C8B-B14F-4D97-AF65-F5344CB8AC3E}">
        <p14:creationId xmlns:p14="http://schemas.microsoft.com/office/powerpoint/2010/main" val="2866897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项目导入：淘宝交互设计案例</a:t>
            </a:r>
          </a:p>
        </p:txBody>
      </p:sp>
      <p:grpSp>
        <p:nvGrpSpPr>
          <p:cNvPr id="6" name="object 6">
            <a:extLst>
              <a:ext uri="{FF2B5EF4-FFF2-40B4-BE49-F238E27FC236}">
                <a16:creationId xmlns:a16="http://schemas.microsoft.com/office/drawing/2014/main" id="{CA61B449-E651-45AE-9AA6-EC3D63FE6D43}"/>
              </a:ext>
            </a:extLst>
          </p:cNvPr>
          <p:cNvGrpSpPr/>
          <p:nvPr/>
        </p:nvGrpSpPr>
        <p:grpSpPr>
          <a:xfrm>
            <a:off x="411479" y="1072400"/>
            <a:ext cx="2759393" cy="3863340"/>
            <a:chOff x="548639" y="1429866"/>
            <a:chExt cx="3679190" cy="5151120"/>
          </a:xfrm>
        </p:grpSpPr>
        <p:sp>
          <p:nvSpPr>
            <p:cNvPr id="7" name="object 7">
              <a:extLst>
                <a:ext uri="{FF2B5EF4-FFF2-40B4-BE49-F238E27FC236}">
                  <a16:creationId xmlns:a16="http://schemas.microsoft.com/office/drawing/2014/main" id="{9F992C16-F90E-458F-8622-7FE8F2B46DC5}"/>
                </a:ext>
              </a:extLst>
            </p:cNvPr>
            <p:cNvSpPr/>
            <p:nvPr/>
          </p:nvSpPr>
          <p:spPr>
            <a:xfrm>
              <a:off x="1096230" y="1467995"/>
              <a:ext cx="2593340" cy="4690110"/>
            </a:xfrm>
            <a:custGeom>
              <a:avLst/>
              <a:gdLst/>
              <a:ahLst/>
              <a:cxnLst/>
              <a:rect l="l" t="t" r="r" b="b"/>
              <a:pathLst>
                <a:path w="2593340" h="4690110">
                  <a:moveTo>
                    <a:pt x="2249656" y="4689961"/>
                  </a:moveTo>
                  <a:lnTo>
                    <a:pt x="343167" y="4689961"/>
                  </a:lnTo>
                  <a:lnTo>
                    <a:pt x="334743" y="4689858"/>
                  </a:lnTo>
                  <a:lnTo>
                    <a:pt x="292814" y="4686247"/>
                  </a:lnTo>
                  <a:lnTo>
                    <a:pt x="251643" y="4677530"/>
                  </a:lnTo>
                  <a:lnTo>
                    <a:pt x="211843" y="4663838"/>
                  </a:lnTo>
                  <a:lnTo>
                    <a:pt x="174018" y="4645378"/>
                  </a:lnTo>
                  <a:lnTo>
                    <a:pt x="138742" y="4622428"/>
                  </a:lnTo>
                  <a:lnTo>
                    <a:pt x="106541" y="4595333"/>
                  </a:lnTo>
                  <a:lnTo>
                    <a:pt x="77895" y="4564497"/>
                  </a:lnTo>
                  <a:lnTo>
                    <a:pt x="53239" y="4530384"/>
                  </a:lnTo>
                  <a:lnTo>
                    <a:pt x="32947" y="4493516"/>
                  </a:lnTo>
                  <a:lnTo>
                    <a:pt x="17320" y="4454441"/>
                  </a:lnTo>
                  <a:lnTo>
                    <a:pt x="6593" y="4413741"/>
                  </a:lnTo>
                  <a:lnTo>
                    <a:pt x="929" y="4372036"/>
                  </a:lnTo>
                  <a:lnTo>
                    <a:pt x="0" y="4346793"/>
                  </a:lnTo>
                  <a:lnTo>
                    <a:pt x="0" y="343167"/>
                  </a:lnTo>
                  <a:lnTo>
                    <a:pt x="2580" y="301157"/>
                  </a:lnTo>
                  <a:lnTo>
                    <a:pt x="10284" y="259784"/>
                  </a:lnTo>
                  <a:lnTo>
                    <a:pt x="22993" y="219665"/>
                  </a:lnTo>
                  <a:lnTo>
                    <a:pt x="40520" y="181399"/>
                  </a:lnTo>
                  <a:lnTo>
                    <a:pt x="62600" y="145566"/>
                  </a:lnTo>
                  <a:lnTo>
                    <a:pt x="88897" y="112710"/>
                  </a:lnTo>
                  <a:lnTo>
                    <a:pt x="119017" y="83319"/>
                  </a:lnTo>
                  <a:lnTo>
                    <a:pt x="152513" y="57834"/>
                  </a:lnTo>
                  <a:lnTo>
                    <a:pt x="188877" y="36640"/>
                  </a:lnTo>
                  <a:lnTo>
                    <a:pt x="227557" y="20059"/>
                  </a:lnTo>
                  <a:lnTo>
                    <a:pt x="267976" y="8338"/>
                  </a:lnTo>
                  <a:lnTo>
                    <a:pt x="309531" y="1652"/>
                  </a:lnTo>
                  <a:lnTo>
                    <a:pt x="343167" y="0"/>
                  </a:lnTo>
                  <a:lnTo>
                    <a:pt x="2249656" y="0"/>
                  </a:lnTo>
                  <a:lnTo>
                    <a:pt x="2291666" y="2580"/>
                  </a:lnTo>
                  <a:lnTo>
                    <a:pt x="2333039" y="10284"/>
                  </a:lnTo>
                  <a:lnTo>
                    <a:pt x="2373158" y="22993"/>
                  </a:lnTo>
                  <a:lnTo>
                    <a:pt x="2411424" y="40520"/>
                  </a:lnTo>
                  <a:lnTo>
                    <a:pt x="2447257" y="62600"/>
                  </a:lnTo>
                  <a:lnTo>
                    <a:pt x="2480113" y="88897"/>
                  </a:lnTo>
                  <a:lnTo>
                    <a:pt x="2509504" y="119017"/>
                  </a:lnTo>
                  <a:lnTo>
                    <a:pt x="2534989" y="152514"/>
                  </a:lnTo>
                  <a:lnTo>
                    <a:pt x="2556183" y="188877"/>
                  </a:lnTo>
                  <a:lnTo>
                    <a:pt x="2572764" y="227558"/>
                  </a:lnTo>
                  <a:lnTo>
                    <a:pt x="2584485" y="267976"/>
                  </a:lnTo>
                  <a:lnTo>
                    <a:pt x="2591171" y="309531"/>
                  </a:lnTo>
                  <a:lnTo>
                    <a:pt x="2592824" y="343167"/>
                  </a:lnTo>
                  <a:lnTo>
                    <a:pt x="2592824" y="4346793"/>
                  </a:lnTo>
                  <a:lnTo>
                    <a:pt x="2590243" y="4388803"/>
                  </a:lnTo>
                  <a:lnTo>
                    <a:pt x="2582540" y="4430176"/>
                  </a:lnTo>
                  <a:lnTo>
                    <a:pt x="2569830" y="4470295"/>
                  </a:lnTo>
                  <a:lnTo>
                    <a:pt x="2552303" y="4508561"/>
                  </a:lnTo>
                  <a:lnTo>
                    <a:pt x="2530223" y="4544394"/>
                  </a:lnTo>
                  <a:lnTo>
                    <a:pt x="2503927" y="4577251"/>
                  </a:lnTo>
                  <a:lnTo>
                    <a:pt x="2473806" y="4606641"/>
                  </a:lnTo>
                  <a:lnTo>
                    <a:pt x="2440310" y="4632126"/>
                  </a:lnTo>
                  <a:lnTo>
                    <a:pt x="2403946" y="4653320"/>
                  </a:lnTo>
                  <a:lnTo>
                    <a:pt x="2365266" y="4669901"/>
                  </a:lnTo>
                  <a:lnTo>
                    <a:pt x="2324847" y="4681622"/>
                  </a:lnTo>
                  <a:lnTo>
                    <a:pt x="2283292" y="4688309"/>
                  </a:lnTo>
                  <a:lnTo>
                    <a:pt x="2249656" y="4689961"/>
                  </a:lnTo>
                  <a:close/>
                </a:path>
              </a:pathLst>
            </a:custGeom>
            <a:solidFill>
              <a:srgbClr val="111726"/>
            </a:solidFill>
          </p:spPr>
          <p:txBody>
            <a:bodyPr wrap="square" lIns="0" tIns="0" rIns="0" bIns="0" rtlCol="0"/>
            <a:lstStyle/>
            <a:p>
              <a:pPr defTabSz="685800"/>
              <a:endParaRPr sz="1350" kern="0">
                <a:solidFill>
                  <a:sysClr val="windowText" lastClr="000000"/>
                </a:solidFill>
              </a:endParaRPr>
            </a:p>
          </p:txBody>
        </p:sp>
        <p:sp>
          <p:nvSpPr>
            <p:cNvPr id="12" name="object 8">
              <a:extLst>
                <a:ext uri="{FF2B5EF4-FFF2-40B4-BE49-F238E27FC236}">
                  <a16:creationId xmlns:a16="http://schemas.microsoft.com/office/drawing/2014/main" id="{CD311492-53ED-4A36-A010-2B40F06EEA21}"/>
                </a:ext>
              </a:extLst>
            </p:cNvPr>
            <p:cNvSpPr/>
            <p:nvPr/>
          </p:nvSpPr>
          <p:spPr>
            <a:xfrm>
              <a:off x="1096230" y="1467995"/>
              <a:ext cx="2593340" cy="4690110"/>
            </a:xfrm>
            <a:custGeom>
              <a:avLst/>
              <a:gdLst/>
              <a:ahLst/>
              <a:cxnLst/>
              <a:rect l="l" t="t" r="r" b="b"/>
              <a:pathLst>
                <a:path w="2593340" h="4690110">
                  <a:moveTo>
                    <a:pt x="0" y="4346793"/>
                  </a:moveTo>
                  <a:lnTo>
                    <a:pt x="0" y="343167"/>
                  </a:lnTo>
                  <a:lnTo>
                    <a:pt x="103" y="334743"/>
                  </a:lnTo>
                  <a:lnTo>
                    <a:pt x="3714" y="292814"/>
                  </a:lnTo>
                  <a:lnTo>
                    <a:pt x="12430" y="251643"/>
                  </a:lnTo>
                  <a:lnTo>
                    <a:pt x="26122" y="211843"/>
                  </a:lnTo>
                  <a:lnTo>
                    <a:pt x="44583" y="174018"/>
                  </a:lnTo>
                  <a:lnTo>
                    <a:pt x="67532" y="138742"/>
                  </a:lnTo>
                  <a:lnTo>
                    <a:pt x="94627" y="106541"/>
                  </a:lnTo>
                  <a:lnTo>
                    <a:pt x="125464" y="77895"/>
                  </a:lnTo>
                  <a:lnTo>
                    <a:pt x="159575" y="53239"/>
                  </a:lnTo>
                  <a:lnTo>
                    <a:pt x="196444" y="32947"/>
                  </a:lnTo>
                  <a:lnTo>
                    <a:pt x="235519" y="17320"/>
                  </a:lnTo>
                  <a:lnTo>
                    <a:pt x="276219" y="6593"/>
                  </a:lnTo>
                  <a:lnTo>
                    <a:pt x="317925" y="929"/>
                  </a:lnTo>
                  <a:lnTo>
                    <a:pt x="343167" y="0"/>
                  </a:lnTo>
                  <a:lnTo>
                    <a:pt x="2249656" y="0"/>
                  </a:lnTo>
                  <a:lnTo>
                    <a:pt x="2291666" y="2580"/>
                  </a:lnTo>
                  <a:lnTo>
                    <a:pt x="2333039" y="10284"/>
                  </a:lnTo>
                  <a:lnTo>
                    <a:pt x="2373158" y="22993"/>
                  </a:lnTo>
                  <a:lnTo>
                    <a:pt x="2411424" y="40520"/>
                  </a:lnTo>
                  <a:lnTo>
                    <a:pt x="2447257" y="62600"/>
                  </a:lnTo>
                  <a:lnTo>
                    <a:pt x="2480113" y="88897"/>
                  </a:lnTo>
                  <a:lnTo>
                    <a:pt x="2509504" y="119017"/>
                  </a:lnTo>
                  <a:lnTo>
                    <a:pt x="2534989" y="152514"/>
                  </a:lnTo>
                  <a:lnTo>
                    <a:pt x="2556183" y="188877"/>
                  </a:lnTo>
                  <a:lnTo>
                    <a:pt x="2572764" y="227558"/>
                  </a:lnTo>
                  <a:lnTo>
                    <a:pt x="2584485" y="267976"/>
                  </a:lnTo>
                  <a:lnTo>
                    <a:pt x="2591171" y="309531"/>
                  </a:lnTo>
                  <a:lnTo>
                    <a:pt x="2592824" y="343167"/>
                  </a:lnTo>
                  <a:lnTo>
                    <a:pt x="2592824" y="4346793"/>
                  </a:lnTo>
                  <a:lnTo>
                    <a:pt x="2590243" y="4388803"/>
                  </a:lnTo>
                  <a:lnTo>
                    <a:pt x="2582540" y="4430176"/>
                  </a:lnTo>
                  <a:lnTo>
                    <a:pt x="2569830" y="4470295"/>
                  </a:lnTo>
                  <a:lnTo>
                    <a:pt x="2552303" y="4508561"/>
                  </a:lnTo>
                  <a:lnTo>
                    <a:pt x="2530223" y="4544394"/>
                  </a:lnTo>
                  <a:lnTo>
                    <a:pt x="2503927" y="4577251"/>
                  </a:lnTo>
                  <a:lnTo>
                    <a:pt x="2473806" y="4606641"/>
                  </a:lnTo>
                  <a:lnTo>
                    <a:pt x="2440310" y="4632126"/>
                  </a:lnTo>
                  <a:lnTo>
                    <a:pt x="2403946" y="4653320"/>
                  </a:lnTo>
                  <a:lnTo>
                    <a:pt x="2365266" y="4669901"/>
                  </a:lnTo>
                  <a:lnTo>
                    <a:pt x="2324847" y="4681622"/>
                  </a:lnTo>
                  <a:lnTo>
                    <a:pt x="2283292" y="4688309"/>
                  </a:lnTo>
                  <a:lnTo>
                    <a:pt x="2249656" y="4689961"/>
                  </a:lnTo>
                  <a:lnTo>
                    <a:pt x="343167" y="4689961"/>
                  </a:lnTo>
                  <a:lnTo>
                    <a:pt x="301157" y="4687380"/>
                  </a:lnTo>
                  <a:lnTo>
                    <a:pt x="259784" y="4679676"/>
                  </a:lnTo>
                  <a:lnTo>
                    <a:pt x="219665" y="4666967"/>
                  </a:lnTo>
                  <a:lnTo>
                    <a:pt x="181399" y="4649440"/>
                  </a:lnTo>
                  <a:lnTo>
                    <a:pt x="145566" y="4627360"/>
                  </a:lnTo>
                  <a:lnTo>
                    <a:pt x="112710" y="4601064"/>
                  </a:lnTo>
                  <a:lnTo>
                    <a:pt x="83319" y="4570943"/>
                  </a:lnTo>
                  <a:lnTo>
                    <a:pt x="57834" y="4537446"/>
                  </a:lnTo>
                  <a:lnTo>
                    <a:pt x="36640" y="4501083"/>
                  </a:lnTo>
                  <a:lnTo>
                    <a:pt x="20059" y="4462402"/>
                  </a:lnTo>
                  <a:lnTo>
                    <a:pt x="8338" y="4421984"/>
                  </a:lnTo>
                  <a:lnTo>
                    <a:pt x="1652" y="4380429"/>
                  </a:lnTo>
                  <a:lnTo>
                    <a:pt x="0" y="4346793"/>
                  </a:lnTo>
                  <a:close/>
                </a:path>
              </a:pathLst>
            </a:custGeom>
            <a:ln w="76259">
              <a:solidFill>
                <a:srgbClr val="1F2937"/>
              </a:solidFill>
            </a:ln>
          </p:spPr>
          <p:txBody>
            <a:bodyPr wrap="square" lIns="0" tIns="0" rIns="0" bIns="0" rtlCol="0"/>
            <a:lstStyle/>
            <a:p>
              <a:pPr defTabSz="685800"/>
              <a:endParaRPr sz="1350" kern="0">
                <a:solidFill>
                  <a:sysClr val="windowText" lastClr="000000"/>
                </a:solidFill>
              </a:endParaRPr>
            </a:p>
          </p:txBody>
        </p:sp>
        <p:pic>
          <p:nvPicPr>
            <p:cNvPr id="13" name="object 9">
              <a:extLst>
                <a:ext uri="{FF2B5EF4-FFF2-40B4-BE49-F238E27FC236}">
                  <a16:creationId xmlns:a16="http://schemas.microsoft.com/office/drawing/2014/main" id="{B7F547C3-42F1-4AC2-9570-07E9CB44FBE4}"/>
                </a:ext>
              </a:extLst>
            </p:cNvPr>
            <p:cNvPicPr/>
            <p:nvPr/>
          </p:nvPicPr>
          <p:blipFill>
            <a:blip r:embed="rId3" cstate="print"/>
            <a:stretch>
              <a:fillRect/>
            </a:stretch>
          </p:blipFill>
          <p:spPr>
            <a:xfrm>
              <a:off x="1134360" y="1506125"/>
              <a:ext cx="2516564" cy="4613701"/>
            </a:xfrm>
            <a:prstGeom prst="rect">
              <a:avLst/>
            </a:prstGeom>
          </p:spPr>
        </p:pic>
        <p:pic>
          <p:nvPicPr>
            <p:cNvPr id="14" name="object 10">
              <a:extLst>
                <a:ext uri="{FF2B5EF4-FFF2-40B4-BE49-F238E27FC236}">
                  <a16:creationId xmlns:a16="http://schemas.microsoft.com/office/drawing/2014/main" id="{B57C64D3-C155-4FEA-B318-7891316E492B}"/>
                </a:ext>
              </a:extLst>
            </p:cNvPr>
            <p:cNvPicPr/>
            <p:nvPr/>
          </p:nvPicPr>
          <p:blipFill>
            <a:blip r:embed="rId4" cstate="print"/>
            <a:stretch>
              <a:fillRect/>
            </a:stretch>
          </p:blipFill>
          <p:spPr>
            <a:xfrm>
              <a:off x="548639" y="5047487"/>
              <a:ext cx="3678935" cy="1533143"/>
            </a:xfrm>
            <a:prstGeom prst="rect">
              <a:avLst/>
            </a:prstGeom>
          </p:spPr>
        </p:pic>
        <p:sp>
          <p:nvSpPr>
            <p:cNvPr id="15" name="object 11">
              <a:extLst>
                <a:ext uri="{FF2B5EF4-FFF2-40B4-BE49-F238E27FC236}">
                  <a16:creationId xmlns:a16="http://schemas.microsoft.com/office/drawing/2014/main" id="{C89997D8-9E55-4098-9AC5-BCA7073A2CBF}"/>
                </a:ext>
              </a:extLst>
            </p:cNvPr>
            <p:cNvSpPr/>
            <p:nvPr/>
          </p:nvSpPr>
          <p:spPr>
            <a:xfrm>
              <a:off x="1782566" y="1506126"/>
              <a:ext cx="1220470" cy="229235"/>
            </a:xfrm>
            <a:custGeom>
              <a:avLst/>
              <a:gdLst/>
              <a:ahLst/>
              <a:cxnLst/>
              <a:rect l="l" t="t" r="r" b="b"/>
              <a:pathLst>
                <a:path w="1220470" h="229235">
                  <a:moveTo>
                    <a:pt x="1113274" y="228778"/>
                  </a:moveTo>
                  <a:lnTo>
                    <a:pt x="106878" y="228778"/>
                  </a:lnTo>
                  <a:lnTo>
                    <a:pt x="99439" y="228045"/>
                  </a:lnTo>
                  <a:lnTo>
                    <a:pt x="57083" y="213673"/>
                  </a:lnTo>
                  <a:lnTo>
                    <a:pt x="23450" y="184185"/>
                  </a:lnTo>
                  <a:lnTo>
                    <a:pt x="3663" y="144072"/>
                  </a:lnTo>
                  <a:lnTo>
                    <a:pt x="0" y="121900"/>
                  </a:lnTo>
                  <a:lnTo>
                    <a:pt x="0" y="114389"/>
                  </a:lnTo>
                  <a:lnTo>
                    <a:pt x="0" y="0"/>
                  </a:lnTo>
                  <a:lnTo>
                    <a:pt x="1220152" y="0"/>
                  </a:lnTo>
                  <a:lnTo>
                    <a:pt x="1220152" y="121900"/>
                  </a:lnTo>
                  <a:lnTo>
                    <a:pt x="1208570" y="165103"/>
                  </a:lnTo>
                  <a:lnTo>
                    <a:pt x="1181337" y="200585"/>
                  </a:lnTo>
                  <a:lnTo>
                    <a:pt x="1142598" y="222945"/>
                  </a:lnTo>
                  <a:lnTo>
                    <a:pt x="1120713" y="228045"/>
                  </a:lnTo>
                  <a:lnTo>
                    <a:pt x="1113274" y="228778"/>
                  </a:lnTo>
                  <a:close/>
                </a:path>
              </a:pathLst>
            </a:custGeom>
            <a:solidFill>
              <a:srgbClr val="1F2937"/>
            </a:solidFill>
          </p:spPr>
          <p:txBody>
            <a:bodyPr wrap="square" lIns="0" tIns="0" rIns="0" bIns="0" rtlCol="0"/>
            <a:lstStyle/>
            <a:p>
              <a:pPr defTabSz="685800"/>
              <a:endParaRPr sz="1350" kern="0">
                <a:solidFill>
                  <a:sysClr val="windowText" lastClr="000000"/>
                </a:solidFill>
              </a:endParaRPr>
            </a:p>
          </p:txBody>
        </p:sp>
      </p:grpSp>
      <p:grpSp>
        <p:nvGrpSpPr>
          <p:cNvPr id="16" name="object 12">
            <a:extLst>
              <a:ext uri="{FF2B5EF4-FFF2-40B4-BE49-F238E27FC236}">
                <a16:creationId xmlns:a16="http://schemas.microsoft.com/office/drawing/2014/main" id="{5AF39BAA-35B3-4838-835C-014782044FB6}"/>
              </a:ext>
            </a:extLst>
          </p:cNvPr>
          <p:cNvGrpSpPr/>
          <p:nvPr/>
        </p:nvGrpSpPr>
        <p:grpSpPr>
          <a:xfrm>
            <a:off x="3353036" y="1015205"/>
            <a:ext cx="5226368" cy="1630204"/>
            <a:chOff x="4470715" y="1353606"/>
            <a:chExt cx="6968490" cy="2173605"/>
          </a:xfrm>
        </p:grpSpPr>
        <p:sp>
          <p:nvSpPr>
            <p:cNvPr id="17" name="object 13">
              <a:extLst>
                <a:ext uri="{FF2B5EF4-FFF2-40B4-BE49-F238E27FC236}">
                  <a16:creationId xmlns:a16="http://schemas.microsoft.com/office/drawing/2014/main" id="{A8A66052-F5AF-4C75-8A82-DCAEC3ED1B98}"/>
                </a:ext>
              </a:extLst>
            </p:cNvPr>
            <p:cNvSpPr/>
            <p:nvPr/>
          </p:nvSpPr>
          <p:spPr>
            <a:xfrm>
              <a:off x="4527909" y="1353606"/>
              <a:ext cx="6911340" cy="2173605"/>
            </a:xfrm>
            <a:custGeom>
              <a:avLst/>
              <a:gdLst/>
              <a:ahLst/>
              <a:cxnLst/>
              <a:rect l="l" t="t" r="r" b="b"/>
              <a:pathLst>
                <a:path w="6911340" h="2173604">
                  <a:moveTo>
                    <a:pt x="6758501" y="2173396"/>
                  </a:moveTo>
                  <a:lnTo>
                    <a:pt x="89065" y="2173396"/>
                  </a:lnTo>
                  <a:lnTo>
                    <a:pt x="53062" y="2157954"/>
                  </a:lnTo>
                  <a:lnTo>
                    <a:pt x="24689" y="2123296"/>
                  </a:lnTo>
                  <a:lnTo>
                    <a:pt x="9154" y="2086096"/>
                  </a:lnTo>
                  <a:lnTo>
                    <a:pt x="1030" y="2043247"/>
                  </a:lnTo>
                  <a:lnTo>
                    <a:pt x="0" y="2020877"/>
                  </a:lnTo>
                  <a:lnTo>
                    <a:pt x="0" y="152519"/>
                  </a:lnTo>
                  <a:lnTo>
                    <a:pt x="4103" y="108244"/>
                  </a:lnTo>
                  <a:lnTo>
                    <a:pt x="16065" y="67784"/>
                  </a:lnTo>
                  <a:lnTo>
                    <a:pt x="37160" y="31267"/>
                  </a:lnTo>
                  <a:lnTo>
                    <a:pt x="70588" y="4884"/>
                  </a:lnTo>
                  <a:lnTo>
                    <a:pt x="89065" y="0"/>
                  </a:lnTo>
                  <a:lnTo>
                    <a:pt x="6758501" y="0"/>
                  </a:lnTo>
                  <a:lnTo>
                    <a:pt x="6802774" y="6565"/>
                  </a:lnTo>
                  <a:lnTo>
                    <a:pt x="6843236" y="25704"/>
                  </a:lnTo>
                  <a:lnTo>
                    <a:pt x="6876400" y="55760"/>
                  </a:lnTo>
                  <a:lnTo>
                    <a:pt x="6899409" y="94152"/>
                  </a:lnTo>
                  <a:lnTo>
                    <a:pt x="6910287" y="137569"/>
                  </a:lnTo>
                  <a:lnTo>
                    <a:pt x="6911020" y="152519"/>
                  </a:lnTo>
                  <a:lnTo>
                    <a:pt x="6911020" y="2020877"/>
                  </a:lnTo>
                  <a:lnTo>
                    <a:pt x="6904454" y="2065151"/>
                  </a:lnTo>
                  <a:lnTo>
                    <a:pt x="6885315" y="2105612"/>
                  </a:lnTo>
                  <a:lnTo>
                    <a:pt x="6855258" y="2138777"/>
                  </a:lnTo>
                  <a:lnTo>
                    <a:pt x="6816867" y="2161786"/>
                  </a:lnTo>
                  <a:lnTo>
                    <a:pt x="6773450" y="2172663"/>
                  </a:lnTo>
                  <a:lnTo>
                    <a:pt x="6758501" y="2173396"/>
                  </a:lnTo>
                  <a:close/>
                </a:path>
              </a:pathLst>
            </a:custGeom>
            <a:solidFill>
              <a:srgbClr val="F0FDF4"/>
            </a:solidFill>
          </p:spPr>
          <p:txBody>
            <a:bodyPr wrap="square" lIns="0" tIns="0" rIns="0" bIns="0" rtlCol="0"/>
            <a:lstStyle/>
            <a:p>
              <a:pPr defTabSz="685800"/>
              <a:endParaRPr sz="1350" kern="0">
                <a:solidFill>
                  <a:sysClr val="windowText" lastClr="000000"/>
                </a:solidFill>
              </a:endParaRPr>
            </a:p>
          </p:txBody>
        </p:sp>
        <p:sp>
          <p:nvSpPr>
            <p:cNvPr id="18" name="object 14">
              <a:extLst>
                <a:ext uri="{FF2B5EF4-FFF2-40B4-BE49-F238E27FC236}">
                  <a16:creationId xmlns:a16="http://schemas.microsoft.com/office/drawing/2014/main" id="{0330570E-2DAF-4559-AB64-873E748676C5}"/>
                </a:ext>
              </a:extLst>
            </p:cNvPr>
            <p:cNvSpPr/>
            <p:nvPr/>
          </p:nvSpPr>
          <p:spPr>
            <a:xfrm>
              <a:off x="4470715" y="1353867"/>
              <a:ext cx="147320" cy="2172970"/>
            </a:xfrm>
            <a:custGeom>
              <a:avLst/>
              <a:gdLst/>
              <a:ahLst/>
              <a:cxnLst/>
              <a:rect l="l" t="t" r="r" b="b"/>
              <a:pathLst>
                <a:path w="147320" h="2172970">
                  <a:moveTo>
                    <a:pt x="147135" y="2172876"/>
                  </a:moveTo>
                  <a:lnTo>
                    <a:pt x="108310" y="2166606"/>
                  </a:lnTo>
                  <a:lnTo>
                    <a:pt x="67767" y="2147456"/>
                  </a:lnTo>
                  <a:lnTo>
                    <a:pt x="34560" y="2117327"/>
                  </a:lnTo>
                  <a:lnTo>
                    <a:pt x="11609" y="2078984"/>
                  </a:lnTo>
                  <a:lnTo>
                    <a:pt x="725" y="2035642"/>
                  </a:lnTo>
                  <a:lnTo>
                    <a:pt x="0" y="2020617"/>
                  </a:lnTo>
                  <a:lnTo>
                    <a:pt x="0" y="152259"/>
                  </a:lnTo>
                  <a:lnTo>
                    <a:pt x="6530" y="108050"/>
                  </a:lnTo>
                  <a:lnTo>
                    <a:pt x="25679" y="67507"/>
                  </a:lnTo>
                  <a:lnTo>
                    <a:pt x="55808" y="34300"/>
                  </a:lnTo>
                  <a:lnTo>
                    <a:pt x="94151" y="11349"/>
                  </a:lnTo>
                  <a:lnTo>
                    <a:pt x="137494" y="465"/>
                  </a:lnTo>
                  <a:lnTo>
                    <a:pt x="147135" y="0"/>
                  </a:lnTo>
                  <a:lnTo>
                    <a:pt x="142598" y="3609"/>
                  </a:lnTo>
                  <a:lnTo>
                    <a:pt x="137926" y="11349"/>
                  </a:lnTo>
                  <a:lnTo>
                    <a:pt x="123029" y="55548"/>
                  </a:lnTo>
                  <a:lnTo>
                    <a:pt x="117291" y="93892"/>
                  </a:lnTo>
                  <a:lnTo>
                    <a:pt x="114570" y="137234"/>
                  </a:lnTo>
                  <a:lnTo>
                    <a:pt x="114389" y="152259"/>
                  </a:lnTo>
                  <a:lnTo>
                    <a:pt x="114389" y="2020617"/>
                  </a:lnTo>
                  <a:lnTo>
                    <a:pt x="116021" y="2064825"/>
                  </a:lnTo>
                  <a:lnTo>
                    <a:pt x="120808" y="2105368"/>
                  </a:lnTo>
                  <a:lnTo>
                    <a:pt x="131330" y="2147456"/>
                  </a:lnTo>
                  <a:lnTo>
                    <a:pt x="142598" y="2169266"/>
                  </a:lnTo>
                  <a:lnTo>
                    <a:pt x="147135" y="2172876"/>
                  </a:lnTo>
                  <a:close/>
                </a:path>
              </a:pathLst>
            </a:custGeom>
            <a:solidFill>
              <a:srgbClr val="21C45D"/>
            </a:solidFill>
          </p:spPr>
          <p:txBody>
            <a:bodyPr wrap="square" lIns="0" tIns="0" rIns="0" bIns="0" rtlCol="0"/>
            <a:lstStyle/>
            <a:p>
              <a:pPr defTabSz="685800"/>
              <a:endParaRPr sz="1350" kern="0">
                <a:solidFill>
                  <a:sysClr val="windowText" lastClr="000000"/>
                </a:solidFill>
              </a:endParaRPr>
            </a:p>
          </p:txBody>
        </p:sp>
        <p:sp>
          <p:nvSpPr>
            <p:cNvPr id="19" name="object 15">
              <a:extLst>
                <a:ext uri="{FF2B5EF4-FFF2-40B4-BE49-F238E27FC236}">
                  <a16:creationId xmlns:a16="http://schemas.microsoft.com/office/drawing/2014/main" id="{D9B43D44-096C-4E7E-83D4-8D3B8E102C5E}"/>
                </a:ext>
              </a:extLst>
            </p:cNvPr>
            <p:cNvSpPr/>
            <p:nvPr/>
          </p:nvSpPr>
          <p:spPr>
            <a:xfrm>
              <a:off x="4890142" y="1658644"/>
              <a:ext cx="381635" cy="381635"/>
            </a:xfrm>
            <a:custGeom>
              <a:avLst/>
              <a:gdLst/>
              <a:ahLst/>
              <a:cxnLst/>
              <a:rect l="l" t="t" r="r" b="b"/>
              <a:pathLst>
                <a:path w="381635" h="381635">
                  <a:moveTo>
                    <a:pt x="190648" y="381297"/>
                  </a:moveTo>
                  <a:lnTo>
                    <a:pt x="144313" y="375582"/>
                  </a:lnTo>
                  <a:lnTo>
                    <a:pt x="100776" y="358787"/>
                  </a:lnTo>
                  <a:lnTo>
                    <a:pt x="62624" y="331918"/>
                  </a:lnTo>
                  <a:lnTo>
                    <a:pt x="32130" y="296567"/>
                  </a:lnTo>
                  <a:lnTo>
                    <a:pt x="11139" y="254866"/>
                  </a:lnTo>
                  <a:lnTo>
                    <a:pt x="915" y="209335"/>
                  </a:lnTo>
                  <a:lnTo>
                    <a:pt x="0" y="190648"/>
                  </a:lnTo>
                  <a:lnTo>
                    <a:pt x="228" y="181282"/>
                  </a:lnTo>
                  <a:lnTo>
                    <a:pt x="8207" y="135305"/>
                  </a:lnTo>
                  <a:lnTo>
                    <a:pt x="27116" y="92644"/>
                  </a:lnTo>
                  <a:lnTo>
                    <a:pt x="55839" y="55839"/>
                  </a:lnTo>
                  <a:lnTo>
                    <a:pt x="92644" y="27116"/>
                  </a:lnTo>
                  <a:lnTo>
                    <a:pt x="135305" y="8207"/>
                  </a:lnTo>
                  <a:lnTo>
                    <a:pt x="181282" y="228"/>
                  </a:lnTo>
                  <a:lnTo>
                    <a:pt x="190648" y="0"/>
                  </a:lnTo>
                  <a:lnTo>
                    <a:pt x="200014" y="228"/>
                  </a:lnTo>
                  <a:lnTo>
                    <a:pt x="245991" y="8207"/>
                  </a:lnTo>
                  <a:lnTo>
                    <a:pt x="288652" y="27116"/>
                  </a:lnTo>
                  <a:lnTo>
                    <a:pt x="325457" y="55839"/>
                  </a:lnTo>
                  <a:lnTo>
                    <a:pt x="354180" y="92644"/>
                  </a:lnTo>
                  <a:lnTo>
                    <a:pt x="373090" y="135305"/>
                  </a:lnTo>
                  <a:lnTo>
                    <a:pt x="381068" y="181282"/>
                  </a:lnTo>
                  <a:lnTo>
                    <a:pt x="381297" y="190648"/>
                  </a:lnTo>
                  <a:lnTo>
                    <a:pt x="381068" y="200014"/>
                  </a:lnTo>
                  <a:lnTo>
                    <a:pt x="373090" y="245991"/>
                  </a:lnTo>
                  <a:lnTo>
                    <a:pt x="354180" y="288652"/>
                  </a:lnTo>
                  <a:lnTo>
                    <a:pt x="325457" y="325457"/>
                  </a:lnTo>
                  <a:lnTo>
                    <a:pt x="288652" y="354180"/>
                  </a:lnTo>
                  <a:lnTo>
                    <a:pt x="245991" y="373090"/>
                  </a:lnTo>
                  <a:lnTo>
                    <a:pt x="200014" y="381068"/>
                  </a:lnTo>
                  <a:lnTo>
                    <a:pt x="190648" y="381297"/>
                  </a:lnTo>
                  <a:close/>
                </a:path>
              </a:pathLst>
            </a:custGeom>
            <a:solidFill>
              <a:srgbClr val="BAF6D0"/>
            </a:solidFill>
          </p:spPr>
          <p:txBody>
            <a:bodyPr wrap="square" lIns="0" tIns="0" rIns="0" bIns="0" rtlCol="0"/>
            <a:lstStyle/>
            <a:p>
              <a:pPr defTabSz="685800"/>
              <a:endParaRPr sz="1350" kern="0">
                <a:solidFill>
                  <a:sysClr val="windowText" lastClr="000000"/>
                </a:solidFill>
              </a:endParaRPr>
            </a:p>
          </p:txBody>
        </p:sp>
        <p:pic>
          <p:nvPicPr>
            <p:cNvPr id="20" name="object 16">
              <a:extLst>
                <a:ext uri="{FF2B5EF4-FFF2-40B4-BE49-F238E27FC236}">
                  <a16:creationId xmlns:a16="http://schemas.microsoft.com/office/drawing/2014/main" id="{4BEBC517-FB31-4D79-BC11-2ED320FE56A9}"/>
                </a:ext>
              </a:extLst>
            </p:cNvPr>
            <p:cNvPicPr/>
            <p:nvPr/>
          </p:nvPicPr>
          <p:blipFill>
            <a:blip r:embed="rId5" cstate="print"/>
            <a:stretch>
              <a:fillRect/>
            </a:stretch>
          </p:blipFill>
          <p:spPr>
            <a:xfrm>
              <a:off x="4985466" y="1715839"/>
              <a:ext cx="190648" cy="266908"/>
            </a:xfrm>
            <a:prstGeom prst="rect">
              <a:avLst/>
            </a:prstGeom>
          </p:spPr>
        </p:pic>
        <p:pic>
          <p:nvPicPr>
            <p:cNvPr id="21" name="object 17">
              <a:extLst>
                <a:ext uri="{FF2B5EF4-FFF2-40B4-BE49-F238E27FC236}">
                  <a16:creationId xmlns:a16="http://schemas.microsoft.com/office/drawing/2014/main" id="{E4013415-9B66-41FE-86F1-EF65D239AFE7}"/>
                </a:ext>
              </a:extLst>
            </p:cNvPr>
            <p:cNvPicPr/>
            <p:nvPr/>
          </p:nvPicPr>
          <p:blipFill>
            <a:blip r:embed="rId6" cstate="print"/>
            <a:stretch>
              <a:fillRect/>
            </a:stretch>
          </p:blipFill>
          <p:spPr>
            <a:xfrm>
              <a:off x="5423959" y="2249656"/>
              <a:ext cx="123921" cy="190648"/>
            </a:xfrm>
            <a:prstGeom prst="rect">
              <a:avLst/>
            </a:prstGeom>
          </p:spPr>
        </p:pic>
        <p:pic>
          <p:nvPicPr>
            <p:cNvPr id="22" name="object 18">
              <a:extLst>
                <a:ext uri="{FF2B5EF4-FFF2-40B4-BE49-F238E27FC236}">
                  <a16:creationId xmlns:a16="http://schemas.microsoft.com/office/drawing/2014/main" id="{1E2E21D5-CEF9-45C1-AC4A-AFDF6A0657F2}"/>
                </a:ext>
              </a:extLst>
            </p:cNvPr>
            <p:cNvPicPr/>
            <p:nvPr/>
          </p:nvPicPr>
          <p:blipFill>
            <a:blip r:embed="rId6" cstate="print"/>
            <a:stretch>
              <a:fillRect/>
            </a:stretch>
          </p:blipFill>
          <p:spPr>
            <a:xfrm>
              <a:off x="5423959" y="2630953"/>
              <a:ext cx="123921" cy="190648"/>
            </a:xfrm>
            <a:prstGeom prst="rect">
              <a:avLst/>
            </a:prstGeom>
          </p:spPr>
        </p:pic>
        <p:pic>
          <p:nvPicPr>
            <p:cNvPr id="23" name="object 19">
              <a:extLst>
                <a:ext uri="{FF2B5EF4-FFF2-40B4-BE49-F238E27FC236}">
                  <a16:creationId xmlns:a16="http://schemas.microsoft.com/office/drawing/2014/main" id="{D4119920-427B-4463-BB33-F2641059B0B3}"/>
                </a:ext>
              </a:extLst>
            </p:cNvPr>
            <p:cNvPicPr/>
            <p:nvPr/>
          </p:nvPicPr>
          <p:blipFill>
            <a:blip r:embed="rId6" cstate="print"/>
            <a:stretch>
              <a:fillRect/>
            </a:stretch>
          </p:blipFill>
          <p:spPr>
            <a:xfrm>
              <a:off x="5423959" y="3012251"/>
              <a:ext cx="123921" cy="190648"/>
            </a:xfrm>
            <a:prstGeom prst="rect">
              <a:avLst/>
            </a:prstGeom>
          </p:spPr>
        </p:pic>
      </p:grpSp>
      <p:sp>
        <p:nvSpPr>
          <p:cNvPr id="24" name="object 20">
            <a:extLst>
              <a:ext uri="{FF2B5EF4-FFF2-40B4-BE49-F238E27FC236}">
                <a16:creationId xmlns:a16="http://schemas.microsoft.com/office/drawing/2014/main" id="{7514693E-0EE1-48ED-BC14-3F0CC62FEB08}"/>
              </a:ext>
            </a:extLst>
          </p:cNvPr>
          <p:cNvSpPr txBox="1"/>
          <p:nvPr/>
        </p:nvSpPr>
        <p:spPr>
          <a:xfrm>
            <a:off x="4060791" y="1263056"/>
            <a:ext cx="3152299" cy="1063689"/>
          </a:xfrm>
          <a:prstGeom prst="rect">
            <a:avLst/>
          </a:prstGeom>
        </p:spPr>
        <p:txBody>
          <a:bodyPr vert="horz" wrap="square" lIns="0" tIns="9525" rIns="0" bIns="0" rtlCol="0">
            <a:spAutoFit/>
          </a:bodyPr>
          <a:lstStyle/>
          <a:p>
            <a:pPr marL="9525" defTabSz="685800">
              <a:spcBef>
                <a:spcPts val="75"/>
              </a:spcBef>
              <a:tabLst>
                <a:tab pos="803910" algn="l"/>
              </a:tabLst>
            </a:pPr>
            <a:r>
              <a:rPr sz="1275" b="1" kern="0" dirty="0">
                <a:solidFill>
                  <a:srgbClr val="1F2937"/>
                </a:solidFill>
                <a:latin typeface="微软雅黑"/>
                <a:cs typeface="微软雅黑"/>
              </a:rPr>
              <a:t>设计优</a:t>
            </a:r>
            <a:r>
              <a:rPr sz="1275" b="1" kern="0" spc="-38" dirty="0">
                <a:solidFill>
                  <a:srgbClr val="1F2937"/>
                </a:solidFill>
                <a:latin typeface="微软雅黑"/>
                <a:cs typeface="微软雅黑"/>
              </a:rPr>
              <a:t>势</a:t>
            </a:r>
            <a:r>
              <a:rPr sz="1275" b="1" kern="0" dirty="0">
                <a:solidFill>
                  <a:srgbClr val="1F2937"/>
                </a:solidFill>
                <a:latin typeface="微软雅黑"/>
                <a:cs typeface="微软雅黑"/>
              </a:rPr>
              <a:t>	</a:t>
            </a:r>
            <a:r>
              <a:rPr sz="825" kern="0" dirty="0">
                <a:solidFill>
                  <a:srgbClr val="6A7280"/>
                </a:solidFill>
                <a:latin typeface="微软雅黑"/>
                <a:cs typeface="微软雅黑"/>
              </a:rPr>
              <a:t>Design </a:t>
            </a:r>
            <a:r>
              <a:rPr sz="825" kern="0" spc="-8" dirty="0">
                <a:solidFill>
                  <a:srgbClr val="6A7280"/>
                </a:solidFill>
                <a:latin typeface="微软雅黑"/>
                <a:cs typeface="微软雅黑"/>
              </a:rPr>
              <a:t>Advantages</a:t>
            </a:r>
            <a:endParaRPr sz="900" kern="0">
              <a:solidFill>
                <a:sysClr val="windowText" lastClr="000000"/>
              </a:solidFill>
              <a:latin typeface="微软雅黑"/>
              <a:cs typeface="微软雅黑"/>
            </a:endParaRPr>
          </a:p>
          <a:p>
            <a:pPr marL="182880" marR="3810" defTabSz="685800">
              <a:lnSpc>
                <a:spcPct val="185300"/>
              </a:lnSpc>
              <a:spcBef>
                <a:spcPts val="439"/>
              </a:spcBef>
            </a:pPr>
            <a:r>
              <a:rPr sz="938" b="1" kern="0" dirty="0">
                <a:solidFill>
                  <a:srgbClr val="111726"/>
                </a:solidFill>
                <a:latin typeface="微软雅黑"/>
                <a:cs typeface="微软雅黑"/>
              </a:rPr>
              <a:t>个性化推荐：</a:t>
            </a:r>
            <a:r>
              <a:rPr sz="938" kern="0" spc="-4" dirty="0">
                <a:solidFill>
                  <a:srgbClr val="374050"/>
                </a:solidFill>
                <a:latin typeface="微软雅黑"/>
                <a:cs typeface="微软雅黑"/>
              </a:rPr>
              <a:t>精准匹配用户兴趣，显著提升转化率。</a:t>
            </a:r>
            <a:r>
              <a:rPr sz="938" b="1" kern="0" dirty="0">
                <a:solidFill>
                  <a:srgbClr val="111726"/>
                </a:solidFill>
                <a:latin typeface="微软雅黑"/>
                <a:cs typeface="微软雅黑"/>
              </a:rPr>
              <a:t>界面简洁：</a:t>
            </a:r>
            <a:r>
              <a:rPr sz="938" kern="0" spc="-4" dirty="0">
                <a:solidFill>
                  <a:srgbClr val="374050"/>
                </a:solidFill>
                <a:latin typeface="微软雅黑"/>
                <a:cs typeface="微软雅黑"/>
              </a:rPr>
              <a:t>视觉层级清晰，操作流程快捷流畅。</a:t>
            </a:r>
            <a:endParaRPr sz="1013" kern="0">
              <a:solidFill>
                <a:sysClr val="windowText" lastClr="000000"/>
              </a:solidFill>
              <a:latin typeface="微软雅黑"/>
              <a:cs typeface="微软雅黑"/>
            </a:endParaRPr>
          </a:p>
          <a:p>
            <a:pPr marL="182880" defTabSz="685800">
              <a:spcBef>
                <a:spcPts val="1039"/>
              </a:spcBef>
            </a:pPr>
            <a:r>
              <a:rPr sz="938" b="1" kern="0" dirty="0">
                <a:solidFill>
                  <a:srgbClr val="111726"/>
                </a:solidFill>
                <a:latin typeface="微软雅黑"/>
                <a:cs typeface="微软雅黑"/>
              </a:rPr>
              <a:t>智能搜索：</a:t>
            </a:r>
            <a:r>
              <a:rPr sz="938" kern="0" spc="-4" dirty="0">
                <a:solidFill>
                  <a:srgbClr val="374050"/>
                </a:solidFill>
                <a:latin typeface="微软雅黑"/>
                <a:cs typeface="微软雅黑"/>
              </a:rPr>
              <a:t>引入自然语言处理，优化搜索匹配度。</a:t>
            </a:r>
            <a:endParaRPr sz="1013" kern="0">
              <a:solidFill>
                <a:sysClr val="windowText" lastClr="000000"/>
              </a:solidFill>
              <a:latin typeface="微软雅黑"/>
              <a:cs typeface="微软雅黑"/>
            </a:endParaRPr>
          </a:p>
        </p:txBody>
      </p:sp>
      <p:grpSp>
        <p:nvGrpSpPr>
          <p:cNvPr id="25" name="object 21">
            <a:extLst>
              <a:ext uri="{FF2B5EF4-FFF2-40B4-BE49-F238E27FC236}">
                <a16:creationId xmlns:a16="http://schemas.microsoft.com/office/drawing/2014/main" id="{11F4D29C-21FA-4970-8B45-CCAB43549834}"/>
              </a:ext>
            </a:extLst>
          </p:cNvPr>
          <p:cNvGrpSpPr/>
          <p:nvPr/>
        </p:nvGrpSpPr>
        <p:grpSpPr>
          <a:xfrm>
            <a:off x="3353036" y="2874031"/>
            <a:ext cx="5226368" cy="1344454"/>
            <a:chOff x="4470715" y="3832041"/>
            <a:chExt cx="6968490" cy="1792605"/>
          </a:xfrm>
        </p:grpSpPr>
        <p:sp>
          <p:nvSpPr>
            <p:cNvPr id="26" name="object 22">
              <a:extLst>
                <a:ext uri="{FF2B5EF4-FFF2-40B4-BE49-F238E27FC236}">
                  <a16:creationId xmlns:a16="http://schemas.microsoft.com/office/drawing/2014/main" id="{4B5E415F-7834-4174-9053-6907553AD3D5}"/>
                </a:ext>
              </a:extLst>
            </p:cNvPr>
            <p:cNvSpPr/>
            <p:nvPr/>
          </p:nvSpPr>
          <p:spPr>
            <a:xfrm>
              <a:off x="4527909" y="3832041"/>
              <a:ext cx="6911340" cy="1792605"/>
            </a:xfrm>
            <a:custGeom>
              <a:avLst/>
              <a:gdLst/>
              <a:ahLst/>
              <a:cxnLst/>
              <a:rect l="l" t="t" r="r" b="b"/>
              <a:pathLst>
                <a:path w="6911340" h="1792604">
                  <a:moveTo>
                    <a:pt x="6758501" y="1792099"/>
                  </a:moveTo>
                  <a:lnTo>
                    <a:pt x="89065" y="1792098"/>
                  </a:lnTo>
                  <a:lnTo>
                    <a:pt x="53062" y="1776656"/>
                  </a:lnTo>
                  <a:lnTo>
                    <a:pt x="24689" y="1741999"/>
                  </a:lnTo>
                  <a:lnTo>
                    <a:pt x="9154" y="1704798"/>
                  </a:lnTo>
                  <a:lnTo>
                    <a:pt x="1030" y="1661950"/>
                  </a:lnTo>
                  <a:lnTo>
                    <a:pt x="0" y="1639579"/>
                  </a:lnTo>
                  <a:lnTo>
                    <a:pt x="0" y="152519"/>
                  </a:lnTo>
                  <a:lnTo>
                    <a:pt x="4103" y="108244"/>
                  </a:lnTo>
                  <a:lnTo>
                    <a:pt x="16065" y="67784"/>
                  </a:lnTo>
                  <a:lnTo>
                    <a:pt x="37160" y="31267"/>
                  </a:lnTo>
                  <a:lnTo>
                    <a:pt x="70588" y="4884"/>
                  </a:lnTo>
                  <a:lnTo>
                    <a:pt x="89065" y="0"/>
                  </a:lnTo>
                  <a:lnTo>
                    <a:pt x="6758501" y="0"/>
                  </a:lnTo>
                  <a:lnTo>
                    <a:pt x="6802774" y="6565"/>
                  </a:lnTo>
                  <a:lnTo>
                    <a:pt x="6843236" y="25704"/>
                  </a:lnTo>
                  <a:lnTo>
                    <a:pt x="6876400" y="55760"/>
                  </a:lnTo>
                  <a:lnTo>
                    <a:pt x="6899409" y="94152"/>
                  </a:lnTo>
                  <a:lnTo>
                    <a:pt x="6910287" y="137569"/>
                  </a:lnTo>
                  <a:lnTo>
                    <a:pt x="6911020" y="152519"/>
                  </a:lnTo>
                  <a:lnTo>
                    <a:pt x="6911020" y="1639579"/>
                  </a:lnTo>
                  <a:lnTo>
                    <a:pt x="6904454" y="1683854"/>
                  </a:lnTo>
                  <a:lnTo>
                    <a:pt x="6885315" y="1724314"/>
                  </a:lnTo>
                  <a:lnTo>
                    <a:pt x="6855258" y="1757479"/>
                  </a:lnTo>
                  <a:lnTo>
                    <a:pt x="6816867" y="1780488"/>
                  </a:lnTo>
                  <a:lnTo>
                    <a:pt x="6773450" y="1791366"/>
                  </a:lnTo>
                  <a:lnTo>
                    <a:pt x="6758501" y="1792099"/>
                  </a:lnTo>
                  <a:close/>
                </a:path>
              </a:pathLst>
            </a:custGeom>
            <a:solidFill>
              <a:srgbClr val="FEF1F1"/>
            </a:solidFill>
          </p:spPr>
          <p:txBody>
            <a:bodyPr wrap="square" lIns="0" tIns="0" rIns="0" bIns="0" rtlCol="0"/>
            <a:lstStyle/>
            <a:p>
              <a:pPr defTabSz="685800"/>
              <a:endParaRPr sz="1350" kern="0">
                <a:solidFill>
                  <a:sysClr val="windowText" lastClr="000000"/>
                </a:solidFill>
              </a:endParaRPr>
            </a:p>
          </p:txBody>
        </p:sp>
        <p:sp>
          <p:nvSpPr>
            <p:cNvPr id="27" name="object 23">
              <a:extLst>
                <a:ext uri="{FF2B5EF4-FFF2-40B4-BE49-F238E27FC236}">
                  <a16:creationId xmlns:a16="http://schemas.microsoft.com/office/drawing/2014/main" id="{BC7E5372-F6B8-48DF-A891-52F89CB4F32B}"/>
                </a:ext>
              </a:extLst>
            </p:cNvPr>
            <p:cNvSpPr/>
            <p:nvPr/>
          </p:nvSpPr>
          <p:spPr>
            <a:xfrm>
              <a:off x="4470715" y="3832301"/>
              <a:ext cx="147320" cy="1791970"/>
            </a:xfrm>
            <a:custGeom>
              <a:avLst/>
              <a:gdLst/>
              <a:ahLst/>
              <a:cxnLst/>
              <a:rect l="l" t="t" r="r" b="b"/>
              <a:pathLst>
                <a:path w="147320" h="1791970">
                  <a:moveTo>
                    <a:pt x="147135" y="1791579"/>
                  </a:moveTo>
                  <a:lnTo>
                    <a:pt x="108310" y="1785308"/>
                  </a:lnTo>
                  <a:lnTo>
                    <a:pt x="67767" y="1766158"/>
                  </a:lnTo>
                  <a:lnTo>
                    <a:pt x="34560" y="1736029"/>
                  </a:lnTo>
                  <a:lnTo>
                    <a:pt x="11609" y="1697685"/>
                  </a:lnTo>
                  <a:lnTo>
                    <a:pt x="725" y="1654344"/>
                  </a:lnTo>
                  <a:lnTo>
                    <a:pt x="0" y="1639320"/>
                  </a:lnTo>
                  <a:lnTo>
                    <a:pt x="0" y="152259"/>
                  </a:lnTo>
                  <a:lnTo>
                    <a:pt x="6530" y="108051"/>
                  </a:lnTo>
                  <a:lnTo>
                    <a:pt x="25679" y="67507"/>
                  </a:lnTo>
                  <a:lnTo>
                    <a:pt x="55808" y="34300"/>
                  </a:lnTo>
                  <a:lnTo>
                    <a:pt x="94151" y="11349"/>
                  </a:lnTo>
                  <a:lnTo>
                    <a:pt x="137494" y="465"/>
                  </a:lnTo>
                  <a:lnTo>
                    <a:pt x="147135" y="0"/>
                  </a:lnTo>
                  <a:lnTo>
                    <a:pt x="142598" y="3609"/>
                  </a:lnTo>
                  <a:lnTo>
                    <a:pt x="137926" y="11349"/>
                  </a:lnTo>
                  <a:lnTo>
                    <a:pt x="123029" y="55548"/>
                  </a:lnTo>
                  <a:lnTo>
                    <a:pt x="117291" y="93892"/>
                  </a:lnTo>
                  <a:lnTo>
                    <a:pt x="114570" y="137234"/>
                  </a:lnTo>
                  <a:lnTo>
                    <a:pt x="114389" y="152259"/>
                  </a:lnTo>
                  <a:lnTo>
                    <a:pt x="114389" y="1639320"/>
                  </a:lnTo>
                  <a:lnTo>
                    <a:pt x="116021" y="1683527"/>
                  </a:lnTo>
                  <a:lnTo>
                    <a:pt x="120808" y="1724070"/>
                  </a:lnTo>
                  <a:lnTo>
                    <a:pt x="131330" y="1766158"/>
                  </a:lnTo>
                  <a:lnTo>
                    <a:pt x="142598" y="1787968"/>
                  </a:lnTo>
                  <a:lnTo>
                    <a:pt x="147135" y="1791579"/>
                  </a:lnTo>
                  <a:close/>
                </a:path>
              </a:pathLst>
            </a:custGeom>
            <a:solidFill>
              <a:srgbClr val="EF4444"/>
            </a:solidFill>
          </p:spPr>
          <p:txBody>
            <a:bodyPr wrap="square" lIns="0" tIns="0" rIns="0" bIns="0" rtlCol="0"/>
            <a:lstStyle/>
            <a:p>
              <a:pPr defTabSz="685800"/>
              <a:endParaRPr sz="1350" kern="0">
                <a:solidFill>
                  <a:sysClr val="windowText" lastClr="000000"/>
                </a:solidFill>
              </a:endParaRPr>
            </a:p>
          </p:txBody>
        </p:sp>
        <p:sp>
          <p:nvSpPr>
            <p:cNvPr id="28" name="object 24">
              <a:extLst>
                <a:ext uri="{FF2B5EF4-FFF2-40B4-BE49-F238E27FC236}">
                  <a16:creationId xmlns:a16="http://schemas.microsoft.com/office/drawing/2014/main" id="{E378D8D6-4968-4DC4-AF7C-2CA6240C8230}"/>
                </a:ext>
              </a:extLst>
            </p:cNvPr>
            <p:cNvSpPr/>
            <p:nvPr/>
          </p:nvSpPr>
          <p:spPr>
            <a:xfrm>
              <a:off x="4890142" y="4137079"/>
              <a:ext cx="381635" cy="381635"/>
            </a:xfrm>
            <a:custGeom>
              <a:avLst/>
              <a:gdLst/>
              <a:ahLst/>
              <a:cxnLst/>
              <a:rect l="l" t="t" r="r" b="b"/>
              <a:pathLst>
                <a:path w="381635" h="381635">
                  <a:moveTo>
                    <a:pt x="190648" y="381297"/>
                  </a:moveTo>
                  <a:lnTo>
                    <a:pt x="144313" y="375582"/>
                  </a:lnTo>
                  <a:lnTo>
                    <a:pt x="100776" y="358787"/>
                  </a:lnTo>
                  <a:lnTo>
                    <a:pt x="62624" y="331918"/>
                  </a:lnTo>
                  <a:lnTo>
                    <a:pt x="32130" y="296567"/>
                  </a:lnTo>
                  <a:lnTo>
                    <a:pt x="11139" y="254866"/>
                  </a:lnTo>
                  <a:lnTo>
                    <a:pt x="915" y="209335"/>
                  </a:lnTo>
                  <a:lnTo>
                    <a:pt x="0" y="190648"/>
                  </a:lnTo>
                  <a:lnTo>
                    <a:pt x="228" y="181282"/>
                  </a:lnTo>
                  <a:lnTo>
                    <a:pt x="8207" y="135305"/>
                  </a:lnTo>
                  <a:lnTo>
                    <a:pt x="27116" y="92644"/>
                  </a:lnTo>
                  <a:lnTo>
                    <a:pt x="55839" y="55839"/>
                  </a:lnTo>
                  <a:lnTo>
                    <a:pt x="92644" y="27116"/>
                  </a:lnTo>
                  <a:lnTo>
                    <a:pt x="135305" y="8207"/>
                  </a:lnTo>
                  <a:lnTo>
                    <a:pt x="181282" y="228"/>
                  </a:lnTo>
                  <a:lnTo>
                    <a:pt x="190648" y="0"/>
                  </a:lnTo>
                  <a:lnTo>
                    <a:pt x="200014" y="228"/>
                  </a:lnTo>
                  <a:lnTo>
                    <a:pt x="245991" y="8207"/>
                  </a:lnTo>
                  <a:lnTo>
                    <a:pt x="288652" y="27116"/>
                  </a:lnTo>
                  <a:lnTo>
                    <a:pt x="325457" y="55839"/>
                  </a:lnTo>
                  <a:lnTo>
                    <a:pt x="354180" y="92644"/>
                  </a:lnTo>
                  <a:lnTo>
                    <a:pt x="373090" y="135305"/>
                  </a:lnTo>
                  <a:lnTo>
                    <a:pt x="381068" y="181282"/>
                  </a:lnTo>
                  <a:lnTo>
                    <a:pt x="381297" y="190648"/>
                  </a:lnTo>
                  <a:lnTo>
                    <a:pt x="381068" y="200014"/>
                  </a:lnTo>
                  <a:lnTo>
                    <a:pt x="373090" y="245991"/>
                  </a:lnTo>
                  <a:lnTo>
                    <a:pt x="354180" y="288652"/>
                  </a:lnTo>
                  <a:lnTo>
                    <a:pt x="325457" y="325457"/>
                  </a:lnTo>
                  <a:lnTo>
                    <a:pt x="288652" y="354180"/>
                  </a:lnTo>
                  <a:lnTo>
                    <a:pt x="245991" y="373090"/>
                  </a:lnTo>
                  <a:lnTo>
                    <a:pt x="200014" y="381068"/>
                  </a:lnTo>
                  <a:lnTo>
                    <a:pt x="190648" y="381297"/>
                  </a:lnTo>
                  <a:close/>
                </a:path>
              </a:pathLst>
            </a:custGeom>
            <a:solidFill>
              <a:srgbClr val="FECACA"/>
            </a:solidFill>
          </p:spPr>
          <p:txBody>
            <a:bodyPr wrap="square" lIns="0" tIns="0" rIns="0" bIns="0" rtlCol="0"/>
            <a:lstStyle/>
            <a:p>
              <a:pPr defTabSz="685800"/>
              <a:endParaRPr sz="1350" kern="0">
                <a:solidFill>
                  <a:sysClr val="windowText" lastClr="000000"/>
                </a:solidFill>
              </a:endParaRPr>
            </a:p>
          </p:txBody>
        </p:sp>
        <p:pic>
          <p:nvPicPr>
            <p:cNvPr id="29" name="object 25">
              <a:extLst>
                <a:ext uri="{FF2B5EF4-FFF2-40B4-BE49-F238E27FC236}">
                  <a16:creationId xmlns:a16="http://schemas.microsoft.com/office/drawing/2014/main" id="{F7ABDAB3-BFCC-41CA-A779-A960E162167D}"/>
                </a:ext>
              </a:extLst>
            </p:cNvPr>
            <p:cNvPicPr/>
            <p:nvPr/>
          </p:nvPicPr>
          <p:blipFill>
            <a:blip r:embed="rId7" cstate="print"/>
            <a:stretch>
              <a:fillRect/>
            </a:stretch>
          </p:blipFill>
          <p:spPr>
            <a:xfrm>
              <a:off x="4985466" y="4194274"/>
              <a:ext cx="190648" cy="266908"/>
            </a:xfrm>
            <a:prstGeom prst="rect">
              <a:avLst/>
            </a:prstGeom>
          </p:spPr>
        </p:pic>
        <p:pic>
          <p:nvPicPr>
            <p:cNvPr id="30" name="object 26">
              <a:extLst>
                <a:ext uri="{FF2B5EF4-FFF2-40B4-BE49-F238E27FC236}">
                  <a16:creationId xmlns:a16="http://schemas.microsoft.com/office/drawing/2014/main" id="{B440FB69-11D9-4826-9E3F-7DA958FD6E72}"/>
                </a:ext>
              </a:extLst>
            </p:cNvPr>
            <p:cNvPicPr/>
            <p:nvPr/>
          </p:nvPicPr>
          <p:blipFill>
            <a:blip r:embed="rId8" cstate="print"/>
            <a:stretch>
              <a:fillRect/>
            </a:stretch>
          </p:blipFill>
          <p:spPr>
            <a:xfrm>
              <a:off x="5423959" y="4728091"/>
              <a:ext cx="104856" cy="190648"/>
            </a:xfrm>
            <a:prstGeom prst="rect">
              <a:avLst/>
            </a:prstGeom>
          </p:spPr>
        </p:pic>
        <p:pic>
          <p:nvPicPr>
            <p:cNvPr id="31" name="object 27">
              <a:extLst>
                <a:ext uri="{FF2B5EF4-FFF2-40B4-BE49-F238E27FC236}">
                  <a16:creationId xmlns:a16="http://schemas.microsoft.com/office/drawing/2014/main" id="{0465D4D3-D8D4-4F1C-8EAD-8C22C907ABA0}"/>
                </a:ext>
              </a:extLst>
            </p:cNvPr>
            <p:cNvPicPr/>
            <p:nvPr/>
          </p:nvPicPr>
          <p:blipFill>
            <a:blip r:embed="rId8" cstate="print"/>
            <a:stretch>
              <a:fillRect/>
            </a:stretch>
          </p:blipFill>
          <p:spPr>
            <a:xfrm>
              <a:off x="5423959" y="5109388"/>
              <a:ext cx="104856" cy="190648"/>
            </a:xfrm>
            <a:prstGeom prst="rect">
              <a:avLst/>
            </a:prstGeom>
          </p:spPr>
        </p:pic>
      </p:grpSp>
      <p:sp>
        <p:nvSpPr>
          <p:cNvPr id="32" name="object 28">
            <a:extLst>
              <a:ext uri="{FF2B5EF4-FFF2-40B4-BE49-F238E27FC236}">
                <a16:creationId xmlns:a16="http://schemas.microsoft.com/office/drawing/2014/main" id="{EE462E3E-F337-4A13-A565-93F46CFB9009}"/>
              </a:ext>
            </a:extLst>
          </p:cNvPr>
          <p:cNvSpPr txBox="1"/>
          <p:nvPr/>
        </p:nvSpPr>
        <p:spPr>
          <a:xfrm>
            <a:off x="4060790" y="3121882"/>
            <a:ext cx="3139916" cy="815095"/>
          </a:xfrm>
          <a:prstGeom prst="rect">
            <a:avLst/>
          </a:prstGeom>
        </p:spPr>
        <p:txBody>
          <a:bodyPr vert="horz" wrap="square" lIns="0" tIns="9525" rIns="0" bIns="0" rtlCol="0">
            <a:spAutoFit/>
          </a:bodyPr>
          <a:lstStyle/>
          <a:p>
            <a:pPr marL="9525" defTabSz="685800">
              <a:spcBef>
                <a:spcPts val="75"/>
              </a:spcBef>
              <a:tabLst>
                <a:tab pos="803910" algn="l"/>
              </a:tabLst>
            </a:pPr>
            <a:r>
              <a:rPr sz="1275" b="1" kern="0" dirty="0">
                <a:solidFill>
                  <a:srgbClr val="1F2937"/>
                </a:solidFill>
                <a:latin typeface="微软雅黑"/>
                <a:cs typeface="微软雅黑"/>
              </a:rPr>
              <a:t>现存劣</a:t>
            </a:r>
            <a:r>
              <a:rPr sz="1275" b="1" kern="0" spc="-38" dirty="0">
                <a:solidFill>
                  <a:srgbClr val="1F2937"/>
                </a:solidFill>
                <a:latin typeface="微软雅黑"/>
                <a:cs typeface="微软雅黑"/>
              </a:rPr>
              <a:t>势</a:t>
            </a:r>
            <a:r>
              <a:rPr sz="1275" b="1" kern="0" dirty="0">
                <a:solidFill>
                  <a:srgbClr val="1F2937"/>
                </a:solidFill>
                <a:latin typeface="微软雅黑"/>
                <a:cs typeface="微软雅黑"/>
              </a:rPr>
              <a:t>	</a:t>
            </a:r>
            <a:r>
              <a:rPr sz="825" kern="0" dirty="0">
                <a:solidFill>
                  <a:srgbClr val="6A7280"/>
                </a:solidFill>
                <a:latin typeface="微软雅黑"/>
                <a:cs typeface="微软雅黑"/>
              </a:rPr>
              <a:t>Existing</a:t>
            </a:r>
            <a:r>
              <a:rPr sz="825" kern="0" spc="-34" dirty="0">
                <a:solidFill>
                  <a:srgbClr val="6A7280"/>
                </a:solidFill>
                <a:latin typeface="微软雅黑"/>
                <a:cs typeface="微软雅黑"/>
              </a:rPr>
              <a:t> </a:t>
            </a:r>
            <a:r>
              <a:rPr sz="825" kern="0" spc="-8" dirty="0">
                <a:solidFill>
                  <a:srgbClr val="6A7280"/>
                </a:solidFill>
                <a:latin typeface="微软雅黑"/>
                <a:cs typeface="微软雅黑"/>
              </a:rPr>
              <a:t>Disadvantages</a:t>
            </a:r>
            <a:endParaRPr sz="900" kern="0">
              <a:solidFill>
                <a:sysClr val="windowText" lastClr="000000"/>
              </a:solidFill>
              <a:latin typeface="微软雅黑"/>
              <a:cs typeface="微软雅黑"/>
            </a:endParaRPr>
          </a:p>
          <a:p>
            <a:pPr marL="170021" defTabSz="685800">
              <a:spcBef>
                <a:spcPts val="1478"/>
              </a:spcBef>
            </a:pPr>
            <a:r>
              <a:rPr sz="938" b="1" kern="0" dirty="0">
                <a:solidFill>
                  <a:srgbClr val="111726"/>
                </a:solidFill>
                <a:latin typeface="微软雅黑"/>
                <a:cs typeface="微软雅黑"/>
              </a:rPr>
              <a:t>信息过载：</a:t>
            </a:r>
            <a:r>
              <a:rPr sz="938" kern="0" spc="-4" dirty="0">
                <a:solidFill>
                  <a:srgbClr val="374050"/>
                </a:solidFill>
                <a:latin typeface="微软雅黑"/>
                <a:cs typeface="微软雅黑"/>
              </a:rPr>
              <a:t>商品展示繁多，干扰用户快速决策。</a:t>
            </a:r>
            <a:endParaRPr sz="1013" kern="0">
              <a:solidFill>
                <a:sysClr val="windowText" lastClr="000000"/>
              </a:solidFill>
              <a:latin typeface="微软雅黑"/>
              <a:cs typeface="微软雅黑"/>
            </a:endParaRPr>
          </a:p>
          <a:p>
            <a:pPr marL="170021" defTabSz="685800">
              <a:spcBef>
                <a:spcPts val="1035"/>
              </a:spcBef>
            </a:pPr>
            <a:r>
              <a:rPr sz="938" b="1" kern="0" dirty="0">
                <a:solidFill>
                  <a:srgbClr val="111726"/>
                </a:solidFill>
                <a:latin typeface="微软雅黑"/>
                <a:cs typeface="微软雅黑"/>
              </a:rPr>
              <a:t>流程复杂：</a:t>
            </a:r>
            <a:r>
              <a:rPr sz="938" kern="0" spc="-4" dirty="0">
                <a:solidFill>
                  <a:srgbClr val="374050"/>
                </a:solidFill>
                <a:latin typeface="微软雅黑"/>
                <a:cs typeface="微软雅黑"/>
              </a:rPr>
              <a:t>部分交易环节繁琐，增加用户学习成本。</a:t>
            </a:r>
            <a:endParaRPr sz="1013" kern="0">
              <a:solidFill>
                <a:sysClr val="windowText" lastClr="000000"/>
              </a:solidFill>
              <a:latin typeface="微软雅黑"/>
              <a:cs typeface="微软雅黑"/>
            </a:endParaRPr>
          </a:p>
        </p:txBody>
      </p:sp>
      <p:pic>
        <p:nvPicPr>
          <p:cNvPr id="33" name="object 29">
            <a:extLst>
              <a:ext uri="{FF2B5EF4-FFF2-40B4-BE49-F238E27FC236}">
                <a16:creationId xmlns:a16="http://schemas.microsoft.com/office/drawing/2014/main" id="{CB5D49C5-89E0-4308-92D1-C54322DAD4EB}"/>
              </a:ext>
            </a:extLst>
          </p:cNvPr>
          <p:cNvPicPr/>
          <p:nvPr/>
        </p:nvPicPr>
        <p:blipFill>
          <a:blip r:embed="rId9" cstate="print"/>
          <a:stretch>
            <a:fillRect/>
          </a:stretch>
        </p:blipFill>
        <p:spPr>
          <a:xfrm>
            <a:off x="3410231" y="4468331"/>
            <a:ext cx="78642" cy="100091"/>
          </a:xfrm>
          <a:prstGeom prst="rect">
            <a:avLst/>
          </a:prstGeom>
        </p:spPr>
      </p:pic>
      <p:sp>
        <p:nvSpPr>
          <p:cNvPr id="34" name="object 30">
            <a:extLst>
              <a:ext uri="{FF2B5EF4-FFF2-40B4-BE49-F238E27FC236}">
                <a16:creationId xmlns:a16="http://schemas.microsoft.com/office/drawing/2014/main" id="{4DD99D99-85DD-41FB-A333-D8BFD8EAF519}"/>
              </a:ext>
            </a:extLst>
          </p:cNvPr>
          <p:cNvSpPr txBox="1"/>
          <p:nvPr/>
        </p:nvSpPr>
        <p:spPr>
          <a:xfrm>
            <a:off x="3535314" y="4444508"/>
            <a:ext cx="3418379" cy="148117"/>
          </a:xfrm>
          <a:prstGeom prst="rect">
            <a:avLst/>
          </a:prstGeom>
        </p:spPr>
        <p:txBody>
          <a:bodyPr vert="horz" wrap="square" lIns="0" tIns="9525" rIns="0" bIns="0" rtlCol="0">
            <a:spAutoFit/>
          </a:bodyPr>
          <a:lstStyle/>
          <a:p>
            <a:pPr marL="9525" defTabSz="685800">
              <a:spcBef>
                <a:spcPts val="75"/>
              </a:spcBef>
            </a:pPr>
            <a:r>
              <a:rPr sz="900" kern="0" spc="-4" dirty="0">
                <a:solidFill>
                  <a:srgbClr val="6A7280"/>
                </a:solidFill>
                <a:latin typeface="微软雅黑"/>
                <a:cs typeface="微软雅黑"/>
              </a:rPr>
              <a:t>核心思路：坚持以用户为中心，持续优化交互体验。</a:t>
            </a:r>
            <a:endParaRPr sz="900" kern="0" dirty="0">
              <a:solidFill>
                <a:sysClr val="windowText" lastClr="000000"/>
              </a:solidFill>
              <a:latin typeface="微软雅黑"/>
              <a:cs typeface="微软雅黑"/>
            </a:endParaRPr>
          </a:p>
        </p:txBody>
      </p:sp>
    </p:spTree>
    <p:extLst>
      <p:ext uri="{BB962C8B-B14F-4D97-AF65-F5344CB8AC3E}">
        <p14:creationId xmlns:p14="http://schemas.microsoft.com/office/powerpoint/2010/main" val="855900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交互设计核心认知</a:t>
            </a:r>
          </a:p>
        </p:txBody>
      </p:sp>
      <p:grpSp>
        <p:nvGrpSpPr>
          <p:cNvPr id="4" name="object 2">
            <a:extLst>
              <a:ext uri="{FF2B5EF4-FFF2-40B4-BE49-F238E27FC236}">
                <a16:creationId xmlns:a16="http://schemas.microsoft.com/office/drawing/2014/main" id="{73A52FD2-A069-4CBF-9C8A-B9B551C4F635}"/>
              </a:ext>
            </a:extLst>
          </p:cNvPr>
          <p:cNvGrpSpPr/>
          <p:nvPr/>
        </p:nvGrpSpPr>
        <p:grpSpPr>
          <a:xfrm>
            <a:off x="457558" y="1143893"/>
            <a:ext cx="4682966" cy="1401604"/>
            <a:chOff x="610076" y="1525190"/>
            <a:chExt cx="6243955" cy="1868805"/>
          </a:xfrm>
        </p:grpSpPr>
        <p:sp>
          <p:nvSpPr>
            <p:cNvPr id="5" name="object 3">
              <a:extLst>
                <a:ext uri="{FF2B5EF4-FFF2-40B4-BE49-F238E27FC236}">
                  <a16:creationId xmlns:a16="http://schemas.microsoft.com/office/drawing/2014/main" id="{4C799704-7053-4239-BBF6-D460AD8505C8}"/>
                </a:ext>
              </a:extLst>
            </p:cNvPr>
            <p:cNvSpPr/>
            <p:nvPr/>
          </p:nvSpPr>
          <p:spPr>
            <a:xfrm>
              <a:off x="648206" y="1525190"/>
              <a:ext cx="6205855" cy="1868805"/>
            </a:xfrm>
            <a:custGeom>
              <a:avLst/>
              <a:gdLst/>
              <a:ahLst/>
              <a:cxnLst/>
              <a:rect l="l" t="t" r="r" b="b"/>
              <a:pathLst>
                <a:path w="6205855" h="1868804">
                  <a:moveTo>
                    <a:pt x="6053100" y="1868358"/>
                  </a:moveTo>
                  <a:lnTo>
                    <a:pt x="106878" y="1868358"/>
                  </a:lnTo>
                  <a:lnTo>
                    <a:pt x="63675" y="1852916"/>
                  </a:lnTo>
                  <a:lnTo>
                    <a:pt x="33503" y="1823686"/>
                  </a:lnTo>
                  <a:lnTo>
                    <a:pt x="13505" y="1787737"/>
                  </a:lnTo>
                  <a:lnTo>
                    <a:pt x="2197" y="1745594"/>
                  </a:lnTo>
                  <a:lnTo>
                    <a:pt x="0" y="1715839"/>
                  </a:lnTo>
                  <a:lnTo>
                    <a:pt x="0" y="152519"/>
                  </a:lnTo>
                  <a:lnTo>
                    <a:pt x="4924" y="108244"/>
                  </a:lnTo>
                  <a:lnTo>
                    <a:pt x="19278" y="67784"/>
                  </a:lnTo>
                  <a:lnTo>
                    <a:pt x="41820" y="34618"/>
                  </a:lnTo>
                  <a:lnTo>
                    <a:pt x="77553" y="7777"/>
                  </a:lnTo>
                  <a:lnTo>
                    <a:pt x="106878" y="0"/>
                  </a:lnTo>
                  <a:lnTo>
                    <a:pt x="6053100" y="0"/>
                  </a:lnTo>
                  <a:lnTo>
                    <a:pt x="6097374" y="6565"/>
                  </a:lnTo>
                  <a:lnTo>
                    <a:pt x="6137835" y="25704"/>
                  </a:lnTo>
                  <a:lnTo>
                    <a:pt x="6170999" y="55760"/>
                  </a:lnTo>
                  <a:lnTo>
                    <a:pt x="6194008" y="94152"/>
                  </a:lnTo>
                  <a:lnTo>
                    <a:pt x="6204886" y="137569"/>
                  </a:lnTo>
                  <a:lnTo>
                    <a:pt x="6205619" y="152519"/>
                  </a:lnTo>
                  <a:lnTo>
                    <a:pt x="6205619" y="1715839"/>
                  </a:lnTo>
                  <a:lnTo>
                    <a:pt x="6199053" y="1760113"/>
                  </a:lnTo>
                  <a:lnTo>
                    <a:pt x="6179914" y="1800574"/>
                  </a:lnTo>
                  <a:lnTo>
                    <a:pt x="6149858" y="1833739"/>
                  </a:lnTo>
                  <a:lnTo>
                    <a:pt x="6111466" y="1856748"/>
                  </a:lnTo>
                  <a:lnTo>
                    <a:pt x="6068050" y="1867625"/>
                  </a:lnTo>
                  <a:lnTo>
                    <a:pt x="6053100" y="1868358"/>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6" name="object 4">
              <a:extLst>
                <a:ext uri="{FF2B5EF4-FFF2-40B4-BE49-F238E27FC236}">
                  <a16:creationId xmlns:a16="http://schemas.microsoft.com/office/drawing/2014/main" id="{584F0300-7587-4E2C-AAAF-D95A073AF4C1}"/>
                </a:ext>
              </a:extLst>
            </p:cNvPr>
            <p:cNvSpPr/>
            <p:nvPr/>
          </p:nvSpPr>
          <p:spPr>
            <a:xfrm>
              <a:off x="610076" y="1525190"/>
              <a:ext cx="153035" cy="1868805"/>
            </a:xfrm>
            <a:custGeom>
              <a:avLst/>
              <a:gdLst/>
              <a:ahLst/>
              <a:cxnLst/>
              <a:rect l="l" t="t" r="r" b="b"/>
              <a:pathLst>
                <a:path w="153034" h="1868804">
                  <a:moveTo>
                    <a:pt x="152519" y="1868358"/>
                  </a:moveTo>
                  <a:lnTo>
                    <a:pt x="108311" y="1861827"/>
                  </a:lnTo>
                  <a:lnTo>
                    <a:pt x="67767" y="1842677"/>
                  </a:lnTo>
                  <a:lnTo>
                    <a:pt x="34560" y="1812549"/>
                  </a:lnTo>
                  <a:lnTo>
                    <a:pt x="11609" y="1774205"/>
                  </a:lnTo>
                  <a:lnTo>
                    <a:pt x="725" y="1730864"/>
                  </a:lnTo>
                  <a:lnTo>
                    <a:pt x="0" y="1715839"/>
                  </a:lnTo>
                  <a:lnTo>
                    <a:pt x="0" y="152519"/>
                  </a:lnTo>
                  <a:lnTo>
                    <a:pt x="6530" y="108311"/>
                  </a:lnTo>
                  <a:lnTo>
                    <a:pt x="25680" y="67768"/>
                  </a:lnTo>
                  <a:lnTo>
                    <a:pt x="55808" y="34560"/>
                  </a:lnTo>
                  <a:lnTo>
                    <a:pt x="94152" y="11609"/>
                  </a:lnTo>
                  <a:lnTo>
                    <a:pt x="137494" y="725"/>
                  </a:lnTo>
                  <a:lnTo>
                    <a:pt x="152519" y="0"/>
                  </a:lnTo>
                  <a:lnTo>
                    <a:pt x="145006" y="725"/>
                  </a:lnTo>
                  <a:lnTo>
                    <a:pt x="137638" y="2902"/>
                  </a:lnTo>
                  <a:lnTo>
                    <a:pt x="104163" y="34560"/>
                  </a:lnTo>
                  <a:lnTo>
                    <a:pt x="85274" y="80549"/>
                  </a:lnTo>
                  <a:lnTo>
                    <a:pt x="77710" y="122758"/>
                  </a:lnTo>
                  <a:lnTo>
                    <a:pt x="76259" y="152519"/>
                  </a:lnTo>
                  <a:lnTo>
                    <a:pt x="76259" y="1715839"/>
                  </a:lnTo>
                  <a:lnTo>
                    <a:pt x="79524" y="1760047"/>
                  </a:lnTo>
                  <a:lnTo>
                    <a:pt x="89099" y="1800590"/>
                  </a:lnTo>
                  <a:lnTo>
                    <a:pt x="110143" y="1842677"/>
                  </a:lnTo>
                  <a:lnTo>
                    <a:pt x="145006" y="1867632"/>
                  </a:lnTo>
                  <a:lnTo>
                    <a:pt x="152519" y="1868358"/>
                  </a:lnTo>
                  <a:close/>
                </a:path>
              </a:pathLst>
            </a:custGeom>
            <a:solidFill>
              <a:srgbClr val="3B81F5"/>
            </a:solidFill>
          </p:spPr>
          <p:txBody>
            <a:bodyPr wrap="square" lIns="0" tIns="0" rIns="0" bIns="0" rtlCol="0"/>
            <a:lstStyle/>
            <a:p>
              <a:pPr defTabSz="685800"/>
              <a:endParaRPr sz="1350" kern="0">
                <a:solidFill>
                  <a:sysClr val="windowText" lastClr="000000"/>
                </a:solidFill>
              </a:endParaRPr>
            </a:p>
          </p:txBody>
        </p:sp>
        <p:sp>
          <p:nvSpPr>
            <p:cNvPr id="7" name="object 5">
              <a:extLst>
                <a:ext uri="{FF2B5EF4-FFF2-40B4-BE49-F238E27FC236}">
                  <a16:creationId xmlns:a16="http://schemas.microsoft.com/office/drawing/2014/main" id="{D59DCEEF-ADB9-47D2-83D4-42E710BFEA72}"/>
                </a:ext>
              </a:extLst>
            </p:cNvPr>
            <p:cNvSpPr/>
            <p:nvPr/>
          </p:nvSpPr>
          <p:spPr>
            <a:xfrm>
              <a:off x="991373" y="1830228"/>
              <a:ext cx="610235" cy="610235"/>
            </a:xfrm>
            <a:custGeom>
              <a:avLst/>
              <a:gdLst/>
              <a:ahLst/>
              <a:cxnLst/>
              <a:rect l="l" t="t" r="r" b="b"/>
              <a:pathLst>
                <a:path w="610235" h="610235">
                  <a:moveTo>
                    <a:pt x="457557" y="610076"/>
                  </a:moveTo>
                  <a:lnTo>
                    <a:pt x="152519" y="610076"/>
                  </a:lnTo>
                  <a:lnTo>
                    <a:pt x="145026" y="609893"/>
                  </a:lnTo>
                  <a:lnTo>
                    <a:pt x="101145" y="601164"/>
                  </a:lnTo>
                  <a:lnTo>
                    <a:pt x="61655" y="580056"/>
                  </a:lnTo>
                  <a:lnTo>
                    <a:pt x="30019" y="548420"/>
                  </a:lnTo>
                  <a:lnTo>
                    <a:pt x="8911" y="508931"/>
                  </a:lnTo>
                  <a:lnTo>
                    <a:pt x="183" y="465050"/>
                  </a:lnTo>
                  <a:lnTo>
                    <a:pt x="0" y="457557"/>
                  </a:lnTo>
                  <a:lnTo>
                    <a:pt x="0" y="152519"/>
                  </a:lnTo>
                  <a:lnTo>
                    <a:pt x="6565" y="108244"/>
                  </a:lnTo>
                  <a:lnTo>
                    <a:pt x="25704" y="67783"/>
                  </a:lnTo>
                  <a:lnTo>
                    <a:pt x="55760" y="34618"/>
                  </a:lnTo>
                  <a:lnTo>
                    <a:pt x="94152" y="11609"/>
                  </a:lnTo>
                  <a:lnTo>
                    <a:pt x="137569" y="732"/>
                  </a:lnTo>
                  <a:lnTo>
                    <a:pt x="152519" y="0"/>
                  </a:lnTo>
                  <a:lnTo>
                    <a:pt x="457557" y="0"/>
                  </a:lnTo>
                  <a:lnTo>
                    <a:pt x="501831" y="6565"/>
                  </a:lnTo>
                  <a:lnTo>
                    <a:pt x="542292" y="25704"/>
                  </a:lnTo>
                  <a:lnTo>
                    <a:pt x="575457" y="55760"/>
                  </a:lnTo>
                  <a:lnTo>
                    <a:pt x="598466" y="94152"/>
                  </a:lnTo>
                  <a:lnTo>
                    <a:pt x="609343" y="137569"/>
                  </a:lnTo>
                  <a:lnTo>
                    <a:pt x="610076" y="152519"/>
                  </a:lnTo>
                  <a:lnTo>
                    <a:pt x="610076" y="457557"/>
                  </a:lnTo>
                  <a:lnTo>
                    <a:pt x="603510" y="501831"/>
                  </a:lnTo>
                  <a:lnTo>
                    <a:pt x="584372" y="542292"/>
                  </a:lnTo>
                  <a:lnTo>
                    <a:pt x="554315" y="575457"/>
                  </a:lnTo>
                  <a:lnTo>
                    <a:pt x="515923" y="598466"/>
                  </a:lnTo>
                  <a:lnTo>
                    <a:pt x="472506" y="609343"/>
                  </a:lnTo>
                  <a:lnTo>
                    <a:pt x="457557" y="610076"/>
                  </a:lnTo>
                  <a:close/>
                </a:path>
              </a:pathLst>
            </a:custGeom>
            <a:solidFill>
              <a:srgbClr val="EFF5FF"/>
            </a:solidFill>
          </p:spPr>
          <p:txBody>
            <a:bodyPr wrap="square" lIns="0" tIns="0" rIns="0" bIns="0" rtlCol="0"/>
            <a:lstStyle/>
            <a:p>
              <a:pPr defTabSz="685800"/>
              <a:endParaRPr sz="1350" kern="0">
                <a:solidFill>
                  <a:sysClr val="windowText" lastClr="000000"/>
                </a:solidFill>
              </a:endParaRPr>
            </a:p>
          </p:txBody>
        </p:sp>
        <p:pic>
          <p:nvPicPr>
            <p:cNvPr id="10" name="object 6">
              <a:extLst>
                <a:ext uri="{FF2B5EF4-FFF2-40B4-BE49-F238E27FC236}">
                  <a16:creationId xmlns:a16="http://schemas.microsoft.com/office/drawing/2014/main" id="{563A2F09-F134-4B12-AA85-F0644633C0CD}"/>
                </a:ext>
              </a:extLst>
            </p:cNvPr>
            <p:cNvPicPr/>
            <p:nvPr/>
          </p:nvPicPr>
          <p:blipFill>
            <a:blip r:embed="rId3" cstate="print"/>
            <a:stretch>
              <a:fillRect/>
            </a:stretch>
          </p:blipFill>
          <p:spPr>
            <a:xfrm>
              <a:off x="1153425" y="1963682"/>
              <a:ext cx="285973" cy="343167"/>
            </a:xfrm>
            <a:prstGeom prst="rect">
              <a:avLst/>
            </a:prstGeom>
          </p:spPr>
        </p:pic>
      </p:grpSp>
      <p:sp>
        <p:nvSpPr>
          <p:cNvPr id="11" name="object 7">
            <a:extLst>
              <a:ext uri="{FF2B5EF4-FFF2-40B4-BE49-F238E27FC236}">
                <a16:creationId xmlns:a16="http://schemas.microsoft.com/office/drawing/2014/main" id="{AF24935C-19BE-43F2-A8C3-6EDF74A3CD25}"/>
              </a:ext>
            </a:extLst>
          </p:cNvPr>
          <p:cNvSpPr txBox="1"/>
          <p:nvPr/>
        </p:nvSpPr>
        <p:spPr>
          <a:xfrm>
            <a:off x="1334549" y="1363146"/>
            <a:ext cx="3589020" cy="657424"/>
          </a:xfrm>
          <a:prstGeom prst="rect">
            <a:avLst/>
          </a:prstGeom>
        </p:spPr>
        <p:txBody>
          <a:bodyPr vert="horz" wrap="square" lIns="0" tIns="9525" rIns="0" bIns="0" rtlCol="0">
            <a:spAutoFit/>
          </a:bodyPr>
          <a:lstStyle/>
          <a:p>
            <a:pPr marL="9525" defTabSz="685800">
              <a:spcBef>
                <a:spcPts val="75"/>
              </a:spcBef>
            </a:pPr>
            <a:r>
              <a:rPr sz="1275" b="1" kern="0" spc="-8" dirty="0">
                <a:solidFill>
                  <a:srgbClr val="1F2937"/>
                </a:solidFill>
                <a:latin typeface="微软雅黑"/>
                <a:cs typeface="微软雅黑"/>
              </a:rPr>
              <a:t>交互设计定义</a:t>
            </a:r>
            <a:endParaRPr sz="1350" kern="0">
              <a:solidFill>
                <a:sysClr val="windowText" lastClr="000000"/>
              </a:solidFill>
              <a:latin typeface="微软雅黑"/>
              <a:cs typeface="微软雅黑"/>
            </a:endParaRPr>
          </a:p>
          <a:p>
            <a:pPr marL="9525" marR="3810" algn="just" defTabSz="685800">
              <a:lnSpc>
                <a:spcPct val="136700"/>
              </a:lnSpc>
              <a:spcBef>
                <a:spcPts val="581"/>
              </a:spcBef>
            </a:pPr>
            <a:r>
              <a:rPr sz="938" kern="0" dirty="0">
                <a:solidFill>
                  <a:srgbClr val="4A5462"/>
                </a:solidFill>
                <a:latin typeface="微软雅黑"/>
                <a:cs typeface="微软雅黑"/>
              </a:rPr>
              <a:t>交互设计聚焦于 </a:t>
            </a:r>
            <a:r>
              <a:rPr sz="938" b="1" kern="0" dirty="0">
                <a:solidFill>
                  <a:srgbClr val="1C4ED8"/>
                </a:solidFill>
                <a:latin typeface="微软雅黑"/>
                <a:cs typeface="微软雅黑"/>
              </a:rPr>
              <a:t>双向信息互动 </a:t>
            </a:r>
            <a:r>
              <a:rPr sz="938" kern="0" spc="-4" dirty="0">
                <a:solidFill>
                  <a:srgbClr val="4A5462"/>
                </a:solidFill>
                <a:latin typeface="微软雅黑"/>
                <a:cs typeface="微软雅黑"/>
              </a:rPr>
              <a:t>，而非单向展示。它关注用户行为的外在表现，通过设计内容、方式与规则，实现人与产品的</a:t>
            </a:r>
            <a:r>
              <a:rPr sz="938" kern="0" spc="-8" dirty="0">
                <a:solidFill>
                  <a:srgbClr val="4A5462"/>
                </a:solidFill>
                <a:latin typeface="微软雅黑"/>
                <a:cs typeface="微软雅黑"/>
              </a:rPr>
              <a:t>高效对话。</a:t>
            </a:r>
            <a:endParaRPr sz="1013" kern="0">
              <a:solidFill>
                <a:sysClr val="windowText" lastClr="000000"/>
              </a:solidFill>
              <a:latin typeface="微软雅黑"/>
              <a:cs typeface="微软雅黑"/>
            </a:endParaRPr>
          </a:p>
        </p:txBody>
      </p:sp>
      <p:grpSp>
        <p:nvGrpSpPr>
          <p:cNvPr id="12" name="object 8">
            <a:extLst>
              <a:ext uri="{FF2B5EF4-FFF2-40B4-BE49-F238E27FC236}">
                <a16:creationId xmlns:a16="http://schemas.microsoft.com/office/drawing/2014/main" id="{30378E5D-DDB0-4607-B13C-8F93086E7E99}"/>
              </a:ext>
            </a:extLst>
          </p:cNvPr>
          <p:cNvGrpSpPr/>
          <p:nvPr/>
        </p:nvGrpSpPr>
        <p:grpSpPr>
          <a:xfrm>
            <a:off x="457558" y="2716746"/>
            <a:ext cx="4682966" cy="1544479"/>
            <a:chOff x="610076" y="3622328"/>
            <a:chExt cx="6243955" cy="2059305"/>
          </a:xfrm>
        </p:grpSpPr>
        <p:sp>
          <p:nvSpPr>
            <p:cNvPr id="13" name="object 9">
              <a:extLst>
                <a:ext uri="{FF2B5EF4-FFF2-40B4-BE49-F238E27FC236}">
                  <a16:creationId xmlns:a16="http://schemas.microsoft.com/office/drawing/2014/main" id="{1887FCE5-EE0B-42AB-8108-F06688A1E78E}"/>
                </a:ext>
              </a:extLst>
            </p:cNvPr>
            <p:cNvSpPr/>
            <p:nvPr/>
          </p:nvSpPr>
          <p:spPr>
            <a:xfrm>
              <a:off x="648206" y="3622328"/>
              <a:ext cx="6205855" cy="2059305"/>
            </a:xfrm>
            <a:custGeom>
              <a:avLst/>
              <a:gdLst/>
              <a:ahLst/>
              <a:cxnLst/>
              <a:rect l="l" t="t" r="r" b="b"/>
              <a:pathLst>
                <a:path w="6205855" h="2059305">
                  <a:moveTo>
                    <a:pt x="6053100" y="2059007"/>
                  </a:moveTo>
                  <a:lnTo>
                    <a:pt x="106878" y="2059007"/>
                  </a:lnTo>
                  <a:lnTo>
                    <a:pt x="63675" y="2043564"/>
                  </a:lnTo>
                  <a:lnTo>
                    <a:pt x="33503" y="2014335"/>
                  </a:lnTo>
                  <a:lnTo>
                    <a:pt x="13505" y="1978385"/>
                  </a:lnTo>
                  <a:lnTo>
                    <a:pt x="2197" y="1936243"/>
                  </a:lnTo>
                  <a:lnTo>
                    <a:pt x="0" y="1906488"/>
                  </a:lnTo>
                  <a:lnTo>
                    <a:pt x="0" y="152519"/>
                  </a:lnTo>
                  <a:lnTo>
                    <a:pt x="4924" y="108244"/>
                  </a:lnTo>
                  <a:lnTo>
                    <a:pt x="19278" y="67784"/>
                  </a:lnTo>
                  <a:lnTo>
                    <a:pt x="41820" y="34618"/>
                  </a:lnTo>
                  <a:lnTo>
                    <a:pt x="77553" y="7777"/>
                  </a:lnTo>
                  <a:lnTo>
                    <a:pt x="106878" y="0"/>
                  </a:lnTo>
                  <a:lnTo>
                    <a:pt x="6053100" y="0"/>
                  </a:lnTo>
                  <a:lnTo>
                    <a:pt x="6097374" y="6565"/>
                  </a:lnTo>
                  <a:lnTo>
                    <a:pt x="6137835" y="25704"/>
                  </a:lnTo>
                  <a:lnTo>
                    <a:pt x="6170999" y="55760"/>
                  </a:lnTo>
                  <a:lnTo>
                    <a:pt x="6194008" y="94152"/>
                  </a:lnTo>
                  <a:lnTo>
                    <a:pt x="6204886" y="137569"/>
                  </a:lnTo>
                  <a:lnTo>
                    <a:pt x="6205619" y="152519"/>
                  </a:lnTo>
                  <a:lnTo>
                    <a:pt x="6205619" y="1906488"/>
                  </a:lnTo>
                  <a:lnTo>
                    <a:pt x="6199053" y="1950762"/>
                  </a:lnTo>
                  <a:lnTo>
                    <a:pt x="6179914" y="1991223"/>
                  </a:lnTo>
                  <a:lnTo>
                    <a:pt x="6149858" y="2024388"/>
                  </a:lnTo>
                  <a:lnTo>
                    <a:pt x="6111466" y="2047397"/>
                  </a:lnTo>
                  <a:lnTo>
                    <a:pt x="6068050" y="2058274"/>
                  </a:lnTo>
                  <a:lnTo>
                    <a:pt x="6053100" y="2059007"/>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14" name="object 10">
              <a:extLst>
                <a:ext uri="{FF2B5EF4-FFF2-40B4-BE49-F238E27FC236}">
                  <a16:creationId xmlns:a16="http://schemas.microsoft.com/office/drawing/2014/main" id="{1C9D9D0D-E3EC-47E8-989E-72B8927BC910}"/>
                </a:ext>
              </a:extLst>
            </p:cNvPr>
            <p:cNvSpPr/>
            <p:nvPr/>
          </p:nvSpPr>
          <p:spPr>
            <a:xfrm>
              <a:off x="610076" y="3622328"/>
              <a:ext cx="153035" cy="2059305"/>
            </a:xfrm>
            <a:custGeom>
              <a:avLst/>
              <a:gdLst/>
              <a:ahLst/>
              <a:cxnLst/>
              <a:rect l="l" t="t" r="r" b="b"/>
              <a:pathLst>
                <a:path w="153034" h="2059304">
                  <a:moveTo>
                    <a:pt x="152519" y="2059007"/>
                  </a:moveTo>
                  <a:lnTo>
                    <a:pt x="108311" y="2052476"/>
                  </a:lnTo>
                  <a:lnTo>
                    <a:pt x="67767" y="2033326"/>
                  </a:lnTo>
                  <a:lnTo>
                    <a:pt x="34560" y="2003198"/>
                  </a:lnTo>
                  <a:lnTo>
                    <a:pt x="11609" y="1964854"/>
                  </a:lnTo>
                  <a:lnTo>
                    <a:pt x="725" y="1921512"/>
                  </a:lnTo>
                  <a:lnTo>
                    <a:pt x="0" y="1906488"/>
                  </a:lnTo>
                  <a:lnTo>
                    <a:pt x="0" y="152519"/>
                  </a:lnTo>
                  <a:lnTo>
                    <a:pt x="6530" y="108311"/>
                  </a:lnTo>
                  <a:lnTo>
                    <a:pt x="25680" y="67767"/>
                  </a:lnTo>
                  <a:lnTo>
                    <a:pt x="55808" y="34560"/>
                  </a:lnTo>
                  <a:lnTo>
                    <a:pt x="94151" y="11609"/>
                  </a:lnTo>
                  <a:lnTo>
                    <a:pt x="137494" y="725"/>
                  </a:lnTo>
                  <a:lnTo>
                    <a:pt x="152519" y="0"/>
                  </a:lnTo>
                  <a:lnTo>
                    <a:pt x="145006" y="725"/>
                  </a:lnTo>
                  <a:lnTo>
                    <a:pt x="137638" y="2902"/>
                  </a:lnTo>
                  <a:lnTo>
                    <a:pt x="104163" y="34560"/>
                  </a:lnTo>
                  <a:lnTo>
                    <a:pt x="85274" y="80548"/>
                  </a:lnTo>
                  <a:lnTo>
                    <a:pt x="77710" y="122758"/>
                  </a:lnTo>
                  <a:lnTo>
                    <a:pt x="76259" y="152519"/>
                  </a:lnTo>
                  <a:lnTo>
                    <a:pt x="76259" y="1906488"/>
                  </a:lnTo>
                  <a:lnTo>
                    <a:pt x="79524" y="1950695"/>
                  </a:lnTo>
                  <a:lnTo>
                    <a:pt x="89099" y="1991238"/>
                  </a:lnTo>
                  <a:lnTo>
                    <a:pt x="110143" y="2033326"/>
                  </a:lnTo>
                  <a:lnTo>
                    <a:pt x="145006" y="2058281"/>
                  </a:lnTo>
                  <a:lnTo>
                    <a:pt x="152519" y="2059007"/>
                  </a:lnTo>
                  <a:close/>
                </a:path>
              </a:pathLst>
            </a:custGeom>
            <a:solidFill>
              <a:srgbClr val="A754F6"/>
            </a:solidFill>
          </p:spPr>
          <p:txBody>
            <a:bodyPr wrap="square" lIns="0" tIns="0" rIns="0" bIns="0" rtlCol="0"/>
            <a:lstStyle/>
            <a:p>
              <a:pPr defTabSz="685800"/>
              <a:endParaRPr sz="1350" kern="0">
                <a:solidFill>
                  <a:sysClr val="windowText" lastClr="000000"/>
                </a:solidFill>
              </a:endParaRPr>
            </a:p>
          </p:txBody>
        </p:sp>
        <p:sp>
          <p:nvSpPr>
            <p:cNvPr id="15" name="object 11">
              <a:extLst>
                <a:ext uri="{FF2B5EF4-FFF2-40B4-BE49-F238E27FC236}">
                  <a16:creationId xmlns:a16="http://schemas.microsoft.com/office/drawing/2014/main" id="{EC835FB9-FCE3-4A42-9D5A-1135883EC1F6}"/>
                </a:ext>
              </a:extLst>
            </p:cNvPr>
            <p:cNvSpPr/>
            <p:nvPr/>
          </p:nvSpPr>
          <p:spPr>
            <a:xfrm>
              <a:off x="991373" y="3927366"/>
              <a:ext cx="610235" cy="610235"/>
            </a:xfrm>
            <a:custGeom>
              <a:avLst/>
              <a:gdLst/>
              <a:ahLst/>
              <a:cxnLst/>
              <a:rect l="l" t="t" r="r" b="b"/>
              <a:pathLst>
                <a:path w="610235" h="610235">
                  <a:moveTo>
                    <a:pt x="457557" y="610076"/>
                  </a:moveTo>
                  <a:lnTo>
                    <a:pt x="152519" y="610076"/>
                  </a:lnTo>
                  <a:lnTo>
                    <a:pt x="145026" y="609893"/>
                  </a:lnTo>
                  <a:lnTo>
                    <a:pt x="101145" y="601164"/>
                  </a:lnTo>
                  <a:lnTo>
                    <a:pt x="61655" y="580056"/>
                  </a:lnTo>
                  <a:lnTo>
                    <a:pt x="30019" y="548420"/>
                  </a:lnTo>
                  <a:lnTo>
                    <a:pt x="8911" y="508931"/>
                  </a:lnTo>
                  <a:lnTo>
                    <a:pt x="183" y="465050"/>
                  </a:lnTo>
                  <a:lnTo>
                    <a:pt x="0" y="457557"/>
                  </a:lnTo>
                  <a:lnTo>
                    <a:pt x="0" y="152519"/>
                  </a:lnTo>
                  <a:lnTo>
                    <a:pt x="6565" y="108244"/>
                  </a:lnTo>
                  <a:lnTo>
                    <a:pt x="25704" y="67783"/>
                  </a:lnTo>
                  <a:lnTo>
                    <a:pt x="55760" y="34618"/>
                  </a:lnTo>
                  <a:lnTo>
                    <a:pt x="94152" y="11609"/>
                  </a:lnTo>
                  <a:lnTo>
                    <a:pt x="137569" y="732"/>
                  </a:lnTo>
                  <a:lnTo>
                    <a:pt x="152519" y="0"/>
                  </a:lnTo>
                  <a:lnTo>
                    <a:pt x="457557" y="0"/>
                  </a:lnTo>
                  <a:lnTo>
                    <a:pt x="501831" y="6565"/>
                  </a:lnTo>
                  <a:lnTo>
                    <a:pt x="542292" y="25704"/>
                  </a:lnTo>
                  <a:lnTo>
                    <a:pt x="575457" y="55760"/>
                  </a:lnTo>
                  <a:lnTo>
                    <a:pt x="598466" y="94152"/>
                  </a:lnTo>
                  <a:lnTo>
                    <a:pt x="609343" y="137569"/>
                  </a:lnTo>
                  <a:lnTo>
                    <a:pt x="610076" y="152519"/>
                  </a:lnTo>
                  <a:lnTo>
                    <a:pt x="610076" y="457557"/>
                  </a:lnTo>
                  <a:lnTo>
                    <a:pt x="603510" y="501831"/>
                  </a:lnTo>
                  <a:lnTo>
                    <a:pt x="584372" y="542292"/>
                  </a:lnTo>
                  <a:lnTo>
                    <a:pt x="554315" y="575457"/>
                  </a:lnTo>
                  <a:lnTo>
                    <a:pt x="515923" y="598466"/>
                  </a:lnTo>
                  <a:lnTo>
                    <a:pt x="472506" y="609343"/>
                  </a:lnTo>
                  <a:lnTo>
                    <a:pt x="457557" y="610076"/>
                  </a:lnTo>
                  <a:close/>
                </a:path>
              </a:pathLst>
            </a:custGeom>
            <a:solidFill>
              <a:srgbClr val="FAF5FF"/>
            </a:solidFill>
          </p:spPr>
          <p:txBody>
            <a:bodyPr wrap="square" lIns="0" tIns="0" rIns="0" bIns="0" rtlCol="0"/>
            <a:lstStyle/>
            <a:p>
              <a:pPr defTabSz="685800"/>
              <a:endParaRPr sz="1350" kern="0">
                <a:solidFill>
                  <a:sysClr val="windowText" lastClr="000000"/>
                </a:solidFill>
              </a:endParaRPr>
            </a:p>
          </p:txBody>
        </p:sp>
        <p:pic>
          <p:nvPicPr>
            <p:cNvPr id="16" name="object 12">
              <a:extLst>
                <a:ext uri="{FF2B5EF4-FFF2-40B4-BE49-F238E27FC236}">
                  <a16:creationId xmlns:a16="http://schemas.microsoft.com/office/drawing/2014/main" id="{13718ECE-CC3A-485B-AAB8-9E9DD2A8AD1F}"/>
                </a:ext>
              </a:extLst>
            </p:cNvPr>
            <p:cNvPicPr/>
            <p:nvPr/>
          </p:nvPicPr>
          <p:blipFill>
            <a:blip r:embed="rId4" cstate="print"/>
            <a:stretch>
              <a:fillRect/>
            </a:stretch>
          </p:blipFill>
          <p:spPr>
            <a:xfrm>
              <a:off x="1153425" y="4060820"/>
              <a:ext cx="285973" cy="343167"/>
            </a:xfrm>
            <a:prstGeom prst="rect">
              <a:avLst/>
            </a:prstGeom>
          </p:spPr>
        </p:pic>
        <p:pic>
          <p:nvPicPr>
            <p:cNvPr id="17" name="object 13">
              <a:extLst>
                <a:ext uri="{FF2B5EF4-FFF2-40B4-BE49-F238E27FC236}">
                  <a16:creationId xmlns:a16="http://schemas.microsoft.com/office/drawing/2014/main" id="{7DB97341-6048-4ECB-B03A-905E33E1D3B0}"/>
                </a:ext>
              </a:extLst>
            </p:cNvPr>
            <p:cNvPicPr/>
            <p:nvPr/>
          </p:nvPicPr>
          <p:blipFill>
            <a:blip r:embed="rId5" cstate="print"/>
            <a:stretch>
              <a:fillRect/>
            </a:stretch>
          </p:blipFill>
          <p:spPr>
            <a:xfrm>
              <a:off x="1792099" y="4346793"/>
              <a:ext cx="171583" cy="266908"/>
            </a:xfrm>
            <a:prstGeom prst="rect">
              <a:avLst/>
            </a:prstGeom>
          </p:spPr>
        </p:pic>
      </p:grpSp>
      <p:sp>
        <p:nvSpPr>
          <p:cNvPr id="18" name="object 14">
            <a:extLst>
              <a:ext uri="{FF2B5EF4-FFF2-40B4-BE49-F238E27FC236}">
                <a16:creationId xmlns:a16="http://schemas.microsoft.com/office/drawing/2014/main" id="{A2F6383F-F33A-47B0-81C9-F8692C0A9A28}"/>
              </a:ext>
            </a:extLst>
          </p:cNvPr>
          <p:cNvSpPr txBox="1"/>
          <p:nvPr/>
        </p:nvSpPr>
        <p:spPr>
          <a:xfrm>
            <a:off x="1334549" y="2936000"/>
            <a:ext cx="1906905" cy="478401"/>
          </a:xfrm>
          <a:prstGeom prst="rect">
            <a:avLst/>
          </a:prstGeom>
        </p:spPr>
        <p:txBody>
          <a:bodyPr vert="horz" wrap="square" lIns="0" tIns="9525" rIns="0" bIns="0" rtlCol="0">
            <a:spAutoFit/>
          </a:bodyPr>
          <a:lstStyle/>
          <a:p>
            <a:pPr marL="9525" defTabSz="685800">
              <a:spcBef>
                <a:spcPts val="75"/>
              </a:spcBef>
            </a:pPr>
            <a:r>
              <a:rPr sz="1275" b="1" kern="0" spc="-4" dirty="0">
                <a:solidFill>
                  <a:srgbClr val="1F2937"/>
                </a:solidFill>
                <a:latin typeface="微软雅黑"/>
                <a:cs typeface="微软雅黑"/>
              </a:rPr>
              <a:t>核心价值：赋予产品灵魂</a:t>
            </a:r>
            <a:endParaRPr sz="1350" kern="0">
              <a:solidFill>
                <a:sysClr val="windowText" lastClr="000000"/>
              </a:solidFill>
              <a:latin typeface="微软雅黑"/>
              <a:cs typeface="微软雅黑"/>
            </a:endParaRPr>
          </a:p>
          <a:p>
            <a:pPr marL="223838" defTabSz="685800">
              <a:spcBef>
                <a:spcPts val="1024"/>
              </a:spcBef>
            </a:pPr>
            <a:r>
              <a:rPr sz="938" kern="0" spc="-4" dirty="0">
                <a:solidFill>
                  <a:srgbClr val="4A5462"/>
                </a:solidFill>
                <a:latin typeface="微软雅黑"/>
                <a:cs typeface="微软雅黑"/>
              </a:rPr>
              <a:t>符合用户心理模型与操作习惯</a:t>
            </a:r>
            <a:endParaRPr sz="1013" kern="0">
              <a:solidFill>
                <a:sysClr val="windowText" lastClr="000000"/>
              </a:solidFill>
              <a:latin typeface="微软雅黑"/>
              <a:cs typeface="微软雅黑"/>
            </a:endParaRPr>
          </a:p>
        </p:txBody>
      </p:sp>
      <p:grpSp>
        <p:nvGrpSpPr>
          <p:cNvPr id="19" name="object 15">
            <a:extLst>
              <a:ext uri="{FF2B5EF4-FFF2-40B4-BE49-F238E27FC236}">
                <a16:creationId xmlns:a16="http://schemas.microsoft.com/office/drawing/2014/main" id="{CD02C935-61DA-4647-848B-2F7403E73794}"/>
              </a:ext>
            </a:extLst>
          </p:cNvPr>
          <p:cNvGrpSpPr/>
          <p:nvPr/>
        </p:nvGrpSpPr>
        <p:grpSpPr>
          <a:xfrm>
            <a:off x="1344075" y="3546069"/>
            <a:ext cx="129064" cy="486251"/>
            <a:chOff x="1792099" y="4728091"/>
            <a:chExt cx="172085" cy="648335"/>
          </a:xfrm>
        </p:grpSpPr>
        <p:pic>
          <p:nvPicPr>
            <p:cNvPr id="20" name="object 16">
              <a:extLst>
                <a:ext uri="{FF2B5EF4-FFF2-40B4-BE49-F238E27FC236}">
                  <a16:creationId xmlns:a16="http://schemas.microsoft.com/office/drawing/2014/main" id="{3E03BFBA-50EF-4297-80D8-EEF94C47ACBF}"/>
                </a:ext>
              </a:extLst>
            </p:cNvPr>
            <p:cNvPicPr/>
            <p:nvPr/>
          </p:nvPicPr>
          <p:blipFill>
            <a:blip r:embed="rId5" cstate="print"/>
            <a:stretch>
              <a:fillRect/>
            </a:stretch>
          </p:blipFill>
          <p:spPr>
            <a:xfrm>
              <a:off x="1792099" y="4728091"/>
              <a:ext cx="171583" cy="266908"/>
            </a:xfrm>
            <a:prstGeom prst="rect">
              <a:avLst/>
            </a:prstGeom>
          </p:spPr>
        </p:pic>
        <p:pic>
          <p:nvPicPr>
            <p:cNvPr id="21" name="object 17">
              <a:extLst>
                <a:ext uri="{FF2B5EF4-FFF2-40B4-BE49-F238E27FC236}">
                  <a16:creationId xmlns:a16="http://schemas.microsoft.com/office/drawing/2014/main" id="{79DD0EAF-F3DF-41E2-A1CD-EE6B05E9CFC2}"/>
                </a:ext>
              </a:extLst>
            </p:cNvPr>
            <p:cNvPicPr/>
            <p:nvPr/>
          </p:nvPicPr>
          <p:blipFill>
            <a:blip r:embed="rId5" cstate="print"/>
            <a:stretch>
              <a:fillRect/>
            </a:stretch>
          </p:blipFill>
          <p:spPr>
            <a:xfrm>
              <a:off x="1792099" y="5109388"/>
              <a:ext cx="171583" cy="266908"/>
            </a:xfrm>
            <a:prstGeom prst="rect">
              <a:avLst/>
            </a:prstGeom>
          </p:spPr>
        </p:pic>
      </p:grpSp>
      <p:sp>
        <p:nvSpPr>
          <p:cNvPr id="22" name="object 18">
            <a:extLst>
              <a:ext uri="{FF2B5EF4-FFF2-40B4-BE49-F238E27FC236}">
                <a16:creationId xmlns:a16="http://schemas.microsoft.com/office/drawing/2014/main" id="{3B4A5CEE-5D29-4973-838C-3685DEFD0D47}"/>
              </a:ext>
            </a:extLst>
          </p:cNvPr>
          <p:cNvSpPr txBox="1"/>
          <p:nvPr/>
        </p:nvSpPr>
        <p:spPr>
          <a:xfrm>
            <a:off x="1549029" y="3557991"/>
            <a:ext cx="1949768" cy="426527"/>
          </a:xfrm>
          <a:prstGeom prst="rect">
            <a:avLst/>
          </a:prstGeom>
        </p:spPr>
        <p:txBody>
          <a:bodyPr vert="horz" wrap="square" lIns="0" tIns="9525" rIns="0" bIns="0" rtlCol="0">
            <a:spAutoFit/>
          </a:bodyPr>
          <a:lstStyle/>
          <a:p>
            <a:pPr marL="9525" defTabSz="685800">
              <a:spcBef>
                <a:spcPts val="75"/>
              </a:spcBef>
            </a:pPr>
            <a:r>
              <a:rPr sz="938" kern="0" spc="-4" dirty="0">
                <a:solidFill>
                  <a:srgbClr val="4A5462"/>
                </a:solidFill>
                <a:latin typeface="微软雅黑"/>
                <a:cs typeface="微软雅黑"/>
              </a:rPr>
              <a:t>建立情感连接，提升用户体验</a:t>
            </a:r>
            <a:endParaRPr sz="1013" kern="0">
              <a:solidFill>
                <a:sysClr val="windowText" lastClr="000000"/>
              </a:solidFill>
              <a:latin typeface="微软雅黑"/>
              <a:cs typeface="微软雅黑"/>
            </a:endParaRPr>
          </a:p>
          <a:p>
            <a:pPr marL="9525" defTabSz="685800">
              <a:spcBef>
                <a:spcPts val="1035"/>
              </a:spcBef>
            </a:pPr>
            <a:r>
              <a:rPr sz="938" kern="0" spc="-4" dirty="0">
                <a:solidFill>
                  <a:srgbClr val="4A5462"/>
                </a:solidFill>
                <a:latin typeface="微软雅黑"/>
                <a:cs typeface="微软雅黑"/>
              </a:rPr>
              <a:t>助力产品在同质化竞争中脱颖而出</a:t>
            </a:r>
            <a:endParaRPr sz="1013" kern="0">
              <a:solidFill>
                <a:sysClr val="windowText" lastClr="000000"/>
              </a:solidFill>
              <a:latin typeface="微软雅黑"/>
              <a:cs typeface="微软雅黑"/>
            </a:endParaRPr>
          </a:p>
        </p:txBody>
      </p:sp>
      <p:grpSp>
        <p:nvGrpSpPr>
          <p:cNvPr id="23" name="object 19">
            <a:extLst>
              <a:ext uri="{FF2B5EF4-FFF2-40B4-BE49-F238E27FC236}">
                <a16:creationId xmlns:a16="http://schemas.microsoft.com/office/drawing/2014/main" id="{5CD88C83-18E8-4DED-BBA6-EC98DBD13C7B}"/>
              </a:ext>
            </a:extLst>
          </p:cNvPr>
          <p:cNvGrpSpPr/>
          <p:nvPr/>
        </p:nvGrpSpPr>
        <p:grpSpPr>
          <a:xfrm>
            <a:off x="5426107" y="1086463"/>
            <a:ext cx="3268028" cy="3704273"/>
            <a:chOff x="7234809" y="1448617"/>
            <a:chExt cx="4357370" cy="4939030"/>
          </a:xfrm>
        </p:grpSpPr>
        <p:pic>
          <p:nvPicPr>
            <p:cNvPr id="24" name="object 20">
              <a:extLst>
                <a:ext uri="{FF2B5EF4-FFF2-40B4-BE49-F238E27FC236}">
                  <a16:creationId xmlns:a16="http://schemas.microsoft.com/office/drawing/2014/main" id="{03604540-2F13-4ADC-A4A0-CE48431049FA}"/>
                </a:ext>
              </a:extLst>
            </p:cNvPr>
            <p:cNvPicPr/>
            <p:nvPr/>
          </p:nvPicPr>
          <p:blipFill>
            <a:blip r:embed="rId6" cstate="print"/>
            <a:stretch>
              <a:fillRect/>
            </a:stretch>
          </p:blipFill>
          <p:spPr>
            <a:xfrm>
              <a:off x="8596830" y="1458463"/>
              <a:ext cx="2985087" cy="2974958"/>
            </a:xfrm>
            <a:prstGeom prst="rect">
              <a:avLst/>
            </a:prstGeom>
          </p:spPr>
        </p:pic>
        <p:sp>
          <p:nvSpPr>
            <p:cNvPr id="25" name="object 21">
              <a:extLst>
                <a:ext uri="{FF2B5EF4-FFF2-40B4-BE49-F238E27FC236}">
                  <a16:creationId xmlns:a16="http://schemas.microsoft.com/office/drawing/2014/main" id="{3E795CD0-AFA4-42E8-92FB-DFCFB3CCFD95}"/>
                </a:ext>
              </a:extLst>
            </p:cNvPr>
            <p:cNvSpPr/>
            <p:nvPr/>
          </p:nvSpPr>
          <p:spPr>
            <a:xfrm>
              <a:off x="7239889" y="1453697"/>
              <a:ext cx="4347210" cy="4928870"/>
            </a:xfrm>
            <a:custGeom>
              <a:avLst/>
              <a:gdLst/>
              <a:ahLst/>
              <a:cxnLst/>
              <a:rect l="l" t="t" r="r" b="b"/>
              <a:pathLst>
                <a:path w="4347209" h="4928870">
                  <a:moveTo>
                    <a:pt x="4199040" y="4928272"/>
                  </a:moveTo>
                  <a:lnTo>
                    <a:pt x="147752" y="4928272"/>
                  </a:lnTo>
                  <a:lnTo>
                    <a:pt x="140494" y="4928094"/>
                  </a:lnTo>
                  <a:lnTo>
                    <a:pt x="97984" y="4919638"/>
                  </a:lnTo>
                  <a:lnTo>
                    <a:pt x="59728" y="4899190"/>
                  </a:lnTo>
                  <a:lnTo>
                    <a:pt x="29081" y="4868542"/>
                  </a:lnTo>
                  <a:lnTo>
                    <a:pt x="8633" y="4830287"/>
                  </a:lnTo>
                  <a:lnTo>
                    <a:pt x="177" y="4787778"/>
                  </a:lnTo>
                  <a:lnTo>
                    <a:pt x="0" y="4780519"/>
                  </a:lnTo>
                  <a:lnTo>
                    <a:pt x="0" y="147752"/>
                  </a:lnTo>
                  <a:lnTo>
                    <a:pt x="6360" y="104861"/>
                  </a:lnTo>
                  <a:lnTo>
                    <a:pt x="24900" y="65665"/>
                  </a:lnTo>
                  <a:lnTo>
                    <a:pt x="54018" y="33537"/>
                  </a:lnTo>
                  <a:lnTo>
                    <a:pt x="91210" y="11247"/>
                  </a:lnTo>
                  <a:lnTo>
                    <a:pt x="133270" y="709"/>
                  </a:lnTo>
                  <a:lnTo>
                    <a:pt x="147752" y="0"/>
                  </a:lnTo>
                  <a:lnTo>
                    <a:pt x="4199040" y="0"/>
                  </a:lnTo>
                  <a:lnTo>
                    <a:pt x="4241931" y="6360"/>
                  </a:lnTo>
                  <a:lnTo>
                    <a:pt x="4281127" y="24900"/>
                  </a:lnTo>
                  <a:lnTo>
                    <a:pt x="4313256" y="54018"/>
                  </a:lnTo>
                  <a:lnTo>
                    <a:pt x="4335546" y="91210"/>
                  </a:lnTo>
                  <a:lnTo>
                    <a:pt x="4346083" y="133270"/>
                  </a:lnTo>
                  <a:lnTo>
                    <a:pt x="4346793" y="147752"/>
                  </a:lnTo>
                  <a:lnTo>
                    <a:pt x="4346793" y="4780519"/>
                  </a:lnTo>
                  <a:lnTo>
                    <a:pt x="4340432" y="4823409"/>
                  </a:lnTo>
                  <a:lnTo>
                    <a:pt x="4321892" y="4862606"/>
                  </a:lnTo>
                  <a:lnTo>
                    <a:pt x="4292774" y="4894734"/>
                  </a:lnTo>
                  <a:lnTo>
                    <a:pt x="4255582" y="4917024"/>
                  </a:lnTo>
                  <a:lnTo>
                    <a:pt x="4213522" y="4927562"/>
                  </a:lnTo>
                  <a:lnTo>
                    <a:pt x="4199040" y="4928272"/>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26" name="object 22">
              <a:extLst>
                <a:ext uri="{FF2B5EF4-FFF2-40B4-BE49-F238E27FC236}">
                  <a16:creationId xmlns:a16="http://schemas.microsoft.com/office/drawing/2014/main" id="{1FE14F1C-E313-4ACC-89E7-99BD30D486C1}"/>
                </a:ext>
              </a:extLst>
            </p:cNvPr>
            <p:cNvSpPr/>
            <p:nvPr/>
          </p:nvSpPr>
          <p:spPr>
            <a:xfrm>
              <a:off x="7239889" y="1453697"/>
              <a:ext cx="4347210" cy="4928870"/>
            </a:xfrm>
            <a:custGeom>
              <a:avLst/>
              <a:gdLst/>
              <a:ahLst/>
              <a:cxnLst/>
              <a:rect l="l" t="t" r="r" b="b"/>
              <a:pathLst>
                <a:path w="4347209" h="4928870">
                  <a:moveTo>
                    <a:pt x="0" y="4780519"/>
                  </a:moveTo>
                  <a:lnTo>
                    <a:pt x="0" y="147752"/>
                  </a:lnTo>
                  <a:lnTo>
                    <a:pt x="177" y="140494"/>
                  </a:lnTo>
                  <a:lnTo>
                    <a:pt x="8633" y="97984"/>
                  </a:lnTo>
                  <a:lnTo>
                    <a:pt x="29081" y="59728"/>
                  </a:lnTo>
                  <a:lnTo>
                    <a:pt x="59728" y="29081"/>
                  </a:lnTo>
                  <a:lnTo>
                    <a:pt x="97984" y="8633"/>
                  </a:lnTo>
                  <a:lnTo>
                    <a:pt x="140494" y="177"/>
                  </a:lnTo>
                  <a:lnTo>
                    <a:pt x="147752" y="0"/>
                  </a:lnTo>
                  <a:lnTo>
                    <a:pt x="4199040" y="0"/>
                  </a:lnTo>
                  <a:lnTo>
                    <a:pt x="4241931" y="6360"/>
                  </a:lnTo>
                  <a:lnTo>
                    <a:pt x="4281127" y="24900"/>
                  </a:lnTo>
                  <a:lnTo>
                    <a:pt x="4313256" y="54018"/>
                  </a:lnTo>
                  <a:lnTo>
                    <a:pt x="4335546" y="91210"/>
                  </a:lnTo>
                  <a:lnTo>
                    <a:pt x="4346083" y="133270"/>
                  </a:lnTo>
                  <a:lnTo>
                    <a:pt x="4346793" y="147752"/>
                  </a:lnTo>
                  <a:lnTo>
                    <a:pt x="4346793" y="4780519"/>
                  </a:lnTo>
                  <a:lnTo>
                    <a:pt x="4340432" y="4823409"/>
                  </a:lnTo>
                  <a:lnTo>
                    <a:pt x="4321892" y="4862606"/>
                  </a:lnTo>
                  <a:lnTo>
                    <a:pt x="4292774" y="4894734"/>
                  </a:lnTo>
                  <a:lnTo>
                    <a:pt x="4255582" y="4917024"/>
                  </a:lnTo>
                  <a:lnTo>
                    <a:pt x="4213522" y="4927562"/>
                  </a:lnTo>
                  <a:lnTo>
                    <a:pt x="4199040" y="4928272"/>
                  </a:lnTo>
                  <a:lnTo>
                    <a:pt x="147752" y="4928272"/>
                  </a:lnTo>
                  <a:lnTo>
                    <a:pt x="104861" y="4921911"/>
                  </a:lnTo>
                  <a:lnTo>
                    <a:pt x="65665" y="4903370"/>
                  </a:lnTo>
                  <a:lnTo>
                    <a:pt x="33537" y="4874253"/>
                  </a:lnTo>
                  <a:lnTo>
                    <a:pt x="11247" y="4837061"/>
                  </a:lnTo>
                  <a:lnTo>
                    <a:pt x="709" y="4795001"/>
                  </a:lnTo>
                  <a:lnTo>
                    <a:pt x="0" y="4780519"/>
                  </a:lnTo>
                  <a:close/>
                </a:path>
              </a:pathLst>
            </a:custGeom>
            <a:ln w="9532">
              <a:solidFill>
                <a:srgbClr val="F2F4F5"/>
              </a:solidFill>
            </a:ln>
          </p:spPr>
          <p:txBody>
            <a:bodyPr wrap="square" lIns="0" tIns="0" rIns="0" bIns="0" rtlCol="0"/>
            <a:lstStyle/>
            <a:p>
              <a:pPr defTabSz="685800"/>
              <a:endParaRPr sz="1350" kern="0">
                <a:solidFill>
                  <a:sysClr val="windowText" lastClr="000000"/>
                </a:solidFill>
              </a:endParaRPr>
            </a:p>
          </p:txBody>
        </p:sp>
      </p:grpSp>
      <p:sp>
        <p:nvSpPr>
          <p:cNvPr id="27" name="object 23">
            <a:extLst>
              <a:ext uri="{FF2B5EF4-FFF2-40B4-BE49-F238E27FC236}">
                <a16:creationId xmlns:a16="http://schemas.microsoft.com/office/drawing/2014/main" id="{8E7713A4-1E92-48E3-A7AA-64F8F7EC2E30}"/>
              </a:ext>
            </a:extLst>
          </p:cNvPr>
          <p:cNvSpPr txBox="1"/>
          <p:nvPr/>
        </p:nvSpPr>
        <p:spPr>
          <a:xfrm>
            <a:off x="5569299" y="4108489"/>
            <a:ext cx="698658" cy="119328"/>
          </a:xfrm>
          <a:prstGeom prst="rect">
            <a:avLst/>
          </a:prstGeom>
        </p:spPr>
        <p:txBody>
          <a:bodyPr vert="horz" wrap="square" lIns="0" tIns="9525" rIns="0" bIns="0" rtlCol="0">
            <a:spAutoFit/>
          </a:bodyPr>
          <a:lstStyle/>
          <a:p>
            <a:pPr marL="9525" defTabSz="685800">
              <a:spcBef>
                <a:spcPts val="75"/>
              </a:spcBef>
            </a:pPr>
            <a:r>
              <a:rPr sz="713" b="1" kern="0" dirty="0">
                <a:solidFill>
                  <a:srgbClr val="9CA2AF"/>
                </a:solidFill>
                <a:latin typeface="微软雅黑"/>
                <a:cs typeface="微软雅黑"/>
              </a:rPr>
              <a:t>CASE</a:t>
            </a:r>
            <a:r>
              <a:rPr sz="713" b="1" kern="0" spc="180" dirty="0">
                <a:solidFill>
                  <a:srgbClr val="9CA2AF"/>
                </a:solidFill>
                <a:latin typeface="微软雅黑"/>
                <a:cs typeface="微软雅黑"/>
              </a:rPr>
              <a:t> </a:t>
            </a:r>
            <a:r>
              <a:rPr sz="713" b="1" kern="0" spc="-15" dirty="0">
                <a:solidFill>
                  <a:srgbClr val="9CA2AF"/>
                </a:solidFill>
                <a:latin typeface="微软雅黑"/>
                <a:cs typeface="微软雅黑"/>
              </a:rPr>
              <a:t>STUDY</a:t>
            </a:r>
            <a:endParaRPr sz="788" kern="0">
              <a:solidFill>
                <a:sysClr val="windowText" lastClr="000000"/>
              </a:solidFill>
              <a:latin typeface="微软雅黑"/>
              <a:cs typeface="微软雅黑"/>
            </a:endParaRPr>
          </a:p>
        </p:txBody>
      </p:sp>
      <p:grpSp>
        <p:nvGrpSpPr>
          <p:cNvPr id="28" name="object 24">
            <a:extLst>
              <a:ext uri="{FF2B5EF4-FFF2-40B4-BE49-F238E27FC236}">
                <a16:creationId xmlns:a16="http://schemas.microsoft.com/office/drawing/2014/main" id="{5685F3F9-1DB1-4ED7-8985-91DE1172BBCD}"/>
              </a:ext>
            </a:extLst>
          </p:cNvPr>
          <p:cNvGrpSpPr/>
          <p:nvPr/>
        </p:nvGrpSpPr>
        <p:grpSpPr>
          <a:xfrm>
            <a:off x="7914310" y="4096567"/>
            <a:ext cx="629602" cy="171926"/>
            <a:chOff x="10552413" y="5462089"/>
            <a:chExt cx="839469" cy="229235"/>
          </a:xfrm>
        </p:grpSpPr>
        <p:sp>
          <p:nvSpPr>
            <p:cNvPr id="29" name="object 25">
              <a:extLst>
                <a:ext uri="{FF2B5EF4-FFF2-40B4-BE49-F238E27FC236}">
                  <a16:creationId xmlns:a16="http://schemas.microsoft.com/office/drawing/2014/main" id="{96CBD970-9013-4747-A977-3143E624DA46}"/>
                </a:ext>
              </a:extLst>
            </p:cNvPr>
            <p:cNvSpPr/>
            <p:nvPr/>
          </p:nvSpPr>
          <p:spPr>
            <a:xfrm>
              <a:off x="10552413" y="5462089"/>
              <a:ext cx="839469" cy="229235"/>
            </a:xfrm>
            <a:custGeom>
              <a:avLst/>
              <a:gdLst/>
              <a:ahLst/>
              <a:cxnLst/>
              <a:rect l="l" t="t" r="r" b="b"/>
              <a:pathLst>
                <a:path w="839470" h="229235">
                  <a:moveTo>
                    <a:pt x="731976" y="228778"/>
                  </a:moveTo>
                  <a:lnTo>
                    <a:pt x="106878" y="228778"/>
                  </a:lnTo>
                  <a:lnTo>
                    <a:pt x="99439" y="228045"/>
                  </a:lnTo>
                  <a:lnTo>
                    <a:pt x="57082" y="213672"/>
                  </a:lnTo>
                  <a:lnTo>
                    <a:pt x="23450" y="184185"/>
                  </a:lnTo>
                  <a:lnTo>
                    <a:pt x="3663" y="144071"/>
                  </a:lnTo>
                  <a:lnTo>
                    <a:pt x="0" y="121900"/>
                  </a:lnTo>
                  <a:lnTo>
                    <a:pt x="0" y="114389"/>
                  </a:lnTo>
                  <a:lnTo>
                    <a:pt x="0" y="106878"/>
                  </a:lnTo>
                  <a:lnTo>
                    <a:pt x="11581" y="63674"/>
                  </a:lnTo>
                  <a:lnTo>
                    <a:pt x="38814" y="28192"/>
                  </a:lnTo>
                  <a:lnTo>
                    <a:pt x="77553" y="5832"/>
                  </a:lnTo>
                  <a:lnTo>
                    <a:pt x="106878" y="0"/>
                  </a:lnTo>
                  <a:lnTo>
                    <a:pt x="731976" y="0"/>
                  </a:lnTo>
                  <a:lnTo>
                    <a:pt x="775179" y="11581"/>
                  </a:lnTo>
                  <a:lnTo>
                    <a:pt x="810661" y="38814"/>
                  </a:lnTo>
                  <a:lnTo>
                    <a:pt x="833021" y="77552"/>
                  </a:lnTo>
                  <a:lnTo>
                    <a:pt x="838855" y="106878"/>
                  </a:lnTo>
                  <a:lnTo>
                    <a:pt x="838855" y="121900"/>
                  </a:lnTo>
                  <a:lnTo>
                    <a:pt x="827273" y="165102"/>
                  </a:lnTo>
                  <a:lnTo>
                    <a:pt x="800040" y="200585"/>
                  </a:lnTo>
                  <a:lnTo>
                    <a:pt x="761301" y="222945"/>
                  </a:lnTo>
                  <a:lnTo>
                    <a:pt x="739415" y="228045"/>
                  </a:lnTo>
                  <a:lnTo>
                    <a:pt x="731976" y="228778"/>
                  </a:lnTo>
                  <a:close/>
                </a:path>
              </a:pathLst>
            </a:custGeom>
            <a:solidFill>
              <a:srgbClr val="DBFBE7"/>
            </a:solidFill>
          </p:spPr>
          <p:txBody>
            <a:bodyPr wrap="square" lIns="0" tIns="0" rIns="0" bIns="0" rtlCol="0"/>
            <a:lstStyle/>
            <a:p>
              <a:pPr defTabSz="685800"/>
              <a:endParaRPr sz="1350" kern="0">
                <a:solidFill>
                  <a:sysClr val="windowText" lastClr="000000"/>
                </a:solidFill>
              </a:endParaRPr>
            </a:p>
          </p:txBody>
        </p:sp>
        <p:pic>
          <p:nvPicPr>
            <p:cNvPr id="30" name="object 26">
              <a:extLst>
                <a:ext uri="{FF2B5EF4-FFF2-40B4-BE49-F238E27FC236}">
                  <a16:creationId xmlns:a16="http://schemas.microsoft.com/office/drawing/2014/main" id="{F6E45C6B-B469-423F-8536-0C583CE41A87}"/>
                </a:ext>
              </a:extLst>
            </p:cNvPr>
            <p:cNvPicPr/>
            <p:nvPr/>
          </p:nvPicPr>
          <p:blipFill>
            <a:blip r:embed="rId7" cstate="print"/>
            <a:stretch>
              <a:fillRect/>
            </a:stretch>
          </p:blipFill>
          <p:spPr>
            <a:xfrm>
              <a:off x="10666802" y="5519283"/>
              <a:ext cx="114389" cy="114389"/>
            </a:xfrm>
            <a:prstGeom prst="rect">
              <a:avLst/>
            </a:prstGeom>
          </p:spPr>
        </p:pic>
      </p:grpSp>
      <p:sp>
        <p:nvSpPr>
          <p:cNvPr id="31" name="object 27">
            <a:extLst>
              <a:ext uri="{FF2B5EF4-FFF2-40B4-BE49-F238E27FC236}">
                <a16:creationId xmlns:a16="http://schemas.microsoft.com/office/drawing/2014/main" id="{56189CCB-81C1-4F10-9867-7996462A6241}"/>
              </a:ext>
            </a:extLst>
          </p:cNvPr>
          <p:cNvSpPr txBox="1"/>
          <p:nvPr/>
        </p:nvSpPr>
        <p:spPr>
          <a:xfrm>
            <a:off x="8104854" y="4115639"/>
            <a:ext cx="362426" cy="101951"/>
          </a:xfrm>
          <a:prstGeom prst="rect">
            <a:avLst/>
          </a:prstGeom>
        </p:spPr>
        <p:txBody>
          <a:bodyPr vert="horz" wrap="square" lIns="0" tIns="9525" rIns="0" bIns="0" rtlCol="0">
            <a:spAutoFit/>
          </a:bodyPr>
          <a:lstStyle/>
          <a:p>
            <a:pPr marL="9525" defTabSz="685800">
              <a:spcBef>
                <a:spcPts val="75"/>
              </a:spcBef>
            </a:pPr>
            <a:r>
              <a:rPr sz="600" b="1" kern="0" spc="-11" dirty="0">
                <a:solidFill>
                  <a:srgbClr val="15803C"/>
                </a:solidFill>
                <a:latin typeface="微软雅黑"/>
                <a:cs typeface="微软雅黑"/>
              </a:rPr>
              <a:t>双向互动</a:t>
            </a:r>
            <a:endParaRPr sz="675" kern="0">
              <a:solidFill>
                <a:sysClr val="windowText" lastClr="000000"/>
              </a:solidFill>
              <a:latin typeface="微软雅黑"/>
              <a:cs typeface="微软雅黑"/>
            </a:endParaRPr>
          </a:p>
        </p:txBody>
      </p:sp>
      <p:sp>
        <p:nvSpPr>
          <p:cNvPr id="32" name="object 28">
            <a:extLst>
              <a:ext uri="{FF2B5EF4-FFF2-40B4-BE49-F238E27FC236}">
                <a16:creationId xmlns:a16="http://schemas.microsoft.com/office/drawing/2014/main" id="{303D724C-CA69-4C0E-A91C-D497ECEBE1A3}"/>
              </a:ext>
            </a:extLst>
          </p:cNvPr>
          <p:cNvSpPr txBox="1"/>
          <p:nvPr/>
        </p:nvSpPr>
        <p:spPr>
          <a:xfrm>
            <a:off x="5569300" y="4295802"/>
            <a:ext cx="2878931" cy="290336"/>
          </a:xfrm>
          <a:prstGeom prst="rect">
            <a:avLst/>
          </a:prstGeom>
        </p:spPr>
        <p:txBody>
          <a:bodyPr vert="horz" wrap="square" lIns="0" tIns="9525" rIns="0" bIns="0" rtlCol="0">
            <a:spAutoFit/>
          </a:bodyPr>
          <a:lstStyle/>
          <a:p>
            <a:pPr marL="9525" marR="3810" defTabSz="685800">
              <a:lnSpc>
                <a:spcPct val="114700"/>
              </a:lnSpc>
              <a:spcBef>
                <a:spcPts val="75"/>
              </a:spcBef>
            </a:pPr>
            <a:r>
              <a:rPr sz="825" kern="0" dirty="0">
                <a:solidFill>
                  <a:srgbClr val="4A5462"/>
                </a:solidFill>
                <a:latin typeface="微软雅黑"/>
                <a:cs typeface="微软雅黑"/>
              </a:rPr>
              <a:t>典型的双向交互场景：用户输入账号密码（行为），</a:t>
            </a:r>
            <a:r>
              <a:rPr sz="825" kern="0" spc="-19" dirty="0">
                <a:solidFill>
                  <a:srgbClr val="4A5462"/>
                </a:solidFill>
                <a:latin typeface="微软雅黑"/>
                <a:cs typeface="微软雅黑"/>
              </a:rPr>
              <a:t>系统</a:t>
            </a:r>
            <a:r>
              <a:rPr sz="825" kern="0" dirty="0">
                <a:solidFill>
                  <a:srgbClr val="4A5462"/>
                </a:solidFill>
                <a:latin typeface="微软雅黑"/>
                <a:cs typeface="微软雅黑"/>
              </a:rPr>
              <a:t>验证并反馈结果（响应），</a:t>
            </a:r>
            <a:r>
              <a:rPr sz="825" kern="0" spc="-8" dirty="0">
                <a:solidFill>
                  <a:srgbClr val="4A5462"/>
                </a:solidFill>
                <a:latin typeface="微软雅黑"/>
                <a:cs typeface="微软雅黑"/>
              </a:rPr>
              <a:t>形成闭环。</a:t>
            </a:r>
            <a:endParaRPr sz="900" kern="0">
              <a:solidFill>
                <a:sysClr val="windowText" lastClr="000000"/>
              </a:solidFill>
              <a:latin typeface="微软雅黑"/>
              <a:cs typeface="微软雅黑"/>
            </a:endParaRPr>
          </a:p>
        </p:txBody>
      </p:sp>
      <p:grpSp>
        <p:nvGrpSpPr>
          <p:cNvPr id="33" name="object 29">
            <a:extLst>
              <a:ext uri="{FF2B5EF4-FFF2-40B4-BE49-F238E27FC236}">
                <a16:creationId xmlns:a16="http://schemas.microsoft.com/office/drawing/2014/main" id="{1C45A2DC-91B9-43EA-82E5-0A0C9894AC9D}"/>
              </a:ext>
            </a:extLst>
          </p:cNvPr>
          <p:cNvGrpSpPr/>
          <p:nvPr/>
        </p:nvGrpSpPr>
        <p:grpSpPr>
          <a:xfrm>
            <a:off x="5576479" y="1236835"/>
            <a:ext cx="2967038" cy="2717006"/>
            <a:chOff x="7435305" y="1649112"/>
            <a:chExt cx="3956050" cy="3622675"/>
          </a:xfrm>
        </p:grpSpPr>
        <p:sp>
          <p:nvSpPr>
            <p:cNvPr id="34" name="object 30">
              <a:extLst>
                <a:ext uri="{FF2B5EF4-FFF2-40B4-BE49-F238E27FC236}">
                  <a16:creationId xmlns:a16="http://schemas.microsoft.com/office/drawing/2014/main" id="{CFCD5686-6D0D-467A-B72D-52AE85A4EAA9}"/>
                </a:ext>
              </a:extLst>
            </p:cNvPr>
            <p:cNvSpPr/>
            <p:nvPr/>
          </p:nvSpPr>
          <p:spPr>
            <a:xfrm>
              <a:off x="7440071" y="1653878"/>
              <a:ext cx="3946525" cy="3613150"/>
            </a:xfrm>
            <a:custGeom>
              <a:avLst/>
              <a:gdLst/>
              <a:ahLst/>
              <a:cxnLst/>
              <a:rect l="l" t="t" r="r" b="b"/>
              <a:pathLst>
                <a:path w="3946525" h="3613150">
                  <a:moveTo>
                    <a:pt x="0" y="3503172"/>
                  </a:moveTo>
                  <a:lnTo>
                    <a:pt x="0" y="109623"/>
                  </a:lnTo>
                  <a:lnTo>
                    <a:pt x="0" y="102425"/>
                  </a:lnTo>
                  <a:lnTo>
                    <a:pt x="702" y="95296"/>
                  </a:lnTo>
                  <a:lnTo>
                    <a:pt x="2106" y="88236"/>
                  </a:lnTo>
                  <a:lnTo>
                    <a:pt x="3510" y="81177"/>
                  </a:lnTo>
                  <a:lnTo>
                    <a:pt x="5589" y="74322"/>
                  </a:lnTo>
                  <a:lnTo>
                    <a:pt x="27018" y="37197"/>
                  </a:lnTo>
                  <a:lnTo>
                    <a:pt x="32107" y="32107"/>
                  </a:lnTo>
                  <a:lnTo>
                    <a:pt x="37197" y="27018"/>
                  </a:lnTo>
                  <a:lnTo>
                    <a:pt x="74322" y="5589"/>
                  </a:lnTo>
                  <a:lnTo>
                    <a:pt x="88236" y="2106"/>
                  </a:lnTo>
                  <a:lnTo>
                    <a:pt x="95296" y="702"/>
                  </a:lnTo>
                  <a:lnTo>
                    <a:pt x="102425" y="0"/>
                  </a:lnTo>
                  <a:lnTo>
                    <a:pt x="109623" y="0"/>
                  </a:lnTo>
                  <a:lnTo>
                    <a:pt x="3836807" y="0"/>
                  </a:lnTo>
                  <a:lnTo>
                    <a:pt x="3844005" y="0"/>
                  </a:lnTo>
                  <a:lnTo>
                    <a:pt x="3851134" y="702"/>
                  </a:lnTo>
                  <a:lnTo>
                    <a:pt x="3858193" y="2106"/>
                  </a:lnTo>
                  <a:lnTo>
                    <a:pt x="3865253" y="3510"/>
                  </a:lnTo>
                  <a:lnTo>
                    <a:pt x="3872108" y="5589"/>
                  </a:lnTo>
                  <a:lnTo>
                    <a:pt x="3878758" y="8344"/>
                  </a:lnTo>
                  <a:lnTo>
                    <a:pt x="3885408" y="11099"/>
                  </a:lnTo>
                  <a:lnTo>
                    <a:pt x="3919412" y="37197"/>
                  </a:lnTo>
                  <a:lnTo>
                    <a:pt x="3940840" y="74322"/>
                  </a:lnTo>
                  <a:lnTo>
                    <a:pt x="3944324" y="88236"/>
                  </a:lnTo>
                  <a:lnTo>
                    <a:pt x="3945728" y="95296"/>
                  </a:lnTo>
                  <a:lnTo>
                    <a:pt x="3946430" y="102425"/>
                  </a:lnTo>
                  <a:lnTo>
                    <a:pt x="3946430" y="109623"/>
                  </a:lnTo>
                  <a:lnTo>
                    <a:pt x="3946430" y="3503172"/>
                  </a:lnTo>
                  <a:lnTo>
                    <a:pt x="3938085" y="3545123"/>
                  </a:lnTo>
                  <a:lnTo>
                    <a:pt x="3935331" y="3551773"/>
                  </a:lnTo>
                  <a:lnTo>
                    <a:pt x="3909233" y="3585777"/>
                  </a:lnTo>
                  <a:lnTo>
                    <a:pt x="3897711" y="3594320"/>
                  </a:lnTo>
                  <a:lnTo>
                    <a:pt x="3891726" y="3598319"/>
                  </a:lnTo>
                  <a:lnTo>
                    <a:pt x="3885408" y="3601695"/>
                  </a:lnTo>
                  <a:lnTo>
                    <a:pt x="3878758" y="3604450"/>
                  </a:lnTo>
                  <a:lnTo>
                    <a:pt x="3872108" y="3607205"/>
                  </a:lnTo>
                  <a:lnTo>
                    <a:pt x="3865253" y="3609284"/>
                  </a:lnTo>
                  <a:lnTo>
                    <a:pt x="3858193" y="3610689"/>
                  </a:lnTo>
                  <a:lnTo>
                    <a:pt x="3851134" y="3612093"/>
                  </a:lnTo>
                  <a:lnTo>
                    <a:pt x="3844005" y="3612795"/>
                  </a:lnTo>
                  <a:lnTo>
                    <a:pt x="3836807" y="3612795"/>
                  </a:lnTo>
                  <a:lnTo>
                    <a:pt x="109623" y="3612795"/>
                  </a:lnTo>
                  <a:lnTo>
                    <a:pt x="102425" y="3612795"/>
                  </a:lnTo>
                  <a:lnTo>
                    <a:pt x="95296" y="3612093"/>
                  </a:lnTo>
                  <a:lnTo>
                    <a:pt x="88236" y="3610689"/>
                  </a:lnTo>
                  <a:lnTo>
                    <a:pt x="81177" y="3609284"/>
                  </a:lnTo>
                  <a:lnTo>
                    <a:pt x="42734" y="3590321"/>
                  </a:lnTo>
                  <a:lnTo>
                    <a:pt x="32107" y="3580687"/>
                  </a:lnTo>
                  <a:lnTo>
                    <a:pt x="27018" y="3575597"/>
                  </a:lnTo>
                  <a:lnTo>
                    <a:pt x="5589" y="3538472"/>
                  </a:lnTo>
                  <a:lnTo>
                    <a:pt x="0" y="3510370"/>
                  </a:lnTo>
                  <a:lnTo>
                    <a:pt x="0" y="3503172"/>
                  </a:lnTo>
                </a:path>
              </a:pathLst>
            </a:custGeom>
            <a:ln w="9532">
              <a:solidFill>
                <a:srgbClr val="E4E7EB"/>
              </a:solidFill>
            </a:ln>
          </p:spPr>
          <p:txBody>
            <a:bodyPr wrap="square" lIns="0" tIns="0" rIns="0" bIns="0" rtlCol="0"/>
            <a:lstStyle/>
            <a:p>
              <a:pPr defTabSz="685800"/>
              <a:endParaRPr sz="1350" kern="0">
                <a:solidFill>
                  <a:sysClr val="windowText" lastClr="000000"/>
                </a:solidFill>
              </a:endParaRPr>
            </a:p>
          </p:txBody>
        </p:sp>
        <p:sp>
          <p:nvSpPr>
            <p:cNvPr id="35" name="object 31">
              <a:extLst>
                <a:ext uri="{FF2B5EF4-FFF2-40B4-BE49-F238E27FC236}">
                  <a16:creationId xmlns:a16="http://schemas.microsoft.com/office/drawing/2014/main" id="{88C4B990-4498-4FE6-A901-23F9DCBD82A2}"/>
                </a:ext>
              </a:extLst>
            </p:cNvPr>
            <p:cNvSpPr/>
            <p:nvPr/>
          </p:nvSpPr>
          <p:spPr>
            <a:xfrm>
              <a:off x="7444837" y="1658644"/>
              <a:ext cx="3937000" cy="3603625"/>
            </a:xfrm>
            <a:custGeom>
              <a:avLst/>
              <a:gdLst/>
              <a:ahLst/>
              <a:cxnLst/>
              <a:rect l="l" t="t" r="r" b="b"/>
              <a:pathLst>
                <a:path w="3937000" h="3603625">
                  <a:moveTo>
                    <a:pt x="3832042" y="3603263"/>
                  </a:moveTo>
                  <a:lnTo>
                    <a:pt x="104856" y="3603263"/>
                  </a:lnTo>
                  <a:lnTo>
                    <a:pt x="94526" y="3602763"/>
                  </a:lnTo>
                  <a:lnTo>
                    <a:pt x="55376" y="3590866"/>
                  </a:lnTo>
                  <a:lnTo>
                    <a:pt x="23760" y="3564893"/>
                  </a:lnTo>
                  <a:lnTo>
                    <a:pt x="4489" y="3528798"/>
                  </a:lnTo>
                  <a:lnTo>
                    <a:pt x="0" y="3498406"/>
                  </a:lnTo>
                  <a:lnTo>
                    <a:pt x="0" y="104856"/>
                  </a:lnTo>
                  <a:lnTo>
                    <a:pt x="7981" y="64729"/>
                  </a:lnTo>
                  <a:lnTo>
                    <a:pt x="30711" y="30711"/>
                  </a:lnTo>
                  <a:lnTo>
                    <a:pt x="64729" y="7981"/>
                  </a:lnTo>
                  <a:lnTo>
                    <a:pt x="104856" y="0"/>
                  </a:lnTo>
                  <a:lnTo>
                    <a:pt x="3832042" y="0"/>
                  </a:lnTo>
                  <a:lnTo>
                    <a:pt x="3872167" y="7981"/>
                  </a:lnTo>
                  <a:lnTo>
                    <a:pt x="3906186" y="30711"/>
                  </a:lnTo>
                  <a:lnTo>
                    <a:pt x="3928915" y="64729"/>
                  </a:lnTo>
                  <a:lnTo>
                    <a:pt x="3936898" y="104856"/>
                  </a:lnTo>
                  <a:lnTo>
                    <a:pt x="3936898" y="3498406"/>
                  </a:lnTo>
                  <a:lnTo>
                    <a:pt x="3928915" y="3538532"/>
                  </a:lnTo>
                  <a:lnTo>
                    <a:pt x="3906186" y="3572550"/>
                  </a:lnTo>
                  <a:lnTo>
                    <a:pt x="3872167" y="3595280"/>
                  </a:lnTo>
                  <a:lnTo>
                    <a:pt x="3832042" y="3603263"/>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pic>
          <p:nvPicPr>
            <p:cNvPr id="36" name="object 32">
              <a:extLst>
                <a:ext uri="{FF2B5EF4-FFF2-40B4-BE49-F238E27FC236}">
                  <a16:creationId xmlns:a16="http://schemas.microsoft.com/office/drawing/2014/main" id="{73B25728-823D-4F11-B5FE-E0CECEAF619C}"/>
                </a:ext>
              </a:extLst>
            </p:cNvPr>
            <p:cNvPicPr/>
            <p:nvPr/>
          </p:nvPicPr>
          <p:blipFill>
            <a:blip r:embed="rId8" cstate="print"/>
            <a:stretch>
              <a:fillRect/>
            </a:stretch>
          </p:blipFill>
          <p:spPr>
            <a:xfrm>
              <a:off x="7444837" y="2468902"/>
              <a:ext cx="3936897" cy="1982747"/>
            </a:xfrm>
            <a:prstGeom prst="rect">
              <a:avLst/>
            </a:prstGeom>
          </p:spPr>
        </p:pic>
        <p:sp>
          <p:nvSpPr>
            <p:cNvPr id="37" name="object 33">
              <a:extLst>
                <a:ext uri="{FF2B5EF4-FFF2-40B4-BE49-F238E27FC236}">
                  <a16:creationId xmlns:a16="http://schemas.microsoft.com/office/drawing/2014/main" id="{21E215ED-4F3F-4F2A-85F8-23A79560754B}"/>
                </a:ext>
              </a:extLst>
            </p:cNvPr>
            <p:cNvSpPr/>
            <p:nvPr/>
          </p:nvSpPr>
          <p:spPr>
            <a:xfrm>
              <a:off x="7563992" y="4751922"/>
              <a:ext cx="1553845" cy="391160"/>
            </a:xfrm>
            <a:custGeom>
              <a:avLst/>
              <a:gdLst/>
              <a:ahLst/>
              <a:cxnLst/>
              <a:rect l="l" t="t" r="r" b="b"/>
              <a:pathLst>
                <a:path w="1553845" h="391160">
                  <a:moveTo>
                    <a:pt x="1486988" y="390830"/>
                  </a:moveTo>
                  <a:lnTo>
                    <a:pt x="66799" y="390830"/>
                  </a:lnTo>
                  <a:lnTo>
                    <a:pt x="62149" y="390372"/>
                  </a:lnTo>
                  <a:lnTo>
                    <a:pt x="24259" y="373209"/>
                  </a:lnTo>
                  <a:lnTo>
                    <a:pt x="2289" y="337888"/>
                  </a:lnTo>
                  <a:lnTo>
                    <a:pt x="0" y="324030"/>
                  </a:lnTo>
                  <a:lnTo>
                    <a:pt x="0" y="319336"/>
                  </a:lnTo>
                  <a:lnTo>
                    <a:pt x="0" y="66798"/>
                  </a:lnTo>
                  <a:lnTo>
                    <a:pt x="14656" y="27870"/>
                  </a:lnTo>
                  <a:lnTo>
                    <a:pt x="48471" y="3645"/>
                  </a:lnTo>
                  <a:lnTo>
                    <a:pt x="66799" y="0"/>
                  </a:lnTo>
                  <a:lnTo>
                    <a:pt x="1486988" y="0"/>
                  </a:lnTo>
                  <a:lnTo>
                    <a:pt x="1525917" y="14656"/>
                  </a:lnTo>
                  <a:lnTo>
                    <a:pt x="1550142" y="48470"/>
                  </a:lnTo>
                  <a:lnTo>
                    <a:pt x="1553787" y="66798"/>
                  </a:lnTo>
                  <a:lnTo>
                    <a:pt x="1553787" y="324030"/>
                  </a:lnTo>
                  <a:lnTo>
                    <a:pt x="1539130" y="362959"/>
                  </a:lnTo>
                  <a:lnTo>
                    <a:pt x="1505316" y="387184"/>
                  </a:lnTo>
                  <a:lnTo>
                    <a:pt x="1491638" y="390372"/>
                  </a:lnTo>
                  <a:lnTo>
                    <a:pt x="1486988" y="390830"/>
                  </a:lnTo>
                  <a:close/>
                </a:path>
              </a:pathLst>
            </a:custGeom>
            <a:solidFill>
              <a:srgbClr val="FFFFFF">
                <a:alpha val="94898"/>
              </a:srgbClr>
            </a:solidFill>
          </p:spPr>
          <p:txBody>
            <a:bodyPr wrap="square" lIns="0" tIns="0" rIns="0" bIns="0" rtlCol="0"/>
            <a:lstStyle/>
            <a:p>
              <a:pPr defTabSz="685800"/>
              <a:endParaRPr sz="1350" kern="0">
                <a:solidFill>
                  <a:sysClr val="windowText" lastClr="000000"/>
                </a:solidFill>
              </a:endParaRPr>
            </a:p>
          </p:txBody>
        </p:sp>
        <p:sp>
          <p:nvSpPr>
            <p:cNvPr id="38" name="object 34">
              <a:extLst>
                <a:ext uri="{FF2B5EF4-FFF2-40B4-BE49-F238E27FC236}">
                  <a16:creationId xmlns:a16="http://schemas.microsoft.com/office/drawing/2014/main" id="{C92C3ACC-A373-4814-86BF-F1ED79521344}"/>
                </a:ext>
              </a:extLst>
            </p:cNvPr>
            <p:cNvSpPr/>
            <p:nvPr/>
          </p:nvSpPr>
          <p:spPr>
            <a:xfrm>
              <a:off x="7563992" y="4751922"/>
              <a:ext cx="1553845" cy="391160"/>
            </a:xfrm>
            <a:custGeom>
              <a:avLst/>
              <a:gdLst/>
              <a:ahLst/>
              <a:cxnLst/>
              <a:rect l="l" t="t" r="r" b="b"/>
              <a:pathLst>
                <a:path w="1553845" h="391160">
                  <a:moveTo>
                    <a:pt x="0" y="319336"/>
                  </a:moveTo>
                  <a:lnTo>
                    <a:pt x="0" y="71493"/>
                  </a:lnTo>
                  <a:lnTo>
                    <a:pt x="0" y="66798"/>
                  </a:lnTo>
                  <a:lnTo>
                    <a:pt x="457" y="62149"/>
                  </a:lnTo>
                  <a:lnTo>
                    <a:pt x="17620" y="24259"/>
                  </a:lnTo>
                  <a:lnTo>
                    <a:pt x="20939" y="20939"/>
                  </a:lnTo>
                  <a:lnTo>
                    <a:pt x="24259" y="17620"/>
                  </a:lnTo>
                  <a:lnTo>
                    <a:pt x="62149" y="457"/>
                  </a:lnTo>
                  <a:lnTo>
                    <a:pt x="66799" y="0"/>
                  </a:lnTo>
                  <a:lnTo>
                    <a:pt x="71493" y="0"/>
                  </a:lnTo>
                  <a:lnTo>
                    <a:pt x="1482294" y="0"/>
                  </a:lnTo>
                  <a:lnTo>
                    <a:pt x="1486988" y="0"/>
                  </a:lnTo>
                  <a:lnTo>
                    <a:pt x="1491638" y="457"/>
                  </a:lnTo>
                  <a:lnTo>
                    <a:pt x="1529528" y="17620"/>
                  </a:lnTo>
                  <a:lnTo>
                    <a:pt x="1532847" y="20939"/>
                  </a:lnTo>
                  <a:lnTo>
                    <a:pt x="1536167" y="24259"/>
                  </a:lnTo>
                  <a:lnTo>
                    <a:pt x="1539130" y="27870"/>
                  </a:lnTo>
                  <a:lnTo>
                    <a:pt x="1541738" y="31773"/>
                  </a:lnTo>
                  <a:lnTo>
                    <a:pt x="1544346" y="35676"/>
                  </a:lnTo>
                  <a:lnTo>
                    <a:pt x="1553788" y="71493"/>
                  </a:lnTo>
                  <a:lnTo>
                    <a:pt x="1553788" y="319336"/>
                  </a:lnTo>
                  <a:lnTo>
                    <a:pt x="1548345" y="346695"/>
                  </a:lnTo>
                  <a:lnTo>
                    <a:pt x="1546549" y="351032"/>
                  </a:lnTo>
                  <a:lnTo>
                    <a:pt x="1544346" y="355152"/>
                  </a:lnTo>
                  <a:lnTo>
                    <a:pt x="1541738" y="359055"/>
                  </a:lnTo>
                  <a:lnTo>
                    <a:pt x="1539130" y="362959"/>
                  </a:lnTo>
                  <a:lnTo>
                    <a:pt x="1505316" y="387184"/>
                  </a:lnTo>
                  <a:lnTo>
                    <a:pt x="1496242" y="389456"/>
                  </a:lnTo>
                  <a:lnTo>
                    <a:pt x="1491638" y="390372"/>
                  </a:lnTo>
                  <a:lnTo>
                    <a:pt x="1486988" y="390830"/>
                  </a:lnTo>
                  <a:lnTo>
                    <a:pt x="1482294" y="390830"/>
                  </a:lnTo>
                  <a:lnTo>
                    <a:pt x="71493" y="390830"/>
                  </a:lnTo>
                  <a:lnTo>
                    <a:pt x="66799" y="390830"/>
                  </a:lnTo>
                  <a:lnTo>
                    <a:pt x="62149" y="390372"/>
                  </a:lnTo>
                  <a:lnTo>
                    <a:pt x="24259" y="373209"/>
                  </a:lnTo>
                  <a:lnTo>
                    <a:pt x="2289" y="337888"/>
                  </a:lnTo>
                  <a:lnTo>
                    <a:pt x="1373" y="333284"/>
                  </a:lnTo>
                  <a:lnTo>
                    <a:pt x="457" y="328679"/>
                  </a:lnTo>
                  <a:lnTo>
                    <a:pt x="0" y="324030"/>
                  </a:lnTo>
                  <a:lnTo>
                    <a:pt x="0" y="319336"/>
                  </a:lnTo>
                  <a:close/>
                </a:path>
              </a:pathLst>
            </a:custGeom>
            <a:ln w="9532">
              <a:solidFill>
                <a:srgbClr val="F2F4F5"/>
              </a:solidFill>
            </a:ln>
          </p:spPr>
          <p:txBody>
            <a:bodyPr wrap="square" lIns="0" tIns="0" rIns="0" bIns="0" rtlCol="0"/>
            <a:lstStyle/>
            <a:p>
              <a:pPr defTabSz="685800"/>
              <a:endParaRPr sz="1350" kern="0">
                <a:solidFill>
                  <a:sysClr val="windowText" lastClr="000000"/>
                </a:solidFill>
              </a:endParaRPr>
            </a:p>
          </p:txBody>
        </p:sp>
        <p:pic>
          <p:nvPicPr>
            <p:cNvPr id="39" name="object 35">
              <a:extLst>
                <a:ext uri="{FF2B5EF4-FFF2-40B4-BE49-F238E27FC236}">
                  <a16:creationId xmlns:a16="http://schemas.microsoft.com/office/drawing/2014/main" id="{E54725D5-ACD7-4FAD-8081-E7EA61597A3E}"/>
                </a:ext>
              </a:extLst>
            </p:cNvPr>
            <p:cNvPicPr/>
            <p:nvPr/>
          </p:nvPicPr>
          <p:blipFill>
            <a:blip r:embed="rId9" cstate="print"/>
            <a:stretch>
              <a:fillRect/>
            </a:stretch>
          </p:blipFill>
          <p:spPr>
            <a:xfrm>
              <a:off x="7721278" y="4871077"/>
              <a:ext cx="95324" cy="152519"/>
            </a:xfrm>
            <a:prstGeom prst="rect">
              <a:avLst/>
            </a:prstGeom>
          </p:spPr>
        </p:pic>
      </p:grpSp>
      <p:sp>
        <p:nvSpPr>
          <p:cNvPr id="40" name="object 36">
            <a:extLst>
              <a:ext uri="{FF2B5EF4-FFF2-40B4-BE49-F238E27FC236}">
                <a16:creationId xmlns:a16="http://schemas.microsoft.com/office/drawing/2014/main" id="{E09E1458-6050-402B-88AE-B0038E050CBF}"/>
              </a:ext>
            </a:extLst>
          </p:cNvPr>
          <p:cNvSpPr txBox="1"/>
          <p:nvPr/>
        </p:nvSpPr>
        <p:spPr>
          <a:xfrm>
            <a:off x="5912467" y="3622335"/>
            <a:ext cx="820103" cy="136576"/>
          </a:xfrm>
          <a:prstGeom prst="rect">
            <a:avLst/>
          </a:prstGeom>
        </p:spPr>
        <p:txBody>
          <a:bodyPr vert="horz" wrap="square" lIns="0" tIns="9525" rIns="0" bIns="0" rtlCol="0">
            <a:spAutoFit/>
          </a:bodyPr>
          <a:lstStyle/>
          <a:p>
            <a:pPr marL="9525" defTabSz="685800">
              <a:spcBef>
                <a:spcPts val="75"/>
              </a:spcBef>
            </a:pPr>
            <a:r>
              <a:rPr sz="825" b="1" kern="0" spc="-8" dirty="0">
                <a:solidFill>
                  <a:srgbClr val="1C4ED8"/>
                </a:solidFill>
                <a:latin typeface="微软雅黑"/>
                <a:cs typeface="微软雅黑"/>
              </a:rPr>
              <a:t>案例：登录交互</a:t>
            </a:r>
            <a:endParaRPr sz="900" kern="0">
              <a:solidFill>
                <a:sysClr val="windowText" lastClr="000000"/>
              </a:solidFill>
              <a:latin typeface="微软雅黑"/>
              <a:cs typeface="微软雅黑"/>
            </a:endParaRPr>
          </a:p>
        </p:txBody>
      </p:sp>
    </p:spTree>
    <p:extLst>
      <p:ext uri="{BB962C8B-B14F-4D97-AF65-F5344CB8AC3E}">
        <p14:creationId xmlns:p14="http://schemas.microsoft.com/office/powerpoint/2010/main" val="236739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交互设计七大原则</a:t>
            </a:r>
          </a:p>
        </p:txBody>
      </p:sp>
      <p:grpSp>
        <p:nvGrpSpPr>
          <p:cNvPr id="6" name="object 4">
            <a:extLst>
              <a:ext uri="{FF2B5EF4-FFF2-40B4-BE49-F238E27FC236}">
                <a16:creationId xmlns:a16="http://schemas.microsoft.com/office/drawing/2014/main" id="{31DC6A90-E46C-45C1-90C6-3B56B2E771F7}"/>
              </a:ext>
            </a:extLst>
          </p:cNvPr>
          <p:cNvGrpSpPr/>
          <p:nvPr/>
        </p:nvGrpSpPr>
        <p:grpSpPr>
          <a:xfrm>
            <a:off x="571711" y="1115061"/>
            <a:ext cx="3168015" cy="3460909"/>
            <a:chOff x="762281" y="1486747"/>
            <a:chExt cx="4224020" cy="4614545"/>
          </a:xfrm>
        </p:grpSpPr>
        <p:sp>
          <p:nvSpPr>
            <p:cNvPr id="7" name="object 5">
              <a:extLst>
                <a:ext uri="{FF2B5EF4-FFF2-40B4-BE49-F238E27FC236}">
                  <a16:creationId xmlns:a16="http://schemas.microsoft.com/office/drawing/2014/main" id="{0EE31842-EBC7-482F-B78B-775FCCC71217}"/>
                </a:ext>
              </a:extLst>
            </p:cNvPr>
            <p:cNvSpPr/>
            <p:nvPr/>
          </p:nvSpPr>
          <p:spPr>
            <a:xfrm>
              <a:off x="767361" y="1491827"/>
              <a:ext cx="4213860" cy="4604385"/>
            </a:xfrm>
            <a:custGeom>
              <a:avLst/>
              <a:gdLst/>
              <a:ahLst/>
              <a:cxnLst/>
              <a:rect l="l" t="t" r="r" b="b"/>
              <a:pathLst>
                <a:path w="4213860" h="4604385">
                  <a:moveTo>
                    <a:pt x="4065586" y="4604169"/>
                  </a:moveTo>
                  <a:lnTo>
                    <a:pt x="147752" y="4604169"/>
                  </a:lnTo>
                  <a:lnTo>
                    <a:pt x="140494" y="4603992"/>
                  </a:lnTo>
                  <a:lnTo>
                    <a:pt x="97984" y="4595535"/>
                  </a:lnTo>
                  <a:lnTo>
                    <a:pt x="59728" y="4575087"/>
                  </a:lnTo>
                  <a:lnTo>
                    <a:pt x="29080" y="4544440"/>
                  </a:lnTo>
                  <a:lnTo>
                    <a:pt x="8633" y="4506184"/>
                  </a:lnTo>
                  <a:lnTo>
                    <a:pt x="177" y="4463675"/>
                  </a:lnTo>
                  <a:lnTo>
                    <a:pt x="0" y="4456416"/>
                  </a:lnTo>
                  <a:lnTo>
                    <a:pt x="0" y="147752"/>
                  </a:lnTo>
                  <a:lnTo>
                    <a:pt x="6360" y="104861"/>
                  </a:lnTo>
                  <a:lnTo>
                    <a:pt x="24900" y="65665"/>
                  </a:lnTo>
                  <a:lnTo>
                    <a:pt x="54018" y="33536"/>
                  </a:lnTo>
                  <a:lnTo>
                    <a:pt x="91210" y="11246"/>
                  </a:lnTo>
                  <a:lnTo>
                    <a:pt x="133270" y="709"/>
                  </a:lnTo>
                  <a:lnTo>
                    <a:pt x="147752" y="0"/>
                  </a:lnTo>
                  <a:lnTo>
                    <a:pt x="4065586" y="0"/>
                  </a:lnTo>
                  <a:lnTo>
                    <a:pt x="4108476" y="6360"/>
                  </a:lnTo>
                  <a:lnTo>
                    <a:pt x="4147672" y="24900"/>
                  </a:lnTo>
                  <a:lnTo>
                    <a:pt x="4179801" y="54018"/>
                  </a:lnTo>
                  <a:lnTo>
                    <a:pt x="4202091" y="91209"/>
                  </a:lnTo>
                  <a:lnTo>
                    <a:pt x="4212628" y="133270"/>
                  </a:lnTo>
                  <a:lnTo>
                    <a:pt x="4213339" y="147752"/>
                  </a:lnTo>
                  <a:lnTo>
                    <a:pt x="4213339" y="4456416"/>
                  </a:lnTo>
                  <a:lnTo>
                    <a:pt x="4206978" y="4499306"/>
                  </a:lnTo>
                  <a:lnTo>
                    <a:pt x="4188437" y="4538503"/>
                  </a:lnTo>
                  <a:lnTo>
                    <a:pt x="4159320" y="4570632"/>
                  </a:lnTo>
                  <a:lnTo>
                    <a:pt x="4122128" y="4592921"/>
                  </a:lnTo>
                  <a:lnTo>
                    <a:pt x="4080068" y="4603459"/>
                  </a:lnTo>
                  <a:lnTo>
                    <a:pt x="4065586" y="4604169"/>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10" name="object 6">
              <a:extLst>
                <a:ext uri="{FF2B5EF4-FFF2-40B4-BE49-F238E27FC236}">
                  <a16:creationId xmlns:a16="http://schemas.microsoft.com/office/drawing/2014/main" id="{7FF32809-5EB6-49D1-8FBD-4C0BA0F43C90}"/>
                </a:ext>
              </a:extLst>
            </p:cNvPr>
            <p:cNvSpPr/>
            <p:nvPr/>
          </p:nvSpPr>
          <p:spPr>
            <a:xfrm>
              <a:off x="767361" y="1491827"/>
              <a:ext cx="4213860" cy="4604385"/>
            </a:xfrm>
            <a:custGeom>
              <a:avLst/>
              <a:gdLst/>
              <a:ahLst/>
              <a:cxnLst/>
              <a:rect l="l" t="t" r="r" b="b"/>
              <a:pathLst>
                <a:path w="4213860" h="4604385">
                  <a:moveTo>
                    <a:pt x="0" y="4456416"/>
                  </a:moveTo>
                  <a:lnTo>
                    <a:pt x="0" y="147752"/>
                  </a:lnTo>
                  <a:lnTo>
                    <a:pt x="177" y="140494"/>
                  </a:lnTo>
                  <a:lnTo>
                    <a:pt x="8633" y="97983"/>
                  </a:lnTo>
                  <a:lnTo>
                    <a:pt x="29080" y="59728"/>
                  </a:lnTo>
                  <a:lnTo>
                    <a:pt x="59728" y="29080"/>
                  </a:lnTo>
                  <a:lnTo>
                    <a:pt x="97984" y="8632"/>
                  </a:lnTo>
                  <a:lnTo>
                    <a:pt x="140494" y="177"/>
                  </a:lnTo>
                  <a:lnTo>
                    <a:pt x="147752" y="0"/>
                  </a:lnTo>
                  <a:lnTo>
                    <a:pt x="4065586" y="0"/>
                  </a:lnTo>
                  <a:lnTo>
                    <a:pt x="4108476" y="6360"/>
                  </a:lnTo>
                  <a:lnTo>
                    <a:pt x="4147672" y="24900"/>
                  </a:lnTo>
                  <a:lnTo>
                    <a:pt x="4179801" y="54018"/>
                  </a:lnTo>
                  <a:lnTo>
                    <a:pt x="4202091" y="91209"/>
                  </a:lnTo>
                  <a:lnTo>
                    <a:pt x="4212628" y="133270"/>
                  </a:lnTo>
                  <a:lnTo>
                    <a:pt x="4213339" y="147752"/>
                  </a:lnTo>
                  <a:lnTo>
                    <a:pt x="4213339" y="4456416"/>
                  </a:lnTo>
                  <a:lnTo>
                    <a:pt x="4206978" y="4499306"/>
                  </a:lnTo>
                  <a:lnTo>
                    <a:pt x="4188437" y="4538503"/>
                  </a:lnTo>
                  <a:lnTo>
                    <a:pt x="4159320" y="4570632"/>
                  </a:lnTo>
                  <a:lnTo>
                    <a:pt x="4122128" y="4592921"/>
                  </a:lnTo>
                  <a:lnTo>
                    <a:pt x="4080068" y="4603459"/>
                  </a:lnTo>
                  <a:lnTo>
                    <a:pt x="4065586" y="4604169"/>
                  </a:lnTo>
                  <a:lnTo>
                    <a:pt x="147752" y="4604169"/>
                  </a:lnTo>
                  <a:lnTo>
                    <a:pt x="104861" y="4597808"/>
                  </a:lnTo>
                  <a:lnTo>
                    <a:pt x="65665" y="4579267"/>
                  </a:lnTo>
                  <a:lnTo>
                    <a:pt x="33536" y="4550150"/>
                  </a:lnTo>
                  <a:lnTo>
                    <a:pt x="11246" y="4512958"/>
                  </a:lnTo>
                  <a:lnTo>
                    <a:pt x="709" y="4470899"/>
                  </a:lnTo>
                  <a:lnTo>
                    <a:pt x="0" y="4456416"/>
                  </a:lnTo>
                  <a:close/>
                </a:path>
              </a:pathLst>
            </a:custGeom>
            <a:ln w="9532">
              <a:solidFill>
                <a:srgbClr val="F2F4F5"/>
              </a:solidFill>
            </a:ln>
          </p:spPr>
          <p:txBody>
            <a:bodyPr wrap="square" lIns="0" tIns="0" rIns="0" bIns="0" rtlCol="0"/>
            <a:lstStyle/>
            <a:p>
              <a:pPr defTabSz="685800"/>
              <a:endParaRPr sz="1350" kern="0">
                <a:solidFill>
                  <a:sysClr val="windowText" lastClr="000000"/>
                </a:solidFill>
              </a:endParaRPr>
            </a:p>
          </p:txBody>
        </p:sp>
        <p:sp>
          <p:nvSpPr>
            <p:cNvPr id="11" name="object 7">
              <a:extLst>
                <a:ext uri="{FF2B5EF4-FFF2-40B4-BE49-F238E27FC236}">
                  <a16:creationId xmlns:a16="http://schemas.microsoft.com/office/drawing/2014/main" id="{CBFBC320-3B59-4F7C-ACC4-2A16D02B78B5}"/>
                </a:ext>
              </a:extLst>
            </p:cNvPr>
            <p:cNvSpPr/>
            <p:nvPr/>
          </p:nvSpPr>
          <p:spPr>
            <a:xfrm>
              <a:off x="1000906" y="2221058"/>
              <a:ext cx="3746500" cy="10160"/>
            </a:xfrm>
            <a:custGeom>
              <a:avLst/>
              <a:gdLst/>
              <a:ahLst/>
              <a:cxnLst/>
              <a:rect l="l" t="t" r="r" b="b"/>
              <a:pathLst>
                <a:path w="3746500" h="10160">
                  <a:moveTo>
                    <a:pt x="3746249" y="9532"/>
                  </a:moveTo>
                  <a:lnTo>
                    <a:pt x="0" y="9532"/>
                  </a:lnTo>
                  <a:lnTo>
                    <a:pt x="0" y="0"/>
                  </a:lnTo>
                  <a:lnTo>
                    <a:pt x="3746249" y="0"/>
                  </a:lnTo>
                  <a:lnTo>
                    <a:pt x="3746249" y="9532"/>
                  </a:lnTo>
                  <a:close/>
                </a:path>
              </a:pathLst>
            </a:custGeom>
            <a:solidFill>
              <a:srgbClr val="F2F4F5"/>
            </a:solidFill>
          </p:spPr>
          <p:txBody>
            <a:bodyPr wrap="square" lIns="0" tIns="0" rIns="0" bIns="0" rtlCol="0"/>
            <a:lstStyle/>
            <a:p>
              <a:pPr defTabSz="685800"/>
              <a:endParaRPr sz="1350" kern="0">
                <a:solidFill>
                  <a:sysClr val="windowText" lastClr="000000"/>
                </a:solidFill>
              </a:endParaRPr>
            </a:p>
          </p:txBody>
        </p:sp>
        <p:sp>
          <p:nvSpPr>
            <p:cNvPr id="12" name="object 8">
              <a:extLst>
                <a:ext uri="{FF2B5EF4-FFF2-40B4-BE49-F238E27FC236}">
                  <a16:creationId xmlns:a16="http://schemas.microsoft.com/office/drawing/2014/main" id="{1BF6445A-5ECF-4086-A66E-72403E320E92}"/>
                </a:ext>
              </a:extLst>
            </p:cNvPr>
            <p:cNvSpPr/>
            <p:nvPr/>
          </p:nvSpPr>
          <p:spPr>
            <a:xfrm>
              <a:off x="1000906" y="1725371"/>
              <a:ext cx="381635" cy="381635"/>
            </a:xfrm>
            <a:custGeom>
              <a:avLst/>
              <a:gdLst/>
              <a:ahLst/>
              <a:cxnLst/>
              <a:rect l="l" t="t" r="r" b="b"/>
              <a:pathLst>
                <a:path w="381634" h="381635">
                  <a:moveTo>
                    <a:pt x="190648" y="381297"/>
                  </a:moveTo>
                  <a:lnTo>
                    <a:pt x="144313" y="375582"/>
                  </a:lnTo>
                  <a:lnTo>
                    <a:pt x="100776" y="358787"/>
                  </a:lnTo>
                  <a:lnTo>
                    <a:pt x="62624" y="331918"/>
                  </a:lnTo>
                  <a:lnTo>
                    <a:pt x="32129" y="296567"/>
                  </a:lnTo>
                  <a:lnTo>
                    <a:pt x="11139" y="254865"/>
                  </a:lnTo>
                  <a:lnTo>
                    <a:pt x="915" y="209335"/>
                  </a:lnTo>
                  <a:lnTo>
                    <a:pt x="0" y="190648"/>
                  </a:lnTo>
                  <a:lnTo>
                    <a:pt x="228" y="181282"/>
                  </a:lnTo>
                  <a:lnTo>
                    <a:pt x="8207" y="135305"/>
                  </a:lnTo>
                  <a:lnTo>
                    <a:pt x="27116" y="92644"/>
                  </a:lnTo>
                  <a:lnTo>
                    <a:pt x="55839" y="55839"/>
                  </a:lnTo>
                  <a:lnTo>
                    <a:pt x="92644" y="27116"/>
                  </a:lnTo>
                  <a:lnTo>
                    <a:pt x="135305" y="8206"/>
                  </a:lnTo>
                  <a:lnTo>
                    <a:pt x="181282" y="228"/>
                  </a:lnTo>
                  <a:lnTo>
                    <a:pt x="190648" y="0"/>
                  </a:lnTo>
                  <a:lnTo>
                    <a:pt x="200014" y="228"/>
                  </a:lnTo>
                  <a:lnTo>
                    <a:pt x="245991" y="8206"/>
                  </a:lnTo>
                  <a:lnTo>
                    <a:pt x="288652" y="27116"/>
                  </a:lnTo>
                  <a:lnTo>
                    <a:pt x="325457" y="55839"/>
                  </a:lnTo>
                  <a:lnTo>
                    <a:pt x="354180" y="92644"/>
                  </a:lnTo>
                  <a:lnTo>
                    <a:pt x="373090" y="135305"/>
                  </a:lnTo>
                  <a:lnTo>
                    <a:pt x="381068" y="181282"/>
                  </a:lnTo>
                  <a:lnTo>
                    <a:pt x="381297" y="190648"/>
                  </a:lnTo>
                  <a:lnTo>
                    <a:pt x="381068" y="200014"/>
                  </a:lnTo>
                  <a:lnTo>
                    <a:pt x="373090" y="245991"/>
                  </a:lnTo>
                  <a:lnTo>
                    <a:pt x="354180" y="288652"/>
                  </a:lnTo>
                  <a:lnTo>
                    <a:pt x="325457" y="325457"/>
                  </a:lnTo>
                  <a:lnTo>
                    <a:pt x="288652" y="354180"/>
                  </a:lnTo>
                  <a:lnTo>
                    <a:pt x="245991" y="373090"/>
                  </a:lnTo>
                  <a:lnTo>
                    <a:pt x="200014" y="381068"/>
                  </a:lnTo>
                  <a:lnTo>
                    <a:pt x="190648" y="381297"/>
                  </a:lnTo>
                  <a:close/>
                </a:path>
              </a:pathLst>
            </a:custGeom>
            <a:solidFill>
              <a:srgbClr val="DFE7FF"/>
            </a:solidFill>
          </p:spPr>
          <p:txBody>
            <a:bodyPr wrap="square" lIns="0" tIns="0" rIns="0" bIns="0" rtlCol="0"/>
            <a:lstStyle/>
            <a:p>
              <a:pPr defTabSz="685800"/>
              <a:endParaRPr sz="1350" kern="0">
                <a:solidFill>
                  <a:sysClr val="windowText" lastClr="000000"/>
                </a:solidFill>
              </a:endParaRPr>
            </a:p>
          </p:txBody>
        </p:sp>
        <p:pic>
          <p:nvPicPr>
            <p:cNvPr id="13" name="object 9">
              <a:extLst>
                <a:ext uri="{FF2B5EF4-FFF2-40B4-BE49-F238E27FC236}">
                  <a16:creationId xmlns:a16="http://schemas.microsoft.com/office/drawing/2014/main" id="{DDB7B8B0-2298-47DF-94AF-B9D56E9E8C63}"/>
                </a:ext>
              </a:extLst>
            </p:cNvPr>
            <p:cNvPicPr/>
            <p:nvPr/>
          </p:nvPicPr>
          <p:blipFill>
            <a:blip r:embed="rId3" cstate="print"/>
            <a:stretch>
              <a:fillRect/>
            </a:stretch>
          </p:blipFill>
          <p:spPr>
            <a:xfrm>
              <a:off x="1096230" y="1782566"/>
              <a:ext cx="190648" cy="266908"/>
            </a:xfrm>
            <a:prstGeom prst="rect">
              <a:avLst/>
            </a:prstGeom>
          </p:spPr>
        </p:pic>
      </p:grpSp>
      <p:sp>
        <p:nvSpPr>
          <p:cNvPr id="14" name="object 10">
            <a:extLst>
              <a:ext uri="{FF2B5EF4-FFF2-40B4-BE49-F238E27FC236}">
                <a16:creationId xmlns:a16="http://schemas.microsoft.com/office/drawing/2014/main" id="{4D81BC34-5C00-4EA8-AF32-BE51A5FBAF19}"/>
              </a:ext>
            </a:extLst>
          </p:cNvPr>
          <p:cNvSpPr txBox="1"/>
          <p:nvPr/>
        </p:nvSpPr>
        <p:spPr>
          <a:xfrm>
            <a:off x="1112920" y="1313101"/>
            <a:ext cx="1048703" cy="205826"/>
          </a:xfrm>
          <a:prstGeom prst="rect">
            <a:avLst/>
          </a:prstGeom>
        </p:spPr>
        <p:txBody>
          <a:bodyPr vert="horz" wrap="square" lIns="0" tIns="9525" rIns="0" bIns="0" rtlCol="0">
            <a:spAutoFit/>
          </a:bodyPr>
          <a:lstStyle/>
          <a:p>
            <a:pPr marL="9525" defTabSz="685800">
              <a:spcBef>
                <a:spcPts val="75"/>
              </a:spcBef>
            </a:pPr>
            <a:r>
              <a:rPr sz="1275" b="1" kern="0" spc="-8" dirty="0">
                <a:solidFill>
                  <a:srgbClr val="1F2937"/>
                </a:solidFill>
                <a:latin typeface="微软雅黑"/>
                <a:cs typeface="微软雅黑"/>
              </a:rPr>
              <a:t>原则体系概览</a:t>
            </a:r>
            <a:endParaRPr sz="1350" kern="0">
              <a:solidFill>
                <a:sysClr val="windowText" lastClr="000000"/>
              </a:solidFill>
              <a:latin typeface="微软雅黑"/>
              <a:cs typeface="微软雅黑"/>
            </a:endParaRPr>
          </a:p>
        </p:txBody>
      </p:sp>
      <p:grpSp>
        <p:nvGrpSpPr>
          <p:cNvPr id="15" name="object 11">
            <a:extLst>
              <a:ext uri="{FF2B5EF4-FFF2-40B4-BE49-F238E27FC236}">
                <a16:creationId xmlns:a16="http://schemas.microsoft.com/office/drawing/2014/main" id="{C4857AC4-BDDC-4D1A-A083-7E78289F8F9C}"/>
              </a:ext>
            </a:extLst>
          </p:cNvPr>
          <p:cNvGrpSpPr/>
          <p:nvPr/>
        </p:nvGrpSpPr>
        <p:grpSpPr>
          <a:xfrm>
            <a:off x="750679" y="1815930"/>
            <a:ext cx="1351598" cy="343376"/>
            <a:chOff x="1000906" y="2421240"/>
            <a:chExt cx="1802130" cy="457834"/>
          </a:xfrm>
        </p:grpSpPr>
        <p:sp>
          <p:nvSpPr>
            <p:cNvPr id="16" name="object 12">
              <a:extLst>
                <a:ext uri="{FF2B5EF4-FFF2-40B4-BE49-F238E27FC236}">
                  <a16:creationId xmlns:a16="http://schemas.microsoft.com/office/drawing/2014/main" id="{58175399-2C88-410D-B9AA-C34B8B5B3C12}"/>
                </a:ext>
              </a:extLst>
            </p:cNvPr>
            <p:cNvSpPr/>
            <p:nvPr/>
          </p:nvSpPr>
          <p:spPr>
            <a:xfrm>
              <a:off x="1019971" y="2421240"/>
              <a:ext cx="1783080" cy="457834"/>
            </a:xfrm>
            <a:custGeom>
              <a:avLst/>
              <a:gdLst/>
              <a:ahLst/>
              <a:cxnLst/>
              <a:rect l="l" t="t" r="r" b="b"/>
              <a:pathLst>
                <a:path w="1783080" h="457835">
                  <a:moveTo>
                    <a:pt x="1711314" y="457557"/>
                  </a:moveTo>
                  <a:lnTo>
                    <a:pt x="53439" y="457557"/>
                  </a:lnTo>
                  <a:lnTo>
                    <a:pt x="49719" y="457068"/>
                  </a:lnTo>
                  <a:lnTo>
                    <a:pt x="14096" y="431680"/>
                  </a:lnTo>
                  <a:lnTo>
                    <a:pt x="366" y="391263"/>
                  </a:lnTo>
                  <a:lnTo>
                    <a:pt x="0" y="386304"/>
                  </a:lnTo>
                  <a:lnTo>
                    <a:pt x="0" y="381297"/>
                  </a:lnTo>
                  <a:lnTo>
                    <a:pt x="0" y="71252"/>
                  </a:lnTo>
                  <a:lnTo>
                    <a:pt x="11725" y="29728"/>
                  </a:lnTo>
                  <a:lnTo>
                    <a:pt x="42353" y="2442"/>
                  </a:lnTo>
                  <a:lnTo>
                    <a:pt x="53439" y="0"/>
                  </a:lnTo>
                  <a:lnTo>
                    <a:pt x="1711314" y="0"/>
                  </a:lnTo>
                  <a:lnTo>
                    <a:pt x="1752837" y="15633"/>
                  </a:lnTo>
                  <a:lnTo>
                    <a:pt x="1778677" y="51701"/>
                  </a:lnTo>
                  <a:lnTo>
                    <a:pt x="1782566" y="71252"/>
                  </a:lnTo>
                  <a:lnTo>
                    <a:pt x="1782566" y="386304"/>
                  </a:lnTo>
                  <a:lnTo>
                    <a:pt x="1766932" y="427828"/>
                  </a:lnTo>
                  <a:lnTo>
                    <a:pt x="1730863" y="453668"/>
                  </a:lnTo>
                  <a:lnTo>
                    <a:pt x="1716273" y="457068"/>
                  </a:lnTo>
                  <a:lnTo>
                    <a:pt x="1711314" y="457557"/>
                  </a:lnTo>
                  <a:close/>
                </a:path>
              </a:pathLst>
            </a:custGeom>
            <a:solidFill>
              <a:srgbClr val="F9FAFA"/>
            </a:solidFill>
          </p:spPr>
          <p:txBody>
            <a:bodyPr wrap="square" lIns="0" tIns="0" rIns="0" bIns="0" rtlCol="0"/>
            <a:lstStyle/>
            <a:p>
              <a:pPr defTabSz="685800"/>
              <a:endParaRPr sz="1350" kern="0">
                <a:solidFill>
                  <a:sysClr val="windowText" lastClr="000000"/>
                </a:solidFill>
              </a:endParaRPr>
            </a:p>
          </p:txBody>
        </p:sp>
        <p:sp>
          <p:nvSpPr>
            <p:cNvPr id="17" name="object 13">
              <a:extLst>
                <a:ext uri="{FF2B5EF4-FFF2-40B4-BE49-F238E27FC236}">
                  <a16:creationId xmlns:a16="http://schemas.microsoft.com/office/drawing/2014/main" id="{FF0FD0EB-B55F-4967-8638-44EDDB8C562A}"/>
                </a:ext>
              </a:extLst>
            </p:cNvPr>
            <p:cNvSpPr/>
            <p:nvPr/>
          </p:nvSpPr>
          <p:spPr>
            <a:xfrm>
              <a:off x="1000906" y="2421518"/>
              <a:ext cx="71120" cy="457200"/>
            </a:xfrm>
            <a:custGeom>
              <a:avLst/>
              <a:gdLst/>
              <a:ahLst/>
              <a:cxnLst/>
              <a:rect l="l" t="t" r="r" b="b"/>
              <a:pathLst>
                <a:path w="71119" h="457200">
                  <a:moveTo>
                    <a:pt x="70504" y="457001"/>
                  </a:moveTo>
                  <a:lnTo>
                    <a:pt x="33883" y="444438"/>
                  </a:lnTo>
                  <a:lnTo>
                    <a:pt x="5804" y="410202"/>
                  </a:lnTo>
                  <a:lnTo>
                    <a:pt x="0" y="381019"/>
                  </a:lnTo>
                  <a:lnTo>
                    <a:pt x="0" y="75981"/>
                  </a:lnTo>
                  <a:lnTo>
                    <a:pt x="12840" y="33605"/>
                  </a:lnTo>
                  <a:lnTo>
                    <a:pt x="47076" y="5526"/>
                  </a:lnTo>
                  <a:lnTo>
                    <a:pt x="70504" y="0"/>
                  </a:lnTo>
                  <a:lnTo>
                    <a:pt x="66339" y="1656"/>
                  </a:lnTo>
                  <a:lnTo>
                    <a:pt x="56996" y="9396"/>
                  </a:lnTo>
                  <a:lnTo>
                    <a:pt x="41032" y="46798"/>
                  </a:lnTo>
                  <a:lnTo>
                    <a:pt x="38129" y="75981"/>
                  </a:lnTo>
                  <a:lnTo>
                    <a:pt x="38129" y="381019"/>
                  </a:lnTo>
                  <a:lnTo>
                    <a:pt x="44549" y="423394"/>
                  </a:lnTo>
                  <a:lnTo>
                    <a:pt x="66339" y="455343"/>
                  </a:lnTo>
                  <a:lnTo>
                    <a:pt x="70504" y="457001"/>
                  </a:lnTo>
                  <a:close/>
                </a:path>
              </a:pathLst>
            </a:custGeom>
            <a:solidFill>
              <a:srgbClr val="D0D5DA"/>
            </a:solidFill>
          </p:spPr>
          <p:txBody>
            <a:bodyPr wrap="square" lIns="0" tIns="0" rIns="0" bIns="0" rtlCol="0"/>
            <a:lstStyle/>
            <a:p>
              <a:pPr defTabSz="685800"/>
              <a:endParaRPr sz="1350" kern="0">
                <a:solidFill>
                  <a:sysClr val="windowText" lastClr="000000"/>
                </a:solidFill>
              </a:endParaRPr>
            </a:p>
          </p:txBody>
        </p:sp>
        <p:pic>
          <p:nvPicPr>
            <p:cNvPr id="18" name="object 14">
              <a:extLst>
                <a:ext uri="{FF2B5EF4-FFF2-40B4-BE49-F238E27FC236}">
                  <a16:creationId xmlns:a16="http://schemas.microsoft.com/office/drawing/2014/main" id="{D859D3B0-A113-41AA-AC7A-B7169FB4ADF0}"/>
                </a:ext>
              </a:extLst>
            </p:cNvPr>
            <p:cNvPicPr/>
            <p:nvPr/>
          </p:nvPicPr>
          <p:blipFill>
            <a:blip r:embed="rId4" cstate="print"/>
            <a:stretch>
              <a:fillRect/>
            </a:stretch>
          </p:blipFill>
          <p:spPr>
            <a:xfrm>
              <a:off x="1153425" y="2573759"/>
              <a:ext cx="171583" cy="152519"/>
            </a:xfrm>
            <a:prstGeom prst="rect">
              <a:avLst/>
            </a:prstGeom>
          </p:spPr>
        </p:pic>
      </p:grpSp>
      <p:sp>
        <p:nvSpPr>
          <p:cNvPr id="19" name="object 15">
            <a:extLst>
              <a:ext uri="{FF2B5EF4-FFF2-40B4-BE49-F238E27FC236}">
                <a16:creationId xmlns:a16="http://schemas.microsoft.com/office/drawing/2014/main" id="{D050BC05-ECB7-489F-ACD4-062C744C07CB}"/>
              </a:ext>
            </a:extLst>
          </p:cNvPr>
          <p:cNvSpPr txBox="1"/>
          <p:nvPr/>
        </p:nvSpPr>
        <p:spPr>
          <a:xfrm>
            <a:off x="1041427" y="1899346"/>
            <a:ext cx="476726" cy="136576"/>
          </a:xfrm>
          <a:prstGeom prst="rect">
            <a:avLst/>
          </a:prstGeom>
        </p:spPr>
        <p:txBody>
          <a:bodyPr vert="horz" wrap="square" lIns="0" tIns="9525" rIns="0" bIns="0" rtlCol="0">
            <a:spAutoFit/>
          </a:bodyPr>
          <a:lstStyle/>
          <a:p>
            <a:pPr marL="9525" defTabSz="685800">
              <a:spcBef>
                <a:spcPts val="75"/>
              </a:spcBef>
            </a:pPr>
            <a:r>
              <a:rPr sz="825" b="1" kern="0" spc="-11" dirty="0">
                <a:solidFill>
                  <a:srgbClr val="374050"/>
                </a:solidFill>
                <a:latin typeface="微软雅黑"/>
                <a:cs typeface="微软雅黑"/>
              </a:rPr>
              <a:t>可视原则</a:t>
            </a:r>
            <a:endParaRPr sz="900" kern="0">
              <a:solidFill>
                <a:sysClr val="windowText" lastClr="000000"/>
              </a:solidFill>
              <a:latin typeface="微软雅黑"/>
              <a:cs typeface="微软雅黑"/>
            </a:endParaRPr>
          </a:p>
        </p:txBody>
      </p:sp>
      <p:grpSp>
        <p:nvGrpSpPr>
          <p:cNvPr id="20" name="object 16">
            <a:extLst>
              <a:ext uri="{FF2B5EF4-FFF2-40B4-BE49-F238E27FC236}">
                <a16:creationId xmlns:a16="http://schemas.microsoft.com/office/drawing/2014/main" id="{97A65328-4B73-4477-B655-54590BD5DDC0}"/>
              </a:ext>
            </a:extLst>
          </p:cNvPr>
          <p:cNvGrpSpPr/>
          <p:nvPr/>
        </p:nvGrpSpPr>
        <p:grpSpPr>
          <a:xfrm>
            <a:off x="750679" y="2273487"/>
            <a:ext cx="1351598" cy="343376"/>
            <a:chOff x="1000906" y="3031316"/>
            <a:chExt cx="1802130" cy="457834"/>
          </a:xfrm>
        </p:grpSpPr>
        <p:sp>
          <p:nvSpPr>
            <p:cNvPr id="21" name="object 17">
              <a:extLst>
                <a:ext uri="{FF2B5EF4-FFF2-40B4-BE49-F238E27FC236}">
                  <a16:creationId xmlns:a16="http://schemas.microsoft.com/office/drawing/2014/main" id="{1D18927F-B8B2-497A-9AAA-2F283D1F1DFD}"/>
                </a:ext>
              </a:extLst>
            </p:cNvPr>
            <p:cNvSpPr/>
            <p:nvPr/>
          </p:nvSpPr>
          <p:spPr>
            <a:xfrm>
              <a:off x="1019971" y="3031316"/>
              <a:ext cx="1783080" cy="457834"/>
            </a:xfrm>
            <a:custGeom>
              <a:avLst/>
              <a:gdLst/>
              <a:ahLst/>
              <a:cxnLst/>
              <a:rect l="l" t="t" r="r" b="b"/>
              <a:pathLst>
                <a:path w="1783080" h="457835">
                  <a:moveTo>
                    <a:pt x="1711314" y="457556"/>
                  </a:moveTo>
                  <a:lnTo>
                    <a:pt x="53439" y="457556"/>
                  </a:lnTo>
                  <a:lnTo>
                    <a:pt x="49719" y="457068"/>
                  </a:lnTo>
                  <a:lnTo>
                    <a:pt x="14096" y="431680"/>
                  </a:lnTo>
                  <a:lnTo>
                    <a:pt x="366" y="391263"/>
                  </a:lnTo>
                  <a:lnTo>
                    <a:pt x="0" y="386304"/>
                  </a:lnTo>
                  <a:lnTo>
                    <a:pt x="0" y="381297"/>
                  </a:lnTo>
                  <a:lnTo>
                    <a:pt x="0" y="71251"/>
                  </a:lnTo>
                  <a:lnTo>
                    <a:pt x="11725" y="29728"/>
                  </a:lnTo>
                  <a:lnTo>
                    <a:pt x="42353" y="2441"/>
                  </a:lnTo>
                  <a:lnTo>
                    <a:pt x="53439" y="0"/>
                  </a:lnTo>
                  <a:lnTo>
                    <a:pt x="1711314" y="0"/>
                  </a:lnTo>
                  <a:lnTo>
                    <a:pt x="1752837" y="15633"/>
                  </a:lnTo>
                  <a:lnTo>
                    <a:pt x="1778677" y="51701"/>
                  </a:lnTo>
                  <a:lnTo>
                    <a:pt x="1782566" y="71251"/>
                  </a:lnTo>
                  <a:lnTo>
                    <a:pt x="1782566" y="386304"/>
                  </a:lnTo>
                  <a:lnTo>
                    <a:pt x="1766932" y="427828"/>
                  </a:lnTo>
                  <a:lnTo>
                    <a:pt x="1730863" y="453667"/>
                  </a:lnTo>
                  <a:lnTo>
                    <a:pt x="1716273" y="457068"/>
                  </a:lnTo>
                  <a:lnTo>
                    <a:pt x="1711314" y="457556"/>
                  </a:lnTo>
                  <a:close/>
                </a:path>
              </a:pathLst>
            </a:custGeom>
            <a:solidFill>
              <a:srgbClr val="F9FAFA"/>
            </a:solidFill>
          </p:spPr>
          <p:txBody>
            <a:bodyPr wrap="square" lIns="0" tIns="0" rIns="0" bIns="0" rtlCol="0"/>
            <a:lstStyle/>
            <a:p>
              <a:pPr defTabSz="685800"/>
              <a:endParaRPr sz="1350" kern="0">
                <a:solidFill>
                  <a:sysClr val="windowText" lastClr="000000"/>
                </a:solidFill>
              </a:endParaRPr>
            </a:p>
          </p:txBody>
        </p:sp>
        <p:sp>
          <p:nvSpPr>
            <p:cNvPr id="22" name="object 18">
              <a:extLst>
                <a:ext uri="{FF2B5EF4-FFF2-40B4-BE49-F238E27FC236}">
                  <a16:creationId xmlns:a16="http://schemas.microsoft.com/office/drawing/2014/main" id="{A9745D5B-9A43-4E3B-A9DE-8053B14289F4}"/>
                </a:ext>
              </a:extLst>
            </p:cNvPr>
            <p:cNvSpPr/>
            <p:nvPr/>
          </p:nvSpPr>
          <p:spPr>
            <a:xfrm>
              <a:off x="1000906" y="3031594"/>
              <a:ext cx="71120" cy="457200"/>
            </a:xfrm>
            <a:custGeom>
              <a:avLst/>
              <a:gdLst/>
              <a:ahLst/>
              <a:cxnLst/>
              <a:rect l="l" t="t" r="r" b="b"/>
              <a:pathLst>
                <a:path w="71119" h="457200">
                  <a:moveTo>
                    <a:pt x="70504" y="457001"/>
                  </a:moveTo>
                  <a:lnTo>
                    <a:pt x="33883" y="444439"/>
                  </a:lnTo>
                  <a:lnTo>
                    <a:pt x="5804" y="410202"/>
                  </a:lnTo>
                  <a:lnTo>
                    <a:pt x="0" y="381019"/>
                  </a:lnTo>
                  <a:lnTo>
                    <a:pt x="0" y="75981"/>
                  </a:lnTo>
                  <a:lnTo>
                    <a:pt x="12840" y="33605"/>
                  </a:lnTo>
                  <a:lnTo>
                    <a:pt x="47076" y="5526"/>
                  </a:lnTo>
                  <a:lnTo>
                    <a:pt x="70504" y="0"/>
                  </a:lnTo>
                  <a:lnTo>
                    <a:pt x="66339" y="1656"/>
                  </a:lnTo>
                  <a:lnTo>
                    <a:pt x="56996" y="9396"/>
                  </a:lnTo>
                  <a:lnTo>
                    <a:pt x="41032" y="46798"/>
                  </a:lnTo>
                  <a:lnTo>
                    <a:pt x="38129" y="75981"/>
                  </a:lnTo>
                  <a:lnTo>
                    <a:pt x="38129" y="381019"/>
                  </a:lnTo>
                  <a:lnTo>
                    <a:pt x="44549" y="423394"/>
                  </a:lnTo>
                  <a:lnTo>
                    <a:pt x="66339" y="455344"/>
                  </a:lnTo>
                  <a:lnTo>
                    <a:pt x="70504" y="457001"/>
                  </a:lnTo>
                  <a:close/>
                </a:path>
              </a:pathLst>
            </a:custGeom>
            <a:solidFill>
              <a:srgbClr val="D0D5DA"/>
            </a:solidFill>
          </p:spPr>
          <p:txBody>
            <a:bodyPr wrap="square" lIns="0" tIns="0" rIns="0" bIns="0" rtlCol="0"/>
            <a:lstStyle/>
            <a:p>
              <a:pPr defTabSz="685800"/>
              <a:endParaRPr sz="1350" kern="0">
                <a:solidFill>
                  <a:sysClr val="windowText" lastClr="000000"/>
                </a:solidFill>
              </a:endParaRPr>
            </a:p>
          </p:txBody>
        </p:sp>
        <p:pic>
          <p:nvPicPr>
            <p:cNvPr id="23" name="object 19">
              <a:extLst>
                <a:ext uri="{FF2B5EF4-FFF2-40B4-BE49-F238E27FC236}">
                  <a16:creationId xmlns:a16="http://schemas.microsoft.com/office/drawing/2014/main" id="{0EC2BD5F-61FB-4106-99FE-2BE16E58C63E}"/>
                </a:ext>
              </a:extLst>
            </p:cNvPr>
            <p:cNvPicPr/>
            <p:nvPr/>
          </p:nvPicPr>
          <p:blipFill>
            <a:blip r:embed="rId5" cstate="print"/>
            <a:stretch>
              <a:fillRect/>
            </a:stretch>
          </p:blipFill>
          <p:spPr>
            <a:xfrm>
              <a:off x="1153425" y="3183835"/>
              <a:ext cx="152519" cy="152519"/>
            </a:xfrm>
            <a:prstGeom prst="rect">
              <a:avLst/>
            </a:prstGeom>
          </p:spPr>
        </p:pic>
      </p:grpSp>
      <p:sp>
        <p:nvSpPr>
          <p:cNvPr id="24" name="object 20">
            <a:extLst>
              <a:ext uri="{FF2B5EF4-FFF2-40B4-BE49-F238E27FC236}">
                <a16:creationId xmlns:a16="http://schemas.microsoft.com/office/drawing/2014/main" id="{73A7381E-B8E4-478C-925A-A220FF86F9A9}"/>
              </a:ext>
            </a:extLst>
          </p:cNvPr>
          <p:cNvSpPr txBox="1"/>
          <p:nvPr/>
        </p:nvSpPr>
        <p:spPr>
          <a:xfrm>
            <a:off x="1027129" y="2356903"/>
            <a:ext cx="476726" cy="136576"/>
          </a:xfrm>
          <a:prstGeom prst="rect">
            <a:avLst/>
          </a:prstGeom>
        </p:spPr>
        <p:txBody>
          <a:bodyPr vert="horz" wrap="square" lIns="0" tIns="9525" rIns="0" bIns="0" rtlCol="0">
            <a:spAutoFit/>
          </a:bodyPr>
          <a:lstStyle/>
          <a:p>
            <a:pPr marL="9525" defTabSz="685800">
              <a:spcBef>
                <a:spcPts val="75"/>
              </a:spcBef>
            </a:pPr>
            <a:r>
              <a:rPr sz="825" b="1" kern="0" spc="-11" dirty="0">
                <a:solidFill>
                  <a:srgbClr val="374050"/>
                </a:solidFill>
                <a:latin typeface="微软雅黑"/>
                <a:cs typeface="微软雅黑"/>
              </a:rPr>
              <a:t>一致原则</a:t>
            </a:r>
            <a:endParaRPr sz="900" kern="0">
              <a:solidFill>
                <a:sysClr val="windowText" lastClr="000000"/>
              </a:solidFill>
              <a:latin typeface="微软雅黑"/>
              <a:cs typeface="微软雅黑"/>
            </a:endParaRPr>
          </a:p>
        </p:txBody>
      </p:sp>
      <p:grpSp>
        <p:nvGrpSpPr>
          <p:cNvPr id="25" name="object 21">
            <a:extLst>
              <a:ext uri="{FF2B5EF4-FFF2-40B4-BE49-F238E27FC236}">
                <a16:creationId xmlns:a16="http://schemas.microsoft.com/office/drawing/2014/main" id="{2C3B9C24-71C2-4656-8D80-62A6F4891594}"/>
              </a:ext>
            </a:extLst>
          </p:cNvPr>
          <p:cNvGrpSpPr/>
          <p:nvPr/>
        </p:nvGrpSpPr>
        <p:grpSpPr>
          <a:xfrm>
            <a:off x="2216293" y="2273487"/>
            <a:ext cx="1344454" cy="343376"/>
            <a:chOff x="2955057" y="3031316"/>
            <a:chExt cx="1792605" cy="457834"/>
          </a:xfrm>
        </p:grpSpPr>
        <p:sp>
          <p:nvSpPr>
            <p:cNvPr id="26" name="object 22">
              <a:extLst>
                <a:ext uri="{FF2B5EF4-FFF2-40B4-BE49-F238E27FC236}">
                  <a16:creationId xmlns:a16="http://schemas.microsoft.com/office/drawing/2014/main" id="{B012B0B1-2341-47D4-BC61-0FE6B263E750}"/>
                </a:ext>
              </a:extLst>
            </p:cNvPr>
            <p:cNvSpPr/>
            <p:nvPr/>
          </p:nvSpPr>
          <p:spPr>
            <a:xfrm>
              <a:off x="2974121" y="3031316"/>
              <a:ext cx="1773555" cy="457834"/>
            </a:xfrm>
            <a:custGeom>
              <a:avLst/>
              <a:gdLst/>
              <a:ahLst/>
              <a:cxnLst/>
              <a:rect l="l" t="t" r="r" b="b"/>
              <a:pathLst>
                <a:path w="1773554" h="457835">
                  <a:moveTo>
                    <a:pt x="1701782" y="457556"/>
                  </a:moveTo>
                  <a:lnTo>
                    <a:pt x="53439" y="457556"/>
                  </a:lnTo>
                  <a:lnTo>
                    <a:pt x="49719" y="457068"/>
                  </a:lnTo>
                  <a:lnTo>
                    <a:pt x="14096" y="431680"/>
                  </a:lnTo>
                  <a:lnTo>
                    <a:pt x="366" y="391263"/>
                  </a:lnTo>
                  <a:lnTo>
                    <a:pt x="0" y="386304"/>
                  </a:lnTo>
                  <a:lnTo>
                    <a:pt x="0" y="381297"/>
                  </a:lnTo>
                  <a:lnTo>
                    <a:pt x="0" y="71251"/>
                  </a:lnTo>
                  <a:lnTo>
                    <a:pt x="11724" y="29728"/>
                  </a:lnTo>
                  <a:lnTo>
                    <a:pt x="42353" y="2441"/>
                  </a:lnTo>
                  <a:lnTo>
                    <a:pt x="53439" y="0"/>
                  </a:lnTo>
                  <a:lnTo>
                    <a:pt x="1701782" y="0"/>
                  </a:lnTo>
                  <a:lnTo>
                    <a:pt x="1743304" y="15633"/>
                  </a:lnTo>
                  <a:lnTo>
                    <a:pt x="1769145" y="51701"/>
                  </a:lnTo>
                  <a:lnTo>
                    <a:pt x="1773034" y="71251"/>
                  </a:lnTo>
                  <a:lnTo>
                    <a:pt x="1773034" y="386304"/>
                  </a:lnTo>
                  <a:lnTo>
                    <a:pt x="1757399" y="427828"/>
                  </a:lnTo>
                  <a:lnTo>
                    <a:pt x="1721331" y="453667"/>
                  </a:lnTo>
                  <a:lnTo>
                    <a:pt x="1706741" y="457068"/>
                  </a:lnTo>
                  <a:lnTo>
                    <a:pt x="1701782" y="457556"/>
                  </a:lnTo>
                  <a:close/>
                </a:path>
              </a:pathLst>
            </a:custGeom>
            <a:solidFill>
              <a:srgbClr val="F9FAFA"/>
            </a:solidFill>
          </p:spPr>
          <p:txBody>
            <a:bodyPr wrap="square" lIns="0" tIns="0" rIns="0" bIns="0" rtlCol="0"/>
            <a:lstStyle/>
            <a:p>
              <a:pPr defTabSz="685800"/>
              <a:endParaRPr sz="1350" kern="0">
                <a:solidFill>
                  <a:sysClr val="windowText" lastClr="000000"/>
                </a:solidFill>
              </a:endParaRPr>
            </a:p>
          </p:txBody>
        </p:sp>
        <p:sp>
          <p:nvSpPr>
            <p:cNvPr id="27" name="object 23">
              <a:extLst>
                <a:ext uri="{FF2B5EF4-FFF2-40B4-BE49-F238E27FC236}">
                  <a16:creationId xmlns:a16="http://schemas.microsoft.com/office/drawing/2014/main" id="{318D1985-A23A-45B6-993B-CC5BBF3D6BC6}"/>
                </a:ext>
              </a:extLst>
            </p:cNvPr>
            <p:cNvSpPr/>
            <p:nvPr/>
          </p:nvSpPr>
          <p:spPr>
            <a:xfrm>
              <a:off x="2955057" y="3031594"/>
              <a:ext cx="71120" cy="457200"/>
            </a:xfrm>
            <a:custGeom>
              <a:avLst/>
              <a:gdLst/>
              <a:ahLst/>
              <a:cxnLst/>
              <a:rect l="l" t="t" r="r" b="b"/>
              <a:pathLst>
                <a:path w="71119" h="457200">
                  <a:moveTo>
                    <a:pt x="70504" y="457001"/>
                  </a:moveTo>
                  <a:lnTo>
                    <a:pt x="33883" y="444439"/>
                  </a:lnTo>
                  <a:lnTo>
                    <a:pt x="5804" y="410202"/>
                  </a:lnTo>
                  <a:lnTo>
                    <a:pt x="0" y="381019"/>
                  </a:lnTo>
                  <a:lnTo>
                    <a:pt x="0" y="75981"/>
                  </a:lnTo>
                  <a:lnTo>
                    <a:pt x="12839" y="33605"/>
                  </a:lnTo>
                  <a:lnTo>
                    <a:pt x="47075" y="5526"/>
                  </a:lnTo>
                  <a:lnTo>
                    <a:pt x="70504" y="0"/>
                  </a:lnTo>
                  <a:lnTo>
                    <a:pt x="66339" y="1657"/>
                  </a:lnTo>
                  <a:lnTo>
                    <a:pt x="56995" y="9396"/>
                  </a:lnTo>
                  <a:lnTo>
                    <a:pt x="41031" y="46798"/>
                  </a:lnTo>
                  <a:lnTo>
                    <a:pt x="38129" y="75981"/>
                  </a:lnTo>
                  <a:lnTo>
                    <a:pt x="38129" y="381019"/>
                  </a:lnTo>
                  <a:lnTo>
                    <a:pt x="44549" y="423394"/>
                  </a:lnTo>
                  <a:lnTo>
                    <a:pt x="66339" y="455344"/>
                  </a:lnTo>
                  <a:lnTo>
                    <a:pt x="70504" y="457001"/>
                  </a:lnTo>
                  <a:close/>
                </a:path>
              </a:pathLst>
            </a:custGeom>
            <a:solidFill>
              <a:srgbClr val="D0D5DA"/>
            </a:solidFill>
          </p:spPr>
          <p:txBody>
            <a:bodyPr wrap="square" lIns="0" tIns="0" rIns="0" bIns="0" rtlCol="0"/>
            <a:lstStyle/>
            <a:p>
              <a:pPr defTabSz="685800"/>
              <a:endParaRPr sz="1350" kern="0">
                <a:solidFill>
                  <a:sysClr val="windowText" lastClr="000000"/>
                </a:solidFill>
              </a:endParaRPr>
            </a:p>
          </p:txBody>
        </p:sp>
        <p:pic>
          <p:nvPicPr>
            <p:cNvPr id="28" name="object 24">
              <a:extLst>
                <a:ext uri="{FF2B5EF4-FFF2-40B4-BE49-F238E27FC236}">
                  <a16:creationId xmlns:a16="http://schemas.microsoft.com/office/drawing/2014/main" id="{00D129AB-0673-4671-A819-BD8BB8A9EB89}"/>
                </a:ext>
              </a:extLst>
            </p:cNvPr>
            <p:cNvPicPr/>
            <p:nvPr/>
          </p:nvPicPr>
          <p:blipFill>
            <a:blip r:embed="rId6" cstate="print"/>
            <a:stretch>
              <a:fillRect/>
            </a:stretch>
          </p:blipFill>
          <p:spPr>
            <a:xfrm>
              <a:off x="3107575" y="3183835"/>
              <a:ext cx="114389" cy="152519"/>
            </a:xfrm>
            <a:prstGeom prst="rect">
              <a:avLst/>
            </a:prstGeom>
          </p:spPr>
        </p:pic>
      </p:grpSp>
      <p:sp>
        <p:nvSpPr>
          <p:cNvPr id="29" name="object 25">
            <a:extLst>
              <a:ext uri="{FF2B5EF4-FFF2-40B4-BE49-F238E27FC236}">
                <a16:creationId xmlns:a16="http://schemas.microsoft.com/office/drawing/2014/main" id="{26753519-2D09-4B0F-9202-22A0CB9F9430}"/>
              </a:ext>
            </a:extLst>
          </p:cNvPr>
          <p:cNvSpPr txBox="1"/>
          <p:nvPr/>
        </p:nvSpPr>
        <p:spPr>
          <a:xfrm>
            <a:off x="2461687" y="2356903"/>
            <a:ext cx="476726" cy="136576"/>
          </a:xfrm>
          <a:prstGeom prst="rect">
            <a:avLst/>
          </a:prstGeom>
        </p:spPr>
        <p:txBody>
          <a:bodyPr vert="horz" wrap="square" lIns="0" tIns="9525" rIns="0" bIns="0" rtlCol="0">
            <a:spAutoFit/>
          </a:bodyPr>
          <a:lstStyle/>
          <a:p>
            <a:pPr marL="9525" defTabSz="685800">
              <a:spcBef>
                <a:spcPts val="75"/>
              </a:spcBef>
            </a:pPr>
            <a:r>
              <a:rPr sz="825" b="1" kern="0" spc="-11" dirty="0">
                <a:solidFill>
                  <a:srgbClr val="374050"/>
                </a:solidFill>
                <a:latin typeface="微软雅黑"/>
                <a:cs typeface="微软雅黑"/>
              </a:rPr>
              <a:t>启发原则</a:t>
            </a:r>
            <a:endParaRPr sz="900" kern="0">
              <a:solidFill>
                <a:sysClr val="windowText" lastClr="000000"/>
              </a:solidFill>
              <a:latin typeface="微软雅黑"/>
              <a:cs typeface="微软雅黑"/>
            </a:endParaRPr>
          </a:p>
        </p:txBody>
      </p:sp>
      <p:grpSp>
        <p:nvGrpSpPr>
          <p:cNvPr id="30" name="object 26">
            <a:extLst>
              <a:ext uri="{FF2B5EF4-FFF2-40B4-BE49-F238E27FC236}">
                <a16:creationId xmlns:a16="http://schemas.microsoft.com/office/drawing/2014/main" id="{C20F4674-A57F-4B46-9192-F57A640B0E15}"/>
              </a:ext>
            </a:extLst>
          </p:cNvPr>
          <p:cNvGrpSpPr/>
          <p:nvPr/>
        </p:nvGrpSpPr>
        <p:grpSpPr>
          <a:xfrm>
            <a:off x="750679" y="2731045"/>
            <a:ext cx="1351598" cy="343376"/>
            <a:chOff x="1000906" y="3641393"/>
            <a:chExt cx="1802130" cy="457834"/>
          </a:xfrm>
        </p:grpSpPr>
        <p:sp>
          <p:nvSpPr>
            <p:cNvPr id="31" name="object 27">
              <a:extLst>
                <a:ext uri="{FF2B5EF4-FFF2-40B4-BE49-F238E27FC236}">
                  <a16:creationId xmlns:a16="http://schemas.microsoft.com/office/drawing/2014/main" id="{FC71934C-B3E9-4F0D-84AC-7B1C14197811}"/>
                </a:ext>
              </a:extLst>
            </p:cNvPr>
            <p:cNvSpPr/>
            <p:nvPr/>
          </p:nvSpPr>
          <p:spPr>
            <a:xfrm>
              <a:off x="1019971" y="3641393"/>
              <a:ext cx="1783080" cy="457834"/>
            </a:xfrm>
            <a:custGeom>
              <a:avLst/>
              <a:gdLst/>
              <a:ahLst/>
              <a:cxnLst/>
              <a:rect l="l" t="t" r="r" b="b"/>
              <a:pathLst>
                <a:path w="1783080" h="457835">
                  <a:moveTo>
                    <a:pt x="1711314" y="457556"/>
                  </a:moveTo>
                  <a:lnTo>
                    <a:pt x="53439" y="457556"/>
                  </a:lnTo>
                  <a:lnTo>
                    <a:pt x="49719" y="457068"/>
                  </a:lnTo>
                  <a:lnTo>
                    <a:pt x="14096" y="431680"/>
                  </a:lnTo>
                  <a:lnTo>
                    <a:pt x="366" y="391263"/>
                  </a:lnTo>
                  <a:lnTo>
                    <a:pt x="0" y="386304"/>
                  </a:lnTo>
                  <a:lnTo>
                    <a:pt x="0" y="381297"/>
                  </a:lnTo>
                  <a:lnTo>
                    <a:pt x="0" y="71251"/>
                  </a:lnTo>
                  <a:lnTo>
                    <a:pt x="11725" y="29728"/>
                  </a:lnTo>
                  <a:lnTo>
                    <a:pt x="42353" y="2441"/>
                  </a:lnTo>
                  <a:lnTo>
                    <a:pt x="53439" y="0"/>
                  </a:lnTo>
                  <a:lnTo>
                    <a:pt x="1711314" y="0"/>
                  </a:lnTo>
                  <a:lnTo>
                    <a:pt x="1752837" y="15633"/>
                  </a:lnTo>
                  <a:lnTo>
                    <a:pt x="1778677" y="51701"/>
                  </a:lnTo>
                  <a:lnTo>
                    <a:pt x="1782566" y="71251"/>
                  </a:lnTo>
                  <a:lnTo>
                    <a:pt x="1782566" y="386304"/>
                  </a:lnTo>
                  <a:lnTo>
                    <a:pt x="1766932" y="427828"/>
                  </a:lnTo>
                  <a:lnTo>
                    <a:pt x="1730863" y="453667"/>
                  </a:lnTo>
                  <a:lnTo>
                    <a:pt x="1716273" y="457068"/>
                  </a:lnTo>
                  <a:lnTo>
                    <a:pt x="1711314" y="457556"/>
                  </a:lnTo>
                  <a:close/>
                </a:path>
              </a:pathLst>
            </a:custGeom>
            <a:solidFill>
              <a:srgbClr val="F9FAFA"/>
            </a:solidFill>
          </p:spPr>
          <p:txBody>
            <a:bodyPr wrap="square" lIns="0" tIns="0" rIns="0" bIns="0" rtlCol="0"/>
            <a:lstStyle/>
            <a:p>
              <a:pPr defTabSz="685800"/>
              <a:endParaRPr sz="1350" kern="0">
                <a:solidFill>
                  <a:sysClr val="windowText" lastClr="000000"/>
                </a:solidFill>
              </a:endParaRPr>
            </a:p>
          </p:txBody>
        </p:sp>
        <p:sp>
          <p:nvSpPr>
            <p:cNvPr id="32" name="object 28">
              <a:extLst>
                <a:ext uri="{FF2B5EF4-FFF2-40B4-BE49-F238E27FC236}">
                  <a16:creationId xmlns:a16="http://schemas.microsoft.com/office/drawing/2014/main" id="{F9899434-01BB-47F1-847E-B29075C4E2B2}"/>
                </a:ext>
              </a:extLst>
            </p:cNvPr>
            <p:cNvSpPr/>
            <p:nvPr/>
          </p:nvSpPr>
          <p:spPr>
            <a:xfrm>
              <a:off x="1000906" y="3641671"/>
              <a:ext cx="71120" cy="457200"/>
            </a:xfrm>
            <a:custGeom>
              <a:avLst/>
              <a:gdLst/>
              <a:ahLst/>
              <a:cxnLst/>
              <a:rect l="l" t="t" r="r" b="b"/>
              <a:pathLst>
                <a:path w="71119" h="457200">
                  <a:moveTo>
                    <a:pt x="70505" y="457001"/>
                  </a:moveTo>
                  <a:lnTo>
                    <a:pt x="33883" y="444438"/>
                  </a:lnTo>
                  <a:lnTo>
                    <a:pt x="5804" y="410202"/>
                  </a:lnTo>
                  <a:lnTo>
                    <a:pt x="0" y="381019"/>
                  </a:lnTo>
                  <a:lnTo>
                    <a:pt x="0" y="75981"/>
                  </a:lnTo>
                  <a:lnTo>
                    <a:pt x="12840" y="33605"/>
                  </a:lnTo>
                  <a:lnTo>
                    <a:pt x="47076" y="5526"/>
                  </a:lnTo>
                  <a:lnTo>
                    <a:pt x="70504" y="0"/>
                  </a:lnTo>
                  <a:lnTo>
                    <a:pt x="66339" y="1656"/>
                  </a:lnTo>
                  <a:lnTo>
                    <a:pt x="56996" y="9396"/>
                  </a:lnTo>
                  <a:lnTo>
                    <a:pt x="41032" y="46797"/>
                  </a:lnTo>
                  <a:lnTo>
                    <a:pt x="38129" y="75981"/>
                  </a:lnTo>
                  <a:lnTo>
                    <a:pt x="38129" y="381019"/>
                  </a:lnTo>
                  <a:lnTo>
                    <a:pt x="44549" y="423394"/>
                  </a:lnTo>
                  <a:lnTo>
                    <a:pt x="66339" y="455343"/>
                  </a:lnTo>
                  <a:lnTo>
                    <a:pt x="70505" y="457001"/>
                  </a:lnTo>
                  <a:close/>
                </a:path>
              </a:pathLst>
            </a:custGeom>
            <a:solidFill>
              <a:srgbClr val="D0D5DA"/>
            </a:solidFill>
          </p:spPr>
          <p:txBody>
            <a:bodyPr wrap="square" lIns="0" tIns="0" rIns="0" bIns="0" rtlCol="0"/>
            <a:lstStyle/>
            <a:p>
              <a:pPr defTabSz="685800"/>
              <a:endParaRPr sz="1350" kern="0">
                <a:solidFill>
                  <a:sysClr val="windowText" lastClr="000000"/>
                </a:solidFill>
              </a:endParaRPr>
            </a:p>
          </p:txBody>
        </p:sp>
        <p:pic>
          <p:nvPicPr>
            <p:cNvPr id="33" name="object 29">
              <a:extLst>
                <a:ext uri="{FF2B5EF4-FFF2-40B4-BE49-F238E27FC236}">
                  <a16:creationId xmlns:a16="http://schemas.microsoft.com/office/drawing/2014/main" id="{0D621E78-1730-4801-B6DB-9FECAAC1D510}"/>
                </a:ext>
              </a:extLst>
            </p:cNvPr>
            <p:cNvPicPr/>
            <p:nvPr/>
          </p:nvPicPr>
          <p:blipFill>
            <a:blip r:embed="rId7" cstate="print"/>
            <a:stretch>
              <a:fillRect/>
            </a:stretch>
          </p:blipFill>
          <p:spPr>
            <a:xfrm>
              <a:off x="1153425" y="3793912"/>
              <a:ext cx="133454" cy="152519"/>
            </a:xfrm>
            <a:prstGeom prst="rect">
              <a:avLst/>
            </a:prstGeom>
          </p:spPr>
        </p:pic>
      </p:grpSp>
      <p:sp>
        <p:nvSpPr>
          <p:cNvPr id="34" name="object 30">
            <a:extLst>
              <a:ext uri="{FF2B5EF4-FFF2-40B4-BE49-F238E27FC236}">
                <a16:creationId xmlns:a16="http://schemas.microsoft.com/office/drawing/2014/main" id="{9E39C8BF-2F34-415D-A992-8DE4FE4D836F}"/>
              </a:ext>
            </a:extLst>
          </p:cNvPr>
          <p:cNvSpPr txBox="1"/>
          <p:nvPr/>
        </p:nvSpPr>
        <p:spPr>
          <a:xfrm>
            <a:off x="1012830" y="2814460"/>
            <a:ext cx="476726" cy="136576"/>
          </a:xfrm>
          <a:prstGeom prst="rect">
            <a:avLst/>
          </a:prstGeom>
        </p:spPr>
        <p:txBody>
          <a:bodyPr vert="horz" wrap="square" lIns="0" tIns="9525" rIns="0" bIns="0" rtlCol="0">
            <a:spAutoFit/>
          </a:bodyPr>
          <a:lstStyle/>
          <a:p>
            <a:pPr marL="9525" defTabSz="685800">
              <a:spcBef>
                <a:spcPts val="75"/>
              </a:spcBef>
            </a:pPr>
            <a:r>
              <a:rPr sz="825" b="1" kern="0" spc="-11" dirty="0">
                <a:solidFill>
                  <a:srgbClr val="374050"/>
                </a:solidFill>
                <a:latin typeface="微软雅黑"/>
                <a:cs typeface="微软雅黑"/>
              </a:rPr>
              <a:t>文字易读</a:t>
            </a:r>
            <a:endParaRPr sz="900" kern="0">
              <a:solidFill>
                <a:sysClr val="windowText" lastClr="000000"/>
              </a:solidFill>
              <a:latin typeface="微软雅黑"/>
              <a:cs typeface="微软雅黑"/>
            </a:endParaRPr>
          </a:p>
        </p:txBody>
      </p:sp>
      <p:grpSp>
        <p:nvGrpSpPr>
          <p:cNvPr id="35" name="object 31">
            <a:extLst>
              <a:ext uri="{FF2B5EF4-FFF2-40B4-BE49-F238E27FC236}">
                <a16:creationId xmlns:a16="http://schemas.microsoft.com/office/drawing/2014/main" id="{BD9997A7-8377-4132-8D26-A8A5A0D7C229}"/>
              </a:ext>
            </a:extLst>
          </p:cNvPr>
          <p:cNvGrpSpPr/>
          <p:nvPr/>
        </p:nvGrpSpPr>
        <p:grpSpPr>
          <a:xfrm>
            <a:off x="750679" y="3188602"/>
            <a:ext cx="1408748" cy="343376"/>
            <a:chOff x="1000906" y="4251469"/>
            <a:chExt cx="1878330" cy="457834"/>
          </a:xfrm>
        </p:grpSpPr>
        <p:sp>
          <p:nvSpPr>
            <p:cNvPr id="36" name="object 32">
              <a:extLst>
                <a:ext uri="{FF2B5EF4-FFF2-40B4-BE49-F238E27FC236}">
                  <a16:creationId xmlns:a16="http://schemas.microsoft.com/office/drawing/2014/main" id="{98B8304B-AE00-4334-BA34-50D84D6E33C0}"/>
                </a:ext>
              </a:extLst>
            </p:cNvPr>
            <p:cNvSpPr/>
            <p:nvPr/>
          </p:nvSpPr>
          <p:spPr>
            <a:xfrm>
              <a:off x="1019971" y="4251469"/>
              <a:ext cx="1859280" cy="457834"/>
            </a:xfrm>
            <a:custGeom>
              <a:avLst/>
              <a:gdLst/>
              <a:ahLst/>
              <a:cxnLst/>
              <a:rect l="l" t="t" r="r" b="b"/>
              <a:pathLst>
                <a:path w="1859280" h="457835">
                  <a:moveTo>
                    <a:pt x="1787573" y="457557"/>
                  </a:moveTo>
                  <a:lnTo>
                    <a:pt x="53439" y="457557"/>
                  </a:lnTo>
                  <a:lnTo>
                    <a:pt x="49719" y="457068"/>
                  </a:lnTo>
                  <a:lnTo>
                    <a:pt x="14096" y="431680"/>
                  </a:lnTo>
                  <a:lnTo>
                    <a:pt x="366" y="391263"/>
                  </a:lnTo>
                  <a:lnTo>
                    <a:pt x="0" y="386304"/>
                  </a:lnTo>
                  <a:lnTo>
                    <a:pt x="0" y="381297"/>
                  </a:lnTo>
                  <a:lnTo>
                    <a:pt x="0" y="71252"/>
                  </a:lnTo>
                  <a:lnTo>
                    <a:pt x="11725" y="29728"/>
                  </a:lnTo>
                  <a:lnTo>
                    <a:pt x="42353" y="2442"/>
                  </a:lnTo>
                  <a:lnTo>
                    <a:pt x="53439" y="0"/>
                  </a:lnTo>
                  <a:lnTo>
                    <a:pt x="1787573" y="0"/>
                  </a:lnTo>
                  <a:lnTo>
                    <a:pt x="1829097" y="15633"/>
                  </a:lnTo>
                  <a:lnTo>
                    <a:pt x="1854937" y="51702"/>
                  </a:lnTo>
                  <a:lnTo>
                    <a:pt x="1858826" y="71252"/>
                  </a:lnTo>
                  <a:lnTo>
                    <a:pt x="1858826" y="386304"/>
                  </a:lnTo>
                  <a:lnTo>
                    <a:pt x="1843191" y="427828"/>
                  </a:lnTo>
                  <a:lnTo>
                    <a:pt x="1807123" y="453667"/>
                  </a:lnTo>
                  <a:lnTo>
                    <a:pt x="1792532" y="457068"/>
                  </a:lnTo>
                  <a:lnTo>
                    <a:pt x="1787573" y="457557"/>
                  </a:lnTo>
                  <a:close/>
                </a:path>
              </a:pathLst>
            </a:custGeom>
            <a:solidFill>
              <a:srgbClr val="F9FAFA"/>
            </a:solidFill>
          </p:spPr>
          <p:txBody>
            <a:bodyPr wrap="square" lIns="0" tIns="0" rIns="0" bIns="0" rtlCol="0"/>
            <a:lstStyle/>
            <a:p>
              <a:pPr defTabSz="685800"/>
              <a:endParaRPr sz="1350" kern="0">
                <a:solidFill>
                  <a:sysClr val="windowText" lastClr="000000"/>
                </a:solidFill>
              </a:endParaRPr>
            </a:p>
          </p:txBody>
        </p:sp>
        <p:sp>
          <p:nvSpPr>
            <p:cNvPr id="37" name="object 33">
              <a:extLst>
                <a:ext uri="{FF2B5EF4-FFF2-40B4-BE49-F238E27FC236}">
                  <a16:creationId xmlns:a16="http://schemas.microsoft.com/office/drawing/2014/main" id="{506C7FCC-3F18-481F-84D2-B09F55A878D5}"/>
                </a:ext>
              </a:extLst>
            </p:cNvPr>
            <p:cNvSpPr/>
            <p:nvPr/>
          </p:nvSpPr>
          <p:spPr>
            <a:xfrm>
              <a:off x="1000906" y="4251747"/>
              <a:ext cx="71120" cy="457200"/>
            </a:xfrm>
            <a:custGeom>
              <a:avLst/>
              <a:gdLst/>
              <a:ahLst/>
              <a:cxnLst/>
              <a:rect l="l" t="t" r="r" b="b"/>
              <a:pathLst>
                <a:path w="71119" h="457200">
                  <a:moveTo>
                    <a:pt x="70505" y="457001"/>
                  </a:moveTo>
                  <a:lnTo>
                    <a:pt x="33883" y="444438"/>
                  </a:lnTo>
                  <a:lnTo>
                    <a:pt x="5804" y="410202"/>
                  </a:lnTo>
                  <a:lnTo>
                    <a:pt x="0" y="381019"/>
                  </a:lnTo>
                  <a:lnTo>
                    <a:pt x="0" y="75981"/>
                  </a:lnTo>
                  <a:lnTo>
                    <a:pt x="12840" y="33605"/>
                  </a:lnTo>
                  <a:lnTo>
                    <a:pt x="47076" y="5526"/>
                  </a:lnTo>
                  <a:lnTo>
                    <a:pt x="70504" y="0"/>
                  </a:lnTo>
                  <a:lnTo>
                    <a:pt x="66339" y="1656"/>
                  </a:lnTo>
                  <a:lnTo>
                    <a:pt x="56996" y="9396"/>
                  </a:lnTo>
                  <a:lnTo>
                    <a:pt x="41032" y="46797"/>
                  </a:lnTo>
                  <a:lnTo>
                    <a:pt x="38129" y="75981"/>
                  </a:lnTo>
                  <a:lnTo>
                    <a:pt x="38129" y="381019"/>
                  </a:lnTo>
                  <a:lnTo>
                    <a:pt x="44549" y="423394"/>
                  </a:lnTo>
                  <a:lnTo>
                    <a:pt x="66339" y="455343"/>
                  </a:lnTo>
                  <a:lnTo>
                    <a:pt x="70505" y="457001"/>
                  </a:lnTo>
                  <a:close/>
                </a:path>
              </a:pathLst>
            </a:custGeom>
            <a:solidFill>
              <a:srgbClr val="D0D5DA"/>
            </a:solidFill>
          </p:spPr>
          <p:txBody>
            <a:bodyPr wrap="square" lIns="0" tIns="0" rIns="0" bIns="0" rtlCol="0"/>
            <a:lstStyle/>
            <a:p>
              <a:pPr defTabSz="685800"/>
              <a:endParaRPr sz="1350" kern="0">
                <a:solidFill>
                  <a:sysClr val="windowText" lastClr="000000"/>
                </a:solidFill>
              </a:endParaRPr>
            </a:p>
          </p:txBody>
        </p:sp>
        <p:pic>
          <p:nvPicPr>
            <p:cNvPr id="38" name="object 34">
              <a:extLst>
                <a:ext uri="{FF2B5EF4-FFF2-40B4-BE49-F238E27FC236}">
                  <a16:creationId xmlns:a16="http://schemas.microsoft.com/office/drawing/2014/main" id="{1EC43250-030D-4005-92F8-0D33D4AE33EA}"/>
                </a:ext>
              </a:extLst>
            </p:cNvPr>
            <p:cNvPicPr/>
            <p:nvPr/>
          </p:nvPicPr>
          <p:blipFill>
            <a:blip r:embed="rId8" cstate="print"/>
            <a:stretch>
              <a:fillRect/>
            </a:stretch>
          </p:blipFill>
          <p:spPr>
            <a:xfrm>
              <a:off x="1153425" y="4403988"/>
              <a:ext cx="152519" cy="152519"/>
            </a:xfrm>
            <a:prstGeom prst="rect">
              <a:avLst/>
            </a:prstGeom>
          </p:spPr>
        </p:pic>
      </p:grpSp>
      <p:sp>
        <p:nvSpPr>
          <p:cNvPr id="39" name="object 35">
            <a:extLst>
              <a:ext uri="{FF2B5EF4-FFF2-40B4-BE49-F238E27FC236}">
                <a16:creationId xmlns:a16="http://schemas.microsoft.com/office/drawing/2014/main" id="{6B1BEE47-09F4-446B-B438-5656FF797DAD}"/>
              </a:ext>
            </a:extLst>
          </p:cNvPr>
          <p:cNvSpPr txBox="1"/>
          <p:nvPr/>
        </p:nvSpPr>
        <p:spPr>
          <a:xfrm>
            <a:off x="1027129" y="3272017"/>
            <a:ext cx="476726" cy="136576"/>
          </a:xfrm>
          <a:prstGeom prst="rect">
            <a:avLst/>
          </a:prstGeom>
        </p:spPr>
        <p:txBody>
          <a:bodyPr vert="horz" wrap="square" lIns="0" tIns="9525" rIns="0" bIns="0" rtlCol="0">
            <a:spAutoFit/>
          </a:bodyPr>
          <a:lstStyle/>
          <a:p>
            <a:pPr marL="9525" defTabSz="685800">
              <a:spcBef>
                <a:spcPts val="75"/>
              </a:spcBef>
            </a:pPr>
            <a:r>
              <a:rPr sz="825" b="1" kern="0" spc="-11" dirty="0">
                <a:solidFill>
                  <a:srgbClr val="374050"/>
                </a:solidFill>
                <a:latin typeface="微软雅黑"/>
                <a:cs typeface="微软雅黑"/>
              </a:rPr>
              <a:t>易取原则</a:t>
            </a:r>
            <a:endParaRPr sz="900" kern="0">
              <a:solidFill>
                <a:sysClr val="windowText" lastClr="000000"/>
              </a:solidFill>
              <a:latin typeface="微软雅黑"/>
              <a:cs typeface="微软雅黑"/>
            </a:endParaRPr>
          </a:p>
        </p:txBody>
      </p:sp>
      <p:grpSp>
        <p:nvGrpSpPr>
          <p:cNvPr id="40" name="object 36">
            <a:extLst>
              <a:ext uri="{FF2B5EF4-FFF2-40B4-BE49-F238E27FC236}">
                <a16:creationId xmlns:a16="http://schemas.microsoft.com/office/drawing/2014/main" id="{33FE381B-D40E-4A65-B671-4AC219050884}"/>
              </a:ext>
            </a:extLst>
          </p:cNvPr>
          <p:cNvGrpSpPr/>
          <p:nvPr/>
        </p:nvGrpSpPr>
        <p:grpSpPr>
          <a:xfrm>
            <a:off x="750445" y="3831806"/>
            <a:ext cx="2810351" cy="565309"/>
            <a:chOff x="1000592" y="5109074"/>
            <a:chExt cx="3747135" cy="753745"/>
          </a:xfrm>
        </p:grpSpPr>
        <p:sp>
          <p:nvSpPr>
            <p:cNvPr id="41" name="object 37">
              <a:extLst>
                <a:ext uri="{FF2B5EF4-FFF2-40B4-BE49-F238E27FC236}">
                  <a16:creationId xmlns:a16="http://schemas.microsoft.com/office/drawing/2014/main" id="{1DAE8DF3-2296-486F-ADB7-F0BA6EE44342}"/>
                </a:ext>
              </a:extLst>
            </p:cNvPr>
            <p:cNvSpPr/>
            <p:nvPr/>
          </p:nvSpPr>
          <p:spPr>
            <a:xfrm>
              <a:off x="1005672" y="5114155"/>
              <a:ext cx="3736975" cy="743585"/>
            </a:xfrm>
            <a:custGeom>
              <a:avLst/>
              <a:gdLst/>
              <a:ahLst/>
              <a:cxnLst/>
              <a:rect l="l" t="t" r="r" b="b"/>
              <a:pathLst>
                <a:path w="3736975" h="743585">
                  <a:moveTo>
                    <a:pt x="3634292" y="743529"/>
                  </a:moveTo>
                  <a:lnTo>
                    <a:pt x="102425" y="743529"/>
                  </a:lnTo>
                  <a:lnTo>
                    <a:pt x="95296" y="742826"/>
                  </a:lnTo>
                  <a:lnTo>
                    <a:pt x="54704" y="729052"/>
                  </a:lnTo>
                  <a:lnTo>
                    <a:pt x="22473" y="700793"/>
                  </a:lnTo>
                  <a:lnTo>
                    <a:pt x="3510" y="662352"/>
                  </a:lnTo>
                  <a:lnTo>
                    <a:pt x="0" y="641104"/>
                  </a:lnTo>
                  <a:lnTo>
                    <a:pt x="0" y="633906"/>
                  </a:lnTo>
                  <a:lnTo>
                    <a:pt x="0" y="102424"/>
                  </a:lnTo>
                  <a:lnTo>
                    <a:pt x="11098" y="61020"/>
                  </a:lnTo>
                  <a:lnTo>
                    <a:pt x="37197" y="27017"/>
                  </a:lnTo>
                  <a:lnTo>
                    <a:pt x="74322" y="5588"/>
                  </a:lnTo>
                  <a:lnTo>
                    <a:pt x="102425" y="0"/>
                  </a:lnTo>
                  <a:lnTo>
                    <a:pt x="3634292" y="0"/>
                  </a:lnTo>
                  <a:lnTo>
                    <a:pt x="3675694" y="11098"/>
                  </a:lnTo>
                  <a:lnTo>
                    <a:pt x="3709698" y="37196"/>
                  </a:lnTo>
                  <a:lnTo>
                    <a:pt x="3731126" y="74320"/>
                  </a:lnTo>
                  <a:lnTo>
                    <a:pt x="3736717" y="102424"/>
                  </a:lnTo>
                  <a:lnTo>
                    <a:pt x="3736717" y="641104"/>
                  </a:lnTo>
                  <a:lnTo>
                    <a:pt x="3725617" y="682506"/>
                  </a:lnTo>
                  <a:lnTo>
                    <a:pt x="3699519" y="716510"/>
                  </a:lnTo>
                  <a:lnTo>
                    <a:pt x="3662394" y="737938"/>
                  </a:lnTo>
                  <a:lnTo>
                    <a:pt x="3641420" y="742826"/>
                  </a:lnTo>
                  <a:lnTo>
                    <a:pt x="3634292" y="743529"/>
                  </a:lnTo>
                  <a:close/>
                </a:path>
              </a:pathLst>
            </a:custGeom>
            <a:solidFill>
              <a:srgbClr val="F9FAFA"/>
            </a:solidFill>
          </p:spPr>
          <p:txBody>
            <a:bodyPr wrap="square" lIns="0" tIns="0" rIns="0" bIns="0" rtlCol="0"/>
            <a:lstStyle/>
            <a:p>
              <a:pPr defTabSz="685800"/>
              <a:endParaRPr sz="1350" kern="0">
                <a:solidFill>
                  <a:sysClr val="windowText" lastClr="000000"/>
                </a:solidFill>
              </a:endParaRPr>
            </a:p>
          </p:txBody>
        </p:sp>
        <p:sp>
          <p:nvSpPr>
            <p:cNvPr id="42" name="object 38">
              <a:extLst>
                <a:ext uri="{FF2B5EF4-FFF2-40B4-BE49-F238E27FC236}">
                  <a16:creationId xmlns:a16="http://schemas.microsoft.com/office/drawing/2014/main" id="{473F0689-CCD6-44CD-A1F5-BE7E6EAA69E1}"/>
                </a:ext>
              </a:extLst>
            </p:cNvPr>
            <p:cNvSpPr/>
            <p:nvPr/>
          </p:nvSpPr>
          <p:spPr>
            <a:xfrm>
              <a:off x="1005672" y="5114154"/>
              <a:ext cx="3736975" cy="743585"/>
            </a:xfrm>
            <a:custGeom>
              <a:avLst/>
              <a:gdLst/>
              <a:ahLst/>
              <a:cxnLst/>
              <a:rect l="l" t="t" r="r" b="b"/>
              <a:pathLst>
                <a:path w="3736975" h="743585">
                  <a:moveTo>
                    <a:pt x="0" y="633907"/>
                  </a:moveTo>
                  <a:lnTo>
                    <a:pt x="0" y="109623"/>
                  </a:lnTo>
                  <a:lnTo>
                    <a:pt x="0" y="102425"/>
                  </a:lnTo>
                  <a:lnTo>
                    <a:pt x="702" y="95296"/>
                  </a:lnTo>
                  <a:lnTo>
                    <a:pt x="2106" y="88236"/>
                  </a:lnTo>
                  <a:lnTo>
                    <a:pt x="3510" y="81176"/>
                  </a:lnTo>
                  <a:lnTo>
                    <a:pt x="5589" y="74321"/>
                  </a:lnTo>
                  <a:lnTo>
                    <a:pt x="8344" y="67671"/>
                  </a:lnTo>
                  <a:lnTo>
                    <a:pt x="11098" y="61020"/>
                  </a:lnTo>
                  <a:lnTo>
                    <a:pt x="14475" y="54703"/>
                  </a:lnTo>
                  <a:lnTo>
                    <a:pt x="18474" y="48718"/>
                  </a:lnTo>
                  <a:lnTo>
                    <a:pt x="22473" y="42734"/>
                  </a:lnTo>
                  <a:lnTo>
                    <a:pt x="27018" y="37197"/>
                  </a:lnTo>
                  <a:lnTo>
                    <a:pt x="32107" y="32107"/>
                  </a:lnTo>
                  <a:lnTo>
                    <a:pt x="37197" y="27017"/>
                  </a:lnTo>
                  <a:lnTo>
                    <a:pt x="74322" y="5589"/>
                  </a:lnTo>
                  <a:lnTo>
                    <a:pt x="109623" y="0"/>
                  </a:lnTo>
                  <a:lnTo>
                    <a:pt x="3627094" y="0"/>
                  </a:lnTo>
                  <a:lnTo>
                    <a:pt x="3669044" y="8343"/>
                  </a:lnTo>
                  <a:lnTo>
                    <a:pt x="3704609" y="32107"/>
                  </a:lnTo>
                  <a:lnTo>
                    <a:pt x="3728372" y="67671"/>
                  </a:lnTo>
                  <a:lnTo>
                    <a:pt x="3731126" y="74321"/>
                  </a:lnTo>
                  <a:lnTo>
                    <a:pt x="3733206" y="81176"/>
                  </a:lnTo>
                  <a:lnTo>
                    <a:pt x="3734610" y="88236"/>
                  </a:lnTo>
                  <a:lnTo>
                    <a:pt x="3736015" y="95296"/>
                  </a:lnTo>
                  <a:lnTo>
                    <a:pt x="3736717" y="102425"/>
                  </a:lnTo>
                  <a:lnTo>
                    <a:pt x="3736717" y="109623"/>
                  </a:lnTo>
                  <a:lnTo>
                    <a:pt x="3736717" y="633907"/>
                  </a:lnTo>
                  <a:lnTo>
                    <a:pt x="3736717" y="641105"/>
                  </a:lnTo>
                  <a:lnTo>
                    <a:pt x="3736015" y="648233"/>
                  </a:lnTo>
                  <a:lnTo>
                    <a:pt x="3734610" y="655293"/>
                  </a:lnTo>
                  <a:lnTo>
                    <a:pt x="3733206" y="662352"/>
                  </a:lnTo>
                  <a:lnTo>
                    <a:pt x="3731126" y="669207"/>
                  </a:lnTo>
                  <a:lnTo>
                    <a:pt x="3728372" y="675857"/>
                  </a:lnTo>
                  <a:lnTo>
                    <a:pt x="3725617" y="682507"/>
                  </a:lnTo>
                  <a:lnTo>
                    <a:pt x="3699519" y="716511"/>
                  </a:lnTo>
                  <a:lnTo>
                    <a:pt x="3662394" y="737939"/>
                  </a:lnTo>
                  <a:lnTo>
                    <a:pt x="3627094" y="743530"/>
                  </a:lnTo>
                  <a:lnTo>
                    <a:pt x="109623" y="743530"/>
                  </a:lnTo>
                  <a:lnTo>
                    <a:pt x="67672" y="735184"/>
                  </a:lnTo>
                  <a:lnTo>
                    <a:pt x="32107" y="711421"/>
                  </a:lnTo>
                  <a:lnTo>
                    <a:pt x="18474" y="694809"/>
                  </a:lnTo>
                  <a:lnTo>
                    <a:pt x="14475" y="688824"/>
                  </a:lnTo>
                  <a:lnTo>
                    <a:pt x="11098" y="682507"/>
                  </a:lnTo>
                  <a:lnTo>
                    <a:pt x="8344" y="675857"/>
                  </a:lnTo>
                  <a:lnTo>
                    <a:pt x="5589" y="669207"/>
                  </a:lnTo>
                  <a:lnTo>
                    <a:pt x="3510" y="662352"/>
                  </a:lnTo>
                  <a:lnTo>
                    <a:pt x="2106" y="655293"/>
                  </a:lnTo>
                  <a:lnTo>
                    <a:pt x="702" y="648233"/>
                  </a:lnTo>
                  <a:lnTo>
                    <a:pt x="0" y="641105"/>
                  </a:lnTo>
                  <a:lnTo>
                    <a:pt x="0" y="633907"/>
                  </a:lnTo>
                  <a:close/>
                </a:path>
              </a:pathLst>
            </a:custGeom>
            <a:ln w="9532">
              <a:solidFill>
                <a:srgbClr val="F2F4F5"/>
              </a:solidFill>
            </a:ln>
          </p:spPr>
          <p:txBody>
            <a:bodyPr wrap="square" lIns="0" tIns="0" rIns="0" bIns="0" rtlCol="0"/>
            <a:lstStyle/>
            <a:p>
              <a:pPr defTabSz="685800"/>
              <a:endParaRPr sz="1350" kern="0">
                <a:solidFill>
                  <a:sysClr val="windowText" lastClr="000000"/>
                </a:solidFill>
              </a:endParaRPr>
            </a:p>
          </p:txBody>
        </p:sp>
        <p:pic>
          <p:nvPicPr>
            <p:cNvPr id="43" name="object 39">
              <a:extLst>
                <a:ext uri="{FF2B5EF4-FFF2-40B4-BE49-F238E27FC236}">
                  <a16:creationId xmlns:a16="http://schemas.microsoft.com/office/drawing/2014/main" id="{046449C1-638B-4A78-AC02-D3F80CC46254}"/>
                </a:ext>
              </a:extLst>
            </p:cNvPr>
            <p:cNvPicPr/>
            <p:nvPr/>
          </p:nvPicPr>
          <p:blipFill>
            <a:blip r:embed="rId9" cstate="print"/>
            <a:stretch>
              <a:fillRect/>
            </a:stretch>
          </p:blipFill>
          <p:spPr>
            <a:xfrm>
              <a:off x="1162957" y="5309570"/>
              <a:ext cx="133454" cy="133454"/>
            </a:xfrm>
            <a:prstGeom prst="rect">
              <a:avLst/>
            </a:prstGeom>
          </p:spPr>
        </p:pic>
      </p:grpSp>
      <p:sp>
        <p:nvSpPr>
          <p:cNvPr id="44" name="object 40">
            <a:extLst>
              <a:ext uri="{FF2B5EF4-FFF2-40B4-BE49-F238E27FC236}">
                <a16:creationId xmlns:a16="http://schemas.microsoft.com/office/drawing/2014/main" id="{7ECB1A0E-3546-4C25-9F2A-941054EBC8F9}"/>
              </a:ext>
            </a:extLst>
          </p:cNvPr>
          <p:cNvSpPr txBox="1"/>
          <p:nvPr/>
        </p:nvSpPr>
        <p:spPr>
          <a:xfrm>
            <a:off x="862693" y="3921177"/>
            <a:ext cx="2579846" cy="282834"/>
          </a:xfrm>
          <a:prstGeom prst="rect">
            <a:avLst/>
          </a:prstGeom>
        </p:spPr>
        <p:txBody>
          <a:bodyPr vert="horz" wrap="square" lIns="0" tIns="9525" rIns="0" bIns="0" rtlCol="0">
            <a:spAutoFit/>
          </a:bodyPr>
          <a:lstStyle/>
          <a:p>
            <a:pPr marL="9525" marR="3810" indent="158115" defTabSz="685800">
              <a:lnSpc>
                <a:spcPct val="131100"/>
              </a:lnSpc>
              <a:spcBef>
                <a:spcPts val="75"/>
              </a:spcBef>
            </a:pPr>
            <a:r>
              <a:rPr sz="713" kern="0" spc="-4" dirty="0">
                <a:solidFill>
                  <a:srgbClr val="6A7280"/>
                </a:solidFill>
                <a:latin typeface="微软雅黑"/>
                <a:cs typeface="微软雅黑"/>
              </a:rPr>
              <a:t>交互设计原则旨在优化人机对话过程，降低用户认知负荷，提升产品可用性与易用性。</a:t>
            </a:r>
            <a:endParaRPr sz="788" kern="0">
              <a:solidFill>
                <a:sysClr val="windowText" lastClr="000000"/>
              </a:solidFill>
              <a:latin typeface="微软雅黑"/>
              <a:cs typeface="微软雅黑"/>
            </a:endParaRPr>
          </a:p>
        </p:txBody>
      </p:sp>
      <p:grpSp>
        <p:nvGrpSpPr>
          <p:cNvPr id="45" name="object 41">
            <a:extLst>
              <a:ext uri="{FF2B5EF4-FFF2-40B4-BE49-F238E27FC236}">
                <a16:creationId xmlns:a16="http://schemas.microsoft.com/office/drawing/2014/main" id="{DDA7547C-B58E-415F-A67C-2BB431D34762}"/>
              </a:ext>
            </a:extLst>
          </p:cNvPr>
          <p:cNvGrpSpPr/>
          <p:nvPr/>
        </p:nvGrpSpPr>
        <p:grpSpPr>
          <a:xfrm>
            <a:off x="2216292" y="1815930"/>
            <a:ext cx="1344454" cy="343376"/>
            <a:chOff x="2955056" y="2421240"/>
            <a:chExt cx="1792605" cy="457834"/>
          </a:xfrm>
        </p:grpSpPr>
        <p:sp>
          <p:nvSpPr>
            <p:cNvPr id="46" name="object 42">
              <a:extLst>
                <a:ext uri="{FF2B5EF4-FFF2-40B4-BE49-F238E27FC236}">
                  <a16:creationId xmlns:a16="http://schemas.microsoft.com/office/drawing/2014/main" id="{70D55399-BD58-47F2-9187-0427192D4A79}"/>
                </a:ext>
              </a:extLst>
            </p:cNvPr>
            <p:cNvSpPr/>
            <p:nvPr/>
          </p:nvSpPr>
          <p:spPr>
            <a:xfrm>
              <a:off x="2974121" y="2421240"/>
              <a:ext cx="1773555" cy="457834"/>
            </a:xfrm>
            <a:custGeom>
              <a:avLst/>
              <a:gdLst/>
              <a:ahLst/>
              <a:cxnLst/>
              <a:rect l="l" t="t" r="r" b="b"/>
              <a:pathLst>
                <a:path w="1773554" h="457835">
                  <a:moveTo>
                    <a:pt x="1701781" y="457557"/>
                  </a:moveTo>
                  <a:lnTo>
                    <a:pt x="53439" y="457557"/>
                  </a:lnTo>
                  <a:lnTo>
                    <a:pt x="49719" y="457068"/>
                  </a:lnTo>
                  <a:lnTo>
                    <a:pt x="14096" y="431680"/>
                  </a:lnTo>
                  <a:lnTo>
                    <a:pt x="366" y="391264"/>
                  </a:lnTo>
                  <a:lnTo>
                    <a:pt x="0" y="386304"/>
                  </a:lnTo>
                  <a:lnTo>
                    <a:pt x="0" y="381297"/>
                  </a:lnTo>
                  <a:lnTo>
                    <a:pt x="0" y="71252"/>
                  </a:lnTo>
                  <a:lnTo>
                    <a:pt x="11725" y="29728"/>
                  </a:lnTo>
                  <a:lnTo>
                    <a:pt x="42353" y="2442"/>
                  </a:lnTo>
                  <a:lnTo>
                    <a:pt x="53439" y="0"/>
                  </a:lnTo>
                  <a:lnTo>
                    <a:pt x="1701781" y="0"/>
                  </a:lnTo>
                  <a:lnTo>
                    <a:pt x="1743305" y="15633"/>
                  </a:lnTo>
                  <a:lnTo>
                    <a:pt x="1769145" y="51702"/>
                  </a:lnTo>
                  <a:lnTo>
                    <a:pt x="1773033" y="71252"/>
                  </a:lnTo>
                  <a:lnTo>
                    <a:pt x="1773033" y="386304"/>
                  </a:lnTo>
                  <a:lnTo>
                    <a:pt x="1757399" y="427828"/>
                  </a:lnTo>
                  <a:lnTo>
                    <a:pt x="1721331" y="453668"/>
                  </a:lnTo>
                  <a:lnTo>
                    <a:pt x="1706741" y="457068"/>
                  </a:lnTo>
                  <a:lnTo>
                    <a:pt x="1701781" y="457557"/>
                  </a:lnTo>
                  <a:close/>
                </a:path>
              </a:pathLst>
            </a:custGeom>
            <a:solidFill>
              <a:srgbClr val="EFF5FF"/>
            </a:solidFill>
          </p:spPr>
          <p:txBody>
            <a:bodyPr wrap="square" lIns="0" tIns="0" rIns="0" bIns="0" rtlCol="0"/>
            <a:lstStyle/>
            <a:p>
              <a:pPr defTabSz="685800"/>
              <a:endParaRPr sz="1350" kern="0">
                <a:solidFill>
                  <a:sysClr val="windowText" lastClr="000000"/>
                </a:solidFill>
              </a:endParaRPr>
            </a:p>
          </p:txBody>
        </p:sp>
        <p:sp>
          <p:nvSpPr>
            <p:cNvPr id="47" name="object 43">
              <a:extLst>
                <a:ext uri="{FF2B5EF4-FFF2-40B4-BE49-F238E27FC236}">
                  <a16:creationId xmlns:a16="http://schemas.microsoft.com/office/drawing/2014/main" id="{F006181C-D921-4716-B73D-696F6F6C649C}"/>
                </a:ext>
              </a:extLst>
            </p:cNvPr>
            <p:cNvSpPr/>
            <p:nvPr/>
          </p:nvSpPr>
          <p:spPr>
            <a:xfrm>
              <a:off x="2955056" y="2421518"/>
              <a:ext cx="71120" cy="457200"/>
            </a:xfrm>
            <a:custGeom>
              <a:avLst/>
              <a:gdLst/>
              <a:ahLst/>
              <a:cxnLst/>
              <a:rect l="l" t="t" r="r" b="b"/>
              <a:pathLst>
                <a:path w="71119" h="457200">
                  <a:moveTo>
                    <a:pt x="70504" y="457001"/>
                  </a:moveTo>
                  <a:lnTo>
                    <a:pt x="33883" y="444438"/>
                  </a:lnTo>
                  <a:lnTo>
                    <a:pt x="5804" y="410202"/>
                  </a:lnTo>
                  <a:lnTo>
                    <a:pt x="0" y="381019"/>
                  </a:lnTo>
                  <a:lnTo>
                    <a:pt x="0" y="75981"/>
                  </a:lnTo>
                  <a:lnTo>
                    <a:pt x="12839" y="33605"/>
                  </a:lnTo>
                  <a:lnTo>
                    <a:pt x="47075" y="5526"/>
                  </a:lnTo>
                  <a:lnTo>
                    <a:pt x="70504" y="0"/>
                  </a:lnTo>
                  <a:lnTo>
                    <a:pt x="66339" y="1657"/>
                  </a:lnTo>
                  <a:lnTo>
                    <a:pt x="56996" y="9396"/>
                  </a:lnTo>
                  <a:lnTo>
                    <a:pt x="41031" y="46798"/>
                  </a:lnTo>
                  <a:lnTo>
                    <a:pt x="38129" y="75981"/>
                  </a:lnTo>
                  <a:lnTo>
                    <a:pt x="38129" y="381019"/>
                  </a:lnTo>
                  <a:lnTo>
                    <a:pt x="44549" y="423394"/>
                  </a:lnTo>
                  <a:lnTo>
                    <a:pt x="66339" y="455343"/>
                  </a:lnTo>
                  <a:lnTo>
                    <a:pt x="70504" y="457001"/>
                  </a:lnTo>
                  <a:close/>
                </a:path>
              </a:pathLst>
            </a:custGeom>
            <a:solidFill>
              <a:srgbClr val="3B81F5"/>
            </a:solidFill>
          </p:spPr>
          <p:txBody>
            <a:bodyPr wrap="square" lIns="0" tIns="0" rIns="0" bIns="0" rtlCol="0"/>
            <a:lstStyle/>
            <a:p>
              <a:pPr defTabSz="685800"/>
              <a:endParaRPr sz="1350" kern="0">
                <a:solidFill>
                  <a:sysClr val="windowText" lastClr="000000"/>
                </a:solidFill>
              </a:endParaRPr>
            </a:p>
          </p:txBody>
        </p:sp>
        <p:pic>
          <p:nvPicPr>
            <p:cNvPr id="48" name="object 44">
              <a:extLst>
                <a:ext uri="{FF2B5EF4-FFF2-40B4-BE49-F238E27FC236}">
                  <a16:creationId xmlns:a16="http://schemas.microsoft.com/office/drawing/2014/main" id="{7838D82A-B9FC-4804-8144-60813B21CC2F}"/>
                </a:ext>
              </a:extLst>
            </p:cNvPr>
            <p:cNvPicPr/>
            <p:nvPr/>
          </p:nvPicPr>
          <p:blipFill>
            <a:blip r:embed="rId10" cstate="print"/>
            <a:stretch>
              <a:fillRect/>
            </a:stretch>
          </p:blipFill>
          <p:spPr>
            <a:xfrm>
              <a:off x="3107575" y="2573759"/>
              <a:ext cx="152519" cy="152519"/>
            </a:xfrm>
            <a:prstGeom prst="rect">
              <a:avLst/>
            </a:prstGeom>
          </p:spPr>
        </p:pic>
      </p:grpSp>
      <p:sp>
        <p:nvSpPr>
          <p:cNvPr id="49" name="object 45">
            <a:extLst>
              <a:ext uri="{FF2B5EF4-FFF2-40B4-BE49-F238E27FC236}">
                <a16:creationId xmlns:a16="http://schemas.microsoft.com/office/drawing/2014/main" id="{36790ACD-2AAD-4A08-A852-2C838F844247}"/>
              </a:ext>
            </a:extLst>
          </p:cNvPr>
          <p:cNvSpPr txBox="1"/>
          <p:nvPr/>
        </p:nvSpPr>
        <p:spPr>
          <a:xfrm>
            <a:off x="2490283" y="1899346"/>
            <a:ext cx="476726" cy="136576"/>
          </a:xfrm>
          <a:prstGeom prst="rect">
            <a:avLst/>
          </a:prstGeom>
        </p:spPr>
        <p:txBody>
          <a:bodyPr vert="horz" wrap="square" lIns="0" tIns="9525" rIns="0" bIns="0" rtlCol="0">
            <a:spAutoFit/>
          </a:bodyPr>
          <a:lstStyle/>
          <a:p>
            <a:pPr marL="9525" defTabSz="685800">
              <a:spcBef>
                <a:spcPts val="75"/>
              </a:spcBef>
            </a:pPr>
            <a:r>
              <a:rPr sz="825" b="1" kern="0" spc="-11" dirty="0">
                <a:solidFill>
                  <a:srgbClr val="1D40AF"/>
                </a:solidFill>
                <a:latin typeface="微软雅黑"/>
                <a:cs typeface="微软雅黑"/>
              </a:rPr>
              <a:t>反馈原则</a:t>
            </a:r>
            <a:endParaRPr sz="900" kern="0">
              <a:solidFill>
                <a:sysClr val="windowText" lastClr="000000"/>
              </a:solidFill>
              <a:latin typeface="微软雅黑"/>
              <a:cs typeface="微软雅黑"/>
            </a:endParaRPr>
          </a:p>
        </p:txBody>
      </p:sp>
      <p:grpSp>
        <p:nvGrpSpPr>
          <p:cNvPr id="50" name="object 46">
            <a:extLst>
              <a:ext uri="{FF2B5EF4-FFF2-40B4-BE49-F238E27FC236}">
                <a16:creationId xmlns:a16="http://schemas.microsoft.com/office/drawing/2014/main" id="{38681D25-BB40-465E-826A-EC251383AA87}"/>
              </a:ext>
            </a:extLst>
          </p:cNvPr>
          <p:cNvGrpSpPr/>
          <p:nvPr/>
        </p:nvGrpSpPr>
        <p:grpSpPr>
          <a:xfrm>
            <a:off x="2216292" y="2731044"/>
            <a:ext cx="1344454" cy="343376"/>
            <a:chOff x="2955056" y="3641392"/>
            <a:chExt cx="1792605" cy="457834"/>
          </a:xfrm>
        </p:grpSpPr>
        <p:sp>
          <p:nvSpPr>
            <p:cNvPr id="51" name="object 47">
              <a:extLst>
                <a:ext uri="{FF2B5EF4-FFF2-40B4-BE49-F238E27FC236}">
                  <a16:creationId xmlns:a16="http://schemas.microsoft.com/office/drawing/2014/main" id="{D092F206-3F72-42AE-9345-52ECA16D4C02}"/>
                </a:ext>
              </a:extLst>
            </p:cNvPr>
            <p:cNvSpPr/>
            <p:nvPr/>
          </p:nvSpPr>
          <p:spPr>
            <a:xfrm>
              <a:off x="2974121" y="3641392"/>
              <a:ext cx="1773555" cy="457834"/>
            </a:xfrm>
            <a:custGeom>
              <a:avLst/>
              <a:gdLst/>
              <a:ahLst/>
              <a:cxnLst/>
              <a:rect l="l" t="t" r="r" b="b"/>
              <a:pathLst>
                <a:path w="1773554" h="457835">
                  <a:moveTo>
                    <a:pt x="1701781" y="457557"/>
                  </a:moveTo>
                  <a:lnTo>
                    <a:pt x="53439" y="457557"/>
                  </a:lnTo>
                  <a:lnTo>
                    <a:pt x="49719" y="457068"/>
                  </a:lnTo>
                  <a:lnTo>
                    <a:pt x="14096" y="431680"/>
                  </a:lnTo>
                  <a:lnTo>
                    <a:pt x="366" y="391264"/>
                  </a:lnTo>
                  <a:lnTo>
                    <a:pt x="0" y="386304"/>
                  </a:lnTo>
                  <a:lnTo>
                    <a:pt x="0" y="381297"/>
                  </a:lnTo>
                  <a:lnTo>
                    <a:pt x="0" y="71252"/>
                  </a:lnTo>
                  <a:lnTo>
                    <a:pt x="11725" y="29728"/>
                  </a:lnTo>
                  <a:lnTo>
                    <a:pt x="42353" y="2442"/>
                  </a:lnTo>
                  <a:lnTo>
                    <a:pt x="53439" y="0"/>
                  </a:lnTo>
                  <a:lnTo>
                    <a:pt x="1701781" y="0"/>
                  </a:lnTo>
                  <a:lnTo>
                    <a:pt x="1743305" y="15633"/>
                  </a:lnTo>
                  <a:lnTo>
                    <a:pt x="1769145" y="51702"/>
                  </a:lnTo>
                  <a:lnTo>
                    <a:pt x="1773033" y="71252"/>
                  </a:lnTo>
                  <a:lnTo>
                    <a:pt x="1773033" y="386304"/>
                  </a:lnTo>
                  <a:lnTo>
                    <a:pt x="1757399" y="427828"/>
                  </a:lnTo>
                  <a:lnTo>
                    <a:pt x="1721331" y="453668"/>
                  </a:lnTo>
                  <a:lnTo>
                    <a:pt x="1706741" y="457068"/>
                  </a:lnTo>
                  <a:lnTo>
                    <a:pt x="1701781" y="457557"/>
                  </a:lnTo>
                  <a:close/>
                </a:path>
              </a:pathLst>
            </a:custGeom>
            <a:solidFill>
              <a:srgbClr val="FEF1F1"/>
            </a:solidFill>
          </p:spPr>
          <p:txBody>
            <a:bodyPr wrap="square" lIns="0" tIns="0" rIns="0" bIns="0" rtlCol="0"/>
            <a:lstStyle/>
            <a:p>
              <a:pPr defTabSz="685800"/>
              <a:endParaRPr sz="1350" kern="0">
                <a:solidFill>
                  <a:sysClr val="windowText" lastClr="000000"/>
                </a:solidFill>
              </a:endParaRPr>
            </a:p>
          </p:txBody>
        </p:sp>
        <p:sp>
          <p:nvSpPr>
            <p:cNvPr id="52" name="object 48">
              <a:extLst>
                <a:ext uri="{FF2B5EF4-FFF2-40B4-BE49-F238E27FC236}">
                  <a16:creationId xmlns:a16="http://schemas.microsoft.com/office/drawing/2014/main" id="{3B15F94D-284A-460C-A756-CCEF59E502D8}"/>
                </a:ext>
              </a:extLst>
            </p:cNvPr>
            <p:cNvSpPr/>
            <p:nvPr/>
          </p:nvSpPr>
          <p:spPr>
            <a:xfrm>
              <a:off x="2955056" y="3641670"/>
              <a:ext cx="71120" cy="457200"/>
            </a:xfrm>
            <a:custGeom>
              <a:avLst/>
              <a:gdLst/>
              <a:ahLst/>
              <a:cxnLst/>
              <a:rect l="l" t="t" r="r" b="b"/>
              <a:pathLst>
                <a:path w="71119" h="457200">
                  <a:moveTo>
                    <a:pt x="70505" y="457001"/>
                  </a:moveTo>
                  <a:lnTo>
                    <a:pt x="33883" y="444438"/>
                  </a:lnTo>
                  <a:lnTo>
                    <a:pt x="5804" y="410202"/>
                  </a:lnTo>
                  <a:lnTo>
                    <a:pt x="0" y="381019"/>
                  </a:lnTo>
                  <a:lnTo>
                    <a:pt x="0" y="75981"/>
                  </a:lnTo>
                  <a:lnTo>
                    <a:pt x="12839" y="33605"/>
                  </a:lnTo>
                  <a:lnTo>
                    <a:pt x="47075" y="5526"/>
                  </a:lnTo>
                  <a:lnTo>
                    <a:pt x="70504" y="0"/>
                  </a:lnTo>
                  <a:lnTo>
                    <a:pt x="66339" y="1656"/>
                  </a:lnTo>
                  <a:lnTo>
                    <a:pt x="56996" y="9396"/>
                  </a:lnTo>
                  <a:lnTo>
                    <a:pt x="41031" y="46797"/>
                  </a:lnTo>
                  <a:lnTo>
                    <a:pt x="38129" y="75981"/>
                  </a:lnTo>
                  <a:lnTo>
                    <a:pt x="38129" y="381019"/>
                  </a:lnTo>
                  <a:lnTo>
                    <a:pt x="44549" y="423394"/>
                  </a:lnTo>
                  <a:lnTo>
                    <a:pt x="66339" y="455343"/>
                  </a:lnTo>
                  <a:lnTo>
                    <a:pt x="70505" y="457001"/>
                  </a:lnTo>
                  <a:close/>
                </a:path>
              </a:pathLst>
            </a:custGeom>
            <a:solidFill>
              <a:srgbClr val="EF4444"/>
            </a:solidFill>
          </p:spPr>
          <p:txBody>
            <a:bodyPr wrap="square" lIns="0" tIns="0" rIns="0" bIns="0" rtlCol="0"/>
            <a:lstStyle/>
            <a:p>
              <a:pPr defTabSz="685800"/>
              <a:endParaRPr sz="1350" kern="0">
                <a:solidFill>
                  <a:sysClr val="windowText" lastClr="000000"/>
                </a:solidFill>
              </a:endParaRPr>
            </a:p>
          </p:txBody>
        </p:sp>
        <p:pic>
          <p:nvPicPr>
            <p:cNvPr id="53" name="object 49">
              <a:extLst>
                <a:ext uri="{FF2B5EF4-FFF2-40B4-BE49-F238E27FC236}">
                  <a16:creationId xmlns:a16="http://schemas.microsoft.com/office/drawing/2014/main" id="{4041D5C7-3541-408C-866D-5FFF4D2909B4}"/>
                </a:ext>
              </a:extLst>
            </p:cNvPr>
            <p:cNvPicPr/>
            <p:nvPr/>
          </p:nvPicPr>
          <p:blipFill>
            <a:blip r:embed="rId11" cstate="print"/>
            <a:stretch>
              <a:fillRect/>
            </a:stretch>
          </p:blipFill>
          <p:spPr>
            <a:xfrm>
              <a:off x="3107575" y="3793911"/>
              <a:ext cx="152519" cy="152519"/>
            </a:xfrm>
            <a:prstGeom prst="rect">
              <a:avLst/>
            </a:prstGeom>
          </p:spPr>
        </p:pic>
      </p:grpSp>
      <p:sp>
        <p:nvSpPr>
          <p:cNvPr id="54" name="object 50">
            <a:extLst>
              <a:ext uri="{FF2B5EF4-FFF2-40B4-BE49-F238E27FC236}">
                <a16:creationId xmlns:a16="http://schemas.microsoft.com/office/drawing/2014/main" id="{ACD5FD13-0FE4-40BA-95A3-119B1D66FD2E}"/>
              </a:ext>
            </a:extLst>
          </p:cNvPr>
          <p:cNvSpPr txBox="1"/>
          <p:nvPr/>
        </p:nvSpPr>
        <p:spPr>
          <a:xfrm>
            <a:off x="2490283" y="2814460"/>
            <a:ext cx="476726" cy="136576"/>
          </a:xfrm>
          <a:prstGeom prst="rect">
            <a:avLst/>
          </a:prstGeom>
        </p:spPr>
        <p:txBody>
          <a:bodyPr vert="horz" wrap="square" lIns="0" tIns="9525" rIns="0" bIns="0" rtlCol="0">
            <a:spAutoFit/>
          </a:bodyPr>
          <a:lstStyle/>
          <a:p>
            <a:pPr marL="9525" defTabSz="685800">
              <a:spcBef>
                <a:spcPts val="75"/>
              </a:spcBef>
            </a:pPr>
            <a:r>
              <a:rPr sz="825" b="1" kern="0" spc="-11" dirty="0">
                <a:solidFill>
                  <a:srgbClr val="991B1B"/>
                </a:solidFill>
                <a:latin typeface="微软雅黑"/>
                <a:cs typeface="微软雅黑"/>
              </a:rPr>
              <a:t>防错原则</a:t>
            </a:r>
            <a:endParaRPr sz="900" kern="0">
              <a:solidFill>
                <a:sysClr val="windowText" lastClr="000000"/>
              </a:solidFill>
              <a:latin typeface="微软雅黑"/>
              <a:cs typeface="微软雅黑"/>
            </a:endParaRPr>
          </a:p>
        </p:txBody>
      </p:sp>
      <p:grpSp>
        <p:nvGrpSpPr>
          <p:cNvPr id="55" name="object 51">
            <a:extLst>
              <a:ext uri="{FF2B5EF4-FFF2-40B4-BE49-F238E27FC236}">
                <a16:creationId xmlns:a16="http://schemas.microsoft.com/office/drawing/2014/main" id="{9C04116B-79A5-40A1-99F3-215AC1D1C1DB}"/>
              </a:ext>
            </a:extLst>
          </p:cNvPr>
          <p:cNvGrpSpPr/>
          <p:nvPr/>
        </p:nvGrpSpPr>
        <p:grpSpPr>
          <a:xfrm>
            <a:off x="4024838" y="1115060"/>
            <a:ext cx="4554855" cy="1644968"/>
            <a:chOff x="5366450" y="1486747"/>
            <a:chExt cx="6073140" cy="2193290"/>
          </a:xfrm>
        </p:grpSpPr>
        <p:sp>
          <p:nvSpPr>
            <p:cNvPr id="56" name="object 52">
              <a:extLst>
                <a:ext uri="{FF2B5EF4-FFF2-40B4-BE49-F238E27FC236}">
                  <a16:creationId xmlns:a16="http://schemas.microsoft.com/office/drawing/2014/main" id="{9CD5D6BA-6097-403A-ABC4-B71F27AA9000}"/>
                </a:ext>
              </a:extLst>
            </p:cNvPr>
            <p:cNvSpPr/>
            <p:nvPr/>
          </p:nvSpPr>
          <p:spPr>
            <a:xfrm>
              <a:off x="5371530" y="1491827"/>
              <a:ext cx="6062980" cy="2183130"/>
            </a:xfrm>
            <a:custGeom>
              <a:avLst/>
              <a:gdLst/>
              <a:ahLst/>
              <a:cxnLst/>
              <a:rect l="l" t="t" r="r" b="b"/>
              <a:pathLst>
                <a:path w="6062980" h="2183129">
                  <a:moveTo>
                    <a:pt x="5914880" y="2182929"/>
                  </a:moveTo>
                  <a:lnTo>
                    <a:pt x="147752" y="2182929"/>
                  </a:lnTo>
                  <a:lnTo>
                    <a:pt x="140494" y="2182751"/>
                  </a:lnTo>
                  <a:lnTo>
                    <a:pt x="97984" y="2174295"/>
                  </a:lnTo>
                  <a:lnTo>
                    <a:pt x="59728" y="2153847"/>
                  </a:lnTo>
                  <a:lnTo>
                    <a:pt x="29081" y="2123199"/>
                  </a:lnTo>
                  <a:lnTo>
                    <a:pt x="8633" y="2084944"/>
                  </a:lnTo>
                  <a:lnTo>
                    <a:pt x="177" y="2042434"/>
                  </a:lnTo>
                  <a:lnTo>
                    <a:pt x="0" y="2035176"/>
                  </a:lnTo>
                  <a:lnTo>
                    <a:pt x="0" y="147752"/>
                  </a:lnTo>
                  <a:lnTo>
                    <a:pt x="6360" y="104861"/>
                  </a:lnTo>
                  <a:lnTo>
                    <a:pt x="24900" y="65665"/>
                  </a:lnTo>
                  <a:lnTo>
                    <a:pt x="54018" y="33537"/>
                  </a:lnTo>
                  <a:lnTo>
                    <a:pt x="91210" y="11247"/>
                  </a:lnTo>
                  <a:lnTo>
                    <a:pt x="133270" y="709"/>
                  </a:lnTo>
                  <a:lnTo>
                    <a:pt x="147752" y="0"/>
                  </a:lnTo>
                  <a:lnTo>
                    <a:pt x="5914880" y="0"/>
                  </a:lnTo>
                  <a:lnTo>
                    <a:pt x="5957770" y="6360"/>
                  </a:lnTo>
                  <a:lnTo>
                    <a:pt x="5996966" y="24900"/>
                  </a:lnTo>
                  <a:lnTo>
                    <a:pt x="6029095" y="54018"/>
                  </a:lnTo>
                  <a:lnTo>
                    <a:pt x="6051385" y="91210"/>
                  </a:lnTo>
                  <a:lnTo>
                    <a:pt x="6061922" y="133270"/>
                  </a:lnTo>
                  <a:lnTo>
                    <a:pt x="6062633" y="147752"/>
                  </a:lnTo>
                  <a:lnTo>
                    <a:pt x="6062633" y="2035176"/>
                  </a:lnTo>
                  <a:lnTo>
                    <a:pt x="6056271" y="2078067"/>
                  </a:lnTo>
                  <a:lnTo>
                    <a:pt x="6037731" y="2117263"/>
                  </a:lnTo>
                  <a:lnTo>
                    <a:pt x="6008614" y="2149392"/>
                  </a:lnTo>
                  <a:lnTo>
                    <a:pt x="5971422" y="2171681"/>
                  </a:lnTo>
                  <a:lnTo>
                    <a:pt x="5929362" y="2182219"/>
                  </a:lnTo>
                  <a:lnTo>
                    <a:pt x="5914880" y="2182929"/>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57" name="object 53">
              <a:extLst>
                <a:ext uri="{FF2B5EF4-FFF2-40B4-BE49-F238E27FC236}">
                  <a16:creationId xmlns:a16="http://schemas.microsoft.com/office/drawing/2014/main" id="{FA116624-F509-494E-9E9C-47B5434D85E3}"/>
                </a:ext>
              </a:extLst>
            </p:cNvPr>
            <p:cNvSpPr/>
            <p:nvPr/>
          </p:nvSpPr>
          <p:spPr>
            <a:xfrm>
              <a:off x="5371530" y="1491827"/>
              <a:ext cx="6062980" cy="2183130"/>
            </a:xfrm>
            <a:custGeom>
              <a:avLst/>
              <a:gdLst/>
              <a:ahLst/>
              <a:cxnLst/>
              <a:rect l="l" t="t" r="r" b="b"/>
              <a:pathLst>
                <a:path w="6062980" h="2183129">
                  <a:moveTo>
                    <a:pt x="0" y="2035176"/>
                  </a:moveTo>
                  <a:lnTo>
                    <a:pt x="0" y="147752"/>
                  </a:lnTo>
                  <a:lnTo>
                    <a:pt x="177" y="140494"/>
                  </a:lnTo>
                  <a:lnTo>
                    <a:pt x="8633" y="97984"/>
                  </a:lnTo>
                  <a:lnTo>
                    <a:pt x="29081" y="59728"/>
                  </a:lnTo>
                  <a:lnTo>
                    <a:pt x="59728" y="29081"/>
                  </a:lnTo>
                  <a:lnTo>
                    <a:pt x="97984" y="8633"/>
                  </a:lnTo>
                  <a:lnTo>
                    <a:pt x="140494" y="177"/>
                  </a:lnTo>
                  <a:lnTo>
                    <a:pt x="147752" y="0"/>
                  </a:lnTo>
                  <a:lnTo>
                    <a:pt x="5914880" y="0"/>
                  </a:lnTo>
                  <a:lnTo>
                    <a:pt x="5957770" y="6360"/>
                  </a:lnTo>
                  <a:lnTo>
                    <a:pt x="5996966" y="24900"/>
                  </a:lnTo>
                  <a:lnTo>
                    <a:pt x="6029095" y="54018"/>
                  </a:lnTo>
                  <a:lnTo>
                    <a:pt x="6051385" y="91210"/>
                  </a:lnTo>
                  <a:lnTo>
                    <a:pt x="6061922" y="133270"/>
                  </a:lnTo>
                  <a:lnTo>
                    <a:pt x="6062633" y="147752"/>
                  </a:lnTo>
                  <a:lnTo>
                    <a:pt x="6062633" y="2035176"/>
                  </a:lnTo>
                  <a:lnTo>
                    <a:pt x="6056271" y="2078067"/>
                  </a:lnTo>
                  <a:lnTo>
                    <a:pt x="6037731" y="2117263"/>
                  </a:lnTo>
                  <a:lnTo>
                    <a:pt x="6008614" y="2149392"/>
                  </a:lnTo>
                  <a:lnTo>
                    <a:pt x="5971422" y="2171681"/>
                  </a:lnTo>
                  <a:lnTo>
                    <a:pt x="5929362" y="2182219"/>
                  </a:lnTo>
                  <a:lnTo>
                    <a:pt x="5914880" y="2182929"/>
                  </a:lnTo>
                  <a:lnTo>
                    <a:pt x="147752" y="2182929"/>
                  </a:lnTo>
                  <a:lnTo>
                    <a:pt x="104861" y="2176568"/>
                  </a:lnTo>
                  <a:lnTo>
                    <a:pt x="65665" y="2158028"/>
                  </a:lnTo>
                  <a:lnTo>
                    <a:pt x="33537" y="2128910"/>
                  </a:lnTo>
                  <a:lnTo>
                    <a:pt x="11247" y="2091718"/>
                  </a:lnTo>
                  <a:lnTo>
                    <a:pt x="709" y="2049658"/>
                  </a:lnTo>
                  <a:lnTo>
                    <a:pt x="0" y="2035176"/>
                  </a:lnTo>
                  <a:close/>
                </a:path>
              </a:pathLst>
            </a:custGeom>
            <a:ln w="9532">
              <a:solidFill>
                <a:srgbClr val="F2F4F5"/>
              </a:solidFill>
            </a:ln>
          </p:spPr>
          <p:txBody>
            <a:bodyPr wrap="square" lIns="0" tIns="0" rIns="0" bIns="0" rtlCol="0"/>
            <a:lstStyle/>
            <a:p>
              <a:pPr defTabSz="685800"/>
              <a:endParaRPr sz="1350" kern="0">
                <a:solidFill>
                  <a:sysClr val="windowText" lastClr="000000"/>
                </a:solidFill>
              </a:endParaRPr>
            </a:p>
          </p:txBody>
        </p:sp>
        <p:pic>
          <p:nvPicPr>
            <p:cNvPr id="58" name="object 54">
              <a:extLst>
                <a:ext uri="{FF2B5EF4-FFF2-40B4-BE49-F238E27FC236}">
                  <a16:creationId xmlns:a16="http://schemas.microsoft.com/office/drawing/2014/main" id="{436B2DE3-5B3D-4E7A-8EF8-CBD083853A37}"/>
                </a:ext>
              </a:extLst>
            </p:cNvPr>
            <p:cNvPicPr/>
            <p:nvPr/>
          </p:nvPicPr>
          <p:blipFill>
            <a:blip r:embed="rId12" cstate="print"/>
            <a:stretch>
              <a:fillRect/>
            </a:stretch>
          </p:blipFill>
          <p:spPr>
            <a:xfrm>
              <a:off x="5376296" y="1496593"/>
              <a:ext cx="1906488" cy="2173396"/>
            </a:xfrm>
            <a:prstGeom prst="rect">
              <a:avLst/>
            </a:prstGeom>
          </p:spPr>
        </p:pic>
        <p:pic>
          <p:nvPicPr>
            <p:cNvPr id="59" name="object 55">
              <a:extLst>
                <a:ext uri="{FF2B5EF4-FFF2-40B4-BE49-F238E27FC236}">
                  <a16:creationId xmlns:a16="http://schemas.microsoft.com/office/drawing/2014/main" id="{8B2BD750-A5EF-4357-B270-272C44000B69}"/>
                </a:ext>
              </a:extLst>
            </p:cNvPr>
            <p:cNvPicPr/>
            <p:nvPr/>
          </p:nvPicPr>
          <p:blipFill>
            <a:blip r:embed="rId13" cstate="print"/>
            <a:stretch>
              <a:fillRect/>
            </a:stretch>
          </p:blipFill>
          <p:spPr>
            <a:xfrm>
              <a:off x="5490686" y="3326822"/>
              <a:ext cx="1048568" cy="228778"/>
            </a:xfrm>
            <a:prstGeom prst="rect">
              <a:avLst/>
            </a:prstGeom>
          </p:spPr>
        </p:pic>
        <p:sp>
          <p:nvSpPr>
            <p:cNvPr id="60" name="object 56">
              <a:extLst>
                <a:ext uri="{FF2B5EF4-FFF2-40B4-BE49-F238E27FC236}">
                  <a16:creationId xmlns:a16="http://schemas.microsoft.com/office/drawing/2014/main" id="{86F7766F-16AD-4C74-AC71-24A378C85AAD}"/>
                </a:ext>
              </a:extLst>
            </p:cNvPr>
            <p:cNvSpPr/>
            <p:nvPr/>
          </p:nvSpPr>
          <p:spPr>
            <a:xfrm>
              <a:off x="5490685" y="3326822"/>
              <a:ext cx="657860" cy="229235"/>
            </a:xfrm>
            <a:custGeom>
              <a:avLst/>
              <a:gdLst/>
              <a:ahLst/>
              <a:cxnLst/>
              <a:rect l="l" t="t" r="r" b="b"/>
              <a:pathLst>
                <a:path w="657860" h="229235">
                  <a:moveTo>
                    <a:pt x="624665" y="228778"/>
                  </a:moveTo>
                  <a:lnTo>
                    <a:pt x="33073" y="228778"/>
                  </a:lnTo>
                  <a:lnTo>
                    <a:pt x="28209" y="227811"/>
                  </a:lnTo>
                  <a:lnTo>
                    <a:pt x="967" y="200568"/>
                  </a:lnTo>
                  <a:lnTo>
                    <a:pt x="0" y="195705"/>
                  </a:lnTo>
                  <a:lnTo>
                    <a:pt x="0" y="190648"/>
                  </a:lnTo>
                  <a:lnTo>
                    <a:pt x="0" y="33073"/>
                  </a:lnTo>
                  <a:lnTo>
                    <a:pt x="28209" y="967"/>
                  </a:lnTo>
                  <a:lnTo>
                    <a:pt x="33073" y="0"/>
                  </a:lnTo>
                  <a:lnTo>
                    <a:pt x="624665" y="0"/>
                  </a:lnTo>
                  <a:lnTo>
                    <a:pt x="656770" y="28209"/>
                  </a:lnTo>
                  <a:lnTo>
                    <a:pt x="657738" y="33073"/>
                  </a:lnTo>
                  <a:lnTo>
                    <a:pt x="657738" y="195705"/>
                  </a:lnTo>
                  <a:lnTo>
                    <a:pt x="629528" y="227810"/>
                  </a:lnTo>
                  <a:lnTo>
                    <a:pt x="624665" y="228778"/>
                  </a:lnTo>
                  <a:close/>
                </a:path>
              </a:pathLst>
            </a:custGeom>
            <a:solidFill>
              <a:srgbClr val="3B81F5"/>
            </a:solidFill>
          </p:spPr>
          <p:txBody>
            <a:bodyPr wrap="square" lIns="0" tIns="0" rIns="0" bIns="0" rtlCol="0"/>
            <a:lstStyle/>
            <a:p>
              <a:pPr defTabSz="685800"/>
              <a:endParaRPr sz="1350" kern="0">
                <a:solidFill>
                  <a:sysClr val="windowText" lastClr="000000"/>
                </a:solidFill>
              </a:endParaRPr>
            </a:p>
          </p:txBody>
        </p:sp>
        <p:pic>
          <p:nvPicPr>
            <p:cNvPr id="61" name="object 57">
              <a:extLst>
                <a:ext uri="{FF2B5EF4-FFF2-40B4-BE49-F238E27FC236}">
                  <a16:creationId xmlns:a16="http://schemas.microsoft.com/office/drawing/2014/main" id="{53D78220-F1D7-465D-960F-5EE6C2504855}"/>
                </a:ext>
              </a:extLst>
            </p:cNvPr>
            <p:cNvPicPr/>
            <p:nvPr/>
          </p:nvPicPr>
          <p:blipFill>
            <a:blip r:embed="rId14" cstate="print"/>
            <a:stretch>
              <a:fillRect/>
            </a:stretch>
          </p:blipFill>
          <p:spPr>
            <a:xfrm>
              <a:off x="7511563" y="1935085"/>
              <a:ext cx="76259" cy="228778"/>
            </a:xfrm>
            <a:prstGeom prst="rect">
              <a:avLst/>
            </a:prstGeom>
          </p:spPr>
        </p:pic>
        <p:sp>
          <p:nvSpPr>
            <p:cNvPr id="62" name="object 58">
              <a:extLst>
                <a:ext uri="{FF2B5EF4-FFF2-40B4-BE49-F238E27FC236}">
                  <a16:creationId xmlns:a16="http://schemas.microsoft.com/office/drawing/2014/main" id="{4656D062-20D2-4F89-B9D2-DCFBA22464E0}"/>
                </a:ext>
              </a:extLst>
            </p:cNvPr>
            <p:cNvSpPr/>
            <p:nvPr/>
          </p:nvSpPr>
          <p:spPr>
            <a:xfrm>
              <a:off x="7511563" y="2907394"/>
              <a:ext cx="2840990" cy="343535"/>
            </a:xfrm>
            <a:custGeom>
              <a:avLst/>
              <a:gdLst/>
              <a:ahLst/>
              <a:cxnLst/>
              <a:rect l="l" t="t" r="r" b="b"/>
              <a:pathLst>
                <a:path w="2840990" h="343535">
                  <a:moveTo>
                    <a:pt x="2769415" y="343167"/>
                  </a:moveTo>
                  <a:lnTo>
                    <a:pt x="71252" y="343167"/>
                  </a:lnTo>
                  <a:lnTo>
                    <a:pt x="66292" y="342679"/>
                  </a:lnTo>
                  <a:lnTo>
                    <a:pt x="29728" y="327533"/>
                  </a:lnTo>
                  <a:lnTo>
                    <a:pt x="3888" y="291465"/>
                  </a:lnTo>
                  <a:lnTo>
                    <a:pt x="0" y="271915"/>
                  </a:lnTo>
                  <a:lnTo>
                    <a:pt x="0" y="266908"/>
                  </a:lnTo>
                  <a:lnTo>
                    <a:pt x="0" y="71252"/>
                  </a:lnTo>
                  <a:lnTo>
                    <a:pt x="15633" y="29728"/>
                  </a:lnTo>
                  <a:lnTo>
                    <a:pt x="51702" y="3888"/>
                  </a:lnTo>
                  <a:lnTo>
                    <a:pt x="71252" y="0"/>
                  </a:lnTo>
                  <a:lnTo>
                    <a:pt x="2769415" y="0"/>
                  </a:lnTo>
                  <a:lnTo>
                    <a:pt x="2810938" y="15633"/>
                  </a:lnTo>
                  <a:lnTo>
                    <a:pt x="2836777" y="51702"/>
                  </a:lnTo>
                  <a:lnTo>
                    <a:pt x="2840667" y="71252"/>
                  </a:lnTo>
                  <a:lnTo>
                    <a:pt x="2840667" y="271915"/>
                  </a:lnTo>
                  <a:lnTo>
                    <a:pt x="2825032" y="313439"/>
                  </a:lnTo>
                  <a:lnTo>
                    <a:pt x="2788964" y="339278"/>
                  </a:lnTo>
                  <a:lnTo>
                    <a:pt x="2774374" y="342679"/>
                  </a:lnTo>
                  <a:lnTo>
                    <a:pt x="2769415" y="343167"/>
                  </a:lnTo>
                  <a:close/>
                </a:path>
              </a:pathLst>
            </a:custGeom>
            <a:solidFill>
              <a:srgbClr val="EFF5FF"/>
            </a:solidFill>
          </p:spPr>
          <p:txBody>
            <a:bodyPr wrap="square" lIns="0" tIns="0" rIns="0" bIns="0" rtlCol="0"/>
            <a:lstStyle/>
            <a:p>
              <a:pPr defTabSz="685800"/>
              <a:endParaRPr sz="1350" kern="0">
                <a:solidFill>
                  <a:sysClr val="windowText" lastClr="000000"/>
                </a:solidFill>
              </a:endParaRPr>
            </a:p>
          </p:txBody>
        </p:sp>
        <p:pic>
          <p:nvPicPr>
            <p:cNvPr id="63" name="object 59">
              <a:extLst>
                <a:ext uri="{FF2B5EF4-FFF2-40B4-BE49-F238E27FC236}">
                  <a16:creationId xmlns:a16="http://schemas.microsoft.com/office/drawing/2014/main" id="{35597B69-572D-451A-9B09-06EDFB13646C}"/>
                </a:ext>
              </a:extLst>
            </p:cNvPr>
            <p:cNvPicPr/>
            <p:nvPr/>
          </p:nvPicPr>
          <p:blipFill>
            <a:blip r:embed="rId15" cstate="print"/>
            <a:stretch>
              <a:fillRect/>
            </a:stretch>
          </p:blipFill>
          <p:spPr>
            <a:xfrm>
              <a:off x="7625953" y="3012251"/>
              <a:ext cx="133454" cy="133454"/>
            </a:xfrm>
            <a:prstGeom prst="rect">
              <a:avLst/>
            </a:prstGeom>
          </p:spPr>
        </p:pic>
      </p:grpSp>
      <p:sp>
        <p:nvSpPr>
          <p:cNvPr id="64" name="object 60">
            <a:extLst>
              <a:ext uri="{FF2B5EF4-FFF2-40B4-BE49-F238E27FC236}">
                <a16:creationId xmlns:a16="http://schemas.microsoft.com/office/drawing/2014/main" id="{C6B3307C-8684-42D3-9FB3-8DD54565B9B0}"/>
              </a:ext>
            </a:extLst>
          </p:cNvPr>
          <p:cNvSpPr txBox="1"/>
          <p:nvPr/>
        </p:nvSpPr>
        <p:spPr>
          <a:xfrm>
            <a:off x="5626494" y="1434640"/>
            <a:ext cx="2764631" cy="895566"/>
          </a:xfrm>
          <a:prstGeom prst="rect">
            <a:avLst/>
          </a:prstGeom>
        </p:spPr>
        <p:txBody>
          <a:bodyPr vert="horz" wrap="square" lIns="0" tIns="9525" rIns="0" bIns="0" rtlCol="0">
            <a:spAutoFit/>
          </a:bodyPr>
          <a:lstStyle/>
          <a:p>
            <a:pPr marL="152400" defTabSz="685800">
              <a:spcBef>
                <a:spcPts val="75"/>
              </a:spcBef>
            </a:pPr>
            <a:r>
              <a:rPr sz="1050" b="1" kern="0" spc="-8" dirty="0">
                <a:solidFill>
                  <a:srgbClr val="1F2937"/>
                </a:solidFill>
                <a:latin typeface="微软雅黑"/>
                <a:cs typeface="微软雅黑"/>
              </a:rPr>
              <a:t>登录状态反馈</a:t>
            </a:r>
            <a:endParaRPr sz="1125" kern="0">
              <a:solidFill>
                <a:sysClr val="windowText" lastClr="000000"/>
              </a:solidFill>
              <a:latin typeface="微软雅黑"/>
              <a:cs typeface="微软雅黑"/>
            </a:endParaRPr>
          </a:p>
          <a:p>
            <a:pPr marL="9525" marR="3810" defTabSz="685800">
              <a:lnSpc>
                <a:spcPct val="135500"/>
              </a:lnSpc>
              <a:spcBef>
                <a:spcPts val="574"/>
              </a:spcBef>
            </a:pPr>
            <a:r>
              <a:rPr sz="825" kern="0" spc="-4" dirty="0">
                <a:solidFill>
                  <a:srgbClr val="4A5462"/>
                </a:solidFill>
                <a:latin typeface="微软雅黑"/>
                <a:cs typeface="微软雅黑"/>
              </a:rPr>
              <a:t>当用户处于未登录状态时，系统通过模态弹窗明确提示</a:t>
            </a:r>
            <a:r>
              <a:rPr sz="825" kern="0" spc="-38" dirty="0">
                <a:solidFill>
                  <a:srgbClr val="4A5462"/>
                </a:solidFill>
                <a:latin typeface="微软雅黑"/>
                <a:cs typeface="微软雅黑"/>
              </a:rPr>
              <a:t> </a:t>
            </a:r>
            <a:r>
              <a:rPr sz="825" kern="0" spc="-4" dirty="0">
                <a:solidFill>
                  <a:srgbClr val="4A5462"/>
                </a:solidFill>
                <a:latin typeface="微软雅黑"/>
                <a:cs typeface="微软雅黑"/>
              </a:rPr>
              <a:t>“请重新登录”，并提供“取消/确定”选项。</a:t>
            </a:r>
            <a:endParaRPr sz="900" kern="0">
              <a:solidFill>
                <a:sysClr val="windowText" lastClr="000000"/>
              </a:solidFill>
              <a:latin typeface="微软雅黑"/>
              <a:cs typeface="微软雅黑"/>
            </a:endParaRPr>
          </a:p>
          <a:p>
            <a:pPr marL="252413" defTabSz="685800">
              <a:spcBef>
                <a:spcPts val="1455"/>
              </a:spcBef>
            </a:pPr>
            <a:r>
              <a:rPr sz="713" b="1" kern="0" spc="-4" dirty="0">
                <a:solidFill>
                  <a:srgbClr val="2562EB"/>
                </a:solidFill>
                <a:latin typeface="微软雅黑"/>
                <a:cs typeface="微软雅黑"/>
              </a:rPr>
              <a:t>设计要点：明确告知当前状态与后续操作</a:t>
            </a:r>
            <a:endParaRPr sz="788" kern="0">
              <a:solidFill>
                <a:sysClr val="windowText" lastClr="000000"/>
              </a:solidFill>
              <a:latin typeface="微软雅黑"/>
              <a:cs typeface="微软雅黑"/>
            </a:endParaRPr>
          </a:p>
        </p:txBody>
      </p:sp>
      <p:pic>
        <p:nvPicPr>
          <p:cNvPr id="65" name="object 61">
            <a:extLst>
              <a:ext uri="{FF2B5EF4-FFF2-40B4-BE49-F238E27FC236}">
                <a16:creationId xmlns:a16="http://schemas.microsoft.com/office/drawing/2014/main" id="{350829A6-417D-4796-A650-ADA521A9F635}"/>
              </a:ext>
            </a:extLst>
          </p:cNvPr>
          <p:cNvPicPr/>
          <p:nvPr/>
        </p:nvPicPr>
        <p:blipFill>
          <a:blip r:embed="rId16" cstate="print"/>
          <a:stretch>
            <a:fillRect/>
          </a:stretch>
        </p:blipFill>
        <p:spPr>
          <a:xfrm>
            <a:off x="8057297" y="1294029"/>
            <a:ext cx="343168" cy="343168"/>
          </a:xfrm>
          <a:prstGeom prst="rect">
            <a:avLst/>
          </a:prstGeom>
        </p:spPr>
      </p:pic>
      <p:grpSp>
        <p:nvGrpSpPr>
          <p:cNvPr id="66" name="object 62">
            <a:extLst>
              <a:ext uri="{FF2B5EF4-FFF2-40B4-BE49-F238E27FC236}">
                <a16:creationId xmlns:a16="http://schemas.microsoft.com/office/drawing/2014/main" id="{BCA3D630-3206-480B-AC55-07B616BEB3E1}"/>
              </a:ext>
            </a:extLst>
          </p:cNvPr>
          <p:cNvGrpSpPr/>
          <p:nvPr/>
        </p:nvGrpSpPr>
        <p:grpSpPr>
          <a:xfrm>
            <a:off x="4024838" y="2930990"/>
            <a:ext cx="4554855" cy="1644968"/>
            <a:chOff x="5366450" y="3907987"/>
            <a:chExt cx="6073140" cy="2193290"/>
          </a:xfrm>
        </p:grpSpPr>
        <p:sp>
          <p:nvSpPr>
            <p:cNvPr id="67" name="object 63">
              <a:extLst>
                <a:ext uri="{FF2B5EF4-FFF2-40B4-BE49-F238E27FC236}">
                  <a16:creationId xmlns:a16="http://schemas.microsoft.com/office/drawing/2014/main" id="{C47FB449-2151-4078-BFB2-5673D1A436AA}"/>
                </a:ext>
              </a:extLst>
            </p:cNvPr>
            <p:cNvSpPr/>
            <p:nvPr/>
          </p:nvSpPr>
          <p:spPr>
            <a:xfrm>
              <a:off x="5371530" y="3913067"/>
              <a:ext cx="6062980" cy="2183130"/>
            </a:xfrm>
            <a:custGeom>
              <a:avLst/>
              <a:gdLst/>
              <a:ahLst/>
              <a:cxnLst/>
              <a:rect l="l" t="t" r="r" b="b"/>
              <a:pathLst>
                <a:path w="6062980" h="2183129">
                  <a:moveTo>
                    <a:pt x="5914880" y="2182929"/>
                  </a:moveTo>
                  <a:lnTo>
                    <a:pt x="147752" y="2182929"/>
                  </a:lnTo>
                  <a:lnTo>
                    <a:pt x="140494" y="2182751"/>
                  </a:lnTo>
                  <a:lnTo>
                    <a:pt x="97984" y="2174295"/>
                  </a:lnTo>
                  <a:lnTo>
                    <a:pt x="59728" y="2153847"/>
                  </a:lnTo>
                  <a:lnTo>
                    <a:pt x="29081" y="2123199"/>
                  </a:lnTo>
                  <a:lnTo>
                    <a:pt x="8633" y="2084944"/>
                  </a:lnTo>
                  <a:lnTo>
                    <a:pt x="177" y="2042434"/>
                  </a:lnTo>
                  <a:lnTo>
                    <a:pt x="0" y="2035176"/>
                  </a:lnTo>
                  <a:lnTo>
                    <a:pt x="0" y="147752"/>
                  </a:lnTo>
                  <a:lnTo>
                    <a:pt x="6360" y="104861"/>
                  </a:lnTo>
                  <a:lnTo>
                    <a:pt x="24900" y="65665"/>
                  </a:lnTo>
                  <a:lnTo>
                    <a:pt x="54018" y="33537"/>
                  </a:lnTo>
                  <a:lnTo>
                    <a:pt x="91210" y="11247"/>
                  </a:lnTo>
                  <a:lnTo>
                    <a:pt x="133270" y="709"/>
                  </a:lnTo>
                  <a:lnTo>
                    <a:pt x="147752" y="0"/>
                  </a:lnTo>
                  <a:lnTo>
                    <a:pt x="5914880" y="0"/>
                  </a:lnTo>
                  <a:lnTo>
                    <a:pt x="5957770" y="6360"/>
                  </a:lnTo>
                  <a:lnTo>
                    <a:pt x="5996966" y="24900"/>
                  </a:lnTo>
                  <a:lnTo>
                    <a:pt x="6029095" y="54018"/>
                  </a:lnTo>
                  <a:lnTo>
                    <a:pt x="6051385" y="91210"/>
                  </a:lnTo>
                  <a:lnTo>
                    <a:pt x="6061922" y="133270"/>
                  </a:lnTo>
                  <a:lnTo>
                    <a:pt x="6062633" y="147752"/>
                  </a:lnTo>
                  <a:lnTo>
                    <a:pt x="6062633" y="2035176"/>
                  </a:lnTo>
                  <a:lnTo>
                    <a:pt x="6056271" y="2078067"/>
                  </a:lnTo>
                  <a:lnTo>
                    <a:pt x="6037731" y="2117263"/>
                  </a:lnTo>
                  <a:lnTo>
                    <a:pt x="6008614" y="2149392"/>
                  </a:lnTo>
                  <a:lnTo>
                    <a:pt x="5971422" y="2171681"/>
                  </a:lnTo>
                  <a:lnTo>
                    <a:pt x="5929362" y="2182219"/>
                  </a:lnTo>
                  <a:lnTo>
                    <a:pt x="5914880" y="2182929"/>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68" name="object 64">
              <a:extLst>
                <a:ext uri="{FF2B5EF4-FFF2-40B4-BE49-F238E27FC236}">
                  <a16:creationId xmlns:a16="http://schemas.microsoft.com/office/drawing/2014/main" id="{D37672AA-5FE2-46A1-8E8E-E2FDB29F0F82}"/>
                </a:ext>
              </a:extLst>
            </p:cNvPr>
            <p:cNvSpPr/>
            <p:nvPr/>
          </p:nvSpPr>
          <p:spPr>
            <a:xfrm>
              <a:off x="5371530" y="3913067"/>
              <a:ext cx="6062980" cy="2183130"/>
            </a:xfrm>
            <a:custGeom>
              <a:avLst/>
              <a:gdLst/>
              <a:ahLst/>
              <a:cxnLst/>
              <a:rect l="l" t="t" r="r" b="b"/>
              <a:pathLst>
                <a:path w="6062980" h="2183129">
                  <a:moveTo>
                    <a:pt x="0" y="2035176"/>
                  </a:moveTo>
                  <a:lnTo>
                    <a:pt x="0" y="147752"/>
                  </a:lnTo>
                  <a:lnTo>
                    <a:pt x="177" y="140494"/>
                  </a:lnTo>
                  <a:lnTo>
                    <a:pt x="8633" y="97984"/>
                  </a:lnTo>
                  <a:lnTo>
                    <a:pt x="29081" y="59728"/>
                  </a:lnTo>
                  <a:lnTo>
                    <a:pt x="59728" y="29081"/>
                  </a:lnTo>
                  <a:lnTo>
                    <a:pt x="97984" y="8633"/>
                  </a:lnTo>
                  <a:lnTo>
                    <a:pt x="140494" y="177"/>
                  </a:lnTo>
                  <a:lnTo>
                    <a:pt x="147752" y="0"/>
                  </a:lnTo>
                  <a:lnTo>
                    <a:pt x="5914880" y="0"/>
                  </a:lnTo>
                  <a:lnTo>
                    <a:pt x="5957770" y="6360"/>
                  </a:lnTo>
                  <a:lnTo>
                    <a:pt x="5996966" y="24900"/>
                  </a:lnTo>
                  <a:lnTo>
                    <a:pt x="6029095" y="54018"/>
                  </a:lnTo>
                  <a:lnTo>
                    <a:pt x="6051385" y="91210"/>
                  </a:lnTo>
                  <a:lnTo>
                    <a:pt x="6061922" y="133270"/>
                  </a:lnTo>
                  <a:lnTo>
                    <a:pt x="6062633" y="147752"/>
                  </a:lnTo>
                  <a:lnTo>
                    <a:pt x="6062633" y="2035176"/>
                  </a:lnTo>
                  <a:lnTo>
                    <a:pt x="6056271" y="2078067"/>
                  </a:lnTo>
                  <a:lnTo>
                    <a:pt x="6037731" y="2117263"/>
                  </a:lnTo>
                  <a:lnTo>
                    <a:pt x="6008614" y="2149392"/>
                  </a:lnTo>
                  <a:lnTo>
                    <a:pt x="5971422" y="2171681"/>
                  </a:lnTo>
                  <a:lnTo>
                    <a:pt x="5929362" y="2182219"/>
                  </a:lnTo>
                  <a:lnTo>
                    <a:pt x="5914880" y="2182929"/>
                  </a:lnTo>
                  <a:lnTo>
                    <a:pt x="147752" y="2182929"/>
                  </a:lnTo>
                  <a:lnTo>
                    <a:pt x="104861" y="2176568"/>
                  </a:lnTo>
                  <a:lnTo>
                    <a:pt x="65665" y="2158028"/>
                  </a:lnTo>
                  <a:lnTo>
                    <a:pt x="33537" y="2128910"/>
                  </a:lnTo>
                  <a:lnTo>
                    <a:pt x="11247" y="2091718"/>
                  </a:lnTo>
                  <a:lnTo>
                    <a:pt x="709" y="2049658"/>
                  </a:lnTo>
                  <a:lnTo>
                    <a:pt x="0" y="2035176"/>
                  </a:lnTo>
                  <a:close/>
                </a:path>
              </a:pathLst>
            </a:custGeom>
            <a:ln w="9532">
              <a:solidFill>
                <a:srgbClr val="F2F4F5"/>
              </a:solidFill>
            </a:ln>
          </p:spPr>
          <p:txBody>
            <a:bodyPr wrap="square" lIns="0" tIns="0" rIns="0" bIns="0" rtlCol="0"/>
            <a:lstStyle/>
            <a:p>
              <a:pPr defTabSz="685800"/>
              <a:endParaRPr sz="1350" kern="0">
                <a:solidFill>
                  <a:sysClr val="windowText" lastClr="000000"/>
                </a:solidFill>
              </a:endParaRPr>
            </a:p>
          </p:txBody>
        </p:sp>
        <p:sp>
          <p:nvSpPr>
            <p:cNvPr id="69" name="object 65">
              <a:extLst>
                <a:ext uri="{FF2B5EF4-FFF2-40B4-BE49-F238E27FC236}">
                  <a16:creationId xmlns:a16="http://schemas.microsoft.com/office/drawing/2014/main" id="{3DC0785F-7BEE-48F6-A9CC-FA469B24F0A7}"/>
                </a:ext>
              </a:extLst>
            </p:cNvPr>
            <p:cNvSpPr/>
            <p:nvPr/>
          </p:nvSpPr>
          <p:spPr>
            <a:xfrm>
              <a:off x="5376296" y="3917833"/>
              <a:ext cx="1906905" cy="2173605"/>
            </a:xfrm>
            <a:custGeom>
              <a:avLst/>
              <a:gdLst/>
              <a:ahLst/>
              <a:cxnLst/>
              <a:rect l="l" t="t" r="r" b="b"/>
              <a:pathLst>
                <a:path w="1906904" h="2173604">
                  <a:moveTo>
                    <a:pt x="1906488" y="2173396"/>
                  </a:moveTo>
                  <a:lnTo>
                    <a:pt x="142986" y="2173396"/>
                  </a:lnTo>
                  <a:lnTo>
                    <a:pt x="128900" y="2172716"/>
                  </a:lnTo>
                  <a:lnTo>
                    <a:pt x="88269" y="2162512"/>
                  </a:lnTo>
                  <a:lnTo>
                    <a:pt x="52321" y="2140996"/>
                  </a:lnTo>
                  <a:lnTo>
                    <a:pt x="24074" y="2109863"/>
                  </a:lnTo>
                  <a:lnTo>
                    <a:pt x="6121" y="2071854"/>
                  </a:lnTo>
                  <a:lnTo>
                    <a:pt x="0" y="2030410"/>
                  </a:lnTo>
                  <a:lnTo>
                    <a:pt x="0" y="142986"/>
                  </a:lnTo>
                  <a:lnTo>
                    <a:pt x="6121" y="101541"/>
                  </a:lnTo>
                  <a:lnTo>
                    <a:pt x="24074" y="63532"/>
                  </a:lnTo>
                  <a:lnTo>
                    <a:pt x="52320" y="32400"/>
                  </a:lnTo>
                  <a:lnTo>
                    <a:pt x="88267" y="10883"/>
                  </a:lnTo>
                  <a:lnTo>
                    <a:pt x="128900" y="680"/>
                  </a:lnTo>
                  <a:lnTo>
                    <a:pt x="142986" y="0"/>
                  </a:lnTo>
                  <a:lnTo>
                    <a:pt x="1906488" y="0"/>
                  </a:lnTo>
                  <a:lnTo>
                    <a:pt x="1906488" y="2173396"/>
                  </a:lnTo>
                  <a:close/>
                </a:path>
              </a:pathLst>
            </a:custGeom>
            <a:solidFill>
              <a:srgbClr val="111726"/>
            </a:solidFill>
          </p:spPr>
          <p:txBody>
            <a:bodyPr wrap="square" lIns="0" tIns="0" rIns="0" bIns="0" rtlCol="0"/>
            <a:lstStyle/>
            <a:p>
              <a:pPr defTabSz="685800"/>
              <a:endParaRPr sz="1350" kern="0">
                <a:solidFill>
                  <a:sysClr val="windowText" lastClr="000000"/>
                </a:solidFill>
              </a:endParaRPr>
            </a:p>
          </p:txBody>
        </p:sp>
        <p:pic>
          <p:nvPicPr>
            <p:cNvPr id="70" name="object 66">
              <a:extLst>
                <a:ext uri="{FF2B5EF4-FFF2-40B4-BE49-F238E27FC236}">
                  <a16:creationId xmlns:a16="http://schemas.microsoft.com/office/drawing/2014/main" id="{F832E777-5EE1-48C9-A3A7-75448C6366D2}"/>
                </a:ext>
              </a:extLst>
            </p:cNvPr>
            <p:cNvPicPr/>
            <p:nvPr/>
          </p:nvPicPr>
          <p:blipFill>
            <a:blip r:embed="rId17" cstate="print"/>
            <a:stretch>
              <a:fillRect/>
            </a:stretch>
          </p:blipFill>
          <p:spPr>
            <a:xfrm>
              <a:off x="5452556" y="4651831"/>
              <a:ext cx="1753969" cy="705400"/>
            </a:xfrm>
            <a:prstGeom prst="rect">
              <a:avLst/>
            </a:prstGeom>
          </p:spPr>
        </p:pic>
        <p:pic>
          <p:nvPicPr>
            <p:cNvPr id="71" name="object 67">
              <a:extLst>
                <a:ext uri="{FF2B5EF4-FFF2-40B4-BE49-F238E27FC236}">
                  <a16:creationId xmlns:a16="http://schemas.microsoft.com/office/drawing/2014/main" id="{50934A3D-9E93-458C-ACF4-FFF9D187482F}"/>
                </a:ext>
              </a:extLst>
            </p:cNvPr>
            <p:cNvPicPr/>
            <p:nvPr/>
          </p:nvPicPr>
          <p:blipFill>
            <a:blip r:embed="rId18" cstate="print"/>
            <a:stretch>
              <a:fillRect/>
            </a:stretch>
          </p:blipFill>
          <p:spPr>
            <a:xfrm>
              <a:off x="5490686" y="5748062"/>
              <a:ext cx="1048568" cy="228778"/>
            </a:xfrm>
            <a:prstGeom prst="rect">
              <a:avLst/>
            </a:prstGeom>
          </p:spPr>
        </p:pic>
        <p:sp>
          <p:nvSpPr>
            <p:cNvPr id="72" name="object 68">
              <a:extLst>
                <a:ext uri="{FF2B5EF4-FFF2-40B4-BE49-F238E27FC236}">
                  <a16:creationId xmlns:a16="http://schemas.microsoft.com/office/drawing/2014/main" id="{2B9A32E4-1828-44AB-8DC7-78B074ADA690}"/>
                </a:ext>
              </a:extLst>
            </p:cNvPr>
            <p:cNvSpPr/>
            <p:nvPr/>
          </p:nvSpPr>
          <p:spPr>
            <a:xfrm>
              <a:off x="5490685" y="5748062"/>
              <a:ext cx="657860" cy="229235"/>
            </a:xfrm>
            <a:custGeom>
              <a:avLst/>
              <a:gdLst/>
              <a:ahLst/>
              <a:cxnLst/>
              <a:rect l="l" t="t" r="r" b="b"/>
              <a:pathLst>
                <a:path w="657860" h="229235">
                  <a:moveTo>
                    <a:pt x="624665" y="228778"/>
                  </a:moveTo>
                  <a:lnTo>
                    <a:pt x="33073" y="228778"/>
                  </a:lnTo>
                  <a:lnTo>
                    <a:pt x="28209" y="227811"/>
                  </a:lnTo>
                  <a:lnTo>
                    <a:pt x="967" y="200568"/>
                  </a:lnTo>
                  <a:lnTo>
                    <a:pt x="0" y="195705"/>
                  </a:lnTo>
                  <a:lnTo>
                    <a:pt x="0" y="190648"/>
                  </a:lnTo>
                  <a:lnTo>
                    <a:pt x="0" y="33073"/>
                  </a:lnTo>
                  <a:lnTo>
                    <a:pt x="28209" y="967"/>
                  </a:lnTo>
                  <a:lnTo>
                    <a:pt x="33073" y="0"/>
                  </a:lnTo>
                  <a:lnTo>
                    <a:pt x="624665" y="0"/>
                  </a:lnTo>
                  <a:lnTo>
                    <a:pt x="656770" y="28209"/>
                  </a:lnTo>
                  <a:lnTo>
                    <a:pt x="657738" y="33073"/>
                  </a:lnTo>
                  <a:lnTo>
                    <a:pt x="657738" y="195705"/>
                  </a:lnTo>
                  <a:lnTo>
                    <a:pt x="629528" y="227810"/>
                  </a:lnTo>
                  <a:lnTo>
                    <a:pt x="624665" y="228778"/>
                  </a:lnTo>
                  <a:close/>
                </a:path>
              </a:pathLst>
            </a:custGeom>
            <a:solidFill>
              <a:srgbClr val="EF4444"/>
            </a:solidFill>
          </p:spPr>
          <p:txBody>
            <a:bodyPr wrap="square" lIns="0" tIns="0" rIns="0" bIns="0" rtlCol="0"/>
            <a:lstStyle/>
            <a:p>
              <a:pPr defTabSz="685800"/>
              <a:endParaRPr sz="1350" kern="0">
                <a:solidFill>
                  <a:sysClr val="windowText" lastClr="000000"/>
                </a:solidFill>
              </a:endParaRPr>
            </a:p>
          </p:txBody>
        </p:sp>
        <p:pic>
          <p:nvPicPr>
            <p:cNvPr id="73" name="object 69">
              <a:extLst>
                <a:ext uri="{FF2B5EF4-FFF2-40B4-BE49-F238E27FC236}">
                  <a16:creationId xmlns:a16="http://schemas.microsoft.com/office/drawing/2014/main" id="{B50E9A96-D5EB-4EB9-891F-4D9631CE1C70}"/>
                </a:ext>
              </a:extLst>
            </p:cNvPr>
            <p:cNvPicPr/>
            <p:nvPr/>
          </p:nvPicPr>
          <p:blipFill>
            <a:blip r:embed="rId19" cstate="print"/>
            <a:stretch>
              <a:fillRect/>
            </a:stretch>
          </p:blipFill>
          <p:spPr>
            <a:xfrm>
              <a:off x="7511563" y="4356326"/>
              <a:ext cx="76259" cy="228778"/>
            </a:xfrm>
            <a:prstGeom prst="rect">
              <a:avLst/>
            </a:prstGeom>
          </p:spPr>
        </p:pic>
        <p:sp>
          <p:nvSpPr>
            <p:cNvPr id="74" name="object 70">
              <a:extLst>
                <a:ext uri="{FF2B5EF4-FFF2-40B4-BE49-F238E27FC236}">
                  <a16:creationId xmlns:a16="http://schemas.microsoft.com/office/drawing/2014/main" id="{80441ACC-2F11-409D-A6DC-FBAEE190DFBE}"/>
                </a:ext>
              </a:extLst>
            </p:cNvPr>
            <p:cNvSpPr/>
            <p:nvPr/>
          </p:nvSpPr>
          <p:spPr>
            <a:xfrm>
              <a:off x="7511563" y="5328635"/>
              <a:ext cx="2306955" cy="343535"/>
            </a:xfrm>
            <a:custGeom>
              <a:avLst/>
              <a:gdLst/>
              <a:ahLst/>
              <a:cxnLst/>
              <a:rect l="l" t="t" r="r" b="b"/>
              <a:pathLst>
                <a:path w="2306954" h="343535">
                  <a:moveTo>
                    <a:pt x="2235598" y="343167"/>
                  </a:moveTo>
                  <a:lnTo>
                    <a:pt x="71252" y="343167"/>
                  </a:lnTo>
                  <a:lnTo>
                    <a:pt x="66292" y="342679"/>
                  </a:lnTo>
                  <a:lnTo>
                    <a:pt x="29728" y="327533"/>
                  </a:lnTo>
                  <a:lnTo>
                    <a:pt x="3888" y="291465"/>
                  </a:lnTo>
                  <a:lnTo>
                    <a:pt x="0" y="271915"/>
                  </a:lnTo>
                  <a:lnTo>
                    <a:pt x="0" y="266908"/>
                  </a:lnTo>
                  <a:lnTo>
                    <a:pt x="0" y="71252"/>
                  </a:lnTo>
                  <a:lnTo>
                    <a:pt x="15633" y="29728"/>
                  </a:lnTo>
                  <a:lnTo>
                    <a:pt x="51702" y="3888"/>
                  </a:lnTo>
                  <a:lnTo>
                    <a:pt x="71252" y="0"/>
                  </a:lnTo>
                  <a:lnTo>
                    <a:pt x="2235598" y="0"/>
                  </a:lnTo>
                  <a:lnTo>
                    <a:pt x="2277122" y="15633"/>
                  </a:lnTo>
                  <a:lnTo>
                    <a:pt x="2302961" y="51702"/>
                  </a:lnTo>
                  <a:lnTo>
                    <a:pt x="2306850" y="71252"/>
                  </a:lnTo>
                  <a:lnTo>
                    <a:pt x="2306850" y="271915"/>
                  </a:lnTo>
                  <a:lnTo>
                    <a:pt x="2291216" y="313439"/>
                  </a:lnTo>
                  <a:lnTo>
                    <a:pt x="2255148" y="339278"/>
                  </a:lnTo>
                  <a:lnTo>
                    <a:pt x="2240557" y="342679"/>
                  </a:lnTo>
                  <a:lnTo>
                    <a:pt x="2235598" y="343167"/>
                  </a:lnTo>
                  <a:close/>
                </a:path>
              </a:pathLst>
            </a:custGeom>
            <a:solidFill>
              <a:srgbClr val="FEF1F1"/>
            </a:solidFill>
          </p:spPr>
          <p:txBody>
            <a:bodyPr wrap="square" lIns="0" tIns="0" rIns="0" bIns="0" rtlCol="0"/>
            <a:lstStyle/>
            <a:p>
              <a:pPr defTabSz="685800"/>
              <a:endParaRPr sz="1350" kern="0">
                <a:solidFill>
                  <a:sysClr val="windowText" lastClr="000000"/>
                </a:solidFill>
              </a:endParaRPr>
            </a:p>
          </p:txBody>
        </p:sp>
        <p:pic>
          <p:nvPicPr>
            <p:cNvPr id="75" name="object 71">
              <a:extLst>
                <a:ext uri="{FF2B5EF4-FFF2-40B4-BE49-F238E27FC236}">
                  <a16:creationId xmlns:a16="http://schemas.microsoft.com/office/drawing/2014/main" id="{24F0F3D3-5941-4D06-AA29-6F6F4085181A}"/>
                </a:ext>
              </a:extLst>
            </p:cNvPr>
            <p:cNvPicPr/>
            <p:nvPr/>
          </p:nvPicPr>
          <p:blipFill>
            <a:blip r:embed="rId20" cstate="print"/>
            <a:stretch>
              <a:fillRect/>
            </a:stretch>
          </p:blipFill>
          <p:spPr>
            <a:xfrm>
              <a:off x="7625953" y="5433491"/>
              <a:ext cx="133454" cy="133454"/>
            </a:xfrm>
            <a:prstGeom prst="rect">
              <a:avLst/>
            </a:prstGeom>
          </p:spPr>
        </p:pic>
      </p:grpSp>
      <p:sp>
        <p:nvSpPr>
          <p:cNvPr id="76" name="object 72">
            <a:extLst>
              <a:ext uri="{FF2B5EF4-FFF2-40B4-BE49-F238E27FC236}">
                <a16:creationId xmlns:a16="http://schemas.microsoft.com/office/drawing/2014/main" id="{208C240D-7562-4D73-8115-17FD0467A20E}"/>
              </a:ext>
            </a:extLst>
          </p:cNvPr>
          <p:cNvSpPr txBox="1"/>
          <p:nvPr/>
        </p:nvSpPr>
        <p:spPr>
          <a:xfrm>
            <a:off x="5626494" y="3250570"/>
            <a:ext cx="2764631" cy="895566"/>
          </a:xfrm>
          <a:prstGeom prst="rect">
            <a:avLst/>
          </a:prstGeom>
        </p:spPr>
        <p:txBody>
          <a:bodyPr vert="horz" wrap="square" lIns="0" tIns="9525" rIns="0" bIns="0" rtlCol="0">
            <a:spAutoFit/>
          </a:bodyPr>
          <a:lstStyle/>
          <a:p>
            <a:pPr marL="152400" defTabSz="685800">
              <a:spcBef>
                <a:spcPts val="75"/>
              </a:spcBef>
            </a:pPr>
            <a:r>
              <a:rPr sz="1050" b="1" kern="0" spc="-8" dirty="0">
                <a:solidFill>
                  <a:srgbClr val="1F2937"/>
                </a:solidFill>
                <a:latin typeface="微软雅黑"/>
                <a:cs typeface="微软雅黑"/>
              </a:rPr>
              <a:t>关键操作二次确认</a:t>
            </a:r>
            <a:endParaRPr sz="1125" kern="0">
              <a:solidFill>
                <a:sysClr val="windowText" lastClr="000000"/>
              </a:solidFill>
              <a:latin typeface="微软雅黑"/>
              <a:cs typeface="微软雅黑"/>
            </a:endParaRPr>
          </a:p>
          <a:p>
            <a:pPr marL="9525" marR="3810" defTabSz="685800">
              <a:lnSpc>
                <a:spcPct val="135500"/>
              </a:lnSpc>
              <a:spcBef>
                <a:spcPts val="574"/>
              </a:spcBef>
            </a:pPr>
            <a:r>
              <a:rPr sz="825" kern="0" spc="-4" dirty="0">
                <a:solidFill>
                  <a:srgbClr val="4A5462"/>
                </a:solidFill>
                <a:latin typeface="微软雅黑"/>
                <a:cs typeface="微软雅黑"/>
              </a:rPr>
              <a:t>针对“删除”等不可逆操作，系统弹出黑色警示框，强调“无法找回”的风险，需用户二次点击确认。</a:t>
            </a:r>
            <a:endParaRPr sz="900" kern="0">
              <a:solidFill>
                <a:sysClr val="windowText" lastClr="000000"/>
              </a:solidFill>
              <a:latin typeface="微软雅黑"/>
              <a:cs typeface="微软雅黑"/>
            </a:endParaRPr>
          </a:p>
          <a:p>
            <a:pPr marL="252413" defTabSz="685800">
              <a:spcBef>
                <a:spcPts val="1455"/>
              </a:spcBef>
            </a:pPr>
            <a:r>
              <a:rPr sz="713" b="1" kern="0" spc="-4" dirty="0">
                <a:solidFill>
                  <a:srgbClr val="DB2525"/>
                </a:solidFill>
                <a:latin typeface="微软雅黑"/>
                <a:cs typeface="微软雅黑"/>
              </a:rPr>
              <a:t>设计要点：风险预警与操作拦截</a:t>
            </a:r>
            <a:endParaRPr sz="788" kern="0">
              <a:solidFill>
                <a:sysClr val="windowText" lastClr="000000"/>
              </a:solidFill>
              <a:latin typeface="微软雅黑"/>
              <a:cs typeface="微软雅黑"/>
            </a:endParaRPr>
          </a:p>
        </p:txBody>
      </p:sp>
      <p:pic>
        <p:nvPicPr>
          <p:cNvPr id="77" name="object 73">
            <a:extLst>
              <a:ext uri="{FF2B5EF4-FFF2-40B4-BE49-F238E27FC236}">
                <a16:creationId xmlns:a16="http://schemas.microsoft.com/office/drawing/2014/main" id="{51AA6EA8-FC9A-4751-BA48-71975B512352}"/>
              </a:ext>
            </a:extLst>
          </p:cNvPr>
          <p:cNvPicPr/>
          <p:nvPr/>
        </p:nvPicPr>
        <p:blipFill>
          <a:blip r:embed="rId21" cstate="print"/>
          <a:stretch>
            <a:fillRect/>
          </a:stretch>
        </p:blipFill>
        <p:spPr>
          <a:xfrm>
            <a:off x="8057297" y="3109959"/>
            <a:ext cx="343168" cy="343168"/>
          </a:xfrm>
          <a:prstGeom prst="rect">
            <a:avLst/>
          </a:prstGeom>
        </p:spPr>
      </p:pic>
    </p:spTree>
    <p:extLst>
      <p:ext uri="{BB962C8B-B14F-4D97-AF65-F5344CB8AC3E}">
        <p14:creationId xmlns:p14="http://schemas.microsoft.com/office/powerpoint/2010/main" val="386868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交互设计主要方法</a:t>
            </a:r>
          </a:p>
        </p:txBody>
      </p:sp>
      <p:sp>
        <p:nvSpPr>
          <p:cNvPr id="4" name="object 3">
            <a:extLst>
              <a:ext uri="{FF2B5EF4-FFF2-40B4-BE49-F238E27FC236}">
                <a16:creationId xmlns:a16="http://schemas.microsoft.com/office/drawing/2014/main" id="{27723E96-7E2A-4B84-80D5-EB75FCAFCD0E}"/>
              </a:ext>
            </a:extLst>
          </p:cNvPr>
          <p:cNvSpPr/>
          <p:nvPr/>
        </p:nvSpPr>
        <p:spPr>
          <a:xfrm>
            <a:off x="0" y="3569736"/>
            <a:ext cx="1373029" cy="1368742"/>
          </a:xfrm>
          <a:custGeom>
            <a:avLst/>
            <a:gdLst/>
            <a:ahLst/>
            <a:cxnLst/>
            <a:rect l="l" t="t" r="r" b="b"/>
            <a:pathLst>
              <a:path w="1830705" h="1824990">
                <a:moveTo>
                  <a:pt x="0" y="0"/>
                </a:moveTo>
                <a:lnTo>
                  <a:pt x="1830228" y="0"/>
                </a:lnTo>
                <a:lnTo>
                  <a:pt x="1830228" y="1824721"/>
                </a:lnTo>
                <a:lnTo>
                  <a:pt x="0" y="1824721"/>
                </a:lnTo>
                <a:lnTo>
                  <a:pt x="0" y="0"/>
                </a:lnTo>
                <a:close/>
              </a:path>
            </a:pathLst>
          </a:custGeom>
          <a:solidFill>
            <a:srgbClr val="F2E7FF">
              <a:alpha val="19999"/>
            </a:srgbClr>
          </a:solidFill>
        </p:spPr>
        <p:txBody>
          <a:bodyPr wrap="square" lIns="0" tIns="0" rIns="0" bIns="0" rtlCol="0"/>
          <a:lstStyle/>
          <a:p>
            <a:pPr defTabSz="685800"/>
            <a:endParaRPr sz="1350" kern="0">
              <a:solidFill>
                <a:sysClr val="windowText" lastClr="000000"/>
              </a:solidFill>
            </a:endParaRPr>
          </a:p>
        </p:txBody>
      </p:sp>
      <p:grpSp>
        <p:nvGrpSpPr>
          <p:cNvPr id="5" name="object 6">
            <a:extLst>
              <a:ext uri="{FF2B5EF4-FFF2-40B4-BE49-F238E27FC236}">
                <a16:creationId xmlns:a16="http://schemas.microsoft.com/office/drawing/2014/main" id="{5F511E1A-F8F0-4471-AB9F-338A7DEEEE82}"/>
              </a:ext>
            </a:extLst>
          </p:cNvPr>
          <p:cNvGrpSpPr/>
          <p:nvPr/>
        </p:nvGrpSpPr>
        <p:grpSpPr>
          <a:xfrm>
            <a:off x="571947" y="938782"/>
            <a:ext cx="3889534" cy="1744504"/>
            <a:chOff x="762595" y="1525190"/>
            <a:chExt cx="5186045" cy="2326005"/>
          </a:xfrm>
        </p:grpSpPr>
        <p:sp>
          <p:nvSpPr>
            <p:cNvPr id="6" name="object 7">
              <a:extLst>
                <a:ext uri="{FF2B5EF4-FFF2-40B4-BE49-F238E27FC236}">
                  <a16:creationId xmlns:a16="http://schemas.microsoft.com/office/drawing/2014/main" id="{6C11C90D-667C-4E6A-BC8A-FCA8B2A9C144}"/>
                </a:ext>
              </a:extLst>
            </p:cNvPr>
            <p:cNvSpPr/>
            <p:nvPr/>
          </p:nvSpPr>
          <p:spPr>
            <a:xfrm>
              <a:off x="800725" y="1525190"/>
              <a:ext cx="5147945" cy="2326005"/>
            </a:xfrm>
            <a:custGeom>
              <a:avLst/>
              <a:gdLst/>
              <a:ahLst/>
              <a:cxnLst/>
              <a:rect l="l" t="t" r="r" b="b"/>
              <a:pathLst>
                <a:path w="5147945" h="2326004">
                  <a:moveTo>
                    <a:pt x="4994999" y="2325915"/>
                  </a:moveTo>
                  <a:lnTo>
                    <a:pt x="106878" y="2325915"/>
                  </a:lnTo>
                  <a:lnTo>
                    <a:pt x="63675" y="2310473"/>
                  </a:lnTo>
                  <a:lnTo>
                    <a:pt x="33503" y="2281243"/>
                  </a:lnTo>
                  <a:lnTo>
                    <a:pt x="13505" y="2245294"/>
                  </a:lnTo>
                  <a:lnTo>
                    <a:pt x="2197" y="2203151"/>
                  </a:lnTo>
                  <a:lnTo>
                    <a:pt x="0" y="2173396"/>
                  </a:lnTo>
                  <a:lnTo>
                    <a:pt x="0" y="152519"/>
                  </a:lnTo>
                  <a:lnTo>
                    <a:pt x="4924" y="108244"/>
                  </a:lnTo>
                  <a:lnTo>
                    <a:pt x="19278" y="67784"/>
                  </a:lnTo>
                  <a:lnTo>
                    <a:pt x="41820" y="34618"/>
                  </a:lnTo>
                  <a:lnTo>
                    <a:pt x="77553" y="7777"/>
                  </a:lnTo>
                  <a:lnTo>
                    <a:pt x="106878" y="0"/>
                  </a:lnTo>
                  <a:lnTo>
                    <a:pt x="4994999" y="0"/>
                  </a:lnTo>
                  <a:lnTo>
                    <a:pt x="5039273" y="6565"/>
                  </a:lnTo>
                  <a:lnTo>
                    <a:pt x="5079734" y="25704"/>
                  </a:lnTo>
                  <a:lnTo>
                    <a:pt x="5112898" y="55760"/>
                  </a:lnTo>
                  <a:lnTo>
                    <a:pt x="5135908" y="94152"/>
                  </a:lnTo>
                  <a:lnTo>
                    <a:pt x="5146785" y="137569"/>
                  </a:lnTo>
                  <a:lnTo>
                    <a:pt x="5147518" y="152519"/>
                  </a:lnTo>
                  <a:lnTo>
                    <a:pt x="5147518" y="2173396"/>
                  </a:lnTo>
                  <a:lnTo>
                    <a:pt x="5140952" y="2217670"/>
                  </a:lnTo>
                  <a:lnTo>
                    <a:pt x="5121814" y="2258131"/>
                  </a:lnTo>
                  <a:lnTo>
                    <a:pt x="5091757" y="2291296"/>
                  </a:lnTo>
                  <a:lnTo>
                    <a:pt x="5053365" y="2314305"/>
                  </a:lnTo>
                  <a:lnTo>
                    <a:pt x="5009949" y="2325183"/>
                  </a:lnTo>
                  <a:lnTo>
                    <a:pt x="4994999" y="2325915"/>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7" name="object 8">
              <a:extLst>
                <a:ext uri="{FF2B5EF4-FFF2-40B4-BE49-F238E27FC236}">
                  <a16:creationId xmlns:a16="http://schemas.microsoft.com/office/drawing/2014/main" id="{A464D783-A0DB-4F87-8B97-BD87B5E9D592}"/>
                </a:ext>
              </a:extLst>
            </p:cNvPr>
            <p:cNvSpPr/>
            <p:nvPr/>
          </p:nvSpPr>
          <p:spPr>
            <a:xfrm>
              <a:off x="762595" y="1525190"/>
              <a:ext cx="153035" cy="2326005"/>
            </a:xfrm>
            <a:custGeom>
              <a:avLst/>
              <a:gdLst/>
              <a:ahLst/>
              <a:cxnLst/>
              <a:rect l="l" t="t" r="r" b="b"/>
              <a:pathLst>
                <a:path w="153034" h="2326004">
                  <a:moveTo>
                    <a:pt x="152519" y="2325915"/>
                  </a:moveTo>
                  <a:lnTo>
                    <a:pt x="108311" y="2319384"/>
                  </a:lnTo>
                  <a:lnTo>
                    <a:pt x="67767" y="2300235"/>
                  </a:lnTo>
                  <a:lnTo>
                    <a:pt x="34560" y="2270106"/>
                  </a:lnTo>
                  <a:lnTo>
                    <a:pt x="11609" y="2231762"/>
                  </a:lnTo>
                  <a:lnTo>
                    <a:pt x="725" y="2188421"/>
                  </a:lnTo>
                  <a:lnTo>
                    <a:pt x="0" y="2173396"/>
                  </a:lnTo>
                  <a:lnTo>
                    <a:pt x="0" y="152519"/>
                  </a:lnTo>
                  <a:lnTo>
                    <a:pt x="6530" y="108311"/>
                  </a:lnTo>
                  <a:lnTo>
                    <a:pt x="25680" y="67768"/>
                  </a:lnTo>
                  <a:lnTo>
                    <a:pt x="55808" y="34560"/>
                  </a:lnTo>
                  <a:lnTo>
                    <a:pt x="94152" y="11609"/>
                  </a:lnTo>
                  <a:lnTo>
                    <a:pt x="137494" y="725"/>
                  </a:lnTo>
                  <a:lnTo>
                    <a:pt x="152519" y="0"/>
                  </a:lnTo>
                  <a:lnTo>
                    <a:pt x="145006" y="725"/>
                  </a:lnTo>
                  <a:lnTo>
                    <a:pt x="137638" y="2902"/>
                  </a:lnTo>
                  <a:lnTo>
                    <a:pt x="104163" y="34560"/>
                  </a:lnTo>
                  <a:lnTo>
                    <a:pt x="85274" y="80549"/>
                  </a:lnTo>
                  <a:lnTo>
                    <a:pt x="77710" y="122758"/>
                  </a:lnTo>
                  <a:lnTo>
                    <a:pt x="76259" y="152519"/>
                  </a:lnTo>
                  <a:lnTo>
                    <a:pt x="76259" y="2173396"/>
                  </a:lnTo>
                  <a:lnTo>
                    <a:pt x="79524" y="2217604"/>
                  </a:lnTo>
                  <a:lnTo>
                    <a:pt x="89099" y="2258147"/>
                  </a:lnTo>
                  <a:lnTo>
                    <a:pt x="110143" y="2300235"/>
                  </a:lnTo>
                  <a:lnTo>
                    <a:pt x="145006" y="2325190"/>
                  </a:lnTo>
                  <a:lnTo>
                    <a:pt x="152519" y="2325915"/>
                  </a:lnTo>
                  <a:close/>
                </a:path>
              </a:pathLst>
            </a:custGeom>
            <a:solidFill>
              <a:srgbClr val="3B81F5"/>
            </a:solidFill>
          </p:spPr>
          <p:txBody>
            <a:bodyPr wrap="square" lIns="0" tIns="0" rIns="0" bIns="0" rtlCol="0"/>
            <a:lstStyle/>
            <a:p>
              <a:pPr defTabSz="685800"/>
              <a:endParaRPr sz="1350" kern="0">
                <a:solidFill>
                  <a:sysClr val="windowText" lastClr="000000"/>
                </a:solidFill>
              </a:endParaRPr>
            </a:p>
          </p:txBody>
        </p:sp>
        <p:sp>
          <p:nvSpPr>
            <p:cNvPr id="10" name="object 9">
              <a:extLst>
                <a:ext uri="{FF2B5EF4-FFF2-40B4-BE49-F238E27FC236}">
                  <a16:creationId xmlns:a16="http://schemas.microsoft.com/office/drawing/2014/main" id="{4911F3E8-4433-48CA-8DFA-24BC924A8A47}"/>
                </a:ext>
              </a:extLst>
            </p:cNvPr>
            <p:cNvSpPr/>
            <p:nvPr/>
          </p:nvSpPr>
          <p:spPr>
            <a:xfrm>
              <a:off x="1067633" y="1753969"/>
              <a:ext cx="534035" cy="534035"/>
            </a:xfrm>
            <a:custGeom>
              <a:avLst/>
              <a:gdLst/>
              <a:ahLst/>
              <a:cxnLst/>
              <a:rect l="l" t="t" r="r" b="b"/>
              <a:pathLst>
                <a:path w="534035" h="534035">
                  <a:moveTo>
                    <a:pt x="266908" y="533816"/>
                  </a:moveTo>
                  <a:lnTo>
                    <a:pt x="227744" y="530928"/>
                  </a:lnTo>
                  <a:lnTo>
                    <a:pt x="189428" y="522323"/>
                  </a:lnTo>
                  <a:lnTo>
                    <a:pt x="152790" y="508190"/>
                  </a:lnTo>
                  <a:lnTo>
                    <a:pt x="118622" y="488834"/>
                  </a:lnTo>
                  <a:lnTo>
                    <a:pt x="87663" y="464674"/>
                  </a:lnTo>
                  <a:lnTo>
                    <a:pt x="60585" y="436233"/>
                  </a:lnTo>
                  <a:lnTo>
                    <a:pt x="37973" y="404126"/>
                  </a:lnTo>
                  <a:lnTo>
                    <a:pt x="20317" y="369049"/>
                  </a:lnTo>
                  <a:lnTo>
                    <a:pt x="7998" y="331761"/>
                  </a:lnTo>
                  <a:lnTo>
                    <a:pt x="1285" y="293069"/>
                  </a:lnTo>
                  <a:lnTo>
                    <a:pt x="0" y="266908"/>
                  </a:lnTo>
                  <a:lnTo>
                    <a:pt x="321" y="253811"/>
                  </a:lnTo>
                  <a:lnTo>
                    <a:pt x="5128" y="214837"/>
                  </a:lnTo>
                  <a:lnTo>
                    <a:pt x="15602" y="176989"/>
                  </a:lnTo>
                  <a:lnTo>
                    <a:pt x="31516" y="141088"/>
                  </a:lnTo>
                  <a:lnTo>
                    <a:pt x="52525" y="107911"/>
                  </a:lnTo>
                  <a:lnTo>
                    <a:pt x="78175" y="78175"/>
                  </a:lnTo>
                  <a:lnTo>
                    <a:pt x="107911" y="52525"/>
                  </a:lnTo>
                  <a:lnTo>
                    <a:pt x="141088" y="31516"/>
                  </a:lnTo>
                  <a:lnTo>
                    <a:pt x="176989" y="15602"/>
                  </a:lnTo>
                  <a:lnTo>
                    <a:pt x="214837" y="5128"/>
                  </a:lnTo>
                  <a:lnTo>
                    <a:pt x="253811" y="321"/>
                  </a:lnTo>
                  <a:lnTo>
                    <a:pt x="266908" y="0"/>
                  </a:lnTo>
                  <a:lnTo>
                    <a:pt x="280004" y="321"/>
                  </a:lnTo>
                  <a:lnTo>
                    <a:pt x="318979" y="5128"/>
                  </a:lnTo>
                  <a:lnTo>
                    <a:pt x="356827" y="15602"/>
                  </a:lnTo>
                  <a:lnTo>
                    <a:pt x="392728" y="31516"/>
                  </a:lnTo>
                  <a:lnTo>
                    <a:pt x="425905" y="52525"/>
                  </a:lnTo>
                  <a:lnTo>
                    <a:pt x="455641" y="78175"/>
                  </a:lnTo>
                  <a:lnTo>
                    <a:pt x="481291" y="107911"/>
                  </a:lnTo>
                  <a:lnTo>
                    <a:pt x="502300" y="141088"/>
                  </a:lnTo>
                  <a:lnTo>
                    <a:pt x="518214" y="176989"/>
                  </a:lnTo>
                  <a:lnTo>
                    <a:pt x="528688" y="214837"/>
                  </a:lnTo>
                  <a:lnTo>
                    <a:pt x="533495" y="253811"/>
                  </a:lnTo>
                  <a:lnTo>
                    <a:pt x="533816" y="266908"/>
                  </a:lnTo>
                  <a:lnTo>
                    <a:pt x="533495" y="280004"/>
                  </a:lnTo>
                  <a:lnTo>
                    <a:pt x="528688" y="318979"/>
                  </a:lnTo>
                  <a:lnTo>
                    <a:pt x="518214" y="356827"/>
                  </a:lnTo>
                  <a:lnTo>
                    <a:pt x="502300" y="392727"/>
                  </a:lnTo>
                  <a:lnTo>
                    <a:pt x="481291" y="425905"/>
                  </a:lnTo>
                  <a:lnTo>
                    <a:pt x="455641" y="455641"/>
                  </a:lnTo>
                  <a:lnTo>
                    <a:pt x="425905" y="481291"/>
                  </a:lnTo>
                  <a:lnTo>
                    <a:pt x="392728" y="502300"/>
                  </a:lnTo>
                  <a:lnTo>
                    <a:pt x="356827" y="518214"/>
                  </a:lnTo>
                  <a:lnTo>
                    <a:pt x="318979" y="528688"/>
                  </a:lnTo>
                  <a:lnTo>
                    <a:pt x="280004" y="533495"/>
                  </a:lnTo>
                  <a:lnTo>
                    <a:pt x="266908" y="533816"/>
                  </a:lnTo>
                  <a:close/>
                </a:path>
              </a:pathLst>
            </a:custGeom>
            <a:solidFill>
              <a:srgbClr val="DAE9FE"/>
            </a:solidFill>
          </p:spPr>
          <p:txBody>
            <a:bodyPr wrap="square" lIns="0" tIns="0" rIns="0" bIns="0" rtlCol="0"/>
            <a:lstStyle/>
            <a:p>
              <a:pPr defTabSz="685800"/>
              <a:endParaRPr sz="1350" kern="0">
                <a:solidFill>
                  <a:sysClr val="windowText" lastClr="000000"/>
                </a:solidFill>
              </a:endParaRPr>
            </a:p>
          </p:txBody>
        </p:sp>
        <p:pic>
          <p:nvPicPr>
            <p:cNvPr id="11" name="object 10">
              <a:extLst>
                <a:ext uri="{FF2B5EF4-FFF2-40B4-BE49-F238E27FC236}">
                  <a16:creationId xmlns:a16="http://schemas.microsoft.com/office/drawing/2014/main" id="{7B4E316A-BF29-476A-A6C6-0CDF130728FB}"/>
                </a:ext>
              </a:extLst>
            </p:cNvPr>
            <p:cNvPicPr/>
            <p:nvPr/>
          </p:nvPicPr>
          <p:blipFill>
            <a:blip r:embed="rId3" cstate="print"/>
            <a:stretch>
              <a:fillRect/>
            </a:stretch>
          </p:blipFill>
          <p:spPr>
            <a:xfrm>
              <a:off x="1191555" y="1868358"/>
              <a:ext cx="285973" cy="305038"/>
            </a:xfrm>
            <a:prstGeom prst="rect">
              <a:avLst/>
            </a:prstGeom>
          </p:spPr>
        </p:pic>
      </p:grpSp>
      <p:sp>
        <p:nvSpPr>
          <p:cNvPr id="12" name="object 11">
            <a:extLst>
              <a:ext uri="{FF2B5EF4-FFF2-40B4-BE49-F238E27FC236}">
                <a16:creationId xmlns:a16="http://schemas.microsoft.com/office/drawing/2014/main" id="{F9C1D5AF-F6F0-4AD8-9CE9-B49CB760A1BF}"/>
              </a:ext>
            </a:extLst>
          </p:cNvPr>
          <p:cNvSpPr txBox="1"/>
          <p:nvPr/>
        </p:nvSpPr>
        <p:spPr>
          <a:xfrm>
            <a:off x="1334548" y="1063665"/>
            <a:ext cx="877253" cy="393121"/>
          </a:xfrm>
          <a:prstGeom prst="rect">
            <a:avLst/>
          </a:prstGeom>
        </p:spPr>
        <p:txBody>
          <a:bodyPr vert="horz" wrap="square" lIns="0" tIns="60960" rIns="0" bIns="0" rtlCol="0">
            <a:spAutoFit/>
          </a:bodyPr>
          <a:lstStyle/>
          <a:p>
            <a:pPr marL="9525" defTabSz="685800">
              <a:spcBef>
                <a:spcPts val="480"/>
              </a:spcBef>
            </a:pPr>
            <a:r>
              <a:rPr sz="1275" b="1" kern="0" spc="-8" dirty="0">
                <a:solidFill>
                  <a:srgbClr val="1F2937"/>
                </a:solidFill>
                <a:latin typeface="微软雅黑"/>
                <a:cs typeface="微软雅黑"/>
              </a:rPr>
              <a:t>用户研究类</a:t>
            </a:r>
            <a:endParaRPr sz="1350" kern="0">
              <a:solidFill>
                <a:sysClr val="windowText" lastClr="000000"/>
              </a:solidFill>
              <a:latin typeface="微软雅黑"/>
              <a:cs typeface="微软雅黑"/>
            </a:endParaRPr>
          </a:p>
          <a:p>
            <a:pPr marL="9525" defTabSz="685800">
              <a:spcBef>
                <a:spcPts val="236"/>
              </a:spcBef>
            </a:pPr>
            <a:r>
              <a:rPr sz="713" kern="0" dirty="0">
                <a:solidFill>
                  <a:srgbClr val="6A7280"/>
                </a:solidFill>
                <a:latin typeface="微软雅黑"/>
                <a:cs typeface="微软雅黑"/>
              </a:rPr>
              <a:t>User</a:t>
            </a:r>
            <a:r>
              <a:rPr sz="713" kern="0" spc="-19" dirty="0">
                <a:solidFill>
                  <a:srgbClr val="6A7280"/>
                </a:solidFill>
                <a:latin typeface="微软雅黑"/>
                <a:cs typeface="微软雅黑"/>
              </a:rPr>
              <a:t> </a:t>
            </a:r>
            <a:r>
              <a:rPr sz="713" kern="0" spc="-8" dirty="0">
                <a:solidFill>
                  <a:srgbClr val="6A7280"/>
                </a:solidFill>
                <a:latin typeface="微软雅黑"/>
                <a:cs typeface="微软雅黑"/>
              </a:rPr>
              <a:t>Research</a:t>
            </a:r>
            <a:endParaRPr sz="788" kern="0">
              <a:solidFill>
                <a:sysClr val="windowText" lastClr="000000"/>
              </a:solidFill>
              <a:latin typeface="微软雅黑"/>
              <a:cs typeface="微软雅黑"/>
            </a:endParaRPr>
          </a:p>
        </p:txBody>
      </p:sp>
      <p:grpSp>
        <p:nvGrpSpPr>
          <p:cNvPr id="13" name="object 12">
            <a:extLst>
              <a:ext uri="{FF2B5EF4-FFF2-40B4-BE49-F238E27FC236}">
                <a16:creationId xmlns:a16="http://schemas.microsoft.com/office/drawing/2014/main" id="{D8DE9CEE-D268-465F-9DFB-184F06426FAB}"/>
              </a:ext>
            </a:extLst>
          </p:cNvPr>
          <p:cNvGrpSpPr/>
          <p:nvPr/>
        </p:nvGrpSpPr>
        <p:grpSpPr>
          <a:xfrm>
            <a:off x="800725" y="1653714"/>
            <a:ext cx="1687354" cy="371951"/>
            <a:chOff x="1067633" y="2478434"/>
            <a:chExt cx="2249805" cy="495934"/>
          </a:xfrm>
        </p:grpSpPr>
        <p:sp>
          <p:nvSpPr>
            <p:cNvPr id="14" name="object 13">
              <a:extLst>
                <a:ext uri="{FF2B5EF4-FFF2-40B4-BE49-F238E27FC236}">
                  <a16:creationId xmlns:a16="http://schemas.microsoft.com/office/drawing/2014/main" id="{A9156ECC-1389-4B60-ACD7-D0DA21E2773A}"/>
                </a:ext>
              </a:extLst>
            </p:cNvPr>
            <p:cNvSpPr/>
            <p:nvPr/>
          </p:nvSpPr>
          <p:spPr>
            <a:xfrm>
              <a:off x="1067633" y="2478434"/>
              <a:ext cx="2249805" cy="495934"/>
            </a:xfrm>
            <a:custGeom>
              <a:avLst/>
              <a:gdLst/>
              <a:ahLst/>
              <a:cxnLst/>
              <a:rect l="l" t="t" r="r" b="b"/>
              <a:pathLst>
                <a:path w="2249804" h="495935">
                  <a:moveTo>
                    <a:pt x="2178404" y="495686"/>
                  </a:moveTo>
                  <a:lnTo>
                    <a:pt x="71252" y="495686"/>
                  </a:lnTo>
                  <a:lnTo>
                    <a:pt x="66293" y="495198"/>
                  </a:lnTo>
                  <a:lnTo>
                    <a:pt x="29728" y="480052"/>
                  </a:lnTo>
                  <a:lnTo>
                    <a:pt x="3888" y="443984"/>
                  </a:lnTo>
                  <a:lnTo>
                    <a:pt x="0" y="424434"/>
                  </a:lnTo>
                  <a:lnTo>
                    <a:pt x="0" y="419427"/>
                  </a:lnTo>
                  <a:lnTo>
                    <a:pt x="0" y="71252"/>
                  </a:lnTo>
                  <a:lnTo>
                    <a:pt x="15633" y="29728"/>
                  </a:lnTo>
                  <a:lnTo>
                    <a:pt x="51702" y="3888"/>
                  </a:lnTo>
                  <a:lnTo>
                    <a:pt x="71252" y="0"/>
                  </a:lnTo>
                  <a:lnTo>
                    <a:pt x="2178404" y="0"/>
                  </a:lnTo>
                  <a:lnTo>
                    <a:pt x="2219927" y="15633"/>
                  </a:lnTo>
                  <a:lnTo>
                    <a:pt x="2245767" y="51702"/>
                  </a:lnTo>
                  <a:lnTo>
                    <a:pt x="2249656" y="71252"/>
                  </a:lnTo>
                  <a:lnTo>
                    <a:pt x="2249656" y="424434"/>
                  </a:lnTo>
                  <a:lnTo>
                    <a:pt x="2234022" y="465958"/>
                  </a:lnTo>
                  <a:lnTo>
                    <a:pt x="2197953" y="491797"/>
                  </a:lnTo>
                  <a:lnTo>
                    <a:pt x="2183363" y="495198"/>
                  </a:lnTo>
                  <a:lnTo>
                    <a:pt x="2178404" y="495686"/>
                  </a:lnTo>
                  <a:close/>
                </a:path>
              </a:pathLst>
            </a:custGeom>
            <a:solidFill>
              <a:srgbClr val="EFF5FF"/>
            </a:solidFill>
          </p:spPr>
          <p:txBody>
            <a:bodyPr wrap="square" lIns="0" tIns="0" rIns="0" bIns="0" rtlCol="0"/>
            <a:lstStyle/>
            <a:p>
              <a:pPr defTabSz="685800"/>
              <a:endParaRPr sz="1350" kern="0">
                <a:solidFill>
                  <a:sysClr val="windowText" lastClr="000000"/>
                </a:solidFill>
              </a:endParaRPr>
            </a:p>
          </p:txBody>
        </p:sp>
        <p:pic>
          <p:nvPicPr>
            <p:cNvPr id="15" name="object 14">
              <a:extLst>
                <a:ext uri="{FF2B5EF4-FFF2-40B4-BE49-F238E27FC236}">
                  <a16:creationId xmlns:a16="http://schemas.microsoft.com/office/drawing/2014/main" id="{965F0AF6-F295-48B8-9A9D-05790F9C21A9}"/>
                </a:ext>
              </a:extLst>
            </p:cNvPr>
            <p:cNvPicPr/>
            <p:nvPr/>
          </p:nvPicPr>
          <p:blipFill>
            <a:blip r:embed="rId4" cstate="print"/>
            <a:stretch>
              <a:fillRect/>
            </a:stretch>
          </p:blipFill>
          <p:spPr>
            <a:xfrm>
              <a:off x="1182022" y="2592824"/>
              <a:ext cx="219246" cy="266908"/>
            </a:xfrm>
            <a:prstGeom prst="rect">
              <a:avLst/>
            </a:prstGeom>
          </p:spPr>
        </p:pic>
      </p:grpSp>
      <p:sp>
        <p:nvSpPr>
          <p:cNvPr id="16" name="object 15">
            <a:extLst>
              <a:ext uri="{FF2B5EF4-FFF2-40B4-BE49-F238E27FC236}">
                <a16:creationId xmlns:a16="http://schemas.microsoft.com/office/drawing/2014/main" id="{AAECD467-3E9A-4D61-9591-3A13D50AF0D3}"/>
              </a:ext>
            </a:extLst>
          </p:cNvPr>
          <p:cNvSpPr txBox="1"/>
          <p:nvPr/>
        </p:nvSpPr>
        <p:spPr>
          <a:xfrm>
            <a:off x="1123644" y="1751430"/>
            <a:ext cx="533876" cy="153953"/>
          </a:xfrm>
          <a:prstGeom prst="rect">
            <a:avLst/>
          </a:prstGeom>
        </p:spPr>
        <p:txBody>
          <a:bodyPr vert="horz" wrap="square" lIns="0" tIns="9525" rIns="0" bIns="0" rtlCol="0">
            <a:spAutoFit/>
          </a:bodyPr>
          <a:lstStyle/>
          <a:p>
            <a:pPr marL="9525" defTabSz="685800">
              <a:spcBef>
                <a:spcPts val="75"/>
              </a:spcBef>
            </a:pPr>
            <a:r>
              <a:rPr sz="938" kern="0" spc="-11" dirty="0">
                <a:solidFill>
                  <a:srgbClr val="374050"/>
                </a:solidFill>
                <a:latin typeface="微软雅黑"/>
                <a:cs typeface="微软雅黑"/>
              </a:rPr>
              <a:t>用户访谈</a:t>
            </a:r>
            <a:endParaRPr sz="1013" kern="0">
              <a:solidFill>
                <a:sysClr val="windowText" lastClr="000000"/>
              </a:solidFill>
              <a:latin typeface="微软雅黑"/>
              <a:cs typeface="微软雅黑"/>
            </a:endParaRPr>
          </a:p>
        </p:txBody>
      </p:sp>
      <p:grpSp>
        <p:nvGrpSpPr>
          <p:cNvPr id="17" name="object 16">
            <a:extLst>
              <a:ext uri="{FF2B5EF4-FFF2-40B4-BE49-F238E27FC236}">
                <a16:creationId xmlns:a16="http://schemas.microsoft.com/office/drawing/2014/main" id="{D2D0724D-DCD2-4E33-AA26-318965C4CA85}"/>
              </a:ext>
            </a:extLst>
          </p:cNvPr>
          <p:cNvGrpSpPr/>
          <p:nvPr/>
        </p:nvGrpSpPr>
        <p:grpSpPr>
          <a:xfrm>
            <a:off x="2602356" y="1653714"/>
            <a:ext cx="1687354" cy="371951"/>
            <a:chOff x="3469808" y="2478434"/>
            <a:chExt cx="2249805" cy="495934"/>
          </a:xfrm>
        </p:grpSpPr>
        <p:sp>
          <p:nvSpPr>
            <p:cNvPr id="18" name="object 17">
              <a:extLst>
                <a:ext uri="{FF2B5EF4-FFF2-40B4-BE49-F238E27FC236}">
                  <a16:creationId xmlns:a16="http://schemas.microsoft.com/office/drawing/2014/main" id="{19F85EC5-7BEE-4CDF-831C-A700A454BAC5}"/>
                </a:ext>
              </a:extLst>
            </p:cNvPr>
            <p:cNvSpPr/>
            <p:nvPr/>
          </p:nvSpPr>
          <p:spPr>
            <a:xfrm>
              <a:off x="3469808" y="2478434"/>
              <a:ext cx="2249805" cy="495934"/>
            </a:xfrm>
            <a:custGeom>
              <a:avLst/>
              <a:gdLst/>
              <a:ahLst/>
              <a:cxnLst/>
              <a:rect l="l" t="t" r="r" b="b"/>
              <a:pathLst>
                <a:path w="2249804" h="495935">
                  <a:moveTo>
                    <a:pt x="2178404" y="495686"/>
                  </a:moveTo>
                  <a:lnTo>
                    <a:pt x="71252" y="495686"/>
                  </a:lnTo>
                  <a:lnTo>
                    <a:pt x="66293" y="495198"/>
                  </a:lnTo>
                  <a:lnTo>
                    <a:pt x="29728" y="480052"/>
                  </a:lnTo>
                  <a:lnTo>
                    <a:pt x="3888" y="443984"/>
                  </a:lnTo>
                  <a:lnTo>
                    <a:pt x="0" y="424434"/>
                  </a:lnTo>
                  <a:lnTo>
                    <a:pt x="0" y="419427"/>
                  </a:lnTo>
                  <a:lnTo>
                    <a:pt x="0" y="71252"/>
                  </a:lnTo>
                  <a:lnTo>
                    <a:pt x="15633" y="29728"/>
                  </a:lnTo>
                  <a:lnTo>
                    <a:pt x="51702" y="3888"/>
                  </a:lnTo>
                  <a:lnTo>
                    <a:pt x="71252" y="0"/>
                  </a:lnTo>
                  <a:lnTo>
                    <a:pt x="2178404" y="0"/>
                  </a:lnTo>
                  <a:lnTo>
                    <a:pt x="2219927" y="15633"/>
                  </a:lnTo>
                  <a:lnTo>
                    <a:pt x="2245767" y="51702"/>
                  </a:lnTo>
                  <a:lnTo>
                    <a:pt x="2249655" y="71252"/>
                  </a:lnTo>
                  <a:lnTo>
                    <a:pt x="2249655" y="424434"/>
                  </a:lnTo>
                  <a:lnTo>
                    <a:pt x="2234022" y="465958"/>
                  </a:lnTo>
                  <a:lnTo>
                    <a:pt x="2197954" y="491797"/>
                  </a:lnTo>
                  <a:lnTo>
                    <a:pt x="2183362" y="495198"/>
                  </a:lnTo>
                  <a:lnTo>
                    <a:pt x="2178404" y="495686"/>
                  </a:lnTo>
                  <a:close/>
                </a:path>
              </a:pathLst>
            </a:custGeom>
            <a:solidFill>
              <a:srgbClr val="EFF5FF"/>
            </a:solidFill>
          </p:spPr>
          <p:txBody>
            <a:bodyPr wrap="square" lIns="0" tIns="0" rIns="0" bIns="0" rtlCol="0"/>
            <a:lstStyle/>
            <a:p>
              <a:pPr defTabSz="685800"/>
              <a:endParaRPr sz="1350" kern="0">
                <a:solidFill>
                  <a:sysClr val="windowText" lastClr="000000"/>
                </a:solidFill>
              </a:endParaRPr>
            </a:p>
          </p:txBody>
        </p:sp>
        <p:pic>
          <p:nvPicPr>
            <p:cNvPr id="19" name="object 18">
              <a:extLst>
                <a:ext uri="{FF2B5EF4-FFF2-40B4-BE49-F238E27FC236}">
                  <a16:creationId xmlns:a16="http://schemas.microsoft.com/office/drawing/2014/main" id="{A54EC966-96F4-4661-9D40-895857461EE5}"/>
                </a:ext>
              </a:extLst>
            </p:cNvPr>
            <p:cNvPicPr/>
            <p:nvPr/>
          </p:nvPicPr>
          <p:blipFill>
            <a:blip r:embed="rId5" cstate="print"/>
            <a:stretch>
              <a:fillRect/>
            </a:stretch>
          </p:blipFill>
          <p:spPr>
            <a:xfrm>
              <a:off x="3584198" y="2592824"/>
              <a:ext cx="133454" cy="266908"/>
            </a:xfrm>
            <a:prstGeom prst="rect">
              <a:avLst/>
            </a:prstGeom>
          </p:spPr>
        </p:pic>
      </p:grpSp>
      <p:sp>
        <p:nvSpPr>
          <p:cNvPr id="20" name="object 19">
            <a:extLst>
              <a:ext uri="{FF2B5EF4-FFF2-40B4-BE49-F238E27FC236}">
                <a16:creationId xmlns:a16="http://schemas.microsoft.com/office/drawing/2014/main" id="{075F178E-E3E8-4C73-BDBD-62C0D5F02705}"/>
              </a:ext>
            </a:extLst>
          </p:cNvPr>
          <p:cNvSpPr txBox="1"/>
          <p:nvPr/>
        </p:nvSpPr>
        <p:spPr>
          <a:xfrm>
            <a:off x="2860932" y="1751430"/>
            <a:ext cx="533876" cy="153953"/>
          </a:xfrm>
          <a:prstGeom prst="rect">
            <a:avLst/>
          </a:prstGeom>
        </p:spPr>
        <p:txBody>
          <a:bodyPr vert="horz" wrap="square" lIns="0" tIns="9525" rIns="0" bIns="0" rtlCol="0">
            <a:spAutoFit/>
          </a:bodyPr>
          <a:lstStyle/>
          <a:p>
            <a:pPr marL="9525" defTabSz="685800">
              <a:spcBef>
                <a:spcPts val="75"/>
              </a:spcBef>
            </a:pPr>
            <a:r>
              <a:rPr sz="938" kern="0" spc="-11" dirty="0">
                <a:solidFill>
                  <a:srgbClr val="374050"/>
                </a:solidFill>
                <a:latin typeface="微软雅黑"/>
                <a:cs typeface="微软雅黑"/>
              </a:rPr>
              <a:t>问卷调查</a:t>
            </a:r>
            <a:endParaRPr sz="1013" kern="0">
              <a:solidFill>
                <a:sysClr val="windowText" lastClr="000000"/>
              </a:solidFill>
              <a:latin typeface="微软雅黑"/>
              <a:cs typeface="微软雅黑"/>
            </a:endParaRPr>
          </a:p>
        </p:txBody>
      </p:sp>
      <p:grpSp>
        <p:nvGrpSpPr>
          <p:cNvPr id="21" name="object 20">
            <a:extLst>
              <a:ext uri="{FF2B5EF4-FFF2-40B4-BE49-F238E27FC236}">
                <a16:creationId xmlns:a16="http://schemas.microsoft.com/office/drawing/2014/main" id="{F1B74218-3DC4-4CAD-AFAF-FFFE56B9548E}"/>
              </a:ext>
            </a:extLst>
          </p:cNvPr>
          <p:cNvGrpSpPr/>
          <p:nvPr/>
        </p:nvGrpSpPr>
        <p:grpSpPr>
          <a:xfrm>
            <a:off x="800725" y="2139869"/>
            <a:ext cx="1687354" cy="371951"/>
            <a:chOff x="1067633" y="3126640"/>
            <a:chExt cx="2249805" cy="495934"/>
          </a:xfrm>
        </p:grpSpPr>
        <p:sp>
          <p:nvSpPr>
            <p:cNvPr id="22" name="object 21">
              <a:extLst>
                <a:ext uri="{FF2B5EF4-FFF2-40B4-BE49-F238E27FC236}">
                  <a16:creationId xmlns:a16="http://schemas.microsoft.com/office/drawing/2014/main" id="{A94B766E-D4C7-46D0-960D-720FAA118031}"/>
                </a:ext>
              </a:extLst>
            </p:cNvPr>
            <p:cNvSpPr/>
            <p:nvPr/>
          </p:nvSpPr>
          <p:spPr>
            <a:xfrm>
              <a:off x="1067633" y="3126640"/>
              <a:ext cx="2249805" cy="495934"/>
            </a:xfrm>
            <a:custGeom>
              <a:avLst/>
              <a:gdLst/>
              <a:ahLst/>
              <a:cxnLst/>
              <a:rect l="l" t="t" r="r" b="b"/>
              <a:pathLst>
                <a:path w="2249804" h="495935">
                  <a:moveTo>
                    <a:pt x="2178404" y="495686"/>
                  </a:moveTo>
                  <a:lnTo>
                    <a:pt x="71252" y="495686"/>
                  </a:lnTo>
                  <a:lnTo>
                    <a:pt x="66293" y="495198"/>
                  </a:lnTo>
                  <a:lnTo>
                    <a:pt x="29728" y="480052"/>
                  </a:lnTo>
                  <a:lnTo>
                    <a:pt x="3888" y="443984"/>
                  </a:lnTo>
                  <a:lnTo>
                    <a:pt x="0" y="424434"/>
                  </a:lnTo>
                  <a:lnTo>
                    <a:pt x="0" y="419427"/>
                  </a:lnTo>
                  <a:lnTo>
                    <a:pt x="0" y="71252"/>
                  </a:lnTo>
                  <a:lnTo>
                    <a:pt x="15633" y="29728"/>
                  </a:lnTo>
                  <a:lnTo>
                    <a:pt x="51702" y="3888"/>
                  </a:lnTo>
                  <a:lnTo>
                    <a:pt x="71252" y="0"/>
                  </a:lnTo>
                  <a:lnTo>
                    <a:pt x="2178404" y="0"/>
                  </a:lnTo>
                  <a:lnTo>
                    <a:pt x="2219927" y="15633"/>
                  </a:lnTo>
                  <a:lnTo>
                    <a:pt x="2245767" y="51702"/>
                  </a:lnTo>
                  <a:lnTo>
                    <a:pt x="2249656" y="71252"/>
                  </a:lnTo>
                  <a:lnTo>
                    <a:pt x="2249656" y="424434"/>
                  </a:lnTo>
                  <a:lnTo>
                    <a:pt x="2234022" y="465958"/>
                  </a:lnTo>
                  <a:lnTo>
                    <a:pt x="2197953" y="491798"/>
                  </a:lnTo>
                  <a:lnTo>
                    <a:pt x="2183363" y="495198"/>
                  </a:lnTo>
                  <a:lnTo>
                    <a:pt x="2178404" y="495686"/>
                  </a:lnTo>
                  <a:close/>
                </a:path>
              </a:pathLst>
            </a:custGeom>
            <a:solidFill>
              <a:srgbClr val="EFF5FF"/>
            </a:solidFill>
          </p:spPr>
          <p:txBody>
            <a:bodyPr wrap="square" lIns="0" tIns="0" rIns="0" bIns="0" rtlCol="0"/>
            <a:lstStyle/>
            <a:p>
              <a:pPr defTabSz="685800"/>
              <a:endParaRPr sz="1350" kern="0">
                <a:solidFill>
                  <a:sysClr val="windowText" lastClr="000000"/>
                </a:solidFill>
              </a:endParaRPr>
            </a:p>
          </p:txBody>
        </p:sp>
        <p:pic>
          <p:nvPicPr>
            <p:cNvPr id="23" name="object 22">
              <a:extLst>
                <a:ext uri="{FF2B5EF4-FFF2-40B4-BE49-F238E27FC236}">
                  <a16:creationId xmlns:a16="http://schemas.microsoft.com/office/drawing/2014/main" id="{845A0D73-E1FF-464B-9C3C-F313E748DC57}"/>
                </a:ext>
              </a:extLst>
            </p:cNvPr>
            <p:cNvPicPr/>
            <p:nvPr/>
          </p:nvPicPr>
          <p:blipFill>
            <a:blip r:embed="rId6" cstate="print"/>
            <a:stretch>
              <a:fillRect/>
            </a:stretch>
          </p:blipFill>
          <p:spPr>
            <a:xfrm>
              <a:off x="1182022" y="3241030"/>
              <a:ext cx="190648" cy="266908"/>
            </a:xfrm>
            <a:prstGeom prst="rect">
              <a:avLst/>
            </a:prstGeom>
          </p:spPr>
        </p:pic>
      </p:grpSp>
      <p:sp>
        <p:nvSpPr>
          <p:cNvPr id="24" name="object 23">
            <a:extLst>
              <a:ext uri="{FF2B5EF4-FFF2-40B4-BE49-F238E27FC236}">
                <a16:creationId xmlns:a16="http://schemas.microsoft.com/office/drawing/2014/main" id="{B6C56915-FA80-4DD3-94A2-4B7FCA691D06}"/>
              </a:ext>
            </a:extLst>
          </p:cNvPr>
          <p:cNvSpPr txBox="1"/>
          <p:nvPr/>
        </p:nvSpPr>
        <p:spPr>
          <a:xfrm>
            <a:off x="1107558" y="2237585"/>
            <a:ext cx="533876" cy="153953"/>
          </a:xfrm>
          <a:prstGeom prst="rect">
            <a:avLst/>
          </a:prstGeom>
        </p:spPr>
        <p:txBody>
          <a:bodyPr vert="horz" wrap="square" lIns="0" tIns="9525" rIns="0" bIns="0" rtlCol="0">
            <a:spAutoFit/>
          </a:bodyPr>
          <a:lstStyle/>
          <a:p>
            <a:pPr marL="9525" defTabSz="685800">
              <a:spcBef>
                <a:spcPts val="75"/>
              </a:spcBef>
            </a:pPr>
            <a:r>
              <a:rPr sz="938" kern="0" spc="-11" dirty="0">
                <a:solidFill>
                  <a:srgbClr val="374050"/>
                </a:solidFill>
                <a:latin typeface="微软雅黑"/>
                <a:cs typeface="微软雅黑"/>
              </a:rPr>
              <a:t>用户画像</a:t>
            </a:r>
            <a:endParaRPr sz="1013" kern="0">
              <a:solidFill>
                <a:sysClr val="windowText" lastClr="000000"/>
              </a:solidFill>
              <a:latin typeface="微软雅黑"/>
              <a:cs typeface="微软雅黑"/>
            </a:endParaRPr>
          </a:p>
        </p:txBody>
      </p:sp>
      <p:grpSp>
        <p:nvGrpSpPr>
          <p:cNvPr id="25" name="object 24">
            <a:extLst>
              <a:ext uri="{FF2B5EF4-FFF2-40B4-BE49-F238E27FC236}">
                <a16:creationId xmlns:a16="http://schemas.microsoft.com/office/drawing/2014/main" id="{B177D6C6-BB4D-40A1-9F6C-5A6EFDABDE16}"/>
              </a:ext>
            </a:extLst>
          </p:cNvPr>
          <p:cNvGrpSpPr/>
          <p:nvPr/>
        </p:nvGrpSpPr>
        <p:grpSpPr>
          <a:xfrm>
            <a:off x="2602356" y="2139869"/>
            <a:ext cx="1687354" cy="371951"/>
            <a:chOff x="3469808" y="3126640"/>
            <a:chExt cx="2249805" cy="495934"/>
          </a:xfrm>
        </p:grpSpPr>
        <p:sp>
          <p:nvSpPr>
            <p:cNvPr id="26" name="object 25">
              <a:extLst>
                <a:ext uri="{FF2B5EF4-FFF2-40B4-BE49-F238E27FC236}">
                  <a16:creationId xmlns:a16="http://schemas.microsoft.com/office/drawing/2014/main" id="{A4F4BDC9-8DFB-41AF-B841-D25500843A9E}"/>
                </a:ext>
              </a:extLst>
            </p:cNvPr>
            <p:cNvSpPr/>
            <p:nvPr/>
          </p:nvSpPr>
          <p:spPr>
            <a:xfrm>
              <a:off x="3469808" y="3126640"/>
              <a:ext cx="2249805" cy="495934"/>
            </a:xfrm>
            <a:custGeom>
              <a:avLst/>
              <a:gdLst/>
              <a:ahLst/>
              <a:cxnLst/>
              <a:rect l="l" t="t" r="r" b="b"/>
              <a:pathLst>
                <a:path w="2249804" h="495935">
                  <a:moveTo>
                    <a:pt x="2178404" y="495686"/>
                  </a:moveTo>
                  <a:lnTo>
                    <a:pt x="71252" y="495686"/>
                  </a:lnTo>
                  <a:lnTo>
                    <a:pt x="66293" y="495198"/>
                  </a:lnTo>
                  <a:lnTo>
                    <a:pt x="29728" y="480052"/>
                  </a:lnTo>
                  <a:lnTo>
                    <a:pt x="3888" y="443984"/>
                  </a:lnTo>
                  <a:lnTo>
                    <a:pt x="0" y="424434"/>
                  </a:lnTo>
                  <a:lnTo>
                    <a:pt x="0" y="419427"/>
                  </a:lnTo>
                  <a:lnTo>
                    <a:pt x="0" y="71252"/>
                  </a:lnTo>
                  <a:lnTo>
                    <a:pt x="15633" y="29728"/>
                  </a:lnTo>
                  <a:lnTo>
                    <a:pt x="51702" y="3888"/>
                  </a:lnTo>
                  <a:lnTo>
                    <a:pt x="71252" y="0"/>
                  </a:lnTo>
                  <a:lnTo>
                    <a:pt x="2178404" y="0"/>
                  </a:lnTo>
                  <a:lnTo>
                    <a:pt x="2219927" y="15633"/>
                  </a:lnTo>
                  <a:lnTo>
                    <a:pt x="2245767" y="51702"/>
                  </a:lnTo>
                  <a:lnTo>
                    <a:pt x="2249655" y="71252"/>
                  </a:lnTo>
                  <a:lnTo>
                    <a:pt x="2249655" y="424434"/>
                  </a:lnTo>
                  <a:lnTo>
                    <a:pt x="2234022" y="465958"/>
                  </a:lnTo>
                  <a:lnTo>
                    <a:pt x="2197954" y="491798"/>
                  </a:lnTo>
                  <a:lnTo>
                    <a:pt x="2183362" y="495198"/>
                  </a:lnTo>
                  <a:lnTo>
                    <a:pt x="2178404" y="495686"/>
                  </a:lnTo>
                  <a:close/>
                </a:path>
              </a:pathLst>
            </a:custGeom>
            <a:solidFill>
              <a:srgbClr val="EFF5FF"/>
            </a:solidFill>
          </p:spPr>
          <p:txBody>
            <a:bodyPr wrap="square" lIns="0" tIns="0" rIns="0" bIns="0" rtlCol="0"/>
            <a:lstStyle/>
            <a:p>
              <a:pPr defTabSz="685800"/>
              <a:endParaRPr sz="1350" kern="0">
                <a:solidFill>
                  <a:sysClr val="windowText" lastClr="000000"/>
                </a:solidFill>
              </a:endParaRPr>
            </a:p>
          </p:txBody>
        </p:sp>
        <p:pic>
          <p:nvPicPr>
            <p:cNvPr id="27" name="object 26">
              <a:extLst>
                <a:ext uri="{FF2B5EF4-FFF2-40B4-BE49-F238E27FC236}">
                  <a16:creationId xmlns:a16="http://schemas.microsoft.com/office/drawing/2014/main" id="{F6E2E617-95A4-4AA4-B304-273CED926195}"/>
                </a:ext>
              </a:extLst>
            </p:cNvPr>
            <p:cNvPicPr/>
            <p:nvPr/>
          </p:nvPicPr>
          <p:blipFill>
            <a:blip r:embed="rId7" cstate="print"/>
            <a:stretch>
              <a:fillRect/>
            </a:stretch>
          </p:blipFill>
          <p:spPr>
            <a:xfrm>
              <a:off x="3584198" y="3241030"/>
              <a:ext cx="190648" cy="266908"/>
            </a:xfrm>
            <a:prstGeom prst="rect">
              <a:avLst/>
            </a:prstGeom>
          </p:spPr>
        </p:pic>
      </p:grpSp>
      <p:sp>
        <p:nvSpPr>
          <p:cNvPr id="28" name="object 27">
            <a:extLst>
              <a:ext uri="{FF2B5EF4-FFF2-40B4-BE49-F238E27FC236}">
                <a16:creationId xmlns:a16="http://schemas.microsoft.com/office/drawing/2014/main" id="{037464D9-7D4B-46A6-9074-8B2C3C0592CB}"/>
              </a:ext>
            </a:extLst>
          </p:cNvPr>
          <p:cNvSpPr txBox="1"/>
          <p:nvPr/>
        </p:nvSpPr>
        <p:spPr>
          <a:xfrm>
            <a:off x="2909190" y="2237585"/>
            <a:ext cx="533876" cy="153953"/>
          </a:xfrm>
          <a:prstGeom prst="rect">
            <a:avLst/>
          </a:prstGeom>
        </p:spPr>
        <p:txBody>
          <a:bodyPr vert="horz" wrap="square" lIns="0" tIns="9525" rIns="0" bIns="0" rtlCol="0">
            <a:spAutoFit/>
          </a:bodyPr>
          <a:lstStyle/>
          <a:p>
            <a:pPr marL="9525" defTabSz="685800">
              <a:spcBef>
                <a:spcPts val="75"/>
              </a:spcBef>
            </a:pPr>
            <a:r>
              <a:rPr sz="938" kern="0" spc="-11" dirty="0">
                <a:solidFill>
                  <a:srgbClr val="374050"/>
                </a:solidFill>
                <a:latin typeface="微软雅黑"/>
                <a:cs typeface="微软雅黑"/>
              </a:rPr>
              <a:t>旅程地图</a:t>
            </a:r>
            <a:endParaRPr sz="1013" kern="0">
              <a:solidFill>
                <a:sysClr val="windowText" lastClr="000000"/>
              </a:solidFill>
              <a:latin typeface="微软雅黑"/>
              <a:cs typeface="微软雅黑"/>
            </a:endParaRPr>
          </a:p>
        </p:txBody>
      </p:sp>
      <p:grpSp>
        <p:nvGrpSpPr>
          <p:cNvPr id="29" name="object 28">
            <a:extLst>
              <a:ext uri="{FF2B5EF4-FFF2-40B4-BE49-F238E27FC236}">
                <a16:creationId xmlns:a16="http://schemas.microsoft.com/office/drawing/2014/main" id="{45E875C5-A222-4B49-99C9-48A2F4CF3BBE}"/>
              </a:ext>
            </a:extLst>
          </p:cNvPr>
          <p:cNvGrpSpPr/>
          <p:nvPr/>
        </p:nvGrpSpPr>
        <p:grpSpPr>
          <a:xfrm>
            <a:off x="4689962" y="938782"/>
            <a:ext cx="3889534" cy="1744504"/>
            <a:chOff x="6253282" y="1525190"/>
            <a:chExt cx="5186045" cy="2326005"/>
          </a:xfrm>
        </p:grpSpPr>
        <p:sp>
          <p:nvSpPr>
            <p:cNvPr id="30" name="object 29">
              <a:extLst>
                <a:ext uri="{FF2B5EF4-FFF2-40B4-BE49-F238E27FC236}">
                  <a16:creationId xmlns:a16="http://schemas.microsoft.com/office/drawing/2014/main" id="{82E00340-DC7C-48E4-B36C-AF6DF98F4388}"/>
                </a:ext>
              </a:extLst>
            </p:cNvPr>
            <p:cNvSpPr/>
            <p:nvPr/>
          </p:nvSpPr>
          <p:spPr>
            <a:xfrm>
              <a:off x="6291411" y="1525190"/>
              <a:ext cx="5147945" cy="2326005"/>
            </a:xfrm>
            <a:custGeom>
              <a:avLst/>
              <a:gdLst/>
              <a:ahLst/>
              <a:cxnLst/>
              <a:rect l="l" t="t" r="r" b="b"/>
              <a:pathLst>
                <a:path w="5147945" h="2326004">
                  <a:moveTo>
                    <a:pt x="4994999" y="2325915"/>
                  </a:moveTo>
                  <a:lnTo>
                    <a:pt x="106878" y="2325915"/>
                  </a:lnTo>
                  <a:lnTo>
                    <a:pt x="63675" y="2310473"/>
                  </a:lnTo>
                  <a:lnTo>
                    <a:pt x="33503" y="2281243"/>
                  </a:lnTo>
                  <a:lnTo>
                    <a:pt x="13505" y="2245294"/>
                  </a:lnTo>
                  <a:lnTo>
                    <a:pt x="2197" y="2203151"/>
                  </a:lnTo>
                  <a:lnTo>
                    <a:pt x="0" y="2173396"/>
                  </a:lnTo>
                  <a:lnTo>
                    <a:pt x="0" y="152519"/>
                  </a:lnTo>
                  <a:lnTo>
                    <a:pt x="4924" y="108244"/>
                  </a:lnTo>
                  <a:lnTo>
                    <a:pt x="19278" y="67784"/>
                  </a:lnTo>
                  <a:lnTo>
                    <a:pt x="41820" y="34618"/>
                  </a:lnTo>
                  <a:lnTo>
                    <a:pt x="77553" y="7777"/>
                  </a:lnTo>
                  <a:lnTo>
                    <a:pt x="106878" y="0"/>
                  </a:lnTo>
                  <a:lnTo>
                    <a:pt x="4994999" y="0"/>
                  </a:lnTo>
                  <a:lnTo>
                    <a:pt x="5039273" y="6565"/>
                  </a:lnTo>
                  <a:lnTo>
                    <a:pt x="5079734" y="25704"/>
                  </a:lnTo>
                  <a:lnTo>
                    <a:pt x="5112898" y="55760"/>
                  </a:lnTo>
                  <a:lnTo>
                    <a:pt x="5135908" y="94152"/>
                  </a:lnTo>
                  <a:lnTo>
                    <a:pt x="5146785" y="137569"/>
                  </a:lnTo>
                  <a:lnTo>
                    <a:pt x="5147518" y="152519"/>
                  </a:lnTo>
                  <a:lnTo>
                    <a:pt x="5147518" y="2173396"/>
                  </a:lnTo>
                  <a:lnTo>
                    <a:pt x="5140952" y="2217670"/>
                  </a:lnTo>
                  <a:lnTo>
                    <a:pt x="5121814" y="2258131"/>
                  </a:lnTo>
                  <a:lnTo>
                    <a:pt x="5091757" y="2291296"/>
                  </a:lnTo>
                  <a:lnTo>
                    <a:pt x="5053365" y="2314305"/>
                  </a:lnTo>
                  <a:lnTo>
                    <a:pt x="5009949" y="2325183"/>
                  </a:lnTo>
                  <a:lnTo>
                    <a:pt x="4994999" y="2325915"/>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31" name="object 30">
              <a:extLst>
                <a:ext uri="{FF2B5EF4-FFF2-40B4-BE49-F238E27FC236}">
                  <a16:creationId xmlns:a16="http://schemas.microsoft.com/office/drawing/2014/main" id="{3F722682-BFF6-44D5-9463-863523C0A89D}"/>
                </a:ext>
              </a:extLst>
            </p:cNvPr>
            <p:cNvSpPr/>
            <p:nvPr/>
          </p:nvSpPr>
          <p:spPr>
            <a:xfrm>
              <a:off x="6253282" y="1525190"/>
              <a:ext cx="153035" cy="2326005"/>
            </a:xfrm>
            <a:custGeom>
              <a:avLst/>
              <a:gdLst/>
              <a:ahLst/>
              <a:cxnLst/>
              <a:rect l="l" t="t" r="r" b="b"/>
              <a:pathLst>
                <a:path w="153035" h="2326004">
                  <a:moveTo>
                    <a:pt x="152519" y="2325915"/>
                  </a:moveTo>
                  <a:lnTo>
                    <a:pt x="108310" y="2319384"/>
                  </a:lnTo>
                  <a:lnTo>
                    <a:pt x="67767" y="2300235"/>
                  </a:lnTo>
                  <a:lnTo>
                    <a:pt x="34560" y="2270106"/>
                  </a:lnTo>
                  <a:lnTo>
                    <a:pt x="11608" y="2231762"/>
                  </a:lnTo>
                  <a:lnTo>
                    <a:pt x="725" y="2188421"/>
                  </a:lnTo>
                  <a:lnTo>
                    <a:pt x="0" y="2173396"/>
                  </a:lnTo>
                  <a:lnTo>
                    <a:pt x="0" y="152519"/>
                  </a:lnTo>
                  <a:lnTo>
                    <a:pt x="6529" y="108311"/>
                  </a:lnTo>
                  <a:lnTo>
                    <a:pt x="25679" y="67768"/>
                  </a:lnTo>
                  <a:lnTo>
                    <a:pt x="55808" y="34560"/>
                  </a:lnTo>
                  <a:lnTo>
                    <a:pt x="94151" y="11609"/>
                  </a:lnTo>
                  <a:lnTo>
                    <a:pt x="137494" y="725"/>
                  </a:lnTo>
                  <a:lnTo>
                    <a:pt x="152519" y="0"/>
                  </a:lnTo>
                  <a:lnTo>
                    <a:pt x="145006" y="725"/>
                  </a:lnTo>
                  <a:lnTo>
                    <a:pt x="137637" y="2902"/>
                  </a:lnTo>
                  <a:lnTo>
                    <a:pt x="104163" y="34560"/>
                  </a:lnTo>
                  <a:lnTo>
                    <a:pt x="85273" y="80549"/>
                  </a:lnTo>
                  <a:lnTo>
                    <a:pt x="77710" y="122758"/>
                  </a:lnTo>
                  <a:lnTo>
                    <a:pt x="76259" y="152519"/>
                  </a:lnTo>
                  <a:lnTo>
                    <a:pt x="76259" y="2173396"/>
                  </a:lnTo>
                  <a:lnTo>
                    <a:pt x="79523" y="2217604"/>
                  </a:lnTo>
                  <a:lnTo>
                    <a:pt x="89098" y="2258147"/>
                  </a:lnTo>
                  <a:lnTo>
                    <a:pt x="110142" y="2300235"/>
                  </a:lnTo>
                  <a:lnTo>
                    <a:pt x="145006" y="2325190"/>
                  </a:lnTo>
                  <a:lnTo>
                    <a:pt x="152519" y="2325915"/>
                  </a:lnTo>
                  <a:close/>
                </a:path>
              </a:pathLst>
            </a:custGeom>
            <a:solidFill>
              <a:srgbClr val="13B8A6"/>
            </a:solidFill>
          </p:spPr>
          <p:txBody>
            <a:bodyPr wrap="square" lIns="0" tIns="0" rIns="0" bIns="0" rtlCol="0"/>
            <a:lstStyle/>
            <a:p>
              <a:pPr defTabSz="685800"/>
              <a:endParaRPr sz="1350" kern="0">
                <a:solidFill>
                  <a:sysClr val="windowText" lastClr="000000"/>
                </a:solidFill>
              </a:endParaRPr>
            </a:p>
          </p:txBody>
        </p:sp>
        <p:sp>
          <p:nvSpPr>
            <p:cNvPr id="32" name="object 31">
              <a:extLst>
                <a:ext uri="{FF2B5EF4-FFF2-40B4-BE49-F238E27FC236}">
                  <a16:creationId xmlns:a16="http://schemas.microsoft.com/office/drawing/2014/main" id="{034D1E4B-5801-4AF0-BE41-7C77FFF74B10}"/>
                </a:ext>
              </a:extLst>
            </p:cNvPr>
            <p:cNvSpPr/>
            <p:nvPr/>
          </p:nvSpPr>
          <p:spPr>
            <a:xfrm>
              <a:off x="6558320" y="1753969"/>
              <a:ext cx="534035" cy="534035"/>
            </a:xfrm>
            <a:custGeom>
              <a:avLst/>
              <a:gdLst/>
              <a:ahLst/>
              <a:cxnLst/>
              <a:rect l="l" t="t" r="r" b="b"/>
              <a:pathLst>
                <a:path w="534034" h="534035">
                  <a:moveTo>
                    <a:pt x="266908" y="533816"/>
                  </a:moveTo>
                  <a:lnTo>
                    <a:pt x="227744" y="530928"/>
                  </a:lnTo>
                  <a:lnTo>
                    <a:pt x="189428" y="522323"/>
                  </a:lnTo>
                  <a:lnTo>
                    <a:pt x="152790" y="508190"/>
                  </a:lnTo>
                  <a:lnTo>
                    <a:pt x="118622" y="488834"/>
                  </a:lnTo>
                  <a:lnTo>
                    <a:pt x="87663" y="464674"/>
                  </a:lnTo>
                  <a:lnTo>
                    <a:pt x="60585" y="436233"/>
                  </a:lnTo>
                  <a:lnTo>
                    <a:pt x="37973" y="404126"/>
                  </a:lnTo>
                  <a:lnTo>
                    <a:pt x="20317" y="369049"/>
                  </a:lnTo>
                  <a:lnTo>
                    <a:pt x="7998" y="331761"/>
                  </a:lnTo>
                  <a:lnTo>
                    <a:pt x="1285" y="293069"/>
                  </a:lnTo>
                  <a:lnTo>
                    <a:pt x="0" y="266908"/>
                  </a:lnTo>
                  <a:lnTo>
                    <a:pt x="321" y="253811"/>
                  </a:lnTo>
                  <a:lnTo>
                    <a:pt x="5128" y="214837"/>
                  </a:lnTo>
                  <a:lnTo>
                    <a:pt x="15602" y="176989"/>
                  </a:lnTo>
                  <a:lnTo>
                    <a:pt x="31516" y="141088"/>
                  </a:lnTo>
                  <a:lnTo>
                    <a:pt x="52525" y="107911"/>
                  </a:lnTo>
                  <a:lnTo>
                    <a:pt x="78175" y="78175"/>
                  </a:lnTo>
                  <a:lnTo>
                    <a:pt x="107911" y="52525"/>
                  </a:lnTo>
                  <a:lnTo>
                    <a:pt x="141088" y="31516"/>
                  </a:lnTo>
                  <a:lnTo>
                    <a:pt x="176989" y="15602"/>
                  </a:lnTo>
                  <a:lnTo>
                    <a:pt x="214837" y="5128"/>
                  </a:lnTo>
                  <a:lnTo>
                    <a:pt x="253811" y="321"/>
                  </a:lnTo>
                  <a:lnTo>
                    <a:pt x="266908" y="0"/>
                  </a:lnTo>
                  <a:lnTo>
                    <a:pt x="280004" y="321"/>
                  </a:lnTo>
                  <a:lnTo>
                    <a:pt x="318979" y="5128"/>
                  </a:lnTo>
                  <a:lnTo>
                    <a:pt x="356827" y="15602"/>
                  </a:lnTo>
                  <a:lnTo>
                    <a:pt x="392728" y="31516"/>
                  </a:lnTo>
                  <a:lnTo>
                    <a:pt x="425905" y="52525"/>
                  </a:lnTo>
                  <a:lnTo>
                    <a:pt x="455641" y="78175"/>
                  </a:lnTo>
                  <a:lnTo>
                    <a:pt x="481291" y="107911"/>
                  </a:lnTo>
                  <a:lnTo>
                    <a:pt x="502300" y="141088"/>
                  </a:lnTo>
                  <a:lnTo>
                    <a:pt x="518214" y="176989"/>
                  </a:lnTo>
                  <a:lnTo>
                    <a:pt x="528688" y="214837"/>
                  </a:lnTo>
                  <a:lnTo>
                    <a:pt x="533495" y="253811"/>
                  </a:lnTo>
                  <a:lnTo>
                    <a:pt x="533816" y="266908"/>
                  </a:lnTo>
                  <a:lnTo>
                    <a:pt x="533495" y="280004"/>
                  </a:lnTo>
                  <a:lnTo>
                    <a:pt x="528688" y="318979"/>
                  </a:lnTo>
                  <a:lnTo>
                    <a:pt x="518214" y="356827"/>
                  </a:lnTo>
                  <a:lnTo>
                    <a:pt x="502300" y="392727"/>
                  </a:lnTo>
                  <a:lnTo>
                    <a:pt x="481291" y="425905"/>
                  </a:lnTo>
                  <a:lnTo>
                    <a:pt x="455641" y="455641"/>
                  </a:lnTo>
                  <a:lnTo>
                    <a:pt x="425905" y="481291"/>
                  </a:lnTo>
                  <a:lnTo>
                    <a:pt x="392728" y="502300"/>
                  </a:lnTo>
                  <a:lnTo>
                    <a:pt x="356827" y="518214"/>
                  </a:lnTo>
                  <a:lnTo>
                    <a:pt x="318979" y="528688"/>
                  </a:lnTo>
                  <a:lnTo>
                    <a:pt x="280004" y="533495"/>
                  </a:lnTo>
                  <a:lnTo>
                    <a:pt x="266908" y="533816"/>
                  </a:lnTo>
                  <a:close/>
                </a:path>
              </a:pathLst>
            </a:custGeom>
            <a:solidFill>
              <a:srgbClr val="CCFAF1"/>
            </a:solidFill>
          </p:spPr>
          <p:txBody>
            <a:bodyPr wrap="square" lIns="0" tIns="0" rIns="0" bIns="0" rtlCol="0"/>
            <a:lstStyle/>
            <a:p>
              <a:pPr defTabSz="685800"/>
              <a:endParaRPr sz="1350" kern="0">
                <a:solidFill>
                  <a:sysClr val="windowText" lastClr="000000"/>
                </a:solidFill>
              </a:endParaRPr>
            </a:p>
          </p:txBody>
        </p:sp>
        <p:pic>
          <p:nvPicPr>
            <p:cNvPr id="33" name="object 32">
              <a:extLst>
                <a:ext uri="{FF2B5EF4-FFF2-40B4-BE49-F238E27FC236}">
                  <a16:creationId xmlns:a16="http://schemas.microsoft.com/office/drawing/2014/main" id="{7A7FB210-0E43-4766-8D74-B29D043F4349}"/>
                </a:ext>
              </a:extLst>
            </p:cNvPr>
            <p:cNvPicPr/>
            <p:nvPr/>
          </p:nvPicPr>
          <p:blipFill>
            <a:blip r:embed="rId8" cstate="print"/>
            <a:stretch>
              <a:fillRect/>
            </a:stretch>
          </p:blipFill>
          <p:spPr>
            <a:xfrm>
              <a:off x="6739436" y="1868358"/>
              <a:ext cx="171583" cy="305038"/>
            </a:xfrm>
            <a:prstGeom prst="rect">
              <a:avLst/>
            </a:prstGeom>
          </p:spPr>
        </p:pic>
      </p:grpSp>
      <p:sp>
        <p:nvSpPr>
          <p:cNvPr id="34" name="object 33">
            <a:extLst>
              <a:ext uri="{FF2B5EF4-FFF2-40B4-BE49-F238E27FC236}">
                <a16:creationId xmlns:a16="http://schemas.microsoft.com/office/drawing/2014/main" id="{DAA3130C-336B-4F7B-9177-2B15CD7171E4}"/>
              </a:ext>
            </a:extLst>
          </p:cNvPr>
          <p:cNvSpPr txBox="1"/>
          <p:nvPr/>
        </p:nvSpPr>
        <p:spPr>
          <a:xfrm>
            <a:off x="5452564" y="1063665"/>
            <a:ext cx="877253" cy="393121"/>
          </a:xfrm>
          <a:prstGeom prst="rect">
            <a:avLst/>
          </a:prstGeom>
        </p:spPr>
        <p:txBody>
          <a:bodyPr vert="horz" wrap="square" lIns="0" tIns="60960" rIns="0" bIns="0" rtlCol="0">
            <a:spAutoFit/>
          </a:bodyPr>
          <a:lstStyle/>
          <a:p>
            <a:pPr marL="9525" defTabSz="685800">
              <a:spcBef>
                <a:spcPts val="480"/>
              </a:spcBef>
            </a:pPr>
            <a:r>
              <a:rPr sz="1275" b="1" kern="0" spc="-8" dirty="0">
                <a:solidFill>
                  <a:srgbClr val="1F2937"/>
                </a:solidFill>
                <a:latin typeface="微软雅黑"/>
                <a:cs typeface="微软雅黑"/>
              </a:rPr>
              <a:t>设计构思类</a:t>
            </a:r>
            <a:endParaRPr sz="1350" kern="0">
              <a:solidFill>
                <a:sysClr val="windowText" lastClr="000000"/>
              </a:solidFill>
              <a:latin typeface="微软雅黑"/>
              <a:cs typeface="微软雅黑"/>
            </a:endParaRPr>
          </a:p>
          <a:p>
            <a:pPr marL="9525" defTabSz="685800">
              <a:spcBef>
                <a:spcPts val="236"/>
              </a:spcBef>
            </a:pPr>
            <a:r>
              <a:rPr sz="713" kern="0" dirty="0">
                <a:solidFill>
                  <a:srgbClr val="6A7280"/>
                </a:solidFill>
                <a:latin typeface="微软雅黑"/>
                <a:cs typeface="微软雅黑"/>
              </a:rPr>
              <a:t>Design</a:t>
            </a:r>
            <a:r>
              <a:rPr sz="713" kern="0" spc="-26" dirty="0">
                <a:solidFill>
                  <a:srgbClr val="6A7280"/>
                </a:solidFill>
                <a:latin typeface="微软雅黑"/>
                <a:cs typeface="微软雅黑"/>
              </a:rPr>
              <a:t> </a:t>
            </a:r>
            <a:r>
              <a:rPr sz="713" kern="0" spc="-8" dirty="0">
                <a:solidFill>
                  <a:srgbClr val="6A7280"/>
                </a:solidFill>
                <a:latin typeface="微软雅黑"/>
                <a:cs typeface="微软雅黑"/>
              </a:rPr>
              <a:t>Ideation</a:t>
            </a:r>
            <a:endParaRPr sz="788" kern="0">
              <a:solidFill>
                <a:sysClr val="windowText" lastClr="000000"/>
              </a:solidFill>
              <a:latin typeface="微软雅黑"/>
              <a:cs typeface="微软雅黑"/>
            </a:endParaRPr>
          </a:p>
        </p:txBody>
      </p:sp>
      <p:grpSp>
        <p:nvGrpSpPr>
          <p:cNvPr id="35" name="object 34">
            <a:extLst>
              <a:ext uri="{FF2B5EF4-FFF2-40B4-BE49-F238E27FC236}">
                <a16:creationId xmlns:a16="http://schemas.microsoft.com/office/drawing/2014/main" id="{CE6EB983-AC80-43BC-B92E-91344ECAC0B0}"/>
              </a:ext>
            </a:extLst>
          </p:cNvPr>
          <p:cNvGrpSpPr/>
          <p:nvPr/>
        </p:nvGrpSpPr>
        <p:grpSpPr>
          <a:xfrm>
            <a:off x="4918740" y="1653714"/>
            <a:ext cx="1687354" cy="371951"/>
            <a:chOff x="6558319" y="2478434"/>
            <a:chExt cx="2249805" cy="495934"/>
          </a:xfrm>
        </p:grpSpPr>
        <p:sp>
          <p:nvSpPr>
            <p:cNvPr id="36" name="object 35">
              <a:extLst>
                <a:ext uri="{FF2B5EF4-FFF2-40B4-BE49-F238E27FC236}">
                  <a16:creationId xmlns:a16="http://schemas.microsoft.com/office/drawing/2014/main" id="{D1A78C83-9BCD-43F9-8FB8-B4162AC02C47}"/>
                </a:ext>
              </a:extLst>
            </p:cNvPr>
            <p:cNvSpPr/>
            <p:nvPr/>
          </p:nvSpPr>
          <p:spPr>
            <a:xfrm>
              <a:off x="6558319" y="2478434"/>
              <a:ext cx="2249805" cy="495934"/>
            </a:xfrm>
            <a:custGeom>
              <a:avLst/>
              <a:gdLst/>
              <a:ahLst/>
              <a:cxnLst/>
              <a:rect l="l" t="t" r="r" b="b"/>
              <a:pathLst>
                <a:path w="2249804" h="495935">
                  <a:moveTo>
                    <a:pt x="2178404" y="495686"/>
                  </a:moveTo>
                  <a:lnTo>
                    <a:pt x="71252" y="495686"/>
                  </a:lnTo>
                  <a:lnTo>
                    <a:pt x="66293" y="495198"/>
                  </a:lnTo>
                  <a:lnTo>
                    <a:pt x="29728" y="480052"/>
                  </a:lnTo>
                  <a:lnTo>
                    <a:pt x="3888" y="443984"/>
                  </a:lnTo>
                  <a:lnTo>
                    <a:pt x="0" y="424434"/>
                  </a:lnTo>
                  <a:lnTo>
                    <a:pt x="0" y="419427"/>
                  </a:lnTo>
                  <a:lnTo>
                    <a:pt x="0" y="71252"/>
                  </a:lnTo>
                  <a:lnTo>
                    <a:pt x="15633" y="29728"/>
                  </a:lnTo>
                  <a:lnTo>
                    <a:pt x="51702" y="3888"/>
                  </a:lnTo>
                  <a:lnTo>
                    <a:pt x="71252" y="0"/>
                  </a:lnTo>
                  <a:lnTo>
                    <a:pt x="2178404" y="0"/>
                  </a:lnTo>
                  <a:lnTo>
                    <a:pt x="2219927" y="15633"/>
                  </a:lnTo>
                  <a:lnTo>
                    <a:pt x="2245767" y="51702"/>
                  </a:lnTo>
                  <a:lnTo>
                    <a:pt x="2249656" y="71252"/>
                  </a:lnTo>
                  <a:lnTo>
                    <a:pt x="2249656" y="424434"/>
                  </a:lnTo>
                  <a:lnTo>
                    <a:pt x="2234022" y="465958"/>
                  </a:lnTo>
                  <a:lnTo>
                    <a:pt x="2197953" y="491797"/>
                  </a:lnTo>
                  <a:lnTo>
                    <a:pt x="2183363" y="495198"/>
                  </a:lnTo>
                  <a:lnTo>
                    <a:pt x="2178404" y="495686"/>
                  </a:lnTo>
                  <a:close/>
                </a:path>
              </a:pathLst>
            </a:custGeom>
            <a:solidFill>
              <a:srgbClr val="F0FDFA"/>
            </a:solidFill>
          </p:spPr>
          <p:txBody>
            <a:bodyPr wrap="square" lIns="0" tIns="0" rIns="0" bIns="0" rtlCol="0"/>
            <a:lstStyle/>
            <a:p>
              <a:pPr defTabSz="685800"/>
              <a:endParaRPr sz="1350" kern="0">
                <a:solidFill>
                  <a:sysClr val="windowText" lastClr="000000"/>
                </a:solidFill>
              </a:endParaRPr>
            </a:p>
          </p:txBody>
        </p:sp>
        <p:pic>
          <p:nvPicPr>
            <p:cNvPr id="37" name="object 36">
              <a:extLst>
                <a:ext uri="{FF2B5EF4-FFF2-40B4-BE49-F238E27FC236}">
                  <a16:creationId xmlns:a16="http://schemas.microsoft.com/office/drawing/2014/main" id="{AC7508FE-5FE0-448B-8427-BE7058BCD7B3}"/>
                </a:ext>
              </a:extLst>
            </p:cNvPr>
            <p:cNvPicPr/>
            <p:nvPr/>
          </p:nvPicPr>
          <p:blipFill>
            <a:blip r:embed="rId9" cstate="print"/>
            <a:stretch>
              <a:fillRect/>
            </a:stretch>
          </p:blipFill>
          <p:spPr>
            <a:xfrm>
              <a:off x="6672709" y="2592824"/>
              <a:ext cx="171583" cy="266908"/>
            </a:xfrm>
            <a:prstGeom prst="rect">
              <a:avLst/>
            </a:prstGeom>
          </p:spPr>
        </p:pic>
      </p:grpSp>
      <p:sp>
        <p:nvSpPr>
          <p:cNvPr id="38" name="object 37">
            <a:extLst>
              <a:ext uri="{FF2B5EF4-FFF2-40B4-BE49-F238E27FC236}">
                <a16:creationId xmlns:a16="http://schemas.microsoft.com/office/drawing/2014/main" id="{D45EC493-3F90-45A9-A3C8-0471C3EED112}"/>
              </a:ext>
            </a:extLst>
          </p:cNvPr>
          <p:cNvSpPr txBox="1"/>
          <p:nvPr/>
        </p:nvSpPr>
        <p:spPr>
          <a:xfrm>
            <a:off x="5209488" y="1751430"/>
            <a:ext cx="533876" cy="153953"/>
          </a:xfrm>
          <a:prstGeom prst="rect">
            <a:avLst/>
          </a:prstGeom>
        </p:spPr>
        <p:txBody>
          <a:bodyPr vert="horz" wrap="square" lIns="0" tIns="9525" rIns="0" bIns="0" rtlCol="0">
            <a:spAutoFit/>
          </a:bodyPr>
          <a:lstStyle/>
          <a:p>
            <a:pPr marL="9525" defTabSz="685800">
              <a:spcBef>
                <a:spcPts val="75"/>
              </a:spcBef>
            </a:pPr>
            <a:r>
              <a:rPr sz="938" kern="0" spc="-11" dirty="0">
                <a:solidFill>
                  <a:srgbClr val="374050"/>
                </a:solidFill>
                <a:latin typeface="微软雅黑"/>
                <a:cs typeface="微软雅黑"/>
              </a:rPr>
              <a:t>头脑风暴</a:t>
            </a:r>
            <a:endParaRPr sz="1013" kern="0">
              <a:solidFill>
                <a:sysClr val="windowText" lastClr="000000"/>
              </a:solidFill>
              <a:latin typeface="微软雅黑"/>
              <a:cs typeface="微软雅黑"/>
            </a:endParaRPr>
          </a:p>
        </p:txBody>
      </p:sp>
      <p:grpSp>
        <p:nvGrpSpPr>
          <p:cNvPr id="39" name="object 38">
            <a:extLst>
              <a:ext uri="{FF2B5EF4-FFF2-40B4-BE49-F238E27FC236}">
                <a16:creationId xmlns:a16="http://schemas.microsoft.com/office/drawing/2014/main" id="{91070111-E75B-4186-8B6B-C7E1E35E22C5}"/>
              </a:ext>
            </a:extLst>
          </p:cNvPr>
          <p:cNvGrpSpPr/>
          <p:nvPr/>
        </p:nvGrpSpPr>
        <p:grpSpPr>
          <a:xfrm>
            <a:off x="6720371" y="1653714"/>
            <a:ext cx="1687354" cy="371951"/>
            <a:chOff x="8960494" y="2478434"/>
            <a:chExt cx="2249805" cy="495934"/>
          </a:xfrm>
        </p:grpSpPr>
        <p:sp>
          <p:nvSpPr>
            <p:cNvPr id="40" name="object 39">
              <a:extLst>
                <a:ext uri="{FF2B5EF4-FFF2-40B4-BE49-F238E27FC236}">
                  <a16:creationId xmlns:a16="http://schemas.microsoft.com/office/drawing/2014/main" id="{04C3A6AA-EB49-4FDA-8E48-5FA464018948}"/>
                </a:ext>
              </a:extLst>
            </p:cNvPr>
            <p:cNvSpPr/>
            <p:nvPr/>
          </p:nvSpPr>
          <p:spPr>
            <a:xfrm>
              <a:off x="8960494" y="2478434"/>
              <a:ext cx="2249805" cy="495934"/>
            </a:xfrm>
            <a:custGeom>
              <a:avLst/>
              <a:gdLst/>
              <a:ahLst/>
              <a:cxnLst/>
              <a:rect l="l" t="t" r="r" b="b"/>
              <a:pathLst>
                <a:path w="2249804" h="495935">
                  <a:moveTo>
                    <a:pt x="2178404" y="495686"/>
                  </a:moveTo>
                  <a:lnTo>
                    <a:pt x="71252" y="495686"/>
                  </a:lnTo>
                  <a:lnTo>
                    <a:pt x="66293" y="495198"/>
                  </a:lnTo>
                  <a:lnTo>
                    <a:pt x="29728" y="480052"/>
                  </a:lnTo>
                  <a:lnTo>
                    <a:pt x="3888" y="443984"/>
                  </a:lnTo>
                  <a:lnTo>
                    <a:pt x="0" y="424434"/>
                  </a:lnTo>
                  <a:lnTo>
                    <a:pt x="0" y="419427"/>
                  </a:lnTo>
                  <a:lnTo>
                    <a:pt x="0" y="71252"/>
                  </a:lnTo>
                  <a:lnTo>
                    <a:pt x="15633" y="29728"/>
                  </a:lnTo>
                  <a:lnTo>
                    <a:pt x="51702" y="3888"/>
                  </a:lnTo>
                  <a:lnTo>
                    <a:pt x="71252" y="0"/>
                  </a:lnTo>
                  <a:lnTo>
                    <a:pt x="2178404" y="0"/>
                  </a:lnTo>
                  <a:lnTo>
                    <a:pt x="2219927" y="15633"/>
                  </a:lnTo>
                  <a:lnTo>
                    <a:pt x="2245767" y="51702"/>
                  </a:lnTo>
                  <a:lnTo>
                    <a:pt x="2249655" y="71252"/>
                  </a:lnTo>
                  <a:lnTo>
                    <a:pt x="2249655" y="424434"/>
                  </a:lnTo>
                  <a:lnTo>
                    <a:pt x="2234022" y="465958"/>
                  </a:lnTo>
                  <a:lnTo>
                    <a:pt x="2197954" y="491797"/>
                  </a:lnTo>
                  <a:lnTo>
                    <a:pt x="2183362" y="495198"/>
                  </a:lnTo>
                  <a:lnTo>
                    <a:pt x="2178404" y="495686"/>
                  </a:lnTo>
                  <a:close/>
                </a:path>
              </a:pathLst>
            </a:custGeom>
            <a:solidFill>
              <a:srgbClr val="F0FDFA"/>
            </a:solidFill>
          </p:spPr>
          <p:txBody>
            <a:bodyPr wrap="square" lIns="0" tIns="0" rIns="0" bIns="0" rtlCol="0"/>
            <a:lstStyle/>
            <a:p>
              <a:pPr defTabSz="685800"/>
              <a:endParaRPr sz="1350" kern="0">
                <a:solidFill>
                  <a:sysClr val="windowText" lastClr="000000"/>
                </a:solidFill>
              </a:endParaRPr>
            </a:p>
          </p:txBody>
        </p:sp>
        <p:pic>
          <p:nvPicPr>
            <p:cNvPr id="41" name="object 40">
              <a:extLst>
                <a:ext uri="{FF2B5EF4-FFF2-40B4-BE49-F238E27FC236}">
                  <a16:creationId xmlns:a16="http://schemas.microsoft.com/office/drawing/2014/main" id="{1A3096F2-D4AC-41D3-B839-0A080E80245B}"/>
                </a:ext>
              </a:extLst>
            </p:cNvPr>
            <p:cNvPicPr/>
            <p:nvPr/>
          </p:nvPicPr>
          <p:blipFill>
            <a:blip r:embed="rId10" cstate="print"/>
            <a:stretch>
              <a:fillRect/>
            </a:stretch>
          </p:blipFill>
          <p:spPr>
            <a:xfrm>
              <a:off x="9074884" y="2592824"/>
              <a:ext cx="190648" cy="266908"/>
            </a:xfrm>
            <a:prstGeom prst="rect">
              <a:avLst/>
            </a:prstGeom>
          </p:spPr>
        </p:pic>
      </p:grpSp>
      <p:sp>
        <p:nvSpPr>
          <p:cNvPr id="42" name="object 41">
            <a:extLst>
              <a:ext uri="{FF2B5EF4-FFF2-40B4-BE49-F238E27FC236}">
                <a16:creationId xmlns:a16="http://schemas.microsoft.com/office/drawing/2014/main" id="{7A29CB91-4A03-4D30-B0D6-A4BD7A85B98C}"/>
              </a:ext>
            </a:extLst>
          </p:cNvPr>
          <p:cNvSpPr txBox="1"/>
          <p:nvPr/>
        </p:nvSpPr>
        <p:spPr>
          <a:xfrm>
            <a:off x="7027204" y="1751430"/>
            <a:ext cx="662939" cy="153953"/>
          </a:xfrm>
          <a:prstGeom prst="rect">
            <a:avLst/>
          </a:prstGeom>
        </p:spPr>
        <p:txBody>
          <a:bodyPr vert="horz" wrap="square" lIns="0" tIns="9525" rIns="0" bIns="0" rtlCol="0">
            <a:spAutoFit/>
          </a:bodyPr>
          <a:lstStyle/>
          <a:p>
            <a:pPr marL="9525" defTabSz="685800">
              <a:spcBef>
                <a:spcPts val="75"/>
              </a:spcBef>
            </a:pPr>
            <a:r>
              <a:rPr sz="938" kern="0" spc="-8" dirty="0">
                <a:solidFill>
                  <a:srgbClr val="374050"/>
                </a:solidFill>
                <a:latin typeface="微软雅黑"/>
                <a:cs typeface="微软雅黑"/>
              </a:rPr>
              <a:t>业务流程图</a:t>
            </a:r>
            <a:endParaRPr sz="1013" kern="0">
              <a:solidFill>
                <a:sysClr val="windowText" lastClr="000000"/>
              </a:solidFill>
              <a:latin typeface="微软雅黑"/>
              <a:cs typeface="微软雅黑"/>
            </a:endParaRPr>
          </a:p>
        </p:txBody>
      </p:sp>
      <p:grpSp>
        <p:nvGrpSpPr>
          <p:cNvPr id="43" name="object 42">
            <a:extLst>
              <a:ext uri="{FF2B5EF4-FFF2-40B4-BE49-F238E27FC236}">
                <a16:creationId xmlns:a16="http://schemas.microsoft.com/office/drawing/2014/main" id="{96A0C506-7042-4726-A760-3CAE084792A2}"/>
              </a:ext>
            </a:extLst>
          </p:cNvPr>
          <p:cNvGrpSpPr/>
          <p:nvPr/>
        </p:nvGrpSpPr>
        <p:grpSpPr>
          <a:xfrm>
            <a:off x="4918739" y="2139869"/>
            <a:ext cx="3489008" cy="371951"/>
            <a:chOff x="6558319" y="3126640"/>
            <a:chExt cx="4652010" cy="495934"/>
          </a:xfrm>
        </p:grpSpPr>
        <p:sp>
          <p:nvSpPr>
            <p:cNvPr id="44" name="object 43">
              <a:extLst>
                <a:ext uri="{FF2B5EF4-FFF2-40B4-BE49-F238E27FC236}">
                  <a16:creationId xmlns:a16="http://schemas.microsoft.com/office/drawing/2014/main" id="{1C23BA18-6DD0-4B40-966D-5705FD65F15A}"/>
                </a:ext>
              </a:extLst>
            </p:cNvPr>
            <p:cNvSpPr/>
            <p:nvPr/>
          </p:nvSpPr>
          <p:spPr>
            <a:xfrm>
              <a:off x="6558319" y="3126640"/>
              <a:ext cx="4652010" cy="495934"/>
            </a:xfrm>
            <a:custGeom>
              <a:avLst/>
              <a:gdLst/>
              <a:ahLst/>
              <a:cxnLst/>
              <a:rect l="l" t="t" r="r" b="b"/>
              <a:pathLst>
                <a:path w="4652009" h="495935">
                  <a:moveTo>
                    <a:pt x="4580579" y="495686"/>
                  </a:moveTo>
                  <a:lnTo>
                    <a:pt x="71252" y="495686"/>
                  </a:lnTo>
                  <a:lnTo>
                    <a:pt x="66293" y="495198"/>
                  </a:lnTo>
                  <a:lnTo>
                    <a:pt x="29728" y="480052"/>
                  </a:lnTo>
                  <a:lnTo>
                    <a:pt x="3888" y="443984"/>
                  </a:lnTo>
                  <a:lnTo>
                    <a:pt x="0" y="424434"/>
                  </a:lnTo>
                  <a:lnTo>
                    <a:pt x="0" y="419427"/>
                  </a:lnTo>
                  <a:lnTo>
                    <a:pt x="0" y="71252"/>
                  </a:lnTo>
                  <a:lnTo>
                    <a:pt x="15633" y="29728"/>
                  </a:lnTo>
                  <a:lnTo>
                    <a:pt x="51702" y="3888"/>
                  </a:lnTo>
                  <a:lnTo>
                    <a:pt x="71252" y="0"/>
                  </a:lnTo>
                  <a:lnTo>
                    <a:pt x="4580579" y="0"/>
                  </a:lnTo>
                  <a:lnTo>
                    <a:pt x="4622102" y="15633"/>
                  </a:lnTo>
                  <a:lnTo>
                    <a:pt x="4647942" y="51702"/>
                  </a:lnTo>
                  <a:lnTo>
                    <a:pt x="4651831" y="71252"/>
                  </a:lnTo>
                  <a:lnTo>
                    <a:pt x="4651831" y="424434"/>
                  </a:lnTo>
                  <a:lnTo>
                    <a:pt x="4636197" y="465958"/>
                  </a:lnTo>
                  <a:lnTo>
                    <a:pt x="4600129" y="491798"/>
                  </a:lnTo>
                  <a:lnTo>
                    <a:pt x="4585537" y="495198"/>
                  </a:lnTo>
                  <a:lnTo>
                    <a:pt x="4580579" y="495686"/>
                  </a:lnTo>
                  <a:close/>
                </a:path>
              </a:pathLst>
            </a:custGeom>
            <a:solidFill>
              <a:srgbClr val="F0FDFA"/>
            </a:solidFill>
          </p:spPr>
          <p:txBody>
            <a:bodyPr wrap="square" lIns="0" tIns="0" rIns="0" bIns="0" rtlCol="0"/>
            <a:lstStyle/>
            <a:p>
              <a:pPr defTabSz="685800"/>
              <a:endParaRPr sz="1350" kern="0">
                <a:solidFill>
                  <a:sysClr val="windowText" lastClr="000000"/>
                </a:solidFill>
              </a:endParaRPr>
            </a:p>
          </p:txBody>
        </p:sp>
        <p:pic>
          <p:nvPicPr>
            <p:cNvPr id="45" name="object 44">
              <a:extLst>
                <a:ext uri="{FF2B5EF4-FFF2-40B4-BE49-F238E27FC236}">
                  <a16:creationId xmlns:a16="http://schemas.microsoft.com/office/drawing/2014/main" id="{18A20575-A574-4AFA-A182-2E4856AA1DD1}"/>
                </a:ext>
              </a:extLst>
            </p:cNvPr>
            <p:cNvPicPr/>
            <p:nvPr/>
          </p:nvPicPr>
          <p:blipFill>
            <a:blip r:embed="rId11" cstate="print"/>
            <a:stretch>
              <a:fillRect/>
            </a:stretch>
          </p:blipFill>
          <p:spPr>
            <a:xfrm>
              <a:off x="6672709" y="3241030"/>
              <a:ext cx="190648" cy="266908"/>
            </a:xfrm>
            <a:prstGeom prst="rect">
              <a:avLst/>
            </a:prstGeom>
          </p:spPr>
        </p:pic>
      </p:grpSp>
      <p:sp>
        <p:nvSpPr>
          <p:cNvPr id="46" name="object 45">
            <a:extLst>
              <a:ext uri="{FF2B5EF4-FFF2-40B4-BE49-F238E27FC236}">
                <a16:creationId xmlns:a16="http://schemas.microsoft.com/office/drawing/2014/main" id="{919E71B8-ABE5-46C6-929D-906BB6FFD8B0}"/>
              </a:ext>
            </a:extLst>
          </p:cNvPr>
          <p:cNvSpPr txBox="1"/>
          <p:nvPr/>
        </p:nvSpPr>
        <p:spPr>
          <a:xfrm>
            <a:off x="5225573" y="2237585"/>
            <a:ext cx="786289" cy="153953"/>
          </a:xfrm>
          <a:prstGeom prst="rect">
            <a:avLst/>
          </a:prstGeom>
        </p:spPr>
        <p:txBody>
          <a:bodyPr vert="horz" wrap="square" lIns="0" tIns="9525" rIns="0" bIns="0" rtlCol="0">
            <a:spAutoFit/>
          </a:bodyPr>
          <a:lstStyle/>
          <a:p>
            <a:pPr marL="9525" defTabSz="685800">
              <a:spcBef>
                <a:spcPts val="75"/>
              </a:spcBef>
            </a:pPr>
            <a:r>
              <a:rPr sz="938" kern="0" dirty="0">
                <a:solidFill>
                  <a:srgbClr val="374050"/>
                </a:solidFill>
                <a:latin typeface="微软雅黑"/>
                <a:cs typeface="微软雅黑"/>
              </a:rPr>
              <a:t>信息架构 </a:t>
            </a:r>
            <a:r>
              <a:rPr sz="938" kern="0" spc="-15" dirty="0">
                <a:solidFill>
                  <a:srgbClr val="374050"/>
                </a:solidFill>
                <a:latin typeface="微软雅黑"/>
                <a:cs typeface="微软雅黑"/>
              </a:rPr>
              <a:t>(IA)</a:t>
            </a:r>
            <a:endParaRPr sz="1013" kern="0">
              <a:solidFill>
                <a:sysClr val="windowText" lastClr="000000"/>
              </a:solidFill>
              <a:latin typeface="微软雅黑"/>
              <a:cs typeface="微软雅黑"/>
            </a:endParaRPr>
          </a:p>
        </p:txBody>
      </p:sp>
      <p:grpSp>
        <p:nvGrpSpPr>
          <p:cNvPr id="47" name="object 46">
            <a:extLst>
              <a:ext uri="{FF2B5EF4-FFF2-40B4-BE49-F238E27FC236}">
                <a16:creationId xmlns:a16="http://schemas.microsoft.com/office/drawing/2014/main" id="{2692E7E5-4F4D-4131-B343-4D81C02AB32E}"/>
              </a:ext>
            </a:extLst>
          </p:cNvPr>
          <p:cNvGrpSpPr/>
          <p:nvPr/>
        </p:nvGrpSpPr>
        <p:grpSpPr>
          <a:xfrm>
            <a:off x="571947" y="2911997"/>
            <a:ext cx="3889534" cy="1744504"/>
            <a:chOff x="762595" y="4156144"/>
            <a:chExt cx="5186045" cy="2326005"/>
          </a:xfrm>
        </p:grpSpPr>
        <p:sp>
          <p:nvSpPr>
            <p:cNvPr id="48" name="object 47">
              <a:extLst>
                <a:ext uri="{FF2B5EF4-FFF2-40B4-BE49-F238E27FC236}">
                  <a16:creationId xmlns:a16="http://schemas.microsoft.com/office/drawing/2014/main" id="{0DA15F76-0BA6-46E2-974C-12DE67915ACF}"/>
                </a:ext>
              </a:extLst>
            </p:cNvPr>
            <p:cNvSpPr/>
            <p:nvPr/>
          </p:nvSpPr>
          <p:spPr>
            <a:xfrm>
              <a:off x="800725" y="4156144"/>
              <a:ext cx="5147945" cy="2326005"/>
            </a:xfrm>
            <a:custGeom>
              <a:avLst/>
              <a:gdLst/>
              <a:ahLst/>
              <a:cxnLst/>
              <a:rect l="l" t="t" r="r" b="b"/>
              <a:pathLst>
                <a:path w="5147945" h="2326004">
                  <a:moveTo>
                    <a:pt x="4994999" y="2325915"/>
                  </a:moveTo>
                  <a:lnTo>
                    <a:pt x="106878" y="2325915"/>
                  </a:lnTo>
                  <a:lnTo>
                    <a:pt x="63675" y="2310473"/>
                  </a:lnTo>
                  <a:lnTo>
                    <a:pt x="33503" y="2281243"/>
                  </a:lnTo>
                  <a:lnTo>
                    <a:pt x="13505" y="2245294"/>
                  </a:lnTo>
                  <a:lnTo>
                    <a:pt x="2197" y="2203151"/>
                  </a:lnTo>
                  <a:lnTo>
                    <a:pt x="0" y="2173396"/>
                  </a:lnTo>
                  <a:lnTo>
                    <a:pt x="0" y="152519"/>
                  </a:lnTo>
                  <a:lnTo>
                    <a:pt x="4924" y="108244"/>
                  </a:lnTo>
                  <a:lnTo>
                    <a:pt x="19278" y="67784"/>
                  </a:lnTo>
                  <a:lnTo>
                    <a:pt x="41820" y="34618"/>
                  </a:lnTo>
                  <a:lnTo>
                    <a:pt x="77553" y="7777"/>
                  </a:lnTo>
                  <a:lnTo>
                    <a:pt x="106878" y="0"/>
                  </a:lnTo>
                  <a:lnTo>
                    <a:pt x="4994999" y="0"/>
                  </a:lnTo>
                  <a:lnTo>
                    <a:pt x="5039273" y="6565"/>
                  </a:lnTo>
                  <a:lnTo>
                    <a:pt x="5079734" y="25704"/>
                  </a:lnTo>
                  <a:lnTo>
                    <a:pt x="5112898" y="55760"/>
                  </a:lnTo>
                  <a:lnTo>
                    <a:pt x="5135908" y="94152"/>
                  </a:lnTo>
                  <a:lnTo>
                    <a:pt x="5146785" y="137569"/>
                  </a:lnTo>
                  <a:lnTo>
                    <a:pt x="5147518" y="152519"/>
                  </a:lnTo>
                  <a:lnTo>
                    <a:pt x="5147518" y="2173396"/>
                  </a:lnTo>
                  <a:lnTo>
                    <a:pt x="5140952" y="2217670"/>
                  </a:lnTo>
                  <a:lnTo>
                    <a:pt x="5121814" y="2258131"/>
                  </a:lnTo>
                  <a:lnTo>
                    <a:pt x="5091757" y="2291296"/>
                  </a:lnTo>
                  <a:lnTo>
                    <a:pt x="5053365" y="2314305"/>
                  </a:lnTo>
                  <a:lnTo>
                    <a:pt x="5009949" y="2325183"/>
                  </a:lnTo>
                  <a:lnTo>
                    <a:pt x="4994999" y="2325915"/>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49" name="object 48">
              <a:extLst>
                <a:ext uri="{FF2B5EF4-FFF2-40B4-BE49-F238E27FC236}">
                  <a16:creationId xmlns:a16="http://schemas.microsoft.com/office/drawing/2014/main" id="{74028911-2B85-49F1-B07F-DF0A750009BF}"/>
                </a:ext>
              </a:extLst>
            </p:cNvPr>
            <p:cNvSpPr/>
            <p:nvPr/>
          </p:nvSpPr>
          <p:spPr>
            <a:xfrm>
              <a:off x="762595" y="4156144"/>
              <a:ext cx="153035" cy="2326005"/>
            </a:xfrm>
            <a:custGeom>
              <a:avLst/>
              <a:gdLst/>
              <a:ahLst/>
              <a:cxnLst/>
              <a:rect l="l" t="t" r="r" b="b"/>
              <a:pathLst>
                <a:path w="153034" h="2326004">
                  <a:moveTo>
                    <a:pt x="152519" y="2325915"/>
                  </a:moveTo>
                  <a:lnTo>
                    <a:pt x="108311" y="2319385"/>
                  </a:lnTo>
                  <a:lnTo>
                    <a:pt x="67767" y="2300235"/>
                  </a:lnTo>
                  <a:lnTo>
                    <a:pt x="34560" y="2270106"/>
                  </a:lnTo>
                  <a:lnTo>
                    <a:pt x="11609" y="2231763"/>
                  </a:lnTo>
                  <a:lnTo>
                    <a:pt x="725" y="2188421"/>
                  </a:lnTo>
                  <a:lnTo>
                    <a:pt x="0" y="2173396"/>
                  </a:lnTo>
                  <a:lnTo>
                    <a:pt x="0" y="152519"/>
                  </a:lnTo>
                  <a:lnTo>
                    <a:pt x="6530" y="108310"/>
                  </a:lnTo>
                  <a:lnTo>
                    <a:pt x="25680" y="67767"/>
                  </a:lnTo>
                  <a:lnTo>
                    <a:pt x="55808" y="34560"/>
                  </a:lnTo>
                  <a:lnTo>
                    <a:pt x="94151" y="11609"/>
                  </a:lnTo>
                  <a:lnTo>
                    <a:pt x="137494" y="725"/>
                  </a:lnTo>
                  <a:lnTo>
                    <a:pt x="152519" y="0"/>
                  </a:lnTo>
                  <a:lnTo>
                    <a:pt x="145006" y="725"/>
                  </a:lnTo>
                  <a:lnTo>
                    <a:pt x="137638" y="2902"/>
                  </a:lnTo>
                  <a:lnTo>
                    <a:pt x="104163" y="34560"/>
                  </a:lnTo>
                  <a:lnTo>
                    <a:pt x="85274" y="80548"/>
                  </a:lnTo>
                  <a:lnTo>
                    <a:pt x="77710" y="122758"/>
                  </a:lnTo>
                  <a:lnTo>
                    <a:pt x="76259" y="152519"/>
                  </a:lnTo>
                  <a:lnTo>
                    <a:pt x="76259" y="2173396"/>
                  </a:lnTo>
                  <a:lnTo>
                    <a:pt x="79524" y="2217604"/>
                  </a:lnTo>
                  <a:lnTo>
                    <a:pt x="89099" y="2258147"/>
                  </a:lnTo>
                  <a:lnTo>
                    <a:pt x="110143" y="2300235"/>
                  </a:lnTo>
                  <a:lnTo>
                    <a:pt x="145006" y="2325190"/>
                  </a:lnTo>
                  <a:lnTo>
                    <a:pt x="152519" y="2325915"/>
                  </a:lnTo>
                  <a:close/>
                </a:path>
              </a:pathLst>
            </a:custGeom>
            <a:solidFill>
              <a:srgbClr val="6266F1"/>
            </a:solidFill>
          </p:spPr>
          <p:txBody>
            <a:bodyPr wrap="square" lIns="0" tIns="0" rIns="0" bIns="0" rtlCol="0"/>
            <a:lstStyle/>
            <a:p>
              <a:pPr defTabSz="685800"/>
              <a:endParaRPr sz="1350" kern="0">
                <a:solidFill>
                  <a:sysClr val="windowText" lastClr="000000"/>
                </a:solidFill>
              </a:endParaRPr>
            </a:p>
          </p:txBody>
        </p:sp>
        <p:sp>
          <p:nvSpPr>
            <p:cNvPr id="50" name="object 49">
              <a:extLst>
                <a:ext uri="{FF2B5EF4-FFF2-40B4-BE49-F238E27FC236}">
                  <a16:creationId xmlns:a16="http://schemas.microsoft.com/office/drawing/2014/main" id="{81C500FF-94B5-4B28-86BF-C3ABB7630128}"/>
                </a:ext>
              </a:extLst>
            </p:cNvPr>
            <p:cNvSpPr/>
            <p:nvPr/>
          </p:nvSpPr>
          <p:spPr>
            <a:xfrm>
              <a:off x="1067633" y="4384923"/>
              <a:ext cx="534035" cy="534035"/>
            </a:xfrm>
            <a:custGeom>
              <a:avLst/>
              <a:gdLst/>
              <a:ahLst/>
              <a:cxnLst/>
              <a:rect l="l" t="t" r="r" b="b"/>
              <a:pathLst>
                <a:path w="534035" h="534035">
                  <a:moveTo>
                    <a:pt x="266908" y="533816"/>
                  </a:moveTo>
                  <a:lnTo>
                    <a:pt x="227744" y="530928"/>
                  </a:lnTo>
                  <a:lnTo>
                    <a:pt x="189428" y="522323"/>
                  </a:lnTo>
                  <a:lnTo>
                    <a:pt x="152790" y="508190"/>
                  </a:lnTo>
                  <a:lnTo>
                    <a:pt x="118622" y="488834"/>
                  </a:lnTo>
                  <a:lnTo>
                    <a:pt x="87663" y="464674"/>
                  </a:lnTo>
                  <a:lnTo>
                    <a:pt x="60585" y="436233"/>
                  </a:lnTo>
                  <a:lnTo>
                    <a:pt x="37973" y="404126"/>
                  </a:lnTo>
                  <a:lnTo>
                    <a:pt x="20317" y="369049"/>
                  </a:lnTo>
                  <a:lnTo>
                    <a:pt x="7998" y="331761"/>
                  </a:lnTo>
                  <a:lnTo>
                    <a:pt x="1285" y="293069"/>
                  </a:lnTo>
                  <a:lnTo>
                    <a:pt x="0" y="266908"/>
                  </a:lnTo>
                  <a:lnTo>
                    <a:pt x="321" y="253811"/>
                  </a:lnTo>
                  <a:lnTo>
                    <a:pt x="5128" y="214837"/>
                  </a:lnTo>
                  <a:lnTo>
                    <a:pt x="15602" y="176989"/>
                  </a:lnTo>
                  <a:lnTo>
                    <a:pt x="31516" y="141088"/>
                  </a:lnTo>
                  <a:lnTo>
                    <a:pt x="52525" y="107911"/>
                  </a:lnTo>
                  <a:lnTo>
                    <a:pt x="78175" y="78175"/>
                  </a:lnTo>
                  <a:lnTo>
                    <a:pt x="107911" y="52525"/>
                  </a:lnTo>
                  <a:lnTo>
                    <a:pt x="141088" y="31516"/>
                  </a:lnTo>
                  <a:lnTo>
                    <a:pt x="176989" y="15602"/>
                  </a:lnTo>
                  <a:lnTo>
                    <a:pt x="214837" y="5128"/>
                  </a:lnTo>
                  <a:lnTo>
                    <a:pt x="253811" y="321"/>
                  </a:lnTo>
                  <a:lnTo>
                    <a:pt x="266908" y="0"/>
                  </a:lnTo>
                  <a:lnTo>
                    <a:pt x="280004" y="321"/>
                  </a:lnTo>
                  <a:lnTo>
                    <a:pt x="318979" y="5128"/>
                  </a:lnTo>
                  <a:lnTo>
                    <a:pt x="356827" y="15602"/>
                  </a:lnTo>
                  <a:lnTo>
                    <a:pt x="392728" y="31516"/>
                  </a:lnTo>
                  <a:lnTo>
                    <a:pt x="425905" y="52525"/>
                  </a:lnTo>
                  <a:lnTo>
                    <a:pt x="455641" y="78175"/>
                  </a:lnTo>
                  <a:lnTo>
                    <a:pt x="481291" y="107911"/>
                  </a:lnTo>
                  <a:lnTo>
                    <a:pt x="502300" y="141088"/>
                  </a:lnTo>
                  <a:lnTo>
                    <a:pt x="518214" y="176989"/>
                  </a:lnTo>
                  <a:lnTo>
                    <a:pt x="528688" y="214837"/>
                  </a:lnTo>
                  <a:lnTo>
                    <a:pt x="533495" y="253811"/>
                  </a:lnTo>
                  <a:lnTo>
                    <a:pt x="533816" y="266908"/>
                  </a:lnTo>
                  <a:lnTo>
                    <a:pt x="533495" y="280004"/>
                  </a:lnTo>
                  <a:lnTo>
                    <a:pt x="528688" y="318979"/>
                  </a:lnTo>
                  <a:lnTo>
                    <a:pt x="518214" y="356827"/>
                  </a:lnTo>
                  <a:lnTo>
                    <a:pt x="502300" y="392727"/>
                  </a:lnTo>
                  <a:lnTo>
                    <a:pt x="481291" y="425905"/>
                  </a:lnTo>
                  <a:lnTo>
                    <a:pt x="455641" y="455641"/>
                  </a:lnTo>
                  <a:lnTo>
                    <a:pt x="425905" y="481291"/>
                  </a:lnTo>
                  <a:lnTo>
                    <a:pt x="392728" y="502300"/>
                  </a:lnTo>
                  <a:lnTo>
                    <a:pt x="356827" y="518214"/>
                  </a:lnTo>
                  <a:lnTo>
                    <a:pt x="318979" y="528688"/>
                  </a:lnTo>
                  <a:lnTo>
                    <a:pt x="280004" y="533495"/>
                  </a:lnTo>
                  <a:lnTo>
                    <a:pt x="266908" y="533816"/>
                  </a:lnTo>
                  <a:close/>
                </a:path>
              </a:pathLst>
            </a:custGeom>
            <a:solidFill>
              <a:srgbClr val="DFE7FF"/>
            </a:solidFill>
          </p:spPr>
          <p:txBody>
            <a:bodyPr wrap="square" lIns="0" tIns="0" rIns="0" bIns="0" rtlCol="0"/>
            <a:lstStyle/>
            <a:p>
              <a:pPr defTabSz="685800"/>
              <a:endParaRPr sz="1350" kern="0">
                <a:solidFill>
                  <a:sysClr val="windowText" lastClr="000000"/>
                </a:solidFill>
              </a:endParaRPr>
            </a:p>
          </p:txBody>
        </p:sp>
        <p:pic>
          <p:nvPicPr>
            <p:cNvPr id="51" name="object 50">
              <a:extLst>
                <a:ext uri="{FF2B5EF4-FFF2-40B4-BE49-F238E27FC236}">
                  <a16:creationId xmlns:a16="http://schemas.microsoft.com/office/drawing/2014/main" id="{AA59C076-30DE-49A8-A88B-E54853CE4FE8}"/>
                </a:ext>
              </a:extLst>
            </p:cNvPr>
            <p:cNvPicPr/>
            <p:nvPr/>
          </p:nvPicPr>
          <p:blipFill>
            <a:blip r:embed="rId12" cstate="print"/>
            <a:stretch>
              <a:fillRect/>
            </a:stretch>
          </p:blipFill>
          <p:spPr>
            <a:xfrm>
              <a:off x="1220152" y="4499312"/>
              <a:ext cx="228778" cy="305038"/>
            </a:xfrm>
            <a:prstGeom prst="rect">
              <a:avLst/>
            </a:prstGeom>
          </p:spPr>
        </p:pic>
      </p:grpSp>
      <p:sp>
        <p:nvSpPr>
          <p:cNvPr id="52" name="object 51">
            <a:extLst>
              <a:ext uri="{FF2B5EF4-FFF2-40B4-BE49-F238E27FC236}">
                <a16:creationId xmlns:a16="http://schemas.microsoft.com/office/drawing/2014/main" id="{0CE55B1F-ABFD-487A-B05E-0C0559CE4F74}"/>
              </a:ext>
            </a:extLst>
          </p:cNvPr>
          <p:cNvSpPr txBox="1"/>
          <p:nvPr/>
        </p:nvSpPr>
        <p:spPr>
          <a:xfrm>
            <a:off x="1334548" y="3036880"/>
            <a:ext cx="877253" cy="393121"/>
          </a:xfrm>
          <a:prstGeom prst="rect">
            <a:avLst/>
          </a:prstGeom>
        </p:spPr>
        <p:txBody>
          <a:bodyPr vert="horz" wrap="square" lIns="0" tIns="60960" rIns="0" bIns="0" rtlCol="0">
            <a:spAutoFit/>
          </a:bodyPr>
          <a:lstStyle/>
          <a:p>
            <a:pPr marL="9525" defTabSz="685800">
              <a:spcBef>
                <a:spcPts val="480"/>
              </a:spcBef>
            </a:pPr>
            <a:r>
              <a:rPr sz="1275" b="1" kern="0" spc="-8" dirty="0">
                <a:solidFill>
                  <a:srgbClr val="1F2937"/>
                </a:solidFill>
                <a:latin typeface="微软雅黑"/>
                <a:cs typeface="微软雅黑"/>
              </a:rPr>
              <a:t>原型制作类</a:t>
            </a:r>
            <a:endParaRPr sz="1350" kern="0">
              <a:solidFill>
                <a:sysClr val="windowText" lastClr="000000"/>
              </a:solidFill>
              <a:latin typeface="微软雅黑"/>
              <a:cs typeface="微软雅黑"/>
            </a:endParaRPr>
          </a:p>
          <a:p>
            <a:pPr marL="9525" defTabSz="685800">
              <a:spcBef>
                <a:spcPts val="236"/>
              </a:spcBef>
            </a:pPr>
            <a:r>
              <a:rPr sz="713" kern="0" spc="-8" dirty="0">
                <a:solidFill>
                  <a:srgbClr val="6A7280"/>
                </a:solidFill>
                <a:latin typeface="微软雅黑"/>
                <a:cs typeface="微软雅黑"/>
              </a:rPr>
              <a:t>Prototyping</a:t>
            </a:r>
            <a:endParaRPr sz="788" kern="0">
              <a:solidFill>
                <a:sysClr val="windowText" lastClr="000000"/>
              </a:solidFill>
              <a:latin typeface="微软雅黑"/>
              <a:cs typeface="微软雅黑"/>
            </a:endParaRPr>
          </a:p>
        </p:txBody>
      </p:sp>
      <p:grpSp>
        <p:nvGrpSpPr>
          <p:cNvPr id="53" name="object 52">
            <a:extLst>
              <a:ext uri="{FF2B5EF4-FFF2-40B4-BE49-F238E27FC236}">
                <a16:creationId xmlns:a16="http://schemas.microsoft.com/office/drawing/2014/main" id="{689395A3-063C-4305-B00B-5571062F9A6B}"/>
              </a:ext>
            </a:extLst>
          </p:cNvPr>
          <p:cNvGrpSpPr/>
          <p:nvPr/>
        </p:nvGrpSpPr>
        <p:grpSpPr>
          <a:xfrm>
            <a:off x="800725" y="3626930"/>
            <a:ext cx="3489008" cy="858203"/>
            <a:chOff x="1067633" y="5109388"/>
            <a:chExt cx="4652010" cy="1144270"/>
          </a:xfrm>
        </p:grpSpPr>
        <p:sp>
          <p:nvSpPr>
            <p:cNvPr id="54" name="object 53">
              <a:extLst>
                <a:ext uri="{FF2B5EF4-FFF2-40B4-BE49-F238E27FC236}">
                  <a16:creationId xmlns:a16="http://schemas.microsoft.com/office/drawing/2014/main" id="{F07E5167-A655-47DB-9E01-2D338C72F712}"/>
                </a:ext>
              </a:extLst>
            </p:cNvPr>
            <p:cNvSpPr/>
            <p:nvPr/>
          </p:nvSpPr>
          <p:spPr>
            <a:xfrm>
              <a:off x="1067625" y="5109400"/>
              <a:ext cx="4652010" cy="1144270"/>
            </a:xfrm>
            <a:custGeom>
              <a:avLst/>
              <a:gdLst/>
              <a:ahLst/>
              <a:cxnLst/>
              <a:rect l="l" t="t" r="r" b="b"/>
              <a:pathLst>
                <a:path w="4652010" h="1144270">
                  <a:moveTo>
                    <a:pt x="4651832" y="719455"/>
                  </a:moveTo>
                  <a:lnTo>
                    <a:pt x="4636198" y="677926"/>
                  </a:lnTo>
                  <a:lnTo>
                    <a:pt x="4600130" y="652094"/>
                  </a:lnTo>
                  <a:lnTo>
                    <a:pt x="4580585" y="648195"/>
                  </a:lnTo>
                  <a:lnTo>
                    <a:pt x="71259" y="648195"/>
                  </a:lnTo>
                  <a:lnTo>
                    <a:pt x="29730" y="663829"/>
                  </a:lnTo>
                  <a:lnTo>
                    <a:pt x="3886" y="699897"/>
                  </a:lnTo>
                  <a:lnTo>
                    <a:pt x="0" y="719455"/>
                  </a:lnTo>
                  <a:lnTo>
                    <a:pt x="0" y="1067625"/>
                  </a:lnTo>
                  <a:lnTo>
                    <a:pt x="0" y="1072629"/>
                  </a:lnTo>
                  <a:lnTo>
                    <a:pt x="15633" y="1114158"/>
                  </a:lnTo>
                  <a:lnTo>
                    <a:pt x="51701" y="1140002"/>
                  </a:lnTo>
                  <a:lnTo>
                    <a:pt x="71259" y="1143889"/>
                  </a:lnTo>
                  <a:lnTo>
                    <a:pt x="4580585" y="1143889"/>
                  </a:lnTo>
                  <a:lnTo>
                    <a:pt x="4622101" y="1128255"/>
                  </a:lnTo>
                  <a:lnTo>
                    <a:pt x="4647946" y="1092187"/>
                  </a:lnTo>
                  <a:lnTo>
                    <a:pt x="4651832" y="1072629"/>
                  </a:lnTo>
                  <a:lnTo>
                    <a:pt x="4651832" y="719455"/>
                  </a:lnTo>
                  <a:close/>
                </a:path>
                <a:path w="4652010" h="1144270">
                  <a:moveTo>
                    <a:pt x="4651832" y="71247"/>
                  </a:moveTo>
                  <a:lnTo>
                    <a:pt x="4636198" y="29718"/>
                  </a:lnTo>
                  <a:lnTo>
                    <a:pt x="4600130" y="3886"/>
                  </a:lnTo>
                  <a:lnTo>
                    <a:pt x="4580585" y="0"/>
                  </a:lnTo>
                  <a:lnTo>
                    <a:pt x="71259" y="0"/>
                  </a:lnTo>
                  <a:lnTo>
                    <a:pt x="29730" y="15633"/>
                  </a:lnTo>
                  <a:lnTo>
                    <a:pt x="3886" y="51701"/>
                  </a:lnTo>
                  <a:lnTo>
                    <a:pt x="0" y="71247"/>
                  </a:lnTo>
                  <a:lnTo>
                    <a:pt x="0" y="419417"/>
                  </a:lnTo>
                  <a:lnTo>
                    <a:pt x="0" y="424434"/>
                  </a:lnTo>
                  <a:lnTo>
                    <a:pt x="15633" y="465950"/>
                  </a:lnTo>
                  <a:lnTo>
                    <a:pt x="51701" y="491794"/>
                  </a:lnTo>
                  <a:lnTo>
                    <a:pt x="71259" y="495681"/>
                  </a:lnTo>
                  <a:lnTo>
                    <a:pt x="4580585" y="495681"/>
                  </a:lnTo>
                  <a:lnTo>
                    <a:pt x="4622101" y="480047"/>
                  </a:lnTo>
                  <a:lnTo>
                    <a:pt x="4647946" y="443979"/>
                  </a:lnTo>
                  <a:lnTo>
                    <a:pt x="4651832" y="424434"/>
                  </a:lnTo>
                  <a:lnTo>
                    <a:pt x="4651832" y="71247"/>
                  </a:lnTo>
                  <a:close/>
                </a:path>
              </a:pathLst>
            </a:custGeom>
            <a:solidFill>
              <a:srgbClr val="EDF1FF"/>
            </a:solidFill>
          </p:spPr>
          <p:txBody>
            <a:bodyPr wrap="square" lIns="0" tIns="0" rIns="0" bIns="0" rtlCol="0"/>
            <a:lstStyle/>
            <a:p>
              <a:pPr defTabSz="685800"/>
              <a:endParaRPr sz="1350" kern="0">
                <a:solidFill>
                  <a:sysClr val="windowText" lastClr="000000"/>
                </a:solidFill>
              </a:endParaRPr>
            </a:p>
          </p:txBody>
        </p:sp>
        <p:pic>
          <p:nvPicPr>
            <p:cNvPr id="55" name="object 54">
              <a:extLst>
                <a:ext uri="{FF2B5EF4-FFF2-40B4-BE49-F238E27FC236}">
                  <a16:creationId xmlns:a16="http://schemas.microsoft.com/office/drawing/2014/main" id="{8ADCC74B-0E11-4E0D-A766-800326384E09}"/>
                </a:ext>
              </a:extLst>
            </p:cNvPr>
            <p:cNvPicPr/>
            <p:nvPr/>
          </p:nvPicPr>
          <p:blipFill>
            <a:blip r:embed="rId13" cstate="print"/>
            <a:stretch>
              <a:fillRect/>
            </a:stretch>
          </p:blipFill>
          <p:spPr>
            <a:xfrm>
              <a:off x="1182022" y="5223778"/>
              <a:ext cx="152519" cy="266908"/>
            </a:xfrm>
            <a:prstGeom prst="rect">
              <a:avLst/>
            </a:prstGeom>
          </p:spPr>
        </p:pic>
      </p:grpSp>
      <p:sp>
        <p:nvSpPr>
          <p:cNvPr id="56" name="object 55">
            <a:extLst>
              <a:ext uri="{FF2B5EF4-FFF2-40B4-BE49-F238E27FC236}">
                <a16:creationId xmlns:a16="http://schemas.microsoft.com/office/drawing/2014/main" id="{26BC81B9-8066-498D-88DD-6D35668683C4}"/>
              </a:ext>
            </a:extLst>
          </p:cNvPr>
          <p:cNvSpPr txBox="1"/>
          <p:nvPr/>
        </p:nvSpPr>
        <p:spPr>
          <a:xfrm>
            <a:off x="1075386" y="3724646"/>
            <a:ext cx="1559242" cy="153953"/>
          </a:xfrm>
          <a:prstGeom prst="rect">
            <a:avLst/>
          </a:prstGeom>
        </p:spPr>
        <p:txBody>
          <a:bodyPr vert="horz" wrap="square" lIns="0" tIns="9525" rIns="0" bIns="0" rtlCol="0">
            <a:spAutoFit/>
          </a:bodyPr>
          <a:lstStyle/>
          <a:p>
            <a:pPr marL="9525" defTabSz="685800">
              <a:spcBef>
                <a:spcPts val="75"/>
              </a:spcBef>
            </a:pPr>
            <a:r>
              <a:rPr sz="938" kern="0" dirty="0">
                <a:solidFill>
                  <a:srgbClr val="374050"/>
                </a:solidFill>
                <a:latin typeface="微软雅黑"/>
                <a:cs typeface="微软雅黑"/>
              </a:rPr>
              <a:t>低保真线框图 </a:t>
            </a:r>
            <a:r>
              <a:rPr sz="938" kern="0" spc="-8" dirty="0">
                <a:solidFill>
                  <a:srgbClr val="374050"/>
                </a:solidFill>
                <a:latin typeface="微软雅黑"/>
                <a:cs typeface="微软雅黑"/>
              </a:rPr>
              <a:t>(Wireframe)</a:t>
            </a:r>
            <a:endParaRPr sz="1013" kern="0">
              <a:solidFill>
                <a:sysClr val="windowText" lastClr="000000"/>
              </a:solidFill>
              <a:latin typeface="微软雅黑"/>
              <a:cs typeface="微软雅黑"/>
            </a:endParaRPr>
          </a:p>
        </p:txBody>
      </p:sp>
      <p:pic>
        <p:nvPicPr>
          <p:cNvPr id="57" name="object 56">
            <a:extLst>
              <a:ext uri="{FF2B5EF4-FFF2-40B4-BE49-F238E27FC236}">
                <a16:creationId xmlns:a16="http://schemas.microsoft.com/office/drawing/2014/main" id="{16AEA1F2-BFDA-44E5-BB04-2A65ABE7450C}"/>
              </a:ext>
            </a:extLst>
          </p:cNvPr>
          <p:cNvPicPr/>
          <p:nvPr/>
        </p:nvPicPr>
        <p:blipFill>
          <a:blip r:embed="rId14" cstate="print"/>
          <a:stretch>
            <a:fillRect/>
          </a:stretch>
        </p:blipFill>
        <p:spPr>
          <a:xfrm>
            <a:off x="886517" y="4198877"/>
            <a:ext cx="142986" cy="200181"/>
          </a:xfrm>
          <a:prstGeom prst="rect">
            <a:avLst/>
          </a:prstGeom>
        </p:spPr>
      </p:pic>
      <p:sp>
        <p:nvSpPr>
          <p:cNvPr id="58" name="object 57">
            <a:extLst>
              <a:ext uri="{FF2B5EF4-FFF2-40B4-BE49-F238E27FC236}">
                <a16:creationId xmlns:a16="http://schemas.microsoft.com/office/drawing/2014/main" id="{0280B6FE-6497-4D97-9625-14FD4B1F552D}"/>
              </a:ext>
            </a:extLst>
          </p:cNvPr>
          <p:cNvSpPr txBox="1"/>
          <p:nvPr/>
        </p:nvSpPr>
        <p:spPr>
          <a:xfrm>
            <a:off x="1107557" y="4210800"/>
            <a:ext cx="1958340" cy="153953"/>
          </a:xfrm>
          <a:prstGeom prst="rect">
            <a:avLst/>
          </a:prstGeom>
        </p:spPr>
        <p:txBody>
          <a:bodyPr vert="horz" wrap="square" lIns="0" tIns="9525" rIns="0" bIns="0" rtlCol="0">
            <a:spAutoFit/>
          </a:bodyPr>
          <a:lstStyle/>
          <a:p>
            <a:pPr marL="9525" defTabSz="685800">
              <a:spcBef>
                <a:spcPts val="75"/>
              </a:spcBef>
            </a:pPr>
            <a:r>
              <a:rPr sz="938" kern="0" dirty="0">
                <a:solidFill>
                  <a:srgbClr val="374050"/>
                </a:solidFill>
                <a:latin typeface="微软雅黑"/>
                <a:cs typeface="微软雅黑"/>
              </a:rPr>
              <a:t>高保真交互原型 </a:t>
            </a:r>
            <a:r>
              <a:rPr sz="938" kern="0" spc="-8" dirty="0">
                <a:solidFill>
                  <a:srgbClr val="374050"/>
                </a:solidFill>
                <a:latin typeface="微软雅黑"/>
                <a:cs typeface="微软雅黑"/>
              </a:rPr>
              <a:t>(Hi-</a:t>
            </a:r>
            <a:r>
              <a:rPr sz="938" kern="0" dirty="0">
                <a:solidFill>
                  <a:srgbClr val="374050"/>
                </a:solidFill>
                <a:latin typeface="微软雅黑"/>
                <a:cs typeface="微软雅黑"/>
              </a:rPr>
              <a:t>fi</a:t>
            </a:r>
            <a:r>
              <a:rPr sz="938" kern="0" spc="4" dirty="0">
                <a:solidFill>
                  <a:srgbClr val="374050"/>
                </a:solidFill>
                <a:latin typeface="微软雅黑"/>
                <a:cs typeface="微软雅黑"/>
              </a:rPr>
              <a:t> </a:t>
            </a:r>
            <a:r>
              <a:rPr sz="938" kern="0" spc="-8" dirty="0">
                <a:solidFill>
                  <a:srgbClr val="374050"/>
                </a:solidFill>
                <a:latin typeface="微软雅黑"/>
                <a:cs typeface="微软雅黑"/>
              </a:rPr>
              <a:t>Prototype)</a:t>
            </a:r>
            <a:endParaRPr sz="1013" kern="0">
              <a:solidFill>
                <a:sysClr val="windowText" lastClr="000000"/>
              </a:solidFill>
              <a:latin typeface="微软雅黑"/>
              <a:cs typeface="微软雅黑"/>
            </a:endParaRPr>
          </a:p>
        </p:txBody>
      </p:sp>
      <p:grpSp>
        <p:nvGrpSpPr>
          <p:cNvPr id="59" name="object 58">
            <a:extLst>
              <a:ext uri="{FF2B5EF4-FFF2-40B4-BE49-F238E27FC236}">
                <a16:creationId xmlns:a16="http://schemas.microsoft.com/office/drawing/2014/main" id="{2DC13DE9-44E0-4DC4-9F62-E9332BCF6CEB}"/>
              </a:ext>
            </a:extLst>
          </p:cNvPr>
          <p:cNvGrpSpPr/>
          <p:nvPr/>
        </p:nvGrpSpPr>
        <p:grpSpPr>
          <a:xfrm>
            <a:off x="4689962" y="2911997"/>
            <a:ext cx="3889534" cy="1744504"/>
            <a:chOff x="6253282" y="4156144"/>
            <a:chExt cx="5186045" cy="2326005"/>
          </a:xfrm>
        </p:grpSpPr>
        <p:sp>
          <p:nvSpPr>
            <p:cNvPr id="60" name="object 59">
              <a:extLst>
                <a:ext uri="{FF2B5EF4-FFF2-40B4-BE49-F238E27FC236}">
                  <a16:creationId xmlns:a16="http://schemas.microsoft.com/office/drawing/2014/main" id="{42C06BD8-7586-46C1-BFE4-D5DB0ADCC84C}"/>
                </a:ext>
              </a:extLst>
            </p:cNvPr>
            <p:cNvSpPr/>
            <p:nvPr/>
          </p:nvSpPr>
          <p:spPr>
            <a:xfrm>
              <a:off x="6291411" y="4156144"/>
              <a:ext cx="5147945" cy="2326005"/>
            </a:xfrm>
            <a:custGeom>
              <a:avLst/>
              <a:gdLst/>
              <a:ahLst/>
              <a:cxnLst/>
              <a:rect l="l" t="t" r="r" b="b"/>
              <a:pathLst>
                <a:path w="5147945" h="2326004">
                  <a:moveTo>
                    <a:pt x="4994999" y="2325915"/>
                  </a:moveTo>
                  <a:lnTo>
                    <a:pt x="106878" y="2325915"/>
                  </a:lnTo>
                  <a:lnTo>
                    <a:pt x="63675" y="2310473"/>
                  </a:lnTo>
                  <a:lnTo>
                    <a:pt x="33503" y="2281243"/>
                  </a:lnTo>
                  <a:lnTo>
                    <a:pt x="13505" y="2245294"/>
                  </a:lnTo>
                  <a:lnTo>
                    <a:pt x="2197" y="2203151"/>
                  </a:lnTo>
                  <a:lnTo>
                    <a:pt x="0" y="2173396"/>
                  </a:lnTo>
                  <a:lnTo>
                    <a:pt x="0" y="152519"/>
                  </a:lnTo>
                  <a:lnTo>
                    <a:pt x="4924" y="108244"/>
                  </a:lnTo>
                  <a:lnTo>
                    <a:pt x="19278" y="67784"/>
                  </a:lnTo>
                  <a:lnTo>
                    <a:pt x="41820" y="34618"/>
                  </a:lnTo>
                  <a:lnTo>
                    <a:pt x="77553" y="7777"/>
                  </a:lnTo>
                  <a:lnTo>
                    <a:pt x="106878" y="0"/>
                  </a:lnTo>
                  <a:lnTo>
                    <a:pt x="4994999" y="0"/>
                  </a:lnTo>
                  <a:lnTo>
                    <a:pt x="5039273" y="6565"/>
                  </a:lnTo>
                  <a:lnTo>
                    <a:pt x="5079734" y="25704"/>
                  </a:lnTo>
                  <a:lnTo>
                    <a:pt x="5112898" y="55760"/>
                  </a:lnTo>
                  <a:lnTo>
                    <a:pt x="5135908" y="94152"/>
                  </a:lnTo>
                  <a:lnTo>
                    <a:pt x="5146785" y="137569"/>
                  </a:lnTo>
                  <a:lnTo>
                    <a:pt x="5147518" y="152519"/>
                  </a:lnTo>
                  <a:lnTo>
                    <a:pt x="5147518" y="2173396"/>
                  </a:lnTo>
                  <a:lnTo>
                    <a:pt x="5140952" y="2217670"/>
                  </a:lnTo>
                  <a:lnTo>
                    <a:pt x="5121814" y="2258131"/>
                  </a:lnTo>
                  <a:lnTo>
                    <a:pt x="5091757" y="2291296"/>
                  </a:lnTo>
                  <a:lnTo>
                    <a:pt x="5053365" y="2314305"/>
                  </a:lnTo>
                  <a:lnTo>
                    <a:pt x="5009949" y="2325183"/>
                  </a:lnTo>
                  <a:lnTo>
                    <a:pt x="4994999" y="2325915"/>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61" name="object 60">
              <a:extLst>
                <a:ext uri="{FF2B5EF4-FFF2-40B4-BE49-F238E27FC236}">
                  <a16:creationId xmlns:a16="http://schemas.microsoft.com/office/drawing/2014/main" id="{E8AC3806-5AE2-43C5-A7D6-1256561FDF96}"/>
                </a:ext>
              </a:extLst>
            </p:cNvPr>
            <p:cNvSpPr/>
            <p:nvPr/>
          </p:nvSpPr>
          <p:spPr>
            <a:xfrm>
              <a:off x="6253282" y="4156144"/>
              <a:ext cx="153035" cy="2326005"/>
            </a:xfrm>
            <a:custGeom>
              <a:avLst/>
              <a:gdLst/>
              <a:ahLst/>
              <a:cxnLst/>
              <a:rect l="l" t="t" r="r" b="b"/>
              <a:pathLst>
                <a:path w="153035" h="2326004">
                  <a:moveTo>
                    <a:pt x="152519" y="2325915"/>
                  </a:moveTo>
                  <a:lnTo>
                    <a:pt x="108310" y="2319385"/>
                  </a:lnTo>
                  <a:lnTo>
                    <a:pt x="67767" y="2300235"/>
                  </a:lnTo>
                  <a:lnTo>
                    <a:pt x="34560" y="2270106"/>
                  </a:lnTo>
                  <a:lnTo>
                    <a:pt x="11608" y="2231763"/>
                  </a:lnTo>
                  <a:lnTo>
                    <a:pt x="725" y="2188421"/>
                  </a:lnTo>
                  <a:lnTo>
                    <a:pt x="0" y="2173396"/>
                  </a:lnTo>
                  <a:lnTo>
                    <a:pt x="0" y="152519"/>
                  </a:lnTo>
                  <a:lnTo>
                    <a:pt x="6529" y="108310"/>
                  </a:lnTo>
                  <a:lnTo>
                    <a:pt x="25679" y="67767"/>
                  </a:lnTo>
                  <a:lnTo>
                    <a:pt x="55808" y="34560"/>
                  </a:lnTo>
                  <a:lnTo>
                    <a:pt x="94151" y="11609"/>
                  </a:lnTo>
                  <a:lnTo>
                    <a:pt x="137494" y="725"/>
                  </a:lnTo>
                  <a:lnTo>
                    <a:pt x="152519" y="0"/>
                  </a:lnTo>
                  <a:lnTo>
                    <a:pt x="145006" y="725"/>
                  </a:lnTo>
                  <a:lnTo>
                    <a:pt x="137637" y="2902"/>
                  </a:lnTo>
                  <a:lnTo>
                    <a:pt x="104163" y="34560"/>
                  </a:lnTo>
                  <a:lnTo>
                    <a:pt x="85273" y="80548"/>
                  </a:lnTo>
                  <a:lnTo>
                    <a:pt x="77710" y="122758"/>
                  </a:lnTo>
                  <a:lnTo>
                    <a:pt x="76259" y="152519"/>
                  </a:lnTo>
                  <a:lnTo>
                    <a:pt x="76259" y="2173396"/>
                  </a:lnTo>
                  <a:lnTo>
                    <a:pt x="79523" y="2217604"/>
                  </a:lnTo>
                  <a:lnTo>
                    <a:pt x="89098" y="2258147"/>
                  </a:lnTo>
                  <a:lnTo>
                    <a:pt x="110142" y="2300235"/>
                  </a:lnTo>
                  <a:lnTo>
                    <a:pt x="145006" y="2325190"/>
                  </a:lnTo>
                  <a:lnTo>
                    <a:pt x="152519" y="2325915"/>
                  </a:lnTo>
                  <a:close/>
                </a:path>
              </a:pathLst>
            </a:custGeom>
            <a:solidFill>
              <a:srgbClr val="A754F6"/>
            </a:solidFill>
          </p:spPr>
          <p:txBody>
            <a:bodyPr wrap="square" lIns="0" tIns="0" rIns="0" bIns="0" rtlCol="0"/>
            <a:lstStyle/>
            <a:p>
              <a:pPr defTabSz="685800"/>
              <a:endParaRPr sz="1350" kern="0">
                <a:solidFill>
                  <a:sysClr val="windowText" lastClr="000000"/>
                </a:solidFill>
              </a:endParaRPr>
            </a:p>
          </p:txBody>
        </p:sp>
        <p:sp>
          <p:nvSpPr>
            <p:cNvPr id="62" name="object 61">
              <a:extLst>
                <a:ext uri="{FF2B5EF4-FFF2-40B4-BE49-F238E27FC236}">
                  <a16:creationId xmlns:a16="http://schemas.microsoft.com/office/drawing/2014/main" id="{470FAD20-021F-434C-BBF4-0A309028FBFB}"/>
                </a:ext>
              </a:extLst>
            </p:cNvPr>
            <p:cNvSpPr/>
            <p:nvPr/>
          </p:nvSpPr>
          <p:spPr>
            <a:xfrm>
              <a:off x="6558320" y="4384923"/>
              <a:ext cx="534035" cy="534035"/>
            </a:xfrm>
            <a:custGeom>
              <a:avLst/>
              <a:gdLst/>
              <a:ahLst/>
              <a:cxnLst/>
              <a:rect l="l" t="t" r="r" b="b"/>
              <a:pathLst>
                <a:path w="534034" h="534035">
                  <a:moveTo>
                    <a:pt x="266908" y="533816"/>
                  </a:moveTo>
                  <a:lnTo>
                    <a:pt x="227744" y="530928"/>
                  </a:lnTo>
                  <a:lnTo>
                    <a:pt x="189428" y="522323"/>
                  </a:lnTo>
                  <a:lnTo>
                    <a:pt x="152790" y="508190"/>
                  </a:lnTo>
                  <a:lnTo>
                    <a:pt x="118622" y="488834"/>
                  </a:lnTo>
                  <a:lnTo>
                    <a:pt x="87663" y="464674"/>
                  </a:lnTo>
                  <a:lnTo>
                    <a:pt x="60585" y="436233"/>
                  </a:lnTo>
                  <a:lnTo>
                    <a:pt x="37973" y="404126"/>
                  </a:lnTo>
                  <a:lnTo>
                    <a:pt x="20317" y="369049"/>
                  </a:lnTo>
                  <a:lnTo>
                    <a:pt x="7998" y="331761"/>
                  </a:lnTo>
                  <a:lnTo>
                    <a:pt x="1285" y="293069"/>
                  </a:lnTo>
                  <a:lnTo>
                    <a:pt x="0" y="266908"/>
                  </a:lnTo>
                  <a:lnTo>
                    <a:pt x="321" y="253811"/>
                  </a:lnTo>
                  <a:lnTo>
                    <a:pt x="5128" y="214837"/>
                  </a:lnTo>
                  <a:lnTo>
                    <a:pt x="15602" y="176989"/>
                  </a:lnTo>
                  <a:lnTo>
                    <a:pt x="31516" y="141088"/>
                  </a:lnTo>
                  <a:lnTo>
                    <a:pt x="52525" y="107911"/>
                  </a:lnTo>
                  <a:lnTo>
                    <a:pt x="78175" y="78175"/>
                  </a:lnTo>
                  <a:lnTo>
                    <a:pt x="107911" y="52525"/>
                  </a:lnTo>
                  <a:lnTo>
                    <a:pt x="141088" y="31516"/>
                  </a:lnTo>
                  <a:lnTo>
                    <a:pt x="176989" y="15602"/>
                  </a:lnTo>
                  <a:lnTo>
                    <a:pt x="214837" y="5128"/>
                  </a:lnTo>
                  <a:lnTo>
                    <a:pt x="253811" y="321"/>
                  </a:lnTo>
                  <a:lnTo>
                    <a:pt x="266908" y="0"/>
                  </a:lnTo>
                  <a:lnTo>
                    <a:pt x="280004" y="321"/>
                  </a:lnTo>
                  <a:lnTo>
                    <a:pt x="318979" y="5128"/>
                  </a:lnTo>
                  <a:lnTo>
                    <a:pt x="356827" y="15602"/>
                  </a:lnTo>
                  <a:lnTo>
                    <a:pt x="392728" y="31516"/>
                  </a:lnTo>
                  <a:lnTo>
                    <a:pt x="425905" y="52525"/>
                  </a:lnTo>
                  <a:lnTo>
                    <a:pt x="455641" y="78175"/>
                  </a:lnTo>
                  <a:lnTo>
                    <a:pt x="481291" y="107911"/>
                  </a:lnTo>
                  <a:lnTo>
                    <a:pt x="502300" y="141088"/>
                  </a:lnTo>
                  <a:lnTo>
                    <a:pt x="518214" y="176989"/>
                  </a:lnTo>
                  <a:lnTo>
                    <a:pt x="528688" y="214837"/>
                  </a:lnTo>
                  <a:lnTo>
                    <a:pt x="533495" y="253811"/>
                  </a:lnTo>
                  <a:lnTo>
                    <a:pt x="533816" y="266908"/>
                  </a:lnTo>
                  <a:lnTo>
                    <a:pt x="533495" y="280004"/>
                  </a:lnTo>
                  <a:lnTo>
                    <a:pt x="528688" y="318979"/>
                  </a:lnTo>
                  <a:lnTo>
                    <a:pt x="518214" y="356827"/>
                  </a:lnTo>
                  <a:lnTo>
                    <a:pt x="502300" y="392727"/>
                  </a:lnTo>
                  <a:lnTo>
                    <a:pt x="481291" y="425905"/>
                  </a:lnTo>
                  <a:lnTo>
                    <a:pt x="455641" y="455641"/>
                  </a:lnTo>
                  <a:lnTo>
                    <a:pt x="425905" y="481291"/>
                  </a:lnTo>
                  <a:lnTo>
                    <a:pt x="392728" y="502300"/>
                  </a:lnTo>
                  <a:lnTo>
                    <a:pt x="356827" y="518214"/>
                  </a:lnTo>
                  <a:lnTo>
                    <a:pt x="318979" y="528688"/>
                  </a:lnTo>
                  <a:lnTo>
                    <a:pt x="280004" y="533495"/>
                  </a:lnTo>
                  <a:lnTo>
                    <a:pt x="266908" y="533816"/>
                  </a:lnTo>
                  <a:close/>
                </a:path>
              </a:pathLst>
            </a:custGeom>
            <a:solidFill>
              <a:srgbClr val="F2E7FF"/>
            </a:solidFill>
          </p:spPr>
          <p:txBody>
            <a:bodyPr wrap="square" lIns="0" tIns="0" rIns="0" bIns="0" rtlCol="0"/>
            <a:lstStyle/>
            <a:p>
              <a:pPr defTabSz="685800"/>
              <a:endParaRPr sz="1350" kern="0">
                <a:solidFill>
                  <a:sysClr val="windowText" lastClr="000000"/>
                </a:solidFill>
              </a:endParaRPr>
            </a:p>
          </p:txBody>
        </p:sp>
        <p:pic>
          <p:nvPicPr>
            <p:cNvPr id="63" name="object 62">
              <a:extLst>
                <a:ext uri="{FF2B5EF4-FFF2-40B4-BE49-F238E27FC236}">
                  <a16:creationId xmlns:a16="http://schemas.microsoft.com/office/drawing/2014/main" id="{572B7529-8369-43E8-943D-8E9ABB17FF84}"/>
                </a:ext>
              </a:extLst>
            </p:cNvPr>
            <p:cNvPicPr/>
            <p:nvPr/>
          </p:nvPicPr>
          <p:blipFill>
            <a:blip r:embed="rId15" cstate="print"/>
            <a:stretch>
              <a:fillRect/>
            </a:stretch>
          </p:blipFill>
          <p:spPr>
            <a:xfrm>
              <a:off x="6729904" y="4499312"/>
              <a:ext cx="200181" cy="305038"/>
            </a:xfrm>
            <a:prstGeom prst="rect">
              <a:avLst/>
            </a:prstGeom>
          </p:spPr>
        </p:pic>
      </p:grpSp>
      <p:sp>
        <p:nvSpPr>
          <p:cNvPr id="64" name="object 63">
            <a:extLst>
              <a:ext uri="{FF2B5EF4-FFF2-40B4-BE49-F238E27FC236}">
                <a16:creationId xmlns:a16="http://schemas.microsoft.com/office/drawing/2014/main" id="{55297954-3BED-4A15-9FBE-625493A65CB6}"/>
              </a:ext>
            </a:extLst>
          </p:cNvPr>
          <p:cNvSpPr txBox="1"/>
          <p:nvPr/>
        </p:nvSpPr>
        <p:spPr>
          <a:xfrm>
            <a:off x="5452564" y="3036880"/>
            <a:ext cx="998220" cy="393121"/>
          </a:xfrm>
          <a:prstGeom prst="rect">
            <a:avLst/>
          </a:prstGeom>
        </p:spPr>
        <p:txBody>
          <a:bodyPr vert="horz" wrap="square" lIns="0" tIns="60960" rIns="0" bIns="0" rtlCol="0">
            <a:spAutoFit/>
          </a:bodyPr>
          <a:lstStyle/>
          <a:p>
            <a:pPr marL="9525" defTabSz="685800">
              <a:spcBef>
                <a:spcPts val="480"/>
              </a:spcBef>
            </a:pPr>
            <a:r>
              <a:rPr sz="1275" b="1" kern="0" spc="-8" dirty="0">
                <a:solidFill>
                  <a:srgbClr val="1F2937"/>
                </a:solidFill>
                <a:latin typeface="微软雅黑"/>
                <a:cs typeface="微软雅黑"/>
              </a:rPr>
              <a:t>测试评估类</a:t>
            </a:r>
            <a:endParaRPr sz="1350" kern="0">
              <a:solidFill>
                <a:sysClr val="windowText" lastClr="000000"/>
              </a:solidFill>
              <a:latin typeface="微软雅黑"/>
              <a:cs typeface="微软雅黑"/>
            </a:endParaRPr>
          </a:p>
          <a:p>
            <a:pPr marL="9525" defTabSz="685800">
              <a:spcBef>
                <a:spcPts val="236"/>
              </a:spcBef>
            </a:pPr>
            <a:r>
              <a:rPr sz="713" kern="0" spc="-8" dirty="0">
                <a:solidFill>
                  <a:srgbClr val="6A7280"/>
                </a:solidFill>
                <a:latin typeface="微软雅黑"/>
                <a:cs typeface="微软雅黑"/>
              </a:rPr>
              <a:t>Testing</a:t>
            </a:r>
            <a:r>
              <a:rPr sz="713" kern="0" spc="-23" dirty="0">
                <a:solidFill>
                  <a:srgbClr val="6A7280"/>
                </a:solidFill>
                <a:latin typeface="微软雅黑"/>
                <a:cs typeface="微软雅黑"/>
              </a:rPr>
              <a:t> </a:t>
            </a:r>
            <a:r>
              <a:rPr sz="713" kern="0" dirty="0">
                <a:solidFill>
                  <a:srgbClr val="6A7280"/>
                </a:solidFill>
                <a:latin typeface="微软雅黑"/>
                <a:cs typeface="微软雅黑"/>
              </a:rPr>
              <a:t>&amp;</a:t>
            </a:r>
            <a:r>
              <a:rPr sz="713" kern="0" spc="-23" dirty="0">
                <a:solidFill>
                  <a:srgbClr val="6A7280"/>
                </a:solidFill>
                <a:latin typeface="微软雅黑"/>
                <a:cs typeface="微软雅黑"/>
              </a:rPr>
              <a:t> </a:t>
            </a:r>
            <a:r>
              <a:rPr sz="713" kern="0" spc="-8" dirty="0">
                <a:solidFill>
                  <a:srgbClr val="6A7280"/>
                </a:solidFill>
                <a:latin typeface="微软雅黑"/>
                <a:cs typeface="微软雅黑"/>
              </a:rPr>
              <a:t>Evaluation</a:t>
            </a:r>
            <a:endParaRPr sz="788" kern="0">
              <a:solidFill>
                <a:sysClr val="windowText" lastClr="000000"/>
              </a:solidFill>
              <a:latin typeface="微软雅黑"/>
              <a:cs typeface="微软雅黑"/>
            </a:endParaRPr>
          </a:p>
        </p:txBody>
      </p:sp>
      <p:grpSp>
        <p:nvGrpSpPr>
          <p:cNvPr id="65" name="object 64">
            <a:extLst>
              <a:ext uri="{FF2B5EF4-FFF2-40B4-BE49-F238E27FC236}">
                <a16:creationId xmlns:a16="http://schemas.microsoft.com/office/drawing/2014/main" id="{F3B4DB75-D7AF-425F-93CC-E1FC3F10F414}"/>
              </a:ext>
            </a:extLst>
          </p:cNvPr>
          <p:cNvGrpSpPr/>
          <p:nvPr/>
        </p:nvGrpSpPr>
        <p:grpSpPr>
          <a:xfrm>
            <a:off x="4918739" y="3626930"/>
            <a:ext cx="3489008" cy="858203"/>
            <a:chOff x="6558319" y="5109388"/>
            <a:chExt cx="4652010" cy="1144270"/>
          </a:xfrm>
        </p:grpSpPr>
        <p:sp>
          <p:nvSpPr>
            <p:cNvPr id="66" name="object 65">
              <a:extLst>
                <a:ext uri="{FF2B5EF4-FFF2-40B4-BE49-F238E27FC236}">
                  <a16:creationId xmlns:a16="http://schemas.microsoft.com/office/drawing/2014/main" id="{284B0C6A-B793-4752-AB14-71CAE4CB0ADE}"/>
                </a:ext>
              </a:extLst>
            </p:cNvPr>
            <p:cNvSpPr/>
            <p:nvPr/>
          </p:nvSpPr>
          <p:spPr>
            <a:xfrm>
              <a:off x="6558318" y="5109400"/>
              <a:ext cx="4652010" cy="1144270"/>
            </a:xfrm>
            <a:custGeom>
              <a:avLst/>
              <a:gdLst/>
              <a:ahLst/>
              <a:cxnLst/>
              <a:rect l="l" t="t" r="r" b="b"/>
              <a:pathLst>
                <a:path w="4652009" h="1144270">
                  <a:moveTo>
                    <a:pt x="4651832" y="719455"/>
                  </a:moveTo>
                  <a:lnTo>
                    <a:pt x="4636198" y="677926"/>
                  </a:lnTo>
                  <a:lnTo>
                    <a:pt x="4600130" y="652094"/>
                  </a:lnTo>
                  <a:lnTo>
                    <a:pt x="4580572" y="648195"/>
                  </a:lnTo>
                  <a:lnTo>
                    <a:pt x="71247" y="648195"/>
                  </a:lnTo>
                  <a:lnTo>
                    <a:pt x="29718" y="663829"/>
                  </a:lnTo>
                  <a:lnTo>
                    <a:pt x="3886" y="699897"/>
                  </a:lnTo>
                  <a:lnTo>
                    <a:pt x="0" y="719455"/>
                  </a:lnTo>
                  <a:lnTo>
                    <a:pt x="0" y="1067625"/>
                  </a:lnTo>
                  <a:lnTo>
                    <a:pt x="0" y="1072629"/>
                  </a:lnTo>
                  <a:lnTo>
                    <a:pt x="15633" y="1114158"/>
                  </a:lnTo>
                  <a:lnTo>
                    <a:pt x="51701" y="1140002"/>
                  </a:lnTo>
                  <a:lnTo>
                    <a:pt x="71247" y="1143889"/>
                  </a:lnTo>
                  <a:lnTo>
                    <a:pt x="4580572" y="1143889"/>
                  </a:lnTo>
                  <a:lnTo>
                    <a:pt x="4622101" y="1128255"/>
                  </a:lnTo>
                  <a:lnTo>
                    <a:pt x="4647933" y="1092187"/>
                  </a:lnTo>
                  <a:lnTo>
                    <a:pt x="4651832" y="1072629"/>
                  </a:lnTo>
                  <a:lnTo>
                    <a:pt x="4651832" y="719455"/>
                  </a:lnTo>
                  <a:close/>
                </a:path>
                <a:path w="4652009" h="1144270">
                  <a:moveTo>
                    <a:pt x="4651832" y="71247"/>
                  </a:moveTo>
                  <a:lnTo>
                    <a:pt x="4636198" y="29718"/>
                  </a:lnTo>
                  <a:lnTo>
                    <a:pt x="4600130" y="3886"/>
                  </a:lnTo>
                  <a:lnTo>
                    <a:pt x="4580572" y="0"/>
                  </a:lnTo>
                  <a:lnTo>
                    <a:pt x="71247" y="0"/>
                  </a:lnTo>
                  <a:lnTo>
                    <a:pt x="29718" y="15633"/>
                  </a:lnTo>
                  <a:lnTo>
                    <a:pt x="3886" y="51701"/>
                  </a:lnTo>
                  <a:lnTo>
                    <a:pt x="0" y="71247"/>
                  </a:lnTo>
                  <a:lnTo>
                    <a:pt x="0" y="419417"/>
                  </a:lnTo>
                  <a:lnTo>
                    <a:pt x="0" y="424434"/>
                  </a:lnTo>
                  <a:lnTo>
                    <a:pt x="15633" y="465950"/>
                  </a:lnTo>
                  <a:lnTo>
                    <a:pt x="51701" y="491794"/>
                  </a:lnTo>
                  <a:lnTo>
                    <a:pt x="71247" y="495681"/>
                  </a:lnTo>
                  <a:lnTo>
                    <a:pt x="4580572" y="495681"/>
                  </a:lnTo>
                  <a:lnTo>
                    <a:pt x="4622101" y="480047"/>
                  </a:lnTo>
                  <a:lnTo>
                    <a:pt x="4647933" y="443979"/>
                  </a:lnTo>
                  <a:lnTo>
                    <a:pt x="4651832" y="424434"/>
                  </a:lnTo>
                  <a:lnTo>
                    <a:pt x="4651832" y="71247"/>
                  </a:lnTo>
                  <a:close/>
                </a:path>
              </a:pathLst>
            </a:custGeom>
            <a:solidFill>
              <a:srgbClr val="FAF5FF"/>
            </a:solidFill>
          </p:spPr>
          <p:txBody>
            <a:bodyPr wrap="square" lIns="0" tIns="0" rIns="0" bIns="0" rtlCol="0"/>
            <a:lstStyle/>
            <a:p>
              <a:pPr defTabSz="685800"/>
              <a:endParaRPr sz="1350" kern="0">
                <a:solidFill>
                  <a:sysClr val="windowText" lastClr="000000"/>
                </a:solidFill>
              </a:endParaRPr>
            </a:p>
          </p:txBody>
        </p:sp>
        <p:pic>
          <p:nvPicPr>
            <p:cNvPr id="67" name="object 66">
              <a:extLst>
                <a:ext uri="{FF2B5EF4-FFF2-40B4-BE49-F238E27FC236}">
                  <a16:creationId xmlns:a16="http://schemas.microsoft.com/office/drawing/2014/main" id="{EAC287F5-8C64-455B-80D0-1CD4BB73DD5F}"/>
                </a:ext>
              </a:extLst>
            </p:cNvPr>
            <p:cNvPicPr/>
            <p:nvPr/>
          </p:nvPicPr>
          <p:blipFill>
            <a:blip r:embed="rId16" cstate="print"/>
            <a:stretch>
              <a:fillRect/>
            </a:stretch>
          </p:blipFill>
          <p:spPr>
            <a:xfrm>
              <a:off x="6672709" y="5223778"/>
              <a:ext cx="219246" cy="266908"/>
            </a:xfrm>
            <a:prstGeom prst="rect">
              <a:avLst/>
            </a:prstGeom>
          </p:spPr>
        </p:pic>
      </p:grpSp>
      <p:sp>
        <p:nvSpPr>
          <p:cNvPr id="68" name="object 67">
            <a:extLst>
              <a:ext uri="{FF2B5EF4-FFF2-40B4-BE49-F238E27FC236}">
                <a16:creationId xmlns:a16="http://schemas.microsoft.com/office/drawing/2014/main" id="{C85AB00B-F275-441B-99D6-D155EF7510C5}"/>
              </a:ext>
            </a:extLst>
          </p:cNvPr>
          <p:cNvSpPr txBox="1"/>
          <p:nvPr/>
        </p:nvSpPr>
        <p:spPr>
          <a:xfrm>
            <a:off x="5241659" y="3724646"/>
            <a:ext cx="1788319" cy="153953"/>
          </a:xfrm>
          <a:prstGeom prst="rect">
            <a:avLst/>
          </a:prstGeom>
        </p:spPr>
        <p:txBody>
          <a:bodyPr vert="horz" wrap="square" lIns="0" tIns="9525" rIns="0" bIns="0" rtlCol="0">
            <a:spAutoFit/>
          </a:bodyPr>
          <a:lstStyle/>
          <a:p>
            <a:pPr marL="9525" defTabSz="685800">
              <a:spcBef>
                <a:spcPts val="75"/>
              </a:spcBef>
            </a:pPr>
            <a:r>
              <a:rPr sz="938" kern="0" spc="-4" dirty="0">
                <a:solidFill>
                  <a:srgbClr val="374050"/>
                </a:solidFill>
                <a:latin typeface="微软雅黑"/>
                <a:cs typeface="微软雅黑"/>
              </a:rPr>
              <a:t>可用性测试 </a:t>
            </a:r>
            <a:r>
              <a:rPr sz="938" kern="0" dirty="0">
                <a:solidFill>
                  <a:srgbClr val="374050"/>
                </a:solidFill>
                <a:latin typeface="微软雅黑"/>
                <a:cs typeface="微软雅黑"/>
              </a:rPr>
              <a:t>(Usability</a:t>
            </a:r>
            <a:r>
              <a:rPr sz="938" kern="0" spc="-23" dirty="0">
                <a:solidFill>
                  <a:srgbClr val="374050"/>
                </a:solidFill>
                <a:latin typeface="微软雅黑"/>
                <a:cs typeface="微软雅黑"/>
              </a:rPr>
              <a:t> </a:t>
            </a:r>
            <a:r>
              <a:rPr sz="938" kern="0" spc="-8" dirty="0">
                <a:solidFill>
                  <a:srgbClr val="374050"/>
                </a:solidFill>
                <a:latin typeface="微软雅黑"/>
                <a:cs typeface="微软雅黑"/>
              </a:rPr>
              <a:t>Testing)</a:t>
            </a:r>
            <a:endParaRPr sz="1013" kern="0">
              <a:solidFill>
                <a:sysClr val="windowText" lastClr="000000"/>
              </a:solidFill>
              <a:latin typeface="微软雅黑"/>
              <a:cs typeface="微软雅黑"/>
            </a:endParaRPr>
          </a:p>
        </p:txBody>
      </p:sp>
      <p:pic>
        <p:nvPicPr>
          <p:cNvPr id="69" name="object 68">
            <a:extLst>
              <a:ext uri="{FF2B5EF4-FFF2-40B4-BE49-F238E27FC236}">
                <a16:creationId xmlns:a16="http://schemas.microsoft.com/office/drawing/2014/main" id="{44075C69-CCB8-44D0-9E9D-8864ADABF3E7}"/>
              </a:ext>
            </a:extLst>
          </p:cNvPr>
          <p:cNvPicPr/>
          <p:nvPr/>
        </p:nvPicPr>
        <p:blipFill>
          <a:blip r:embed="rId17" cstate="print"/>
          <a:stretch>
            <a:fillRect/>
          </a:stretch>
        </p:blipFill>
        <p:spPr>
          <a:xfrm>
            <a:off x="5004531" y="4198877"/>
            <a:ext cx="164435" cy="200181"/>
          </a:xfrm>
          <a:prstGeom prst="rect">
            <a:avLst/>
          </a:prstGeom>
        </p:spPr>
      </p:pic>
      <p:sp>
        <p:nvSpPr>
          <p:cNvPr id="70" name="object 69">
            <a:extLst>
              <a:ext uri="{FF2B5EF4-FFF2-40B4-BE49-F238E27FC236}">
                <a16:creationId xmlns:a16="http://schemas.microsoft.com/office/drawing/2014/main" id="{46B37196-266C-4D9B-BC64-8ED9F5D25C99}"/>
              </a:ext>
            </a:extLst>
          </p:cNvPr>
          <p:cNvSpPr txBox="1"/>
          <p:nvPr/>
        </p:nvSpPr>
        <p:spPr>
          <a:xfrm>
            <a:off x="5241659" y="4210800"/>
            <a:ext cx="1365409" cy="153953"/>
          </a:xfrm>
          <a:prstGeom prst="rect">
            <a:avLst/>
          </a:prstGeom>
        </p:spPr>
        <p:txBody>
          <a:bodyPr vert="horz" wrap="square" lIns="0" tIns="9525" rIns="0" bIns="0" rtlCol="0">
            <a:spAutoFit/>
          </a:bodyPr>
          <a:lstStyle/>
          <a:p>
            <a:pPr marL="9525" defTabSz="685800">
              <a:spcBef>
                <a:spcPts val="75"/>
              </a:spcBef>
            </a:pPr>
            <a:r>
              <a:rPr sz="938" kern="0" dirty="0">
                <a:solidFill>
                  <a:srgbClr val="374050"/>
                </a:solidFill>
                <a:latin typeface="微软雅黑"/>
                <a:cs typeface="微软雅黑"/>
              </a:rPr>
              <a:t>A/B</a:t>
            </a:r>
            <a:r>
              <a:rPr sz="938" kern="0" spc="-4" dirty="0">
                <a:solidFill>
                  <a:srgbClr val="374050"/>
                </a:solidFill>
                <a:latin typeface="微软雅黑"/>
                <a:cs typeface="微软雅黑"/>
              </a:rPr>
              <a:t> 测试 </a:t>
            </a:r>
            <a:r>
              <a:rPr sz="938" kern="0" dirty="0">
                <a:solidFill>
                  <a:srgbClr val="374050"/>
                </a:solidFill>
                <a:latin typeface="微软雅黑"/>
                <a:cs typeface="微软雅黑"/>
              </a:rPr>
              <a:t>(A/B </a:t>
            </a:r>
            <a:r>
              <a:rPr sz="938" kern="0" spc="-15" dirty="0">
                <a:solidFill>
                  <a:srgbClr val="374050"/>
                </a:solidFill>
                <a:latin typeface="微软雅黑"/>
                <a:cs typeface="微软雅黑"/>
              </a:rPr>
              <a:t>Testing)</a:t>
            </a:r>
            <a:endParaRPr sz="1013" kern="0">
              <a:solidFill>
                <a:sysClr val="windowText" lastClr="000000"/>
              </a:solidFill>
              <a:latin typeface="微软雅黑"/>
              <a:cs typeface="微软雅黑"/>
            </a:endParaRPr>
          </a:p>
        </p:txBody>
      </p:sp>
    </p:spTree>
    <p:extLst>
      <p:ext uri="{BB962C8B-B14F-4D97-AF65-F5344CB8AC3E}">
        <p14:creationId xmlns:p14="http://schemas.microsoft.com/office/powerpoint/2010/main" val="1792534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p:txBody>
          <a:bodyPr>
            <a:normAutofit fontScale="90000"/>
          </a:bodyPr>
          <a:lstStyle/>
          <a:p>
            <a:r>
              <a:rPr lang="zh-CN" altLang="en-US" dirty="0"/>
              <a:t>思考讨论</a:t>
            </a:r>
          </a:p>
        </p:txBody>
      </p:sp>
      <p:sp>
        <p:nvSpPr>
          <p:cNvPr id="4" name="object 2">
            <a:extLst>
              <a:ext uri="{FF2B5EF4-FFF2-40B4-BE49-F238E27FC236}">
                <a16:creationId xmlns:a16="http://schemas.microsoft.com/office/drawing/2014/main" id="{52089D6F-D519-41FB-A753-E96674803432}"/>
              </a:ext>
            </a:extLst>
          </p:cNvPr>
          <p:cNvSpPr/>
          <p:nvPr/>
        </p:nvSpPr>
        <p:spPr>
          <a:xfrm>
            <a:off x="571946" y="900816"/>
            <a:ext cx="8007668" cy="14764"/>
          </a:xfrm>
          <a:custGeom>
            <a:avLst/>
            <a:gdLst/>
            <a:ahLst/>
            <a:cxnLst/>
            <a:rect l="l" t="t" r="r" b="b"/>
            <a:pathLst>
              <a:path w="10676890" h="19684">
                <a:moveTo>
                  <a:pt x="10676334" y="19064"/>
                </a:moveTo>
                <a:lnTo>
                  <a:pt x="0" y="19064"/>
                </a:lnTo>
                <a:lnTo>
                  <a:pt x="0" y="0"/>
                </a:lnTo>
                <a:lnTo>
                  <a:pt x="10676334" y="0"/>
                </a:lnTo>
                <a:lnTo>
                  <a:pt x="10676334" y="19064"/>
                </a:lnTo>
                <a:close/>
              </a:path>
            </a:pathLst>
          </a:custGeom>
          <a:solidFill>
            <a:srgbClr val="F2F4F5"/>
          </a:solidFill>
        </p:spPr>
        <p:txBody>
          <a:bodyPr wrap="square" lIns="0" tIns="0" rIns="0" bIns="0" rtlCol="0"/>
          <a:lstStyle/>
          <a:p>
            <a:pPr defTabSz="685800"/>
            <a:endParaRPr sz="1350" kern="0">
              <a:solidFill>
                <a:sysClr val="windowText" lastClr="000000"/>
              </a:solidFill>
            </a:endParaRPr>
          </a:p>
        </p:txBody>
      </p:sp>
      <p:grpSp>
        <p:nvGrpSpPr>
          <p:cNvPr id="5" name="object 4">
            <a:extLst>
              <a:ext uri="{FF2B5EF4-FFF2-40B4-BE49-F238E27FC236}">
                <a16:creationId xmlns:a16="http://schemas.microsoft.com/office/drawing/2014/main" id="{615D9BFC-86A7-42DB-9AA0-9CE0204674A3}"/>
              </a:ext>
            </a:extLst>
          </p:cNvPr>
          <p:cNvGrpSpPr/>
          <p:nvPr/>
        </p:nvGrpSpPr>
        <p:grpSpPr>
          <a:xfrm>
            <a:off x="571946" y="1208237"/>
            <a:ext cx="4861560" cy="1015365"/>
            <a:chOff x="762595" y="1610982"/>
            <a:chExt cx="6482080" cy="1353820"/>
          </a:xfrm>
        </p:grpSpPr>
        <p:sp>
          <p:nvSpPr>
            <p:cNvPr id="6" name="object 5">
              <a:extLst>
                <a:ext uri="{FF2B5EF4-FFF2-40B4-BE49-F238E27FC236}">
                  <a16:creationId xmlns:a16="http://schemas.microsoft.com/office/drawing/2014/main" id="{11659948-DC5C-419B-980E-73887E346922}"/>
                </a:ext>
              </a:extLst>
            </p:cNvPr>
            <p:cNvSpPr/>
            <p:nvPr/>
          </p:nvSpPr>
          <p:spPr>
            <a:xfrm>
              <a:off x="781660" y="1610982"/>
              <a:ext cx="6463030" cy="1353820"/>
            </a:xfrm>
            <a:custGeom>
              <a:avLst/>
              <a:gdLst/>
              <a:ahLst/>
              <a:cxnLst/>
              <a:rect l="l" t="t" r="r" b="b"/>
              <a:pathLst>
                <a:path w="6463030" h="1353820">
                  <a:moveTo>
                    <a:pt x="6391743" y="1353606"/>
                  </a:moveTo>
                  <a:lnTo>
                    <a:pt x="53439" y="1353606"/>
                  </a:lnTo>
                  <a:lnTo>
                    <a:pt x="49719" y="1353118"/>
                  </a:lnTo>
                  <a:lnTo>
                    <a:pt x="14096" y="1327729"/>
                  </a:lnTo>
                  <a:lnTo>
                    <a:pt x="366" y="1287313"/>
                  </a:lnTo>
                  <a:lnTo>
                    <a:pt x="0" y="1282354"/>
                  </a:lnTo>
                  <a:lnTo>
                    <a:pt x="0" y="1277347"/>
                  </a:lnTo>
                  <a:lnTo>
                    <a:pt x="0" y="71252"/>
                  </a:lnTo>
                  <a:lnTo>
                    <a:pt x="11725" y="29728"/>
                  </a:lnTo>
                  <a:lnTo>
                    <a:pt x="42353" y="2442"/>
                  </a:lnTo>
                  <a:lnTo>
                    <a:pt x="53439" y="0"/>
                  </a:lnTo>
                  <a:lnTo>
                    <a:pt x="6391743" y="0"/>
                  </a:lnTo>
                  <a:lnTo>
                    <a:pt x="6433266" y="15633"/>
                  </a:lnTo>
                  <a:lnTo>
                    <a:pt x="6459106" y="51702"/>
                  </a:lnTo>
                  <a:lnTo>
                    <a:pt x="6462995" y="71252"/>
                  </a:lnTo>
                  <a:lnTo>
                    <a:pt x="6462995" y="1282354"/>
                  </a:lnTo>
                  <a:lnTo>
                    <a:pt x="6447360" y="1323877"/>
                  </a:lnTo>
                  <a:lnTo>
                    <a:pt x="6411292" y="1349717"/>
                  </a:lnTo>
                  <a:lnTo>
                    <a:pt x="6396702" y="1353118"/>
                  </a:lnTo>
                  <a:lnTo>
                    <a:pt x="6391743" y="1353606"/>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7" name="object 6">
              <a:extLst>
                <a:ext uri="{FF2B5EF4-FFF2-40B4-BE49-F238E27FC236}">
                  <a16:creationId xmlns:a16="http://schemas.microsoft.com/office/drawing/2014/main" id="{4947645F-0C10-4019-A485-2FD19172BFB1}"/>
                </a:ext>
              </a:extLst>
            </p:cNvPr>
            <p:cNvSpPr/>
            <p:nvPr/>
          </p:nvSpPr>
          <p:spPr>
            <a:xfrm>
              <a:off x="762595" y="1611260"/>
              <a:ext cx="71120" cy="1353185"/>
            </a:xfrm>
            <a:custGeom>
              <a:avLst/>
              <a:gdLst/>
              <a:ahLst/>
              <a:cxnLst/>
              <a:rect l="l" t="t" r="r" b="b"/>
              <a:pathLst>
                <a:path w="71119" h="1353185">
                  <a:moveTo>
                    <a:pt x="70504" y="1353050"/>
                  </a:moveTo>
                  <a:lnTo>
                    <a:pt x="33884" y="1340488"/>
                  </a:lnTo>
                  <a:lnTo>
                    <a:pt x="5804" y="1306252"/>
                  </a:lnTo>
                  <a:lnTo>
                    <a:pt x="0" y="1277069"/>
                  </a:lnTo>
                  <a:lnTo>
                    <a:pt x="0" y="75981"/>
                  </a:lnTo>
                  <a:lnTo>
                    <a:pt x="12839" y="33605"/>
                  </a:lnTo>
                  <a:lnTo>
                    <a:pt x="47076" y="5526"/>
                  </a:lnTo>
                  <a:lnTo>
                    <a:pt x="70504" y="0"/>
                  </a:lnTo>
                  <a:lnTo>
                    <a:pt x="66339" y="1657"/>
                  </a:lnTo>
                  <a:lnTo>
                    <a:pt x="56996" y="9396"/>
                  </a:lnTo>
                  <a:lnTo>
                    <a:pt x="41032" y="46797"/>
                  </a:lnTo>
                  <a:lnTo>
                    <a:pt x="38129" y="75981"/>
                  </a:lnTo>
                  <a:lnTo>
                    <a:pt x="38129" y="1277069"/>
                  </a:lnTo>
                  <a:lnTo>
                    <a:pt x="44549" y="1319444"/>
                  </a:lnTo>
                  <a:lnTo>
                    <a:pt x="66339" y="1351393"/>
                  </a:lnTo>
                  <a:lnTo>
                    <a:pt x="70504" y="1353050"/>
                  </a:lnTo>
                  <a:close/>
                </a:path>
              </a:pathLst>
            </a:custGeom>
            <a:solidFill>
              <a:srgbClr val="6266F1"/>
            </a:solidFill>
          </p:spPr>
          <p:txBody>
            <a:bodyPr wrap="square" lIns="0" tIns="0" rIns="0" bIns="0" rtlCol="0"/>
            <a:lstStyle/>
            <a:p>
              <a:pPr defTabSz="685800"/>
              <a:endParaRPr sz="1350" kern="0">
                <a:solidFill>
                  <a:sysClr val="windowText" lastClr="000000"/>
                </a:solidFill>
              </a:endParaRPr>
            </a:p>
          </p:txBody>
        </p:sp>
        <p:pic>
          <p:nvPicPr>
            <p:cNvPr id="10" name="object 7">
              <a:extLst>
                <a:ext uri="{FF2B5EF4-FFF2-40B4-BE49-F238E27FC236}">
                  <a16:creationId xmlns:a16="http://schemas.microsoft.com/office/drawing/2014/main" id="{7BF1A381-187F-4211-8091-0A22467F9F2E}"/>
                </a:ext>
              </a:extLst>
            </p:cNvPr>
            <p:cNvPicPr/>
            <p:nvPr/>
          </p:nvPicPr>
          <p:blipFill>
            <a:blip r:embed="rId3" cstate="print"/>
            <a:stretch>
              <a:fillRect/>
            </a:stretch>
          </p:blipFill>
          <p:spPr>
            <a:xfrm>
              <a:off x="1029503" y="1877891"/>
              <a:ext cx="238311" cy="190648"/>
            </a:xfrm>
            <a:prstGeom prst="rect">
              <a:avLst/>
            </a:prstGeom>
          </p:spPr>
        </p:pic>
      </p:grpSp>
      <p:sp>
        <p:nvSpPr>
          <p:cNvPr id="11" name="object 8">
            <a:extLst>
              <a:ext uri="{FF2B5EF4-FFF2-40B4-BE49-F238E27FC236}">
                <a16:creationId xmlns:a16="http://schemas.microsoft.com/office/drawing/2014/main" id="{DB540AD7-9E33-49EF-BA44-CC1122FBEDC9}"/>
              </a:ext>
            </a:extLst>
          </p:cNvPr>
          <p:cNvSpPr txBox="1"/>
          <p:nvPr/>
        </p:nvSpPr>
        <p:spPr>
          <a:xfrm>
            <a:off x="762602" y="1377445"/>
            <a:ext cx="4460558" cy="589520"/>
          </a:xfrm>
          <a:prstGeom prst="rect">
            <a:avLst/>
          </a:prstGeom>
        </p:spPr>
        <p:txBody>
          <a:bodyPr vert="horz" wrap="square" lIns="0" tIns="9525" rIns="0" bIns="0" rtlCol="0">
            <a:spAutoFit/>
          </a:bodyPr>
          <a:lstStyle/>
          <a:p>
            <a:pPr marL="273844" defTabSz="685800">
              <a:spcBef>
                <a:spcPts val="75"/>
              </a:spcBef>
            </a:pPr>
            <a:r>
              <a:rPr sz="1050" b="1" kern="0" spc="-8" dirty="0">
                <a:solidFill>
                  <a:srgbClr val="1F2937"/>
                </a:solidFill>
                <a:latin typeface="微软雅黑"/>
                <a:cs typeface="微软雅黑"/>
              </a:rPr>
              <a:t>课堂互动任务</a:t>
            </a:r>
            <a:endParaRPr sz="1125" kern="0">
              <a:solidFill>
                <a:sysClr val="windowText" lastClr="000000"/>
              </a:solidFill>
              <a:latin typeface="微软雅黑"/>
              <a:cs typeface="微软雅黑"/>
            </a:endParaRPr>
          </a:p>
          <a:p>
            <a:pPr marL="9525" marR="3810" defTabSz="685800">
              <a:lnSpc>
                <a:spcPct val="134400"/>
              </a:lnSpc>
              <a:spcBef>
                <a:spcPts val="371"/>
              </a:spcBef>
            </a:pPr>
            <a:r>
              <a:rPr sz="938" kern="0" dirty="0">
                <a:solidFill>
                  <a:srgbClr val="4A5462"/>
                </a:solidFill>
                <a:latin typeface="微软雅黑"/>
                <a:cs typeface="微软雅黑"/>
              </a:rPr>
              <a:t>结合项目六任务1所学交互设计原则与方法，分组对淘宝APP</a:t>
            </a:r>
            <a:r>
              <a:rPr sz="938" kern="0" spc="-8" dirty="0">
                <a:solidFill>
                  <a:srgbClr val="4A5462"/>
                </a:solidFill>
                <a:latin typeface="微软雅黑"/>
                <a:cs typeface="微软雅黑"/>
              </a:rPr>
              <a:t>交互案例进行深入</a:t>
            </a:r>
            <a:r>
              <a:rPr sz="938" kern="0" spc="-4" dirty="0">
                <a:solidFill>
                  <a:srgbClr val="4A5462"/>
                </a:solidFill>
                <a:latin typeface="微软雅黑"/>
                <a:cs typeface="微软雅黑"/>
              </a:rPr>
              <a:t>剖析，并回答下方三个关键问题。</a:t>
            </a:r>
            <a:endParaRPr sz="1013" kern="0">
              <a:solidFill>
                <a:sysClr val="windowText" lastClr="000000"/>
              </a:solidFill>
              <a:latin typeface="微软雅黑"/>
              <a:cs typeface="微软雅黑"/>
            </a:endParaRPr>
          </a:p>
        </p:txBody>
      </p:sp>
      <p:pic>
        <p:nvPicPr>
          <p:cNvPr id="12" name="object 9">
            <a:extLst>
              <a:ext uri="{FF2B5EF4-FFF2-40B4-BE49-F238E27FC236}">
                <a16:creationId xmlns:a16="http://schemas.microsoft.com/office/drawing/2014/main" id="{0762425A-4162-4FB0-93BC-6D1EECE71D7A}"/>
              </a:ext>
            </a:extLst>
          </p:cNvPr>
          <p:cNvPicPr/>
          <p:nvPr/>
        </p:nvPicPr>
        <p:blipFill>
          <a:blip r:embed="rId4" cstate="print"/>
          <a:stretch>
            <a:fillRect/>
          </a:stretch>
        </p:blipFill>
        <p:spPr>
          <a:xfrm>
            <a:off x="5719465" y="1143892"/>
            <a:ext cx="2859732" cy="1143893"/>
          </a:xfrm>
          <a:prstGeom prst="rect">
            <a:avLst/>
          </a:prstGeom>
        </p:spPr>
      </p:pic>
      <p:grpSp>
        <p:nvGrpSpPr>
          <p:cNvPr id="13" name="object 10">
            <a:extLst>
              <a:ext uri="{FF2B5EF4-FFF2-40B4-BE49-F238E27FC236}">
                <a16:creationId xmlns:a16="http://schemas.microsoft.com/office/drawing/2014/main" id="{74354284-89CE-4B80-B209-89F0ED100D92}"/>
              </a:ext>
            </a:extLst>
          </p:cNvPr>
          <p:cNvGrpSpPr/>
          <p:nvPr/>
        </p:nvGrpSpPr>
        <p:grpSpPr>
          <a:xfrm>
            <a:off x="571947" y="2516564"/>
            <a:ext cx="2516981" cy="2173605"/>
            <a:chOff x="762595" y="3355419"/>
            <a:chExt cx="3355975" cy="2898140"/>
          </a:xfrm>
        </p:grpSpPr>
        <p:sp>
          <p:nvSpPr>
            <p:cNvPr id="14" name="object 11">
              <a:extLst>
                <a:ext uri="{FF2B5EF4-FFF2-40B4-BE49-F238E27FC236}">
                  <a16:creationId xmlns:a16="http://schemas.microsoft.com/office/drawing/2014/main" id="{64BE882A-70DD-4E7C-8A16-DECA744F4302}"/>
                </a:ext>
              </a:extLst>
            </p:cNvPr>
            <p:cNvSpPr/>
            <p:nvPr/>
          </p:nvSpPr>
          <p:spPr>
            <a:xfrm>
              <a:off x="762595" y="3374484"/>
              <a:ext cx="3355975" cy="2879090"/>
            </a:xfrm>
            <a:custGeom>
              <a:avLst/>
              <a:gdLst/>
              <a:ahLst/>
              <a:cxnLst/>
              <a:rect l="l" t="t" r="r" b="b"/>
              <a:pathLst>
                <a:path w="3355975" h="2879090">
                  <a:moveTo>
                    <a:pt x="3355419" y="2878797"/>
                  </a:moveTo>
                  <a:lnTo>
                    <a:pt x="0" y="2878797"/>
                  </a:lnTo>
                  <a:lnTo>
                    <a:pt x="0" y="89065"/>
                  </a:lnTo>
                  <a:lnTo>
                    <a:pt x="15105" y="47569"/>
                  </a:lnTo>
                  <a:lnTo>
                    <a:pt x="44592" y="19542"/>
                  </a:lnTo>
                  <a:lnTo>
                    <a:pt x="84706" y="3052"/>
                  </a:lnTo>
                  <a:lnTo>
                    <a:pt x="106878" y="0"/>
                  </a:lnTo>
                  <a:lnTo>
                    <a:pt x="3248541" y="0"/>
                  </a:lnTo>
                  <a:lnTo>
                    <a:pt x="3291743" y="9651"/>
                  </a:lnTo>
                  <a:lnTo>
                    <a:pt x="3327226" y="32345"/>
                  </a:lnTo>
                  <a:lnTo>
                    <a:pt x="3349586" y="64627"/>
                  </a:lnTo>
                  <a:lnTo>
                    <a:pt x="3355419" y="2878797"/>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15" name="object 12">
              <a:extLst>
                <a:ext uri="{FF2B5EF4-FFF2-40B4-BE49-F238E27FC236}">
                  <a16:creationId xmlns:a16="http://schemas.microsoft.com/office/drawing/2014/main" id="{92E1AD52-261F-4F65-AC9C-31D95F17A052}"/>
                </a:ext>
              </a:extLst>
            </p:cNvPr>
            <p:cNvSpPr/>
            <p:nvPr/>
          </p:nvSpPr>
          <p:spPr>
            <a:xfrm>
              <a:off x="762595" y="3355419"/>
              <a:ext cx="3355975" cy="114935"/>
            </a:xfrm>
            <a:custGeom>
              <a:avLst/>
              <a:gdLst/>
              <a:ahLst/>
              <a:cxnLst/>
              <a:rect l="l" t="t" r="r" b="b"/>
              <a:pathLst>
                <a:path w="3355975" h="114935">
                  <a:moveTo>
                    <a:pt x="0" y="114389"/>
                  </a:moveTo>
                  <a:lnTo>
                    <a:pt x="544" y="103120"/>
                  </a:lnTo>
                  <a:lnTo>
                    <a:pt x="2144" y="92285"/>
                  </a:lnTo>
                  <a:lnTo>
                    <a:pt x="2176" y="92068"/>
                  </a:lnTo>
                  <a:lnTo>
                    <a:pt x="4897" y="81232"/>
                  </a:lnTo>
                  <a:lnTo>
                    <a:pt x="8707" y="70614"/>
                  </a:lnTo>
                  <a:lnTo>
                    <a:pt x="13522" y="60411"/>
                  </a:lnTo>
                  <a:lnTo>
                    <a:pt x="19173" y="50969"/>
                  </a:lnTo>
                  <a:lnTo>
                    <a:pt x="19260" y="50825"/>
                  </a:lnTo>
                  <a:lnTo>
                    <a:pt x="50825" y="19259"/>
                  </a:lnTo>
                  <a:lnTo>
                    <a:pt x="92068" y="2176"/>
                  </a:lnTo>
                  <a:lnTo>
                    <a:pt x="3241030" y="0"/>
                  </a:lnTo>
                  <a:lnTo>
                    <a:pt x="3252298" y="544"/>
                  </a:lnTo>
                  <a:lnTo>
                    <a:pt x="3295007" y="13521"/>
                  </a:lnTo>
                  <a:lnTo>
                    <a:pt x="3326115" y="38129"/>
                  </a:lnTo>
                  <a:lnTo>
                    <a:pt x="114389" y="38129"/>
                  </a:lnTo>
                  <a:lnTo>
                    <a:pt x="103120" y="38492"/>
                  </a:lnTo>
                  <a:lnTo>
                    <a:pt x="60411" y="47144"/>
                  </a:lnTo>
                  <a:lnTo>
                    <a:pt x="25920" y="66033"/>
                  </a:lnTo>
                  <a:lnTo>
                    <a:pt x="2176" y="99508"/>
                  </a:lnTo>
                  <a:lnTo>
                    <a:pt x="544" y="106876"/>
                  </a:lnTo>
                  <a:lnTo>
                    <a:pt x="0" y="114389"/>
                  </a:lnTo>
                  <a:close/>
                </a:path>
                <a:path w="3355975" h="114935">
                  <a:moveTo>
                    <a:pt x="3355419" y="114389"/>
                  </a:moveTo>
                  <a:lnTo>
                    <a:pt x="3341896" y="78404"/>
                  </a:lnTo>
                  <a:lnTo>
                    <a:pt x="3304593" y="50969"/>
                  </a:lnTo>
                  <a:lnTo>
                    <a:pt x="3263350" y="39580"/>
                  </a:lnTo>
                  <a:lnTo>
                    <a:pt x="3241030" y="38129"/>
                  </a:lnTo>
                  <a:lnTo>
                    <a:pt x="3326115" y="38129"/>
                  </a:lnTo>
                  <a:lnTo>
                    <a:pt x="3346711" y="70614"/>
                  </a:lnTo>
                  <a:lnTo>
                    <a:pt x="3354875" y="103120"/>
                  </a:lnTo>
                  <a:lnTo>
                    <a:pt x="3355419" y="114389"/>
                  </a:lnTo>
                  <a:close/>
                </a:path>
              </a:pathLst>
            </a:custGeom>
            <a:solidFill>
              <a:srgbClr val="3B81F5"/>
            </a:solidFill>
          </p:spPr>
          <p:txBody>
            <a:bodyPr wrap="square" lIns="0" tIns="0" rIns="0" bIns="0" rtlCol="0"/>
            <a:lstStyle/>
            <a:p>
              <a:pPr defTabSz="685800"/>
              <a:endParaRPr sz="1350" kern="0">
                <a:solidFill>
                  <a:sysClr val="windowText" lastClr="000000"/>
                </a:solidFill>
              </a:endParaRPr>
            </a:p>
          </p:txBody>
        </p:sp>
        <p:sp>
          <p:nvSpPr>
            <p:cNvPr id="16" name="object 13">
              <a:extLst>
                <a:ext uri="{FF2B5EF4-FFF2-40B4-BE49-F238E27FC236}">
                  <a16:creationId xmlns:a16="http://schemas.microsoft.com/office/drawing/2014/main" id="{855E3242-7EBA-44C3-BDFA-ADAB213A2E73}"/>
                </a:ext>
              </a:extLst>
            </p:cNvPr>
            <p:cNvSpPr/>
            <p:nvPr/>
          </p:nvSpPr>
          <p:spPr>
            <a:xfrm>
              <a:off x="1067633" y="3698587"/>
              <a:ext cx="534035" cy="534035"/>
            </a:xfrm>
            <a:custGeom>
              <a:avLst/>
              <a:gdLst/>
              <a:ahLst/>
              <a:cxnLst/>
              <a:rect l="l" t="t" r="r" b="b"/>
              <a:pathLst>
                <a:path w="534035" h="534035">
                  <a:moveTo>
                    <a:pt x="266908" y="533816"/>
                  </a:moveTo>
                  <a:lnTo>
                    <a:pt x="227744" y="530928"/>
                  </a:lnTo>
                  <a:lnTo>
                    <a:pt x="189428" y="522323"/>
                  </a:lnTo>
                  <a:lnTo>
                    <a:pt x="152790" y="508190"/>
                  </a:lnTo>
                  <a:lnTo>
                    <a:pt x="118622" y="488834"/>
                  </a:lnTo>
                  <a:lnTo>
                    <a:pt x="87663" y="464674"/>
                  </a:lnTo>
                  <a:lnTo>
                    <a:pt x="60585" y="436233"/>
                  </a:lnTo>
                  <a:lnTo>
                    <a:pt x="37973" y="404126"/>
                  </a:lnTo>
                  <a:lnTo>
                    <a:pt x="20317" y="369049"/>
                  </a:lnTo>
                  <a:lnTo>
                    <a:pt x="7998" y="331761"/>
                  </a:lnTo>
                  <a:lnTo>
                    <a:pt x="1285" y="293070"/>
                  </a:lnTo>
                  <a:lnTo>
                    <a:pt x="0" y="266908"/>
                  </a:lnTo>
                  <a:lnTo>
                    <a:pt x="321" y="253811"/>
                  </a:lnTo>
                  <a:lnTo>
                    <a:pt x="5128" y="214837"/>
                  </a:lnTo>
                  <a:lnTo>
                    <a:pt x="15602" y="176989"/>
                  </a:lnTo>
                  <a:lnTo>
                    <a:pt x="31516" y="141088"/>
                  </a:lnTo>
                  <a:lnTo>
                    <a:pt x="52525" y="107911"/>
                  </a:lnTo>
                  <a:lnTo>
                    <a:pt x="78175" y="78175"/>
                  </a:lnTo>
                  <a:lnTo>
                    <a:pt x="107911" y="52525"/>
                  </a:lnTo>
                  <a:lnTo>
                    <a:pt x="141088" y="31516"/>
                  </a:lnTo>
                  <a:lnTo>
                    <a:pt x="176989" y="15602"/>
                  </a:lnTo>
                  <a:lnTo>
                    <a:pt x="214837" y="5128"/>
                  </a:lnTo>
                  <a:lnTo>
                    <a:pt x="253811" y="321"/>
                  </a:lnTo>
                  <a:lnTo>
                    <a:pt x="266908" y="0"/>
                  </a:lnTo>
                  <a:lnTo>
                    <a:pt x="280004" y="321"/>
                  </a:lnTo>
                  <a:lnTo>
                    <a:pt x="318979" y="5128"/>
                  </a:lnTo>
                  <a:lnTo>
                    <a:pt x="356827" y="15602"/>
                  </a:lnTo>
                  <a:lnTo>
                    <a:pt x="392728" y="31516"/>
                  </a:lnTo>
                  <a:lnTo>
                    <a:pt x="425905" y="52525"/>
                  </a:lnTo>
                  <a:lnTo>
                    <a:pt x="455641" y="78175"/>
                  </a:lnTo>
                  <a:lnTo>
                    <a:pt x="481291" y="107911"/>
                  </a:lnTo>
                  <a:lnTo>
                    <a:pt x="502300" y="141088"/>
                  </a:lnTo>
                  <a:lnTo>
                    <a:pt x="518214" y="176989"/>
                  </a:lnTo>
                  <a:lnTo>
                    <a:pt x="528688" y="214837"/>
                  </a:lnTo>
                  <a:lnTo>
                    <a:pt x="533495" y="253811"/>
                  </a:lnTo>
                  <a:lnTo>
                    <a:pt x="533816" y="266908"/>
                  </a:lnTo>
                  <a:lnTo>
                    <a:pt x="533495" y="280004"/>
                  </a:lnTo>
                  <a:lnTo>
                    <a:pt x="528688" y="318979"/>
                  </a:lnTo>
                  <a:lnTo>
                    <a:pt x="518214" y="356827"/>
                  </a:lnTo>
                  <a:lnTo>
                    <a:pt x="502300" y="392728"/>
                  </a:lnTo>
                  <a:lnTo>
                    <a:pt x="481291" y="425905"/>
                  </a:lnTo>
                  <a:lnTo>
                    <a:pt x="455641" y="455641"/>
                  </a:lnTo>
                  <a:lnTo>
                    <a:pt x="425905" y="481291"/>
                  </a:lnTo>
                  <a:lnTo>
                    <a:pt x="392728" y="502300"/>
                  </a:lnTo>
                  <a:lnTo>
                    <a:pt x="356827" y="518214"/>
                  </a:lnTo>
                  <a:lnTo>
                    <a:pt x="318979" y="528688"/>
                  </a:lnTo>
                  <a:lnTo>
                    <a:pt x="280004" y="533495"/>
                  </a:lnTo>
                  <a:lnTo>
                    <a:pt x="266908" y="533816"/>
                  </a:lnTo>
                  <a:close/>
                </a:path>
              </a:pathLst>
            </a:custGeom>
            <a:solidFill>
              <a:srgbClr val="DAE9FE"/>
            </a:solidFill>
          </p:spPr>
          <p:txBody>
            <a:bodyPr wrap="square" lIns="0" tIns="0" rIns="0" bIns="0" rtlCol="0"/>
            <a:lstStyle/>
            <a:p>
              <a:pPr defTabSz="685800"/>
              <a:endParaRPr sz="1350" kern="0">
                <a:solidFill>
                  <a:sysClr val="windowText" lastClr="000000"/>
                </a:solidFill>
              </a:endParaRPr>
            </a:p>
          </p:txBody>
        </p:sp>
        <p:pic>
          <p:nvPicPr>
            <p:cNvPr id="17" name="object 14">
              <a:extLst>
                <a:ext uri="{FF2B5EF4-FFF2-40B4-BE49-F238E27FC236}">
                  <a16:creationId xmlns:a16="http://schemas.microsoft.com/office/drawing/2014/main" id="{38B54E34-E5B8-482B-A9C1-9450DD9252B6}"/>
                </a:ext>
              </a:extLst>
            </p:cNvPr>
            <p:cNvPicPr/>
            <p:nvPr/>
          </p:nvPicPr>
          <p:blipFill>
            <a:blip r:embed="rId5" cstate="print"/>
            <a:stretch>
              <a:fillRect/>
            </a:stretch>
          </p:blipFill>
          <p:spPr>
            <a:xfrm>
              <a:off x="1191555" y="3812976"/>
              <a:ext cx="285973" cy="305038"/>
            </a:xfrm>
            <a:prstGeom prst="rect">
              <a:avLst/>
            </a:prstGeom>
          </p:spPr>
        </p:pic>
      </p:grpSp>
      <p:sp>
        <p:nvSpPr>
          <p:cNvPr id="18" name="object 15">
            <a:extLst>
              <a:ext uri="{FF2B5EF4-FFF2-40B4-BE49-F238E27FC236}">
                <a16:creationId xmlns:a16="http://schemas.microsoft.com/office/drawing/2014/main" id="{8DA599C7-615B-4BFF-AD75-24DB07B22E7C}"/>
              </a:ext>
            </a:extLst>
          </p:cNvPr>
          <p:cNvSpPr txBox="1"/>
          <p:nvPr/>
        </p:nvSpPr>
        <p:spPr>
          <a:xfrm>
            <a:off x="791200" y="3336361"/>
            <a:ext cx="2078355" cy="880819"/>
          </a:xfrm>
          <a:prstGeom prst="rect">
            <a:avLst/>
          </a:prstGeom>
        </p:spPr>
        <p:txBody>
          <a:bodyPr vert="horz" wrap="square" lIns="0" tIns="9525" rIns="0" bIns="0" rtlCol="0">
            <a:spAutoFit/>
          </a:bodyPr>
          <a:lstStyle/>
          <a:p>
            <a:pPr marL="9525" defTabSz="685800">
              <a:spcBef>
                <a:spcPts val="75"/>
              </a:spcBef>
            </a:pPr>
            <a:r>
              <a:rPr sz="1275" b="1" kern="0" spc="-8" dirty="0">
                <a:solidFill>
                  <a:srgbClr val="1F2937"/>
                </a:solidFill>
                <a:latin typeface="微软雅黑"/>
                <a:cs typeface="微软雅黑"/>
              </a:rPr>
              <a:t>个性化推荐分析</a:t>
            </a:r>
            <a:endParaRPr sz="1350" kern="0">
              <a:solidFill>
                <a:sysClr val="windowText" lastClr="000000"/>
              </a:solidFill>
              <a:latin typeface="微软雅黑"/>
              <a:cs typeface="微软雅黑"/>
            </a:endParaRPr>
          </a:p>
          <a:p>
            <a:pPr marL="9525" marR="3810" algn="just" defTabSz="685800">
              <a:lnSpc>
                <a:spcPct val="136700"/>
              </a:lnSpc>
              <a:spcBef>
                <a:spcPts val="806"/>
              </a:spcBef>
            </a:pPr>
            <a:r>
              <a:rPr sz="938" kern="0" spc="-4" dirty="0">
                <a:solidFill>
                  <a:srgbClr val="4A5462"/>
                </a:solidFill>
                <a:latin typeface="微软雅黑"/>
                <a:cs typeface="微软雅黑"/>
              </a:rPr>
              <a:t>淘宝个性化推荐算法对用户购物体验与平台业务增长分别带来了哪些具体</a:t>
            </a:r>
            <a:r>
              <a:rPr sz="938" kern="0" spc="-8" dirty="0">
                <a:solidFill>
                  <a:srgbClr val="4A5462"/>
                </a:solidFill>
                <a:latin typeface="微软雅黑"/>
                <a:cs typeface="微软雅黑"/>
              </a:rPr>
              <a:t>的优点与缺点？</a:t>
            </a:r>
            <a:endParaRPr sz="1013" kern="0">
              <a:solidFill>
                <a:sysClr val="windowText" lastClr="000000"/>
              </a:solidFill>
              <a:latin typeface="微软雅黑"/>
              <a:cs typeface="微软雅黑"/>
            </a:endParaRPr>
          </a:p>
        </p:txBody>
      </p:sp>
      <p:sp>
        <p:nvSpPr>
          <p:cNvPr id="19" name="object 16">
            <a:extLst>
              <a:ext uri="{FF2B5EF4-FFF2-40B4-BE49-F238E27FC236}">
                <a16:creationId xmlns:a16="http://schemas.microsoft.com/office/drawing/2014/main" id="{AA1401B5-ECE9-4C5C-97CA-E6A523773AA2}"/>
              </a:ext>
            </a:extLst>
          </p:cNvPr>
          <p:cNvSpPr/>
          <p:nvPr/>
        </p:nvSpPr>
        <p:spPr>
          <a:xfrm>
            <a:off x="800725" y="4432586"/>
            <a:ext cx="2059305" cy="7620"/>
          </a:xfrm>
          <a:custGeom>
            <a:avLst/>
            <a:gdLst/>
            <a:ahLst/>
            <a:cxnLst/>
            <a:rect l="l" t="t" r="r" b="b"/>
            <a:pathLst>
              <a:path w="2745740" h="10160">
                <a:moveTo>
                  <a:pt x="2745343" y="9532"/>
                </a:moveTo>
                <a:lnTo>
                  <a:pt x="0" y="9532"/>
                </a:lnTo>
                <a:lnTo>
                  <a:pt x="0" y="0"/>
                </a:lnTo>
                <a:lnTo>
                  <a:pt x="2745343" y="0"/>
                </a:lnTo>
                <a:lnTo>
                  <a:pt x="2745343" y="9532"/>
                </a:lnTo>
                <a:close/>
              </a:path>
            </a:pathLst>
          </a:custGeom>
          <a:solidFill>
            <a:srgbClr val="F2F4F5"/>
          </a:solidFill>
        </p:spPr>
        <p:txBody>
          <a:bodyPr wrap="square" lIns="0" tIns="0" rIns="0" bIns="0" rtlCol="0"/>
          <a:lstStyle/>
          <a:p>
            <a:pPr defTabSz="685800"/>
            <a:endParaRPr sz="1350" kern="0">
              <a:solidFill>
                <a:sysClr val="windowText" lastClr="000000"/>
              </a:solidFill>
            </a:endParaRPr>
          </a:p>
        </p:txBody>
      </p:sp>
      <p:sp>
        <p:nvSpPr>
          <p:cNvPr id="20" name="object 17">
            <a:extLst>
              <a:ext uri="{FF2B5EF4-FFF2-40B4-BE49-F238E27FC236}">
                <a16:creationId xmlns:a16="http://schemas.microsoft.com/office/drawing/2014/main" id="{E1FB7CB1-4CFC-4415-BE46-44EA13E0CFFD}"/>
              </a:ext>
            </a:extLst>
          </p:cNvPr>
          <p:cNvSpPr txBox="1"/>
          <p:nvPr/>
        </p:nvSpPr>
        <p:spPr>
          <a:xfrm>
            <a:off x="791200" y="4566046"/>
            <a:ext cx="1080611" cy="119328"/>
          </a:xfrm>
          <a:prstGeom prst="rect">
            <a:avLst/>
          </a:prstGeom>
        </p:spPr>
        <p:txBody>
          <a:bodyPr vert="horz" wrap="square" lIns="0" tIns="9525" rIns="0" bIns="0" rtlCol="0">
            <a:spAutoFit/>
          </a:bodyPr>
          <a:lstStyle/>
          <a:p>
            <a:pPr marL="9525" defTabSz="685800">
              <a:spcBef>
                <a:spcPts val="75"/>
              </a:spcBef>
            </a:pPr>
            <a:r>
              <a:rPr sz="713" b="1" kern="0" dirty="0">
                <a:solidFill>
                  <a:srgbClr val="3B81F5"/>
                </a:solidFill>
                <a:latin typeface="微软雅黑"/>
                <a:cs typeface="微软雅黑"/>
              </a:rPr>
              <a:t># 用户体验 vs</a:t>
            </a:r>
            <a:r>
              <a:rPr sz="713" b="1" kern="0" spc="-8" dirty="0">
                <a:solidFill>
                  <a:srgbClr val="3B81F5"/>
                </a:solidFill>
                <a:latin typeface="微软雅黑"/>
                <a:cs typeface="微软雅黑"/>
              </a:rPr>
              <a:t> 业务目标</a:t>
            </a:r>
            <a:endParaRPr sz="788" kern="0">
              <a:solidFill>
                <a:sysClr val="windowText" lastClr="000000"/>
              </a:solidFill>
              <a:latin typeface="微软雅黑"/>
              <a:cs typeface="微软雅黑"/>
            </a:endParaRPr>
          </a:p>
        </p:txBody>
      </p:sp>
      <p:grpSp>
        <p:nvGrpSpPr>
          <p:cNvPr id="21" name="object 18">
            <a:extLst>
              <a:ext uri="{FF2B5EF4-FFF2-40B4-BE49-F238E27FC236}">
                <a16:creationId xmlns:a16="http://schemas.microsoft.com/office/drawing/2014/main" id="{6D633480-1FFF-4309-84CC-0A38B5332C3A}"/>
              </a:ext>
            </a:extLst>
          </p:cNvPr>
          <p:cNvGrpSpPr/>
          <p:nvPr/>
        </p:nvGrpSpPr>
        <p:grpSpPr>
          <a:xfrm>
            <a:off x="3317290" y="2516564"/>
            <a:ext cx="2516981" cy="2173605"/>
            <a:chOff x="4423052" y="3355419"/>
            <a:chExt cx="3355975" cy="2898140"/>
          </a:xfrm>
        </p:grpSpPr>
        <p:sp>
          <p:nvSpPr>
            <p:cNvPr id="22" name="object 19">
              <a:extLst>
                <a:ext uri="{FF2B5EF4-FFF2-40B4-BE49-F238E27FC236}">
                  <a16:creationId xmlns:a16="http://schemas.microsoft.com/office/drawing/2014/main" id="{9CA37AA7-67B0-4812-BBE1-9251426E826F}"/>
                </a:ext>
              </a:extLst>
            </p:cNvPr>
            <p:cNvSpPr/>
            <p:nvPr/>
          </p:nvSpPr>
          <p:spPr>
            <a:xfrm>
              <a:off x="4423052" y="3374484"/>
              <a:ext cx="3355975" cy="2879090"/>
            </a:xfrm>
            <a:custGeom>
              <a:avLst/>
              <a:gdLst/>
              <a:ahLst/>
              <a:cxnLst/>
              <a:rect l="l" t="t" r="r" b="b"/>
              <a:pathLst>
                <a:path w="3355975" h="2879090">
                  <a:moveTo>
                    <a:pt x="3355419" y="2878797"/>
                  </a:moveTo>
                  <a:lnTo>
                    <a:pt x="0" y="2878797"/>
                  </a:lnTo>
                  <a:lnTo>
                    <a:pt x="0" y="89065"/>
                  </a:lnTo>
                  <a:lnTo>
                    <a:pt x="15105" y="47569"/>
                  </a:lnTo>
                  <a:lnTo>
                    <a:pt x="44592" y="19542"/>
                  </a:lnTo>
                  <a:lnTo>
                    <a:pt x="84706" y="3052"/>
                  </a:lnTo>
                  <a:lnTo>
                    <a:pt x="106878" y="0"/>
                  </a:lnTo>
                  <a:lnTo>
                    <a:pt x="3248541" y="0"/>
                  </a:lnTo>
                  <a:lnTo>
                    <a:pt x="3291743" y="9651"/>
                  </a:lnTo>
                  <a:lnTo>
                    <a:pt x="3327226" y="32345"/>
                  </a:lnTo>
                  <a:lnTo>
                    <a:pt x="3349586" y="64627"/>
                  </a:lnTo>
                  <a:lnTo>
                    <a:pt x="3355419" y="2878797"/>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23" name="object 20">
              <a:extLst>
                <a:ext uri="{FF2B5EF4-FFF2-40B4-BE49-F238E27FC236}">
                  <a16:creationId xmlns:a16="http://schemas.microsoft.com/office/drawing/2014/main" id="{18A38638-8FB3-49E2-B026-3608F7514B29}"/>
                </a:ext>
              </a:extLst>
            </p:cNvPr>
            <p:cNvSpPr/>
            <p:nvPr/>
          </p:nvSpPr>
          <p:spPr>
            <a:xfrm>
              <a:off x="4423052" y="3355419"/>
              <a:ext cx="3355975" cy="114935"/>
            </a:xfrm>
            <a:custGeom>
              <a:avLst/>
              <a:gdLst/>
              <a:ahLst/>
              <a:cxnLst/>
              <a:rect l="l" t="t" r="r" b="b"/>
              <a:pathLst>
                <a:path w="3355975" h="114935">
                  <a:moveTo>
                    <a:pt x="0" y="114389"/>
                  </a:moveTo>
                  <a:lnTo>
                    <a:pt x="544" y="103120"/>
                  </a:lnTo>
                  <a:lnTo>
                    <a:pt x="2144" y="92285"/>
                  </a:lnTo>
                  <a:lnTo>
                    <a:pt x="2176" y="92068"/>
                  </a:lnTo>
                  <a:lnTo>
                    <a:pt x="4897" y="81232"/>
                  </a:lnTo>
                  <a:lnTo>
                    <a:pt x="8707" y="70614"/>
                  </a:lnTo>
                  <a:lnTo>
                    <a:pt x="13522" y="60411"/>
                  </a:lnTo>
                  <a:lnTo>
                    <a:pt x="19173" y="50969"/>
                  </a:lnTo>
                  <a:lnTo>
                    <a:pt x="19259" y="50825"/>
                  </a:lnTo>
                  <a:lnTo>
                    <a:pt x="50825" y="19259"/>
                  </a:lnTo>
                  <a:lnTo>
                    <a:pt x="92068" y="2176"/>
                  </a:lnTo>
                  <a:lnTo>
                    <a:pt x="3241030" y="0"/>
                  </a:lnTo>
                  <a:lnTo>
                    <a:pt x="3252298" y="544"/>
                  </a:lnTo>
                  <a:lnTo>
                    <a:pt x="3295007" y="13521"/>
                  </a:lnTo>
                  <a:lnTo>
                    <a:pt x="3326114" y="38129"/>
                  </a:lnTo>
                  <a:lnTo>
                    <a:pt x="114389" y="38129"/>
                  </a:lnTo>
                  <a:lnTo>
                    <a:pt x="103120" y="38492"/>
                  </a:lnTo>
                  <a:lnTo>
                    <a:pt x="60411" y="47144"/>
                  </a:lnTo>
                  <a:lnTo>
                    <a:pt x="25920" y="66033"/>
                  </a:lnTo>
                  <a:lnTo>
                    <a:pt x="2176" y="99508"/>
                  </a:lnTo>
                  <a:lnTo>
                    <a:pt x="544" y="106876"/>
                  </a:lnTo>
                  <a:lnTo>
                    <a:pt x="0" y="114389"/>
                  </a:lnTo>
                  <a:close/>
                </a:path>
                <a:path w="3355975" h="114935">
                  <a:moveTo>
                    <a:pt x="3355419" y="114389"/>
                  </a:moveTo>
                  <a:lnTo>
                    <a:pt x="3341896" y="78404"/>
                  </a:lnTo>
                  <a:lnTo>
                    <a:pt x="3304592" y="50969"/>
                  </a:lnTo>
                  <a:lnTo>
                    <a:pt x="3263350" y="39580"/>
                  </a:lnTo>
                  <a:lnTo>
                    <a:pt x="3241030" y="38129"/>
                  </a:lnTo>
                  <a:lnTo>
                    <a:pt x="3326114" y="38129"/>
                  </a:lnTo>
                  <a:lnTo>
                    <a:pt x="3346711" y="70614"/>
                  </a:lnTo>
                  <a:lnTo>
                    <a:pt x="3354875" y="103120"/>
                  </a:lnTo>
                  <a:lnTo>
                    <a:pt x="3355419" y="114389"/>
                  </a:lnTo>
                  <a:close/>
                </a:path>
              </a:pathLst>
            </a:custGeom>
            <a:solidFill>
              <a:srgbClr val="13B8A6"/>
            </a:solidFill>
          </p:spPr>
          <p:txBody>
            <a:bodyPr wrap="square" lIns="0" tIns="0" rIns="0" bIns="0" rtlCol="0"/>
            <a:lstStyle/>
            <a:p>
              <a:pPr defTabSz="685800"/>
              <a:endParaRPr sz="1350" kern="0">
                <a:solidFill>
                  <a:sysClr val="windowText" lastClr="000000"/>
                </a:solidFill>
              </a:endParaRPr>
            </a:p>
          </p:txBody>
        </p:sp>
        <p:sp>
          <p:nvSpPr>
            <p:cNvPr id="24" name="object 21">
              <a:extLst>
                <a:ext uri="{FF2B5EF4-FFF2-40B4-BE49-F238E27FC236}">
                  <a16:creationId xmlns:a16="http://schemas.microsoft.com/office/drawing/2014/main" id="{F81F5E7B-5095-4BDA-9E9A-76F626B1F9BE}"/>
                </a:ext>
              </a:extLst>
            </p:cNvPr>
            <p:cNvSpPr/>
            <p:nvPr/>
          </p:nvSpPr>
          <p:spPr>
            <a:xfrm>
              <a:off x="4728091" y="3698587"/>
              <a:ext cx="534035" cy="534035"/>
            </a:xfrm>
            <a:custGeom>
              <a:avLst/>
              <a:gdLst/>
              <a:ahLst/>
              <a:cxnLst/>
              <a:rect l="l" t="t" r="r" b="b"/>
              <a:pathLst>
                <a:path w="534035" h="534035">
                  <a:moveTo>
                    <a:pt x="266908" y="533816"/>
                  </a:moveTo>
                  <a:lnTo>
                    <a:pt x="227744" y="530928"/>
                  </a:lnTo>
                  <a:lnTo>
                    <a:pt x="189428" y="522323"/>
                  </a:lnTo>
                  <a:lnTo>
                    <a:pt x="152790" y="508190"/>
                  </a:lnTo>
                  <a:lnTo>
                    <a:pt x="118622" y="488834"/>
                  </a:lnTo>
                  <a:lnTo>
                    <a:pt x="87663" y="464674"/>
                  </a:lnTo>
                  <a:lnTo>
                    <a:pt x="60585" y="436233"/>
                  </a:lnTo>
                  <a:lnTo>
                    <a:pt x="37973" y="404126"/>
                  </a:lnTo>
                  <a:lnTo>
                    <a:pt x="20317" y="369049"/>
                  </a:lnTo>
                  <a:lnTo>
                    <a:pt x="7998" y="331761"/>
                  </a:lnTo>
                  <a:lnTo>
                    <a:pt x="1285" y="293070"/>
                  </a:lnTo>
                  <a:lnTo>
                    <a:pt x="0" y="266908"/>
                  </a:lnTo>
                  <a:lnTo>
                    <a:pt x="321" y="253811"/>
                  </a:lnTo>
                  <a:lnTo>
                    <a:pt x="5128" y="214837"/>
                  </a:lnTo>
                  <a:lnTo>
                    <a:pt x="15602" y="176989"/>
                  </a:lnTo>
                  <a:lnTo>
                    <a:pt x="31516" y="141088"/>
                  </a:lnTo>
                  <a:lnTo>
                    <a:pt x="52525" y="107911"/>
                  </a:lnTo>
                  <a:lnTo>
                    <a:pt x="78175" y="78175"/>
                  </a:lnTo>
                  <a:lnTo>
                    <a:pt x="107911" y="52525"/>
                  </a:lnTo>
                  <a:lnTo>
                    <a:pt x="141088" y="31516"/>
                  </a:lnTo>
                  <a:lnTo>
                    <a:pt x="176989" y="15602"/>
                  </a:lnTo>
                  <a:lnTo>
                    <a:pt x="214837" y="5128"/>
                  </a:lnTo>
                  <a:lnTo>
                    <a:pt x="253811" y="321"/>
                  </a:lnTo>
                  <a:lnTo>
                    <a:pt x="266908" y="0"/>
                  </a:lnTo>
                  <a:lnTo>
                    <a:pt x="280004" y="321"/>
                  </a:lnTo>
                  <a:lnTo>
                    <a:pt x="318979" y="5128"/>
                  </a:lnTo>
                  <a:lnTo>
                    <a:pt x="356827" y="15602"/>
                  </a:lnTo>
                  <a:lnTo>
                    <a:pt x="392728" y="31516"/>
                  </a:lnTo>
                  <a:lnTo>
                    <a:pt x="425905" y="52525"/>
                  </a:lnTo>
                  <a:lnTo>
                    <a:pt x="455641" y="78175"/>
                  </a:lnTo>
                  <a:lnTo>
                    <a:pt x="481291" y="107911"/>
                  </a:lnTo>
                  <a:lnTo>
                    <a:pt x="502300" y="141088"/>
                  </a:lnTo>
                  <a:lnTo>
                    <a:pt x="518214" y="176989"/>
                  </a:lnTo>
                  <a:lnTo>
                    <a:pt x="528688" y="214837"/>
                  </a:lnTo>
                  <a:lnTo>
                    <a:pt x="533495" y="253811"/>
                  </a:lnTo>
                  <a:lnTo>
                    <a:pt x="533816" y="266908"/>
                  </a:lnTo>
                  <a:lnTo>
                    <a:pt x="533495" y="280004"/>
                  </a:lnTo>
                  <a:lnTo>
                    <a:pt x="528688" y="318979"/>
                  </a:lnTo>
                  <a:lnTo>
                    <a:pt x="518214" y="356827"/>
                  </a:lnTo>
                  <a:lnTo>
                    <a:pt x="502300" y="392728"/>
                  </a:lnTo>
                  <a:lnTo>
                    <a:pt x="481291" y="425905"/>
                  </a:lnTo>
                  <a:lnTo>
                    <a:pt x="455641" y="455641"/>
                  </a:lnTo>
                  <a:lnTo>
                    <a:pt x="425905" y="481291"/>
                  </a:lnTo>
                  <a:lnTo>
                    <a:pt x="392728" y="502300"/>
                  </a:lnTo>
                  <a:lnTo>
                    <a:pt x="356827" y="518214"/>
                  </a:lnTo>
                  <a:lnTo>
                    <a:pt x="318979" y="528688"/>
                  </a:lnTo>
                  <a:lnTo>
                    <a:pt x="280004" y="533495"/>
                  </a:lnTo>
                  <a:lnTo>
                    <a:pt x="266908" y="533816"/>
                  </a:lnTo>
                  <a:close/>
                </a:path>
              </a:pathLst>
            </a:custGeom>
            <a:solidFill>
              <a:srgbClr val="CCFAF1"/>
            </a:solidFill>
          </p:spPr>
          <p:txBody>
            <a:bodyPr wrap="square" lIns="0" tIns="0" rIns="0" bIns="0" rtlCol="0"/>
            <a:lstStyle/>
            <a:p>
              <a:pPr defTabSz="685800"/>
              <a:endParaRPr sz="1350" kern="0">
                <a:solidFill>
                  <a:sysClr val="windowText" lastClr="000000"/>
                </a:solidFill>
              </a:endParaRPr>
            </a:p>
          </p:txBody>
        </p:sp>
        <p:pic>
          <p:nvPicPr>
            <p:cNvPr id="25" name="object 22">
              <a:extLst>
                <a:ext uri="{FF2B5EF4-FFF2-40B4-BE49-F238E27FC236}">
                  <a16:creationId xmlns:a16="http://schemas.microsoft.com/office/drawing/2014/main" id="{A162C771-0868-4AE8-8310-69C8B4EABF3E}"/>
                </a:ext>
              </a:extLst>
            </p:cNvPr>
            <p:cNvPicPr/>
            <p:nvPr/>
          </p:nvPicPr>
          <p:blipFill>
            <a:blip r:embed="rId6" cstate="print"/>
            <a:stretch>
              <a:fillRect/>
            </a:stretch>
          </p:blipFill>
          <p:spPr>
            <a:xfrm>
              <a:off x="4880610" y="3812976"/>
              <a:ext cx="228778" cy="305038"/>
            </a:xfrm>
            <a:prstGeom prst="rect">
              <a:avLst/>
            </a:prstGeom>
          </p:spPr>
        </p:pic>
      </p:grpSp>
      <p:sp>
        <p:nvSpPr>
          <p:cNvPr id="26" name="object 23">
            <a:extLst>
              <a:ext uri="{FF2B5EF4-FFF2-40B4-BE49-F238E27FC236}">
                <a16:creationId xmlns:a16="http://schemas.microsoft.com/office/drawing/2014/main" id="{458A9C99-3132-4485-A88B-CD7FA8054E89}"/>
              </a:ext>
            </a:extLst>
          </p:cNvPr>
          <p:cNvSpPr txBox="1"/>
          <p:nvPr/>
        </p:nvSpPr>
        <p:spPr>
          <a:xfrm>
            <a:off x="3536543" y="3336361"/>
            <a:ext cx="2078355" cy="880819"/>
          </a:xfrm>
          <a:prstGeom prst="rect">
            <a:avLst/>
          </a:prstGeom>
        </p:spPr>
        <p:txBody>
          <a:bodyPr vert="horz" wrap="square" lIns="0" tIns="9525" rIns="0" bIns="0" rtlCol="0">
            <a:spAutoFit/>
          </a:bodyPr>
          <a:lstStyle/>
          <a:p>
            <a:pPr marL="9525" defTabSz="685800">
              <a:spcBef>
                <a:spcPts val="75"/>
              </a:spcBef>
            </a:pPr>
            <a:r>
              <a:rPr sz="1275" b="1" kern="0" spc="-8" dirty="0">
                <a:solidFill>
                  <a:srgbClr val="1F2937"/>
                </a:solidFill>
                <a:latin typeface="微软雅黑"/>
                <a:cs typeface="微软雅黑"/>
              </a:rPr>
              <a:t>搜索技术优化</a:t>
            </a:r>
            <a:endParaRPr sz="1350" kern="0">
              <a:solidFill>
                <a:sysClr val="windowText" lastClr="000000"/>
              </a:solidFill>
              <a:latin typeface="微软雅黑"/>
              <a:cs typeface="微软雅黑"/>
            </a:endParaRPr>
          </a:p>
          <a:p>
            <a:pPr marL="9525" marR="3810" algn="just" defTabSz="685800">
              <a:lnSpc>
                <a:spcPct val="136700"/>
              </a:lnSpc>
              <a:spcBef>
                <a:spcPts val="806"/>
              </a:spcBef>
            </a:pPr>
            <a:r>
              <a:rPr sz="938" kern="0" dirty="0">
                <a:solidFill>
                  <a:srgbClr val="4A5462"/>
                </a:solidFill>
                <a:latin typeface="微软雅黑"/>
                <a:cs typeface="微软雅黑"/>
              </a:rPr>
              <a:t>引入自然语言处理（NLP）</a:t>
            </a:r>
            <a:r>
              <a:rPr sz="938" kern="0" spc="-11" dirty="0">
                <a:solidFill>
                  <a:srgbClr val="4A5462"/>
                </a:solidFill>
                <a:latin typeface="微软雅黑"/>
                <a:cs typeface="微软雅黑"/>
              </a:rPr>
              <a:t>技术优化</a:t>
            </a:r>
            <a:r>
              <a:rPr sz="938" kern="0" spc="-4" dirty="0">
                <a:solidFill>
                  <a:srgbClr val="4A5462"/>
                </a:solidFill>
                <a:latin typeface="微软雅黑"/>
                <a:cs typeface="微软雅黑"/>
              </a:rPr>
              <a:t>搜索功能的必要性是什么？在当前技术背景下其可行性如何？</a:t>
            </a:r>
            <a:endParaRPr sz="1013" kern="0">
              <a:solidFill>
                <a:sysClr val="windowText" lastClr="000000"/>
              </a:solidFill>
              <a:latin typeface="微软雅黑"/>
              <a:cs typeface="微软雅黑"/>
            </a:endParaRPr>
          </a:p>
        </p:txBody>
      </p:sp>
      <p:sp>
        <p:nvSpPr>
          <p:cNvPr id="27" name="object 24">
            <a:extLst>
              <a:ext uri="{FF2B5EF4-FFF2-40B4-BE49-F238E27FC236}">
                <a16:creationId xmlns:a16="http://schemas.microsoft.com/office/drawing/2014/main" id="{47AAC3D5-6E79-44D1-A8B1-279293829EC3}"/>
              </a:ext>
            </a:extLst>
          </p:cNvPr>
          <p:cNvSpPr/>
          <p:nvPr/>
        </p:nvSpPr>
        <p:spPr>
          <a:xfrm>
            <a:off x="3546068" y="4432586"/>
            <a:ext cx="2059305" cy="7620"/>
          </a:xfrm>
          <a:custGeom>
            <a:avLst/>
            <a:gdLst/>
            <a:ahLst/>
            <a:cxnLst/>
            <a:rect l="l" t="t" r="r" b="b"/>
            <a:pathLst>
              <a:path w="2745740" h="10160">
                <a:moveTo>
                  <a:pt x="2745343" y="9532"/>
                </a:moveTo>
                <a:lnTo>
                  <a:pt x="0" y="9532"/>
                </a:lnTo>
                <a:lnTo>
                  <a:pt x="0" y="0"/>
                </a:lnTo>
                <a:lnTo>
                  <a:pt x="2745343" y="0"/>
                </a:lnTo>
                <a:lnTo>
                  <a:pt x="2745343" y="9532"/>
                </a:lnTo>
                <a:close/>
              </a:path>
            </a:pathLst>
          </a:custGeom>
          <a:solidFill>
            <a:srgbClr val="F2F4F5"/>
          </a:solidFill>
        </p:spPr>
        <p:txBody>
          <a:bodyPr wrap="square" lIns="0" tIns="0" rIns="0" bIns="0" rtlCol="0"/>
          <a:lstStyle/>
          <a:p>
            <a:pPr defTabSz="685800"/>
            <a:endParaRPr sz="1350" kern="0">
              <a:solidFill>
                <a:sysClr val="windowText" lastClr="000000"/>
              </a:solidFill>
            </a:endParaRPr>
          </a:p>
        </p:txBody>
      </p:sp>
      <p:sp>
        <p:nvSpPr>
          <p:cNvPr id="28" name="object 25">
            <a:extLst>
              <a:ext uri="{FF2B5EF4-FFF2-40B4-BE49-F238E27FC236}">
                <a16:creationId xmlns:a16="http://schemas.microsoft.com/office/drawing/2014/main" id="{46EDB9E7-31DC-4C12-8D00-CCF14392E143}"/>
              </a:ext>
            </a:extLst>
          </p:cNvPr>
          <p:cNvSpPr txBox="1"/>
          <p:nvPr/>
        </p:nvSpPr>
        <p:spPr>
          <a:xfrm>
            <a:off x="3536544" y="4566046"/>
            <a:ext cx="713899" cy="119328"/>
          </a:xfrm>
          <a:prstGeom prst="rect">
            <a:avLst/>
          </a:prstGeom>
        </p:spPr>
        <p:txBody>
          <a:bodyPr vert="horz" wrap="square" lIns="0" tIns="9525" rIns="0" bIns="0" rtlCol="0">
            <a:spAutoFit/>
          </a:bodyPr>
          <a:lstStyle/>
          <a:p>
            <a:pPr marL="9525" defTabSz="685800">
              <a:spcBef>
                <a:spcPts val="75"/>
              </a:spcBef>
            </a:pPr>
            <a:r>
              <a:rPr sz="713" b="1" i="1" kern="0" spc="-11" dirty="0">
                <a:solidFill>
                  <a:srgbClr val="13B8A6"/>
                </a:solidFill>
                <a:latin typeface="微软雅黑"/>
                <a:cs typeface="微软雅黑"/>
              </a:rPr>
              <a:t># 智能交互技术</a:t>
            </a:r>
            <a:endParaRPr sz="788" kern="0">
              <a:solidFill>
                <a:sysClr val="windowText" lastClr="000000"/>
              </a:solidFill>
              <a:latin typeface="微软雅黑"/>
              <a:cs typeface="微软雅黑"/>
            </a:endParaRPr>
          </a:p>
        </p:txBody>
      </p:sp>
      <p:grpSp>
        <p:nvGrpSpPr>
          <p:cNvPr id="29" name="object 26">
            <a:extLst>
              <a:ext uri="{FF2B5EF4-FFF2-40B4-BE49-F238E27FC236}">
                <a16:creationId xmlns:a16="http://schemas.microsoft.com/office/drawing/2014/main" id="{DA304254-C8B2-4124-B6BC-4E6D0E3DA6C0}"/>
              </a:ext>
            </a:extLst>
          </p:cNvPr>
          <p:cNvGrpSpPr/>
          <p:nvPr/>
        </p:nvGrpSpPr>
        <p:grpSpPr>
          <a:xfrm>
            <a:off x="6062634" y="2516564"/>
            <a:ext cx="2516981" cy="2173605"/>
            <a:chOff x="8083511" y="3355419"/>
            <a:chExt cx="3355975" cy="2898140"/>
          </a:xfrm>
        </p:grpSpPr>
        <p:sp>
          <p:nvSpPr>
            <p:cNvPr id="30" name="object 27">
              <a:extLst>
                <a:ext uri="{FF2B5EF4-FFF2-40B4-BE49-F238E27FC236}">
                  <a16:creationId xmlns:a16="http://schemas.microsoft.com/office/drawing/2014/main" id="{B2C099AD-4117-4C88-BA0B-75D6576FCCC2}"/>
                </a:ext>
              </a:extLst>
            </p:cNvPr>
            <p:cNvSpPr/>
            <p:nvPr/>
          </p:nvSpPr>
          <p:spPr>
            <a:xfrm>
              <a:off x="8083511" y="3374484"/>
              <a:ext cx="3355975" cy="2879090"/>
            </a:xfrm>
            <a:custGeom>
              <a:avLst/>
              <a:gdLst/>
              <a:ahLst/>
              <a:cxnLst/>
              <a:rect l="l" t="t" r="r" b="b"/>
              <a:pathLst>
                <a:path w="3355975" h="2879090">
                  <a:moveTo>
                    <a:pt x="3355419" y="2878797"/>
                  </a:moveTo>
                  <a:lnTo>
                    <a:pt x="0" y="2878797"/>
                  </a:lnTo>
                  <a:lnTo>
                    <a:pt x="0" y="89065"/>
                  </a:lnTo>
                  <a:lnTo>
                    <a:pt x="15105" y="47569"/>
                  </a:lnTo>
                  <a:lnTo>
                    <a:pt x="44592" y="19542"/>
                  </a:lnTo>
                  <a:lnTo>
                    <a:pt x="84706" y="3052"/>
                  </a:lnTo>
                  <a:lnTo>
                    <a:pt x="106878" y="0"/>
                  </a:lnTo>
                  <a:lnTo>
                    <a:pt x="3248541" y="0"/>
                  </a:lnTo>
                  <a:lnTo>
                    <a:pt x="3291743" y="9651"/>
                  </a:lnTo>
                  <a:lnTo>
                    <a:pt x="3327226" y="32345"/>
                  </a:lnTo>
                  <a:lnTo>
                    <a:pt x="3349586" y="64627"/>
                  </a:lnTo>
                  <a:lnTo>
                    <a:pt x="3355419" y="2878797"/>
                  </a:lnTo>
                  <a:close/>
                </a:path>
              </a:pathLst>
            </a:custGeom>
            <a:solidFill>
              <a:srgbClr val="FFFFFF"/>
            </a:solidFill>
          </p:spPr>
          <p:txBody>
            <a:bodyPr wrap="square" lIns="0" tIns="0" rIns="0" bIns="0" rtlCol="0"/>
            <a:lstStyle/>
            <a:p>
              <a:pPr defTabSz="685800"/>
              <a:endParaRPr sz="1350" kern="0">
                <a:solidFill>
                  <a:sysClr val="windowText" lastClr="000000"/>
                </a:solidFill>
              </a:endParaRPr>
            </a:p>
          </p:txBody>
        </p:sp>
        <p:sp>
          <p:nvSpPr>
            <p:cNvPr id="31" name="object 28">
              <a:extLst>
                <a:ext uri="{FF2B5EF4-FFF2-40B4-BE49-F238E27FC236}">
                  <a16:creationId xmlns:a16="http://schemas.microsoft.com/office/drawing/2014/main" id="{ACD5B237-9E2F-4D75-8C3A-870A7FF06384}"/>
                </a:ext>
              </a:extLst>
            </p:cNvPr>
            <p:cNvSpPr/>
            <p:nvPr/>
          </p:nvSpPr>
          <p:spPr>
            <a:xfrm>
              <a:off x="8083524" y="3355419"/>
              <a:ext cx="3355975" cy="114300"/>
            </a:xfrm>
            <a:custGeom>
              <a:avLst/>
              <a:gdLst/>
              <a:ahLst/>
              <a:cxnLst/>
              <a:rect l="l" t="t" r="r" b="b"/>
              <a:pathLst>
                <a:path w="3355975" h="114300">
                  <a:moveTo>
                    <a:pt x="0" y="114114"/>
                  </a:moveTo>
                  <a:lnTo>
                    <a:pt x="530" y="103120"/>
                  </a:lnTo>
                  <a:lnTo>
                    <a:pt x="2130" y="92285"/>
                  </a:lnTo>
                  <a:lnTo>
                    <a:pt x="2162" y="92068"/>
                  </a:lnTo>
                  <a:lnTo>
                    <a:pt x="19159" y="50969"/>
                  </a:lnTo>
                  <a:lnTo>
                    <a:pt x="50811" y="19259"/>
                  </a:lnTo>
                  <a:lnTo>
                    <a:pt x="92055" y="2176"/>
                  </a:lnTo>
                  <a:lnTo>
                    <a:pt x="3241017" y="0"/>
                  </a:lnTo>
                  <a:lnTo>
                    <a:pt x="3252285" y="544"/>
                  </a:lnTo>
                  <a:lnTo>
                    <a:pt x="3294992" y="13521"/>
                  </a:lnTo>
                  <a:lnTo>
                    <a:pt x="3326101" y="38129"/>
                  </a:lnTo>
                  <a:lnTo>
                    <a:pt x="114376" y="38129"/>
                  </a:lnTo>
                  <a:lnTo>
                    <a:pt x="103107" y="38492"/>
                  </a:lnTo>
                  <a:lnTo>
                    <a:pt x="60397" y="47144"/>
                  </a:lnTo>
                  <a:lnTo>
                    <a:pt x="25906" y="66033"/>
                  </a:lnTo>
                  <a:lnTo>
                    <a:pt x="2251" y="99272"/>
                  </a:lnTo>
                  <a:lnTo>
                    <a:pt x="2162" y="99508"/>
                  </a:lnTo>
                  <a:lnTo>
                    <a:pt x="587" y="106620"/>
                  </a:lnTo>
                  <a:lnTo>
                    <a:pt x="530" y="106876"/>
                  </a:lnTo>
                  <a:lnTo>
                    <a:pt x="0" y="114114"/>
                  </a:lnTo>
                  <a:close/>
                </a:path>
                <a:path w="3355975" h="114300">
                  <a:moveTo>
                    <a:pt x="3355393" y="114114"/>
                  </a:moveTo>
                  <a:lnTo>
                    <a:pt x="3346683" y="85205"/>
                  </a:lnTo>
                  <a:lnTo>
                    <a:pt x="3346579" y="85015"/>
                  </a:lnTo>
                  <a:lnTo>
                    <a:pt x="3341868" y="78404"/>
                  </a:lnTo>
                  <a:lnTo>
                    <a:pt x="3341749" y="78237"/>
                  </a:lnTo>
                  <a:lnTo>
                    <a:pt x="3336002" y="71870"/>
                  </a:lnTo>
                  <a:lnTo>
                    <a:pt x="3294981" y="47144"/>
                  </a:lnTo>
                  <a:lnTo>
                    <a:pt x="3252276" y="38492"/>
                  </a:lnTo>
                  <a:lnTo>
                    <a:pt x="3241017" y="38129"/>
                  </a:lnTo>
                  <a:lnTo>
                    <a:pt x="3326101" y="38129"/>
                  </a:lnTo>
                  <a:lnTo>
                    <a:pt x="3346698" y="70614"/>
                  </a:lnTo>
                  <a:lnTo>
                    <a:pt x="3354862" y="103120"/>
                  </a:lnTo>
                  <a:lnTo>
                    <a:pt x="3355393" y="114114"/>
                  </a:lnTo>
                  <a:close/>
                </a:path>
              </a:pathLst>
            </a:custGeom>
            <a:solidFill>
              <a:srgbClr val="F43F5D"/>
            </a:solidFill>
          </p:spPr>
          <p:txBody>
            <a:bodyPr wrap="square" lIns="0" tIns="0" rIns="0" bIns="0" rtlCol="0"/>
            <a:lstStyle/>
            <a:p>
              <a:pPr defTabSz="685800"/>
              <a:endParaRPr sz="1350" kern="0">
                <a:solidFill>
                  <a:sysClr val="windowText" lastClr="000000"/>
                </a:solidFill>
              </a:endParaRPr>
            </a:p>
          </p:txBody>
        </p:sp>
        <p:sp>
          <p:nvSpPr>
            <p:cNvPr id="32" name="object 29">
              <a:extLst>
                <a:ext uri="{FF2B5EF4-FFF2-40B4-BE49-F238E27FC236}">
                  <a16:creationId xmlns:a16="http://schemas.microsoft.com/office/drawing/2014/main" id="{02994D1E-0C25-40A3-AB68-0ADA9B4EBB3D}"/>
                </a:ext>
              </a:extLst>
            </p:cNvPr>
            <p:cNvSpPr/>
            <p:nvPr/>
          </p:nvSpPr>
          <p:spPr>
            <a:xfrm>
              <a:off x="8388549" y="3698587"/>
              <a:ext cx="534035" cy="534035"/>
            </a:xfrm>
            <a:custGeom>
              <a:avLst/>
              <a:gdLst/>
              <a:ahLst/>
              <a:cxnLst/>
              <a:rect l="l" t="t" r="r" b="b"/>
              <a:pathLst>
                <a:path w="534034" h="534035">
                  <a:moveTo>
                    <a:pt x="266908" y="533816"/>
                  </a:moveTo>
                  <a:lnTo>
                    <a:pt x="227744" y="530928"/>
                  </a:lnTo>
                  <a:lnTo>
                    <a:pt x="189428" y="522323"/>
                  </a:lnTo>
                  <a:lnTo>
                    <a:pt x="152790" y="508190"/>
                  </a:lnTo>
                  <a:lnTo>
                    <a:pt x="118622" y="488834"/>
                  </a:lnTo>
                  <a:lnTo>
                    <a:pt x="87663" y="464674"/>
                  </a:lnTo>
                  <a:lnTo>
                    <a:pt x="60585" y="436233"/>
                  </a:lnTo>
                  <a:lnTo>
                    <a:pt x="37973" y="404126"/>
                  </a:lnTo>
                  <a:lnTo>
                    <a:pt x="20317" y="369049"/>
                  </a:lnTo>
                  <a:lnTo>
                    <a:pt x="7998" y="331761"/>
                  </a:lnTo>
                  <a:lnTo>
                    <a:pt x="1285" y="293070"/>
                  </a:lnTo>
                  <a:lnTo>
                    <a:pt x="0" y="266908"/>
                  </a:lnTo>
                  <a:lnTo>
                    <a:pt x="321" y="253811"/>
                  </a:lnTo>
                  <a:lnTo>
                    <a:pt x="5128" y="214837"/>
                  </a:lnTo>
                  <a:lnTo>
                    <a:pt x="15602" y="176989"/>
                  </a:lnTo>
                  <a:lnTo>
                    <a:pt x="31516" y="141088"/>
                  </a:lnTo>
                  <a:lnTo>
                    <a:pt x="52525" y="107911"/>
                  </a:lnTo>
                  <a:lnTo>
                    <a:pt x="78175" y="78175"/>
                  </a:lnTo>
                  <a:lnTo>
                    <a:pt x="107911" y="52525"/>
                  </a:lnTo>
                  <a:lnTo>
                    <a:pt x="141088" y="31516"/>
                  </a:lnTo>
                  <a:lnTo>
                    <a:pt x="176989" y="15602"/>
                  </a:lnTo>
                  <a:lnTo>
                    <a:pt x="214837" y="5128"/>
                  </a:lnTo>
                  <a:lnTo>
                    <a:pt x="253811" y="321"/>
                  </a:lnTo>
                  <a:lnTo>
                    <a:pt x="266908" y="0"/>
                  </a:lnTo>
                  <a:lnTo>
                    <a:pt x="280004" y="321"/>
                  </a:lnTo>
                  <a:lnTo>
                    <a:pt x="318979" y="5128"/>
                  </a:lnTo>
                  <a:lnTo>
                    <a:pt x="356827" y="15602"/>
                  </a:lnTo>
                  <a:lnTo>
                    <a:pt x="392728" y="31516"/>
                  </a:lnTo>
                  <a:lnTo>
                    <a:pt x="425905" y="52525"/>
                  </a:lnTo>
                  <a:lnTo>
                    <a:pt x="455641" y="78175"/>
                  </a:lnTo>
                  <a:lnTo>
                    <a:pt x="481291" y="107911"/>
                  </a:lnTo>
                  <a:lnTo>
                    <a:pt x="502300" y="141088"/>
                  </a:lnTo>
                  <a:lnTo>
                    <a:pt x="518214" y="176989"/>
                  </a:lnTo>
                  <a:lnTo>
                    <a:pt x="528688" y="214837"/>
                  </a:lnTo>
                  <a:lnTo>
                    <a:pt x="533495" y="253811"/>
                  </a:lnTo>
                  <a:lnTo>
                    <a:pt x="533816" y="266908"/>
                  </a:lnTo>
                  <a:lnTo>
                    <a:pt x="533495" y="280004"/>
                  </a:lnTo>
                  <a:lnTo>
                    <a:pt x="528688" y="318979"/>
                  </a:lnTo>
                  <a:lnTo>
                    <a:pt x="518214" y="356827"/>
                  </a:lnTo>
                  <a:lnTo>
                    <a:pt x="502300" y="392728"/>
                  </a:lnTo>
                  <a:lnTo>
                    <a:pt x="481291" y="425905"/>
                  </a:lnTo>
                  <a:lnTo>
                    <a:pt x="455641" y="455641"/>
                  </a:lnTo>
                  <a:lnTo>
                    <a:pt x="425905" y="481291"/>
                  </a:lnTo>
                  <a:lnTo>
                    <a:pt x="392728" y="502300"/>
                  </a:lnTo>
                  <a:lnTo>
                    <a:pt x="356827" y="518214"/>
                  </a:lnTo>
                  <a:lnTo>
                    <a:pt x="318979" y="528688"/>
                  </a:lnTo>
                  <a:lnTo>
                    <a:pt x="280004" y="533495"/>
                  </a:lnTo>
                  <a:lnTo>
                    <a:pt x="266908" y="533816"/>
                  </a:lnTo>
                  <a:close/>
                </a:path>
              </a:pathLst>
            </a:custGeom>
            <a:solidFill>
              <a:srgbClr val="FFE3E6"/>
            </a:solidFill>
          </p:spPr>
          <p:txBody>
            <a:bodyPr wrap="square" lIns="0" tIns="0" rIns="0" bIns="0" rtlCol="0"/>
            <a:lstStyle/>
            <a:p>
              <a:pPr defTabSz="685800"/>
              <a:endParaRPr sz="1350" kern="0">
                <a:solidFill>
                  <a:sysClr val="windowText" lastClr="000000"/>
                </a:solidFill>
              </a:endParaRPr>
            </a:p>
          </p:txBody>
        </p:sp>
        <p:pic>
          <p:nvPicPr>
            <p:cNvPr id="33" name="object 30">
              <a:extLst>
                <a:ext uri="{FF2B5EF4-FFF2-40B4-BE49-F238E27FC236}">
                  <a16:creationId xmlns:a16="http://schemas.microsoft.com/office/drawing/2014/main" id="{4D39A201-B87B-4399-9D0A-21A232504774}"/>
                </a:ext>
              </a:extLst>
            </p:cNvPr>
            <p:cNvPicPr/>
            <p:nvPr/>
          </p:nvPicPr>
          <p:blipFill>
            <a:blip r:embed="rId7" cstate="print"/>
            <a:stretch>
              <a:fillRect/>
            </a:stretch>
          </p:blipFill>
          <p:spPr>
            <a:xfrm>
              <a:off x="8531535" y="3812976"/>
              <a:ext cx="257375" cy="305038"/>
            </a:xfrm>
            <a:prstGeom prst="rect">
              <a:avLst/>
            </a:prstGeom>
          </p:spPr>
        </p:pic>
      </p:grpSp>
      <p:sp>
        <p:nvSpPr>
          <p:cNvPr id="34" name="object 31">
            <a:extLst>
              <a:ext uri="{FF2B5EF4-FFF2-40B4-BE49-F238E27FC236}">
                <a16:creationId xmlns:a16="http://schemas.microsoft.com/office/drawing/2014/main" id="{1E340774-CC43-4C12-BE2B-C7C6A8CAA479}"/>
              </a:ext>
            </a:extLst>
          </p:cNvPr>
          <p:cNvSpPr txBox="1"/>
          <p:nvPr/>
        </p:nvSpPr>
        <p:spPr>
          <a:xfrm>
            <a:off x="6281887" y="3336361"/>
            <a:ext cx="2078355" cy="880819"/>
          </a:xfrm>
          <a:prstGeom prst="rect">
            <a:avLst/>
          </a:prstGeom>
        </p:spPr>
        <p:txBody>
          <a:bodyPr vert="horz" wrap="square" lIns="0" tIns="9525" rIns="0" bIns="0" rtlCol="0">
            <a:spAutoFit/>
          </a:bodyPr>
          <a:lstStyle/>
          <a:p>
            <a:pPr marL="9525" defTabSz="685800">
              <a:spcBef>
                <a:spcPts val="75"/>
              </a:spcBef>
            </a:pPr>
            <a:r>
              <a:rPr sz="1275" b="1" kern="0" spc="-8" dirty="0">
                <a:solidFill>
                  <a:srgbClr val="1F2937"/>
                </a:solidFill>
                <a:latin typeface="微软雅黑"/>
                <a:cs typeface="微软雅黑"/>
              </a:rPr>
              <a:t>痛点解决方案</a:t>
            </a:r>
            <a:endParaRPr sz="1350" kern="0">
              <a:solidFill>
                <a:sysClr val="windowText" lastClr="000000"/>
              </a:solidFill>
              <a:latin typeface="微软雅黑"/>
              <a:cs typeface="微软雅黑"/>
            </a:endParaRPr>
          </a:p>
          <a:p>
            <a:pPr marL="9525" marR="3810" algn="just" defTabSz="685800">
              <a:lnSpc>
                <a:spcPct val="136700"/>
              </a:lnSpc>
              <a:spcBef>
                <a:spcPts val="806"/>
              </a:spcBef>
            </a:pPr>
            <a:r>
              <a:rPr sz="938" kern="0" spc="-4" dirty="0">
                <a:solidFill>
                  <a:srgbClr val="4A5462"/>
                </a:solidFill>
                <a:latin typeface="微软雅黑"/>
                <a:cs typeface="微软雅黑"/>
              </a:rPr>
              <a:t>针对商品信息过载与交易流程复杂的问题，你能提出哪些具体的交互优化</a:t>
            </a:r>
            <a:r>
              <a:rPr sz="938" kern="0" spc="-15" dirty="0">
                <a:solidFill>
                  <a:srgbClr val="4A5462"/>
                </a:solidFill>
                <a:latin typeface="微软雅黑"/>
                <a:cs typeface="微软雅黑"/>
              </a:rPr>
              <a:t>方案？</a:t>
            </a:r>
            <a:endParaRPr sz="1013" kern="0">
              <a:solidFill>
                <a:sysClr val="windowText" lastClr="000000"/>
              </a:solidFill>
              <a:latin typeface="微软雅黑"/>
              <a:cs typeface="微软雅黑"/>
            </a:endParaRPr>
          </a:p>
        </p:txBody>
      </p:sp>
      <p:sp>
        <p:nvSpPr>
          <p:cNvPr id="35" name="object 32">
            <a:extLst>
              <a:ext uri="{FF2B5EF4-FFF2-40B4-BE49-F238E27FC236}">
                <a16:creationId xmlns:a16="http://schemas.microsoft.com/office/drawing/2014/main" id="{5FC86531-ABDB-4730-B9D9-C16F62F05C4C}"/>
              </a:ext>
            </a:extLst>
          </p:cNvPr>
          <p:cNvSpPr/>
          <p:nvPr/>
        </p:nvSpPr>
        <p:spPr>
          <a:xfrm>
            <a:off x="6291412" y="4432586"/>
            <a:ext cx="2059305" cy="7620"/>
          </a:xfrm>
          <a:custGeom>
            <a:avLst/>
            <a:gdLst/>
            <a:ahLst/>
            <a:cxnLst/>
            <a:rect l="l" t="t" r="r" b="b"/>
            <a:pathLst>
              <a:path w="2745740" h="10160">
                <a:moveTo>
                  <a:pt x="2745343" y="9532"/>
                </a:moveTo>
                <a:lnTo>
                  <a:pt x="0" y="9532"/>
                </a:lnTo>
                <a:lnTo>
                  <a:pt x="0" y="0"/>
                </a:lnTo>
                <a:lnTo>
                  <a:pt x="2745343" y="0"/>
                </a:lnTo>
                <a:lnTo>
                  <a:pt x="2745343" y="9532"/>
                </a:lnTo>
                <a:close/>
              </a:path>
            </a:pathLst>
          </a:custGeom>
          <a:solidFill>
            <a:srgbClr val="F2F4F5"/>
          </a:solidFill>
        </p:spPr>
        <p:txBody>
          <a:bodyPr wrap="square" lIns="0" tIns="0" rIns="0" bIns="0" rtlCol="0"/>
          <a:lstStyle/>
          <a:p>
            <a:pPr defTabSz="685800"/>
            <a:endParaRPr sz="1350" kern="0">
              <a:solidFill>
                <a:sysClr val="windowText" lastClr="000000"/>
              </a:solidFill>
            </a:endParaRPr>
          </a:p>
        </p:txBody>
      </p:sp>
      <p:sp>
        <p:nvSpPr>
          <p:cNvPr id="36" name="object 33">
            <a:extLst>
              <a:ext uri="{FF2B5EF4-FFF2-40B4-BE49-F238E27FC236}">
                <a16:creationId xmlns:a16="http://schemas.microsoft.com/office/drawing/2014/main" id="{8B5A802D-2BFD-45BA-A9AB-A2E03C85B9A3}"/>
              </a:ext>
            </a:extLst>
          </p:cNvPr>
          <p:cNvSpPr txBox="1"/>
          <p:nvPr/>
        </p:nvSpPr>
        <p:spPr>
          <a:xfrm>
            <a:off x="6281887" y="4566046"/>
            <a:ext cx="1013936" cy="119328"/>
          </a:xfrm>
          <a:prstGeom prst="rect">
            <a:avLst/>
          </a:prstGeom>
        </p:spPr>
        <p:txBody>
          <a:bodyPr vert="horz" wrap="square" lIns="0" tIns="9525" rIns="0" bIns="0" rtlCol="0">
            <a:spAutoFit/>
          </a:bodyPr>
          <a:lstStyle/>
          <a:p>
            <a:pPr marL="9525" defTabSz="685800">
              <a:spcBef>
                <a:spcPts val="75"/>
              </a:spcBef>
            </a:pPr>
            <a:r>
              <a:rPr sz="713" b="1" i="1" kern="0" spc="-8" dirty="0">
                <a:solidFill>
                  <a:srgbClr val="F43F5D"/>
                </a:solidFill>
                <a:latin typeface="微软雅黑"/>
                <a:cs typeface="微软雅黑"/>
              </a:rPr>
              <a:t># 流程简化与信息架构</a:t>
            </a:r>
            <a:endParaRPr sz="788" kern="0">
              <a:solidFill>
                <a:sysClr val="windowText" lastClr="000000"/>
              </a:solidFill>
              <a:latin typeface="微软雅黑"/>
              <a:cs typeface="微软雅黑"/>
            </a:endParaRPr>
          </a:p>
        </p:txBody>
      </p:sp>
    </p:spTree>
    <p:extLst>
      <p:ext uri="{BB962C8B-B14F-4D97-AF65-F5344CB8AC3E}">
        <p14:creationId xmlns:p14="http://schemas.microsoft.com/office/powerpoint/2010/main" val="1131509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5143500"/>
            <a:chOff x="0" y="0"/>
            <a:chExt cx="12192000" cy="6858000"/>
          </a:xfrm>
        </p:grpSpPr>
        <p:pic>
          <p:nvPicPr>
            <p:cNvPr id="3" name="object 3"/>
            <p:cNvPicPr/>
            <p:nvPr/>
          </p:nvPicPr>
          <p:blipFill>
            <a:blip r:embed="rId3" cstate="print"/>
            <a:stretch>
              <a:fillRect/>
            </a:stretch>
          </p:blipFill>
          <p:spPr>
            <a:xfrm>
              <a:off x="0" y="0"/>
              <a:ext cx="12191851" cy="6857851"/>
            </a:xfrm>
            <a:prstGeom prst="rect">
              <a:avLst/>
            </a:prstGeom>
          </p:spPr>
        </p:pic>
        <p:pic>
          <p:nvPicPr>
            <p:cNvPr id="4" name="object 4"/>
            <p:cNvPicPr/>
            <p:nvPr/>
          </p:nvPicPr>
          <p:blipFill>
            <a:blip r:embed="rId4" cstate="print"/>
            <a:stretch>
              <a:fillRect/>
            </a:stretch>
          </p:blipFill>
          <p:spPr>
            <a:xfrm>
              <a:off x="4840223" y="0"/>
              <a:ext cx="7351627" cy="6857851"/>
            </a:xfrm>
            <a:prstGeom prst="rect">
              <a:avLst/>
            </a:prstGeom>
          </p:spPr>
        </p:pic>
        <p:pic>
          <p:nvPicPr>
            <p:cNvPr id="5" name="object 5"/>
            <p:cNvPicPr/>
            <p:nvPr/>
          </p:nvPicPr>
          <p:blipFill>
            <a:blip r:embed="rId5" cstate="print"/>
            <a:stretch>
              <a:fillRect/>
            </a:stretch>
          </p:blipFill>
          <p:spPr>
            <a:xfrm>
              <a:off x="0" y="609599"/>
              <a:ext cx="6406895" cy="6248251"/>
            </a:xfrm>
            <a:prstGeom prst="rect">
              <a:avLst/>
            </a:prstGeom>
          </p:spPr>
        </p:pic>
      </p:grpSp>
      <p:sp>
        <p:nvSpPr>
          <p:cNvPr id="6" name="object 6"/>
          <p:cNvSpPr txBox="1">
            <a:spLocks noGrp="1"/>
          </p:cNvSpPr>
          <p:nvPr>
            <p:ph type="title"/>
          </p:nvPr>
        </p:nvSpPr>
        <p:spPr>
          <a:xfrm>
            <a:off x="3533275" y="555866"/>
            <a:ext cx="3243207" cy="425116"/>
          </a:xfrm>
          <a:prstGeom prst="rect">
            <a:avLst/>
          </a:prstGeom>
        </p:spPr>
        <p:txBody>
          <a:bodyPr vert="horz" wrap="square" lIns="0" tIns="9525" rIns="0" bIns="0" rtlCol="0">
            <a:spAutoFit/>
          </a:bodyPr>
          <a:lstStyle/>
          <a:p>
            <a:pPr marL="9525">
              <a:spcBef>
                <a:spcPts val="75"/>
              </a:spcBef>
            </a:pPr>
            <a:r>
              <a:rPr spc="49" dirty="0">
                <a:ea typeface="微软雅黑"/>
              </a:rPr>
              <a:t>课程核心回顾</a:t>
            </a:r>
          </a:p>
        </p:txBody>
      </p:sp>
      <p:grpSp>
        <p:nvGrpSpPr>
          <p:cNvPr id="7" name="object 7"/>
          <p:cNvGrpSpPr/>
          <p:nvPr/>
        </p:nvGrpSpPr>
        <p:grpSpPr>
          <a:xfrm>
            <a:off x="743530" y="1587152"/>
            <a:ext cx="2402205" cy="1859280"/>
            <a:chOff x="991373" y="2116202"/>
            <a:chExt cx="3202940" cy="2479040"/>
          </a:xfrm>
        </p:grpSpPr>
        <p:sp>
          <p:nvSpPr>
            <p:cNvPr id="8" name="object 8"/>
            <p:cNvSpPr/>
            <p:nvPr/>
          </p:nvSpPr>
          <p:spPr>
            <a:xfrm>
              <a:off x="991373" y="2116202"/>
              <a:ext cx="3202940" cy="2479040"/>
            </a:xfrm>
            <a:custGeom>
              <a:avLst/>
              <a:gdLst/>
              <a:ahLst/>
              <a:cxnLst/>
              <a:rect l="l" t="t" r="r" b="b"/>
              <a:pathLst>
                <a:path w="3202940" h="2479040">
                  <a:moveTo>
                    <a:pt x="3050381" y="2478434"/>
                  </a:moveTo>
                  <a:lnTo>
                    <a:pt x="152519" y="2478434"/>
                  </a:lnTo>
                  <a:lnTo>
                    <a:pt x="137494" y="2477709"/>
                  </a:lnTo>
                  <a:lnTo>
                    <a:pt x="94152" y="2466824"/>
                  </a:lnTo>
                  <a:lnTo>
                    <a:pt x="55808" y="2443873"/>
                  </a:lnTo>
                  <a:lnTo>
                    <a:pt x="25680" y="2410666"/>
                  </a:lnTo>
                  <a:lnTo>
                    <a:pt x="6530" y="2370123"/>
                  </a:lnTo>
                  <a:lnTo>
                    <a:pt x="0" y="2325915"/>
                  </a:lnTo>
                  <a:lnTo>
                    <a:pt x="0" y="152519"/>
                  </a:lnTo>
                  <a:lnTo>
                    <a:pt x="6530" y="108311"/>
                  </a:lnTo>
                  <a:lnTo>
                    <a:pt x="25680" y="67768"/>
                  </a:lnTo>
                  <a:lnTo>
                    <a:pt x="55808" y="34560"/>
                  </a:lnTo>
                  <a:lnTo>
                    <a:pt x="94152" y="11609"/>
                  </a:lnTo>
                  <a:lnTo>
                    <a:pt x="137494" y="725"/>
                  </a:lnTo>
                  <a:lnTo>
                    <a:pt x="152519" y="0"/>
                  </a:lnTo>
                  <a:lnTo>
                    <a:pt x="3050381" y="0"/>
                  </a:lnTo>
                  <a:lnTo>
                    <a:pt x="3094589" y="6530"/>
                  </a:lnTo>
                  <a:lnTo>
                    <a:pt x="3135132" y="25680"/>
                  </a:lnTo>
                  <a:lnTo>
                    <a:pt x="3168339" y="55808"/>
                  </a:lnTo>
                  <a:lnTo>
                    <a:pt x="3191290" y="94152"/>
                  </a:lnTo>
                  <a:lnTo>
                    <a:pt x="3202174" y="137494"/>
                  </a:lnTo>
                  <a:lnTo>
                    <a:pt x="3202900" y="152519"/>
                  </a:lnTo>
                  <a:lnTo>
                    <a:pt x="3202900" y="2325915"/>
                  </a:lnTo>
                  <a:lnTo>
                    <a:pt x="3196369" y="2370123"/>
                  </a:lnTo>
                  <a:lnTo>
                    <a:pt x="3177220" y="2410666"/>
                  </a:lnTo>
                  <a:lnTo>
                    <a:pt x="3147091" y="2443873"/>
                  </a:lnTo>
                  <a:lnTo>
                    <a:pt x="3108747" y="2466824"/>
                  </a:lnTo>
                  <a:lnTo>
                    <a:pt x="3065406" y="2477709"/>
                  </a:lnTo>
                  <a:lnTo>
                    <a:pt x="3050381" y="2478434"/>
                  </a:lnTo>
                  <a:close/>
                </a:path>
              </a:pathLst>
            </a:custGeom>
            <a:solidFill>
              <a:srgbClr val="FFFFFF">
                <a:alpha val="10198"/>
              </a:srgbClr>
            </a:solidFill>
          </p:spPr>
          <p:txBody>
            <a:bodyPr wrap="square" lIns="0" tIns="0" rIns="0" bIns="0" rtlCol="0"/>
            <a:lstStyle/>
            <a:p>
              <a:pPr defTabSz="685800"/>
              <a:endParaRPr sz="1350" kern="0">
                <a:solidFill>
                  <a:sysClr val="windowText" lastClr="000000"/>
                </a:solidFill>
              </a:endParaRPr>
            </a:p>
          </p:txBody>
        </p:sp>
        <p:sp>
          <p:nvSpPr>
            <p:cNvPr id="9" name="object 9"/>
            <p:cNvSpPr/>
            <p:nvPr/>
          </p:nvSpPr>
          <p:spPr>
            <a:xfrm>
              <a:off x="991362" y="2116213"/>
              <a:ext cx="3202940" cy="2479040"/>
            </a:xfrm>
            <a:custGeom>
              <a:avLst/>
              <a:gdLst/>
              <a:ahLst/>
              <a:cxnLst/>
              <a:rect l="l" t="t" r="r" b="b"/>
              <a:pathLst>
                <a:path w="3202940" h="2479040">
                  <a:moveTo>
                    <a:pt x="1906498" y="619607"/>
                  </a:moveTo>
                  <a:lnTo>
                    <a:pt x="1903196" y="574840"/>
                  </a:lnTo>
                  <a:lnTo>
                    <a:pt x="1893354" y="531050"/>
                  </a:lnTo>
                  <a:lnTo>
                    <a:pt x="1877212" y="489178"/>
                  </a:lnTo>
                  <a:lnTo>
                    <a:pt x="1855089" y="450138"/>
                  </a:lnTo>
                  <a:lnTo>
                    <a:pt x="1827479" y="414756"/>
                  </a:lnTo>
                  <a:lnTo>
                    <a:pt x="1794967" y="383806"/>
                  </a:lnTo>
                  <a:lnTo>
                    <a:pt x="1758276" y="357962"/>
                  </a:lnTo>
                  <a:lnTo>
                    <a:pt x="1718183" y="337781"/>
                  </a:lnTo>
                  <a:lnTo>
                    <a:pt x="1675574" y="323710"/>
                  </a:lnTo>
                  <a:lnTo>
                    <a:pt x="1631353" y="316039"/>
                  </a:lnTo>
                  <a:lnTo>
                    <a:pt x="1601457" y="314566"/>
                  </a:lnTo>
                  <a:lnTo>
                    <a:pt x="1586484" y="314934"/>
                  </a:lnTo>
                  <a:lnTo>
                    <a:pt x="1541945" y="320421"/>
                  </a:lnTo>
                  <a:lnTo>
                    <a:pt x="1498688" y="332397"/>
                  </a:lnTo>
                  <a:lnTo>
                    <a:pt x="1457667" y="350583"/>
                  </a:lnTo>
                  <a:lnTo>
                    <a:pt x="1419745" y="374599"/>
                  </a:lnTo>
                  <a:lnTo>
                    <a:pt x="1385760" y="403910"/>
                  </a:lnTo>
                  <a:lnTo>
                    <a:pt x="1356448" y="437896"/>
                  </a:lnTo>
                  <a:lnTo>
                    <a:pt x="1332433" y="475805"/>
                  </a:lnTo>
                  <a:lnTo>
                    <a:pt x="1314246" y="516839"/>
                  </a:lnTo>
                  <a:lnTo>
                    <a:pt x="1302283" y="560095"/>
                  </a:lnTo>
                  <a:lnTo>
                    <a:pt x="1296784" y="604634"/>
                  </a:lnTo>
                  <a:lnTo>
                    <a:pt x="1296416" y="619607"/>
                  </a:lnTo>
                  <a:lnTo>
                    <a:pt x="1296784" y="634568"/>
                  </a:lnTo>
                  <a:lnTo>
                    <a:pt x="1302283" y="679107"/>
                  </a:lnTo>
                  <a:lnTo>
                    <a:pt x="1314246" y="722363"/>
                  </a:lnTo>
                  <a:lnTo>
                    <a:pt x="1332433" y="763397"/>
                  </a:lnTo>
                  <a:lnTo>
                    <a:pt x="1356448" y="801319"/>
                  </a:lnTo>
                  <a:lnTo>
                    <a:pt x="1385760" y="835291"/>
                  </a:lnTo>
                  <a:lnTo>
                    <a:pt x="1419745" y="864616"/>
                  </a:lnTo>
                  <a:lnTo>
                    <a:pt x="1457667" y="888619"/>
                  </a:lnTo>
                  <a:lnTo>
                    <a:pt x="1498688" y="906805"/>
                  </a:lnTo>
                  <a:lnTo>
                    <a:pt x="1541945" y="918781"/>
                  </a:lnTo>
                  <a:lnTo>
                    <a:pt x="1586484" y="924280"/>
                  </a:lnTo>
                  <a:lnTo>
                    <a:pt x="1601457" y="924636"/>
                  </a:lnTo>
                  <a:lnTo>
                    <a:pt x="1616417" y="924280"/>
                  </a:lnTo>
                  <a:lnTo>
                    <a:pt x="1660969" y="918781"/>
                  </a:lnTo>
                  <a:lnTo>
                    <a:pt x="1704225" y="906805"/>
                  </a:lnTo>
                  <a:lnTo>
                    <a:pt x="1745246" y="888619"/>
                  </a:lnTo>
                  <a:lnTo>
                    <a:pt x="1783168" y="864616"/>
                  </a:lnTo>
                  <a:lnTo>
                    <a:pt x="1817154" y="835291"/>
                  </a:lnTo>
                  <a:lnTo>
                    <a:pt x="1846465" y="801319"/>
                  </a:lnTo>
                  <a:lnTo>
                    <a:pt x="1870481" y="763397"/>
                  </a:lnTo>
                  <a:lnTo>
                    <a:pt x="1888667" y="722363"/>
                  </a:lnTo>
                  <a:lnTo>
                    <a:pt x="1900631" y="679107"/>
                  </a:lnTo>
                  <a:lnTo>
                    <a:pt x="1906130" y="634568"/>
                  </a:lnTo>
                  <a:lnTo>
                    <a:pt x="1906498" y="619607"/>
                  </a:lnTo>
                  <a:close/>
                </a:path>
                <a:path w="3202940" h="2479040">
                  <a:moveTo>
                    <a:pt x="3202902" y="152514"/>
                  </a:moveTo>
                  <a:lnTo>
                    <a:pt x="3202178" y="137490"/>
                  </a:lnTo>
                  <a:lnTo>
                    <a:pt x="3200006" y="122758"/>
                  </a:lnTo>
                  <a:lnTo>
                    <a:pt x="3196374" y="108305"/>
                  </a:lnTo>
                  <a:lnTo>
                    <a:pt x="3193377" y="99961"/>
                  </a:lnTo>
                  <a:lnTo>
                    <a:pt x="3193377" y="152514"/>
                  </a:lnTo>
                  <a:lnTo>
                    <a:pt x="3193377" y="2325916"/>
                  </a:lnTo>
                  <a:lnTo>
                    <a:pt x="3193199" y="2332939"/>
                  </a:lnTo>
                  <a:lnTo>
                    <a:pt x="3192691" y="2339924"/>
                  </a:lnTo>
                  <a:lnTo>
                    <a:pt x="3192564" y="2340940"/>
                  </a:lnTo>
                  <a:lnTo>
                    <a:pt x="3191827" y="2346883"/>
                  </a:lnTo>
                  <a:lnTo>
                    <a:pt x="3179648" y="2387054"/>
                  </a:lnTo>
                  <a:lnTo>
                    <a:pt x="3156343" y="2421928"/>
                  </a:lnTo>
                  <a:lnTo>
                    <a:pt x="3123895" y="2448560"/>
                  </a:lnTo>
                  <a:lnTo>
                    <a:pt x="3085134" y="2464612"/>
                  </a:lnTo>
                  <a:lnTo>
                    <a:pt x="3050387" y="2468892"/>
                  </a:lnTo>
                  <a:lnTo>
                    <a:pt x="152527" y="2468892"/>
                  </a:lnTo>
                  <a:lnTo>
                    <a:pt x="111023" y="2462746"/>
                  </a:lnTo>
                  <a:lnTo>
                    <a:pt x="73088" y="2444800"/>
                  </a:lnTo>
                  <a:lnTo>
                    <a:pt x="41998" y="2416619"/>
                  </a:lnTo>
                  <a:lnTo>
                    <a:pt x="20421" y="2380627"/>
                  </a:lnTo>
                  <a:lnTo>
                    <a:pt x="10223" y="2339924"/>
                  </a:lnTo>
                  <a:lnTo>
                    <a:pt x="9537" y="2325916"/>
                  </a:lnTo>
                  <a:lnTo>
                    <a:pt x="9537" y="152514"/>
                  </a:lnTo>
                  <a:lnTo>
                    <a:pt x="9715" y="145491"/>
                  </a:lnTo>
                  <a:lnTo>
                    <a:pt x="10223" y="138493"/>
                  </a:lnTo>
                  <a:lnTo>
                    <a:pt x="10350" y="137490"/>
                  </a:lnTo>
                  <a:lnTo>
                    <a:pt x="11087" y="131546"/>
                  </a:lnTo>
                  <a:lnTo>
                    <a:pt x="23266" y="91376"/>
                  </a:lnTo>
                  <a:lnTo>
                    <a:pt x="46570" y="56489"/>
                  </a:lnTo>
                  <a:lnTo>
                    <a:pt x="79019" y="29870"/>
                  </a:lnTo>
                  <a:lnTo>
                    <a:pt x="117767" y="13817"/>
                  </a:lnTo>
                  <a:lnTo>
                    <a:pt x="152527" y="9525"/>
                  </a:lnTo>
                  <a:lnTo>
                    <a:pt x="3050387" y="9525"/>
                  </a:lnTo>
                  <a:lnTo>
                    <a:pt x="3091891" y="15684"/>
                  </a:lnTo>
                  <a:lnTo>
                    <a:pt x="3129826" y="33629"/>
                  </a:lnTo>
                  <a:lnTo>
                    <a:pt x="3160915" y="61798"/>
                  </a:lnTo>
                  <a:lnTo>
                    <a:pt x="3182493" y="97790"/>
                  </a:lnTo>
                  <a:lnTo>
                    <a:pt x="3192691" y="138493"/>
                  </a:lnTo>
                  <a:lnTo>
                    <a:pt x="3193377" y="152514"/>
                  </a:lnTo>
                  <a:lnTo>
                    <a:pt x="3193377" y="99961"/>
                  </a:lnTo>
                  <a:lnTo>
                    <a:pt x="3168345" y="55803"/>
                  </a:lnTo>
                  <a:lnTo>
                    <a:pt x="3135134" y="25679"/>
                  </a:lnTo>
                  <a:lnTo>
                    <a:pt x="3094596" y="6527"/>
                  </a:lnTo>
                  <a:lnTo>
                    <a:pt x="3050387" y="0"/>
                  </a:lnTo>
                  <a:lnTo>
                    <a:pt x="152527" y="0"/>
                  </a:lnTo>
                  <a:lnTo>
                    <a:pt x="108318" y="6527"/>
                  </a:lnTo>
                  <a:lnTo>
                    <a:pt x="67779" y="25679"/>
                  </a:lnTo>
                  <a:lnTo>
                    <a:pt x="34569" y="55803"/>
                  </a:lnTo>
                  <a:lnTo>
                    <a:pt x="11620" y="94145"/>
                  </a:lnTo>
                  <a:lnTo>
                    <a:pt x="736" y="137490"/>
                  </a:lnTo>
                  <a:lnTo>
                    <a:pt x="0" y="152514"/>
                  </a:lnTo>
                  <a:lnTo>
                    <a:pt x="0" y="2325916"/>
                  </a:lnTo>
                  <a:lnTo>
                    <a:pt x="6540" y="2370112"/>
                  </a:lnTo>
                  <a:lnTo>
                    <a:pt x="25692" y="2410663"/>
                  </a:lnTo>
                  <a:lnTo>
                    <a:pt x="55816" y="2443873"/>
                  </a:lnTo>
                  <a:lnTo>
                    <a:pt x="94157" y="2466822"/>
                  </a:lnTo>
                  <a:lnTo>
                    <a:pt x="137502" y="2477706"/>
                  </a:lnTo>
                  <a:lnTo>
                    <a:pt x="152527" y="2478430"/>
                  </a:lnTo>
                  <a:lnTo>
                    <a:pt x="3050387" y="2478430"/>
                  </a:lnTo>
                  <a:lnTo>
                    <a:pt x="3065411" y="2477706"/>
                  </a:lnTo>
                  <a:lnTo>
                    <a:pt x="3080143" y="2475522"/>
                  </a:lnTo>
                  <a:lnTo>
                    <a:pt x="3094596" y="2471902"/>
                  </a:lnTo>
                  <a:lnTo>
                    <a:pt x="3102965" y="2468892"/>
                  </a:lnTo>
                  <a:lnTo>
                    <a:pt x="3108756" y="2466822"/>
                  </a:lnTo>
                  <a:lnTo>
                    <a:pt x="3147098" y="2443873"/>
                  </a:lnTo>
                  <a:lnTo>
                    <a:pt x="3177222" y="2410663"/>
                  </a:lnTo>
                  <a:lnTo>
                    <a:pt x="3196374" y="2370112"/>
                  </a:lnTo>
                  <a:lnTo>
                    <a:pt x="3202902" y="2325916"/>
                  </a:lnTo>
                  <a:lnTo>
                    <a:pt x="3202902" y="152514"/>
                  </a:lnTo>
                  <a:close/>
                </a:path>
              </a:pathLst>
            </a:custGeom>
            <a:solidFill>
              <a:srgbClr val="FFFFFF">
                <a:alpha val="19999"/>
              </a:srgbClr>
            </a:solidFill>
          </p:spPr>
          <p:txBody>
            <a:bodyPr wrap="square" lIns="0" tIns="0" rIns="0" bIns="0" rtlCol="0"/>
            <a:lstStyle/>
            <a:p>
              <a:pPr defTabSz="685800"/>
              <a:endParaRPr sz="1350" kern="0">
                <a:solidFill>
                  <a:sysClr val="windowText" lastClr="000000"/>
                </a:solidFill>
              </a:endParaRPr>
            </a:p>
          </p:txBody>
        </p:sp>
        <p:pic>
          <p:nvPicPr>
            <p:cNvPr id="10" name="object 10"/>
            <p:cNvPicPr/>
            <p:nvPr/>
          </p:nvPicPr>
          <p:blipFill>
            <a:blip r:embed="rId6" cstate="print"/>
            <a:stretch>
              <a:fillRect/>
            </a:stretch>
          </p:blipFill>
          <p:spPr>
            <a:xfrm>
              <a:off x="2449837" y="2564226"/>
              <a:ext cx="285973" cy="343167"/>
            </a:xfrm>
            <a:prstGeom prst="rect">
              <a:avLst/>
            </a:prstGeom>
          </p:spPr>
        </p:pic>
      </p:grpSp>
      <p:sp>
        <p:nvSpPr>
          <p:cNvPr id="11" name="object 11"/>
          <p:cNvSpPr txBox="1"/>
          <p:nvPr/>
        </p:nvSpPr>
        <p:spPr>
          <a:xfrm>
            <a:off x="1162965" y="2442695"/>
            <a:ext cx="1563529" cy="676404"/>
          </a:xfrm>
          <a:prstGeom prst="rect">
            <a:avLst/>
          </a:prstGeom>
        </p:spPr>
        <p:txBody>
          <a:bodyPr vert="horz" wrap="square" lIns="0" tIns="9525" rIns="0" bIns="0" rtlCol="0">
            <a:spAutoFit/>
          </a:bodyPr>
          <a:lstStyle/>
          <a:p>
            <a:pPr marL="438150" defTabSz="685800">
              <a:spcBef>
                <a:spcPts val="75"/>
              </a:spcBef>
            </a:pPr>
            <a:r>
              <a:rPr sz="1275" b="1" kern="0" spc="-11" dirty="0">
                <a:solidFill>
                  <a:srgbClr val="FFFFFF"/>
                </a:solidFill>
                <a:latin typeface="微软雅黑"/>
                <a:cs typeface="微软雅黑"/>
              </a:rPr>
              <a:t>理论构建</a:t>
            </a:r>
            <a:endParaRPr sz="1350" kern="0">
              <a:solidFill>
                <a:sysClr val="windowText" lastClr="000000"/>
              </a:solidFill>
              <a:latin typeface="微软雅黑"/>
              <a:cs typeface="微软雅黑"/>
            </a:endParaRPr>
          </a:p>
          <a:p>
            <a:pPr marL="9525" marR="3810" indent="128588" defTabSz="685800">
              <a:lnSpc>
                <a:spcPct val="134400"/>
              </a:lnSpc>
              <a:spcBef>
                <a:spcPts val="832"/>
              </a:spcBef>
            </a:pPr>
            <a:r>
              <a:rPr sz="938" kern="0" spc="-4" dirty="0">
                <a:solidFill>
                  <a:srgbClr val="FFFFFF"/>
                </a:solidFill>
                <a:latin typeface="微软雅黑"/>
                <a:cs typeface="微软雅黑 Light"/>
              </a:rPr>
              <a:t>掌握交互设计核心概念</a:t>
            </a:r>
            <a:r>
              <a:rPr sz="938" kern="0" spc="-38" dirty="0">
                <a:solidFill>
                  <a:srgbClr val="FFFFFF"/>
                </a:solidFill>
                <a:latin typeface="微软雅黑"/>
                <a:cs typeface="微软雅黑 Light"/>
              </a:rPr>
              <a:t> </a:t>
            </a:r>
            <a:r>
              <a:rPr sz="938" kern="0" spc="-4" dirty="0">
                <a:solidFill>
                  <a:srgbClr val="FFFFFF"/>
                </a:solidFill>
                <a:latin typeface="微软雅黑"/>
                <a:cs typeface="微软雅黑 Light"/>
              </a:rPr>
              <a:t>理解七大原则与全流程方法</a:t>
            </a:r>
            <a:endParaRPr sz="1013" kern="0">
              <a:solidFill>
                <a:sysClr val="windowText" lastClr="000000"/>
              </a:solidFill>
              <a:latin typeface="微软雅黑 Light"/>
              <a:cs typeface="微软雅黑 Light"/>
            </a:endParaRPr>
          </a:p>
        </p:txBody>
      </p:sp>
      <p:grpSp>
        <p:nvGrpSpPr>
          <p:cNvPr id="12" name="object 12"/>
          <p:cNvGrpSpPr/>
          <p:nvPr/>
        </p:nvGrpSpPr>
        <p:grpSpPr>
          <a:xfrm>
            <a:off x="3374484" y="1587152"/>
            <a:ext cx="2402205" cy="1859280"/>
            <a:chOff x="4499312" y="2116202"/>
            <a:chExt cx="3202940" cy="2479040"/>
          </a:xfrm>
        </p:grpSpPr>
        <p:sp>
          <p:nvSpPr>
            <p:cNvPr id="13" name="object 13"/>
            <p:cNvSpPr/>
            <p:nvPr/>
          </p:nvSpPr>
          <p:spPr>
            <a:xfrm>
              <a:off x="4499312" y="2116202"/>
              <a:ext cx="3202940" cy="2479040"/>
            </a:xfrm>
            <a:custGeom>
              <a:avLst/>
              <a:gdLst/>
              <a:ahLst/>
              <a:cxnLst/>
              <a:rect l="l" t="t" r="r" b="b"/>
              <a:pathLst>
                <a:path w="3202940" h="2479040">
                  <a:moveTo>
                    <a:pt x="3050381" y="2478434"/>
                  </a:moveTo>
                  <a:lnTo>
                    <a:pt x="152519" y="2478434"/>
                  </a:lnTo>
                  <a:lnTo>
                    <a:pt x="137494" y="2477709"/>
                  </a:lnTo>
                  <a:lnTo>
                    <a:pt x="94152" y="2466824"/>
                  </a:lnTo>
                  <a:lnTo>
                    <a:pt x="55808" y="2443873"/>
                  </a:lnTo>
                  <a:lnTo>
                    <a:pt x="25680" y="2410666"/>
                  </a:lnTo>
                  <a:lnTo>
                    <a:pt x="6530" y="2370123"/>
                  </a:lnTo>
                  <a:lnTo>
                    <a:pt x="0" y="2325915"/>
                  </a:lnTo>
                  <a:lnTo>
                    <a:pt x="0" y="152519"/>
                  </a:lnTo>
                  <a:lnTo>
                    <a:pt x="6530" y="108311"/>
                  </a:lnTo>
                  <a:lnTo>
                    <a:pt x="25680" y="67768"/>
                  </a:lnTo>
                  <a:lnTo>
                    <a:pt x="55808" y="34560"/>
                  </a:lnTo>
                  <a:lnTo>
                    <a:pt x="94152" y="11609"/>
                  </a:lnTo>
                  <a:lnTo>
                    <a:pt x="137494" y="725"/>
                  </a:lnTo>
                  <a:lnTo>
                    <a:pt x="152519" y="0"/>
                  </a:lnTo>
                  <a:lnTo>
                    <a:pt x="3050381" y="0"/>
                  </a:lnTo>
                  <a:lnTo>
                    <a:pt x="3094589" y="6530"/>
                  </a:lnTo>
                  <a:lnTo>
                    <a:pt x="3135132" y="25680"/>
                  </a:lnTo>
                  <a:lnTo>
                    <a:pt x="3168339" y="55808"/>
                  </a:lnTo>
                  <a:lnTo>
                    <a:pt x="3191290" y="94152"/>
                  </a:lnTo>
                  <a:lnTo>
                    <a:pt x="3202174" y="137494"/>
                  </a:lnTo>
                  <a:lnTo>
                    <a:pt x="3202900" y="152519"/>
                  </a:lnTo>
                  <a:lnTo>
                    <a:pt x="3202900" y="2325915"/>
                  </a:lnTo>
                  <a:lnTo>
                    <a:pt x="3196369" y="2370123"/>
                  </a:lnTo>
                  <a:lnTo>
                    <a:pt x="3177220" y="2410666"/>
                  </a:lnTo>
                  <a:lnTo>
                    <a:pt x="3147091" y="2443873"/>
                  </a:lnTo>
                  <a:lnTo>
                    <a:pt x="3108747" y="2466824"/>
                  </a:lnTo>
                  <a:lnTo>
                    <a:pt x="3065405" y="2477709"/>
                  </a:lnTo>
                  <a:lnTo>
                    <a:pt x="3050381" y="2478434"/>
                  </a:lnTo>
                  <a:close/>
                </a:path>
              </a:pathLst>
            </a:custGeom>
            <a:solidFill>
              <a:srgbClr val="FFFFFF">
                <a:alpha val="10198"/>
              </a:srgbClr>
            </a:solidFill>
          </p:spPr>
          <p:txBody>
            <a:bodyPr wrap="square" lIns="0" tIns="0" rIns="0" bIns="0" rtlCol="0"/>
            <a:lstStyle/>
            <a:p>
              <a:pPr defTabSz="685800"/>
              <a:endParaRPr sz="1350" kern="0">
                <a:solidFill>
                  <a:sysClr val="windowText" lastClr="000000"/>
                </a:solidFill>
              </a:endParaRPr>
            </a:p>
          </p:txBody>
        </p:sp>
        <p:sp>
          <p:nvSpPr>
            <p:cNvPr id="14" name="object 14"/>
            <p:cNvSpPr/>
            <p:nvPr/>
          </p:nvSpPr>
          <p:spPr>
            <a:xfrm>
              <a:off x="4499305" y="2116213"/>
              <a:ext cx="3202940" cy="2479040"/>
            </a:xfrm>
            <a:custGeom>
              <a:avLst/>
              <a:gdLst/>
              <a:ahLst/>
              <a:cxnLst/>
              <a:rect l="l" t="t" r="r" b="b"/>
              <a:pathLst>
                <a:path w="3202940" h="2479040">
                  <a:moveTo>
                    <a:pt x="1906485" y="619607"/>
                  </a:moveTo>
                  <a:lnTo>
                    <a:pt x="1903183" y="574840"/>
                  </a:lnTo>
                  <a:lnTo>
                    <a:pt x="1893354" y="531050"/>
                  </a:lnTo>
                  <a:lnTo>
                    <a:pt x="1877199" y="489178"/>
                  </a:lnTo>
                  <a:lnTo>
                    <a:pt x="1855076" y="450138"/>
                  </a:lnTo>
                  <a:lnTo>
                    <a:pt x="1827466" y="414756"/>
                  </a:lnTo>
                  <a:lnTo>
                    <a:pt x="1794967" y="383806"/>
                  </a:lnTo>
                  <a:lnTo>
                    <a:pt x="1758276" y="357962"/>
                  </a:lnTo>
                  <a:lnTo>
                    <a:pt x="1718183" y="337781"/>
                  </a:lnTo>
                  <a:lnTo>
                    <a:pt x="1675574" y="323710"/>
                  </a:lnTo>
                  <a:lnTo>
                    <a:pt x="1631353" y="316039"/>
                  </a:lnTo>
                  <a:lnTo>
                    <a:pt x="1601457" y="314566"/>
                  </a:lnTo>
                  <a:lnTo>
                    <a:pt x="1586484" y="314934"/>
                  </a:lnTo>
                  <a:lnTo>
                    <a:pt x="1541945" y="320421"/>
                  </a:lnTo>
                  <a:lnTo>
                    <a:pt x="1498688" y="332397"/>
                  </a:lnTo>
                  <a:lnTo>
                    <a:pt x="1457655" y="350583"/>
                  </a:lnTo>
                  <a:lnTo>
                    <a:pt x="1419745" y="374599"/>
                  </a:lnTo>
                  <a:lnTo>
                    <a:pt x="1385760" y="403910"/>
                  </a:lnTo>
                  <a:lnTo>
                    <a:pt x="1356436" y="437896"/>
                  </a:lnTo>
                  <a:lnTo>
                    <a:pt x="1332433" y="475805"/>
                  </a:lnTo>
                  <a:lnTo>
                    <a:pt x="1314246" y="516839"/>
                  </a:lnTo>
                  <a:lnTo>
                    <a:pt x="1302270" y="560095"/>
                  </a:lnTo>
                  <a:lnTo>
                    <a:pt x="1296784" y="604634"/>
                  </a:lnTo>
                  <a:lnTo>
                    <a:pt x="1296416" y="619607"/>
                  </a:lnTo>
                  <a:lnTo>
                    <a:pt x="1296784" y="634568"/>
                  </a:lnTo>
                  <a:lnTo>
                    <a:pt x="1302270" y="679107"/>
                  </a:lnTo>
                  <a:lnTo>
                    <a:pt x="1314246" y="722363"/>
                  </a:lnTo>
                  <a:lnTo>
                    <a:pt x="1332433" y="763397"/>
                  </a:lnTo>
                  <a:lnTo>
                    <a:pt x="1356436" y="801319"/>
                  </a:lnTo>
                  <a:lnTo>
                    <a:pt x="1385760" y="835291"/>
                  </a:lnTo>
                  <a:lnTo>
                    <a:pt x="1419745" y="864616"/>
                  </a:lnTo>
                  <a:lnTo>
                    <a:pt x="1457655" y="888619"/>
                  </a:lnTo>
                  <a:lnTo>
                    <a:pt x="1498688" y="906805"/>
                  </a:lnTo>
                  <a:lnTo>
                    <a:pt x="1541945" y="918781"/>
                  </a:lnTo>
                  <a:lnTo>
                    <a:pt x="1586484" y="924280"/>
                  </a:lnTo>
                  <a:lnTo>
                    <a:pt x="1601457" y="924636"/>
                  </a:lnTo>
                  <a:lnTo>
                    <a:pt x="1616417" y="924280"/>
                  </a:lnTo>
                  <a:lnTo>
                    <a:pt x="1660956" y="918781"/>
                  </a:lnTo>
                  <a:lnTo>
                    <a:pt x="1704213" y="906805"/>
                  </a:lnTo>
                  <a:lnTo>
                    <a:pt x="1745246" y="888619"/>
                  </a:lnTo>
                  <a:lnTo>
                    <a:pt x="1783156" y="864616"/>
                  </a:lnTo>
                  <a:lnTo>
                    <a:pt x="1817141" y="835291"/>
                  </a:lnTo>
                  <a:lnTo>
                    <a:pt x="1846465" y="801319"/>
                  </a:lnTo>
                  <a:lnTo>
                    <a:pt x="1870468" y="763397"/>
                  </a:lnTo>
                  <a:lnTo>
                    <a:pt x="1888655" y="722363"/>
                  </a:lnTo>
                  <a:lnTo>
                    <a:pt x="1900631" y="679107"/>
                  </a:lnTo>
                  <a:lnTo>
                    <a:pt x="1906117" y="634568"/>
                  </a:lnTo>
                  <a:lnTo>
                    <a:pt x="1906485" y="619607"/>
                  </a:lnTo>
                  <a:close/>
                </a:path>
                <a:path w="3202940" h="2479040">
                  <a:moveTo>
                    <a:pt x="3202902" y="152514"/>
                  </a:moveTo>
                  <a:lnTo>
                    <a:pt x="3202178" y="137490"/>
                  </a:lnTo>
                  <a:lnTo>
                    <a:pt x="3199993" y="122758"/>
                  </a:lnTo>
                  <a:lnTo>
                    <a:pt x="3196374" y="108305"/>
                  </a:lnTo>
                  <a:lnTo>
                    <a:pt x="3193364" y="99923"/>
                  </a:lnTo>
                  <a:lnTo>
                    <a:pt x="3193364" y="152514"/>
                  </a:lnTo>
                  <a:lnTo>
                    <a:pt x="3193364" y="2325916"/>
                  </a:lnTo>
                  <a:lnTo>
                    <a:pt x="3193199" y="2332939"/>
                  </a:lnTo>
                  <a:lnTo>
                    <a:pt x="3192678" y="2339924"/>
                  </a:lnTo>
                  <a:lnTo>
                    <a:pt x="3192551" y="2340940"/>
                  </a:lnTo>
                  <a:lnTo>
                    <a:pt x="3191827" y="2346883"/>
                  </a:lnTo>
                  <a:lnTo>
                    <a:pt x="3179635" y="2387054"/>
                  </a:lnTo>
                  <a:lnTo>
                    <a:pt x="3156331" y="2421928"/>
                  </a:lnTo>
                  <a:lnTo>
                    <a:pt x="3123882" y="2448560"/>
                  </a:lnTo>
                  <a:lnTo>
                    <a:pt x="3085134" y="2464612"/>
                  </a:lnTo>
                  <a:lnTo>
                    <a:pt x="3050387" y="2468892"/>
                  </a:lnTo>
                  <a:lnTo>
                    <a:pt x="152514" y="2468892"/>
                  </a:lnTo>
                  <a:lnTo>
                    <a:pt x="111010" y="2462746"/>
                  </a:lnTo>
                  <a:lnTo>
                    <a:pt x="73075" y="2444800"/>
                  </a:lnTo>
                  <a:lnTo>
                    <a:pt x="41986" y="2416619"/>
                  </a:lnTo>
                  <a:lnTo>
                    <a:pt x="20421" y="2380627"/>
                  </a:lnTo>
                  <a:lnTo>
                    <a:pt x="10223" y="2339924"/>
                  </a:lnTo>
                  <a:lnTo>
                    <a:pt x="9537" y="2325916"/>
                  </a:lnTo>
                  <a:lnTo>
                    <a:pt x="9537" y="152514"/>
                  </a:lnTo>
                  <a:lnTo>
                    <a:pt x="9702" y="145491"/>
                  </a:lnTo>
                  <a:lnTo>
                    <a:pt x="10223" y="138493"/>
                  </a:lnTo>
                  <a:lnTo>
                    <a:pt x="10350" y="137490"/>
                  </a:lnTo>
                  <a:lnTo>
                    <a:pt x="11074" y="131546"/>
                  </a:lnTo>
                  <a:lnTo>
                    <a:pt x="23266" y="91376"/>
                  </a:lnTo>
                  <a:lnTo>
                    <a:pt x="46570" y="56489"/>
                  </a:lnTo>
                  <a:lnTo>
                    <a:pt x="79019" y="29870"/>
                  </a:lnTo>
                  <a:lnTo>
                    <a:pt x="117767" y="13817"/>
                  </a:lnTo>
                  <a:lnTo>
                    <a:pt x="152514" y="9525"/>
                  </a:lnTo>
                  <a:lnTo>
                    <a:pt x="3050387" y="9525"/>
                  </a:lnTo>
                  <a:lnTo>
                    <a:pt x="3091891" y="15684"/>
                  </a:lnTo>
                  <a:lnTo>
                    <a:pt x="3129826" y="33629"/>
                  </a:lnTo>
                  <a:lnTo>
                    <a:pt x="3160915" y="61798"/>
                  </a:lnTo>
                  <a:lnTo>
                    <a:pt x="3182480" y="97790"/>
                  </a:lnTo>
                  <a:lnTo>
                    <a:pt x="3192678" y="138493"/>
                  </a:lnTo>
                  <a:lnTo>
                    <a:pt x="3193364" y="152514"/>
                  </a:lnTo>
                  <a:lnTo>
                    <a:pt x="3193364" y="99923"/>
                  </a:lnTo>
                  <a:lnTo>
                    <a:pt x="3168345" y="55803"/>
                  </a:lnTo>
                  <a:lnTo>
                    <a:pt x="3135134" y="25679"/>
                  </a:lnTo>
                  <a:lnTo>
                    <a:pt x="3094583" y="6527"/>
                  </a:lnTo>
                  <a:lnTo>
                    <a:pt x="3050387" y="0"/>
                  </a:lnTo>
                  <a:lnTo>
                    <a:pt x="152514" y="0"/>
                  </a:lnTo>
                  <a:lnTo>
                    <a:pt x="108318" y="6527"/>
                  </a:lnTo>
                  <a:lnTo>
                    <a:pt x="67767" y="25679"/>
                  </a:lnTo>
                  <a:lnTo>
                    <a:pt x="34556" y="55803"/>
                  </a:lnTo>
                  <a:lnTo>
                    <a:pt x="11607" y="94145"/>
                  </a:lnTo>
                  <a:lnTo>
                    <a:pt x="723" y="137490"/>
                  </a:lnTo>
                  <a:lnTo>
                    <a:pt x="0" y="152514"/>
                  </a:lnTo>
                  <a:lnTo>
                    <a:pt x="0" y="2325916"/>
                  </a:lnTo>
                  <a:lnTo>
                    <a:pt x="6527" y="2370112"/>
                  </a:lnTo>
                  <a:lnTo>
                    <a:pt x="25679" y="2410663"/>
                  </a:lnTo>
                  <a:lnTo>
                    <a:pt x="55803" y="2443873"/>
                  </a:lnTo>
                  <a:lnTo>
                    <a:pt x="94157" y="2466822"/>
                  </a:lnTo>
                  <a:lnTo>
                    <a:pt x="137490" y="2477706"/>
                  </a:lnTo>
                  <a:lnTo>
                    <a:pt x="152514" y="2478430"/>
                  </a:lnTo>
                  <a:lnTo>
                    <a:pt x="3050387" y="2478430"/>
                  </a:lnTo>
                  <a:lnTo>
                    <a:pt x="3065411" y="2477706"/>
                  </a:lnTo>
                  <a:lnTo>
                    <a:pt x="3080143" y="2475522"/>
                  </a:lnTo>
                  <a:lnTo>
                    <a:pt x="3094583" y="2471902"/>
                  </a:lnTo>
                  <a:lnTo>
                    <a:pt x="3102953" y="2468892"/>
                  </a:lnTo>
                  <a:lnTo>
                    <a:pt x="3108744" y="2466822"/>
                  </a:lnTo>
                  <a:lnTo>
                    <a:pt x="3147098" y="2443873"/>
                  </a:lnTo>
                  <a:lnTo>
                    <a:pt x="3177222" y="2410663"/>
                  </a:lnTo>
                  <a:lnTo>
                    <a:pt x="3196374" y="2370112"/>
                  </a:lnTo>
                  <a:lnTo>
                    <a:pt x="3202902" y="2325916"/>
                  </a:lnTo>
                  <a:lnTo>
                    <a:pt x="3202902" y="152514"/>
                  </a:lnTo>
                  <a:close/>
                </a:path>
              </a:pathLst>
            </a:custGeom>
            <a:solidFill>
              <a:srgbClr val="FFFFFF">
                <a:alpha val="19999"/>
              </a:srgbClr>
            </a:solidFill>
          </p:spPr>
          <p:txBody>
            <a:bodyPr wrap="square" lIns="0" tIns="0" rIns="0" bIns="0" rtlCol="0"/>
            <a:lstStyle/>
            <a:p>
              <a:pPr defTabSz="685800"/>
              <a:endParaRPr sz="1350" kern="0">
                <a:solidFill>
                  <a:sysClr val="windowText" lastClr="000000"/>
                </a:solidFill>
              </a:endParaRPr>
            </a:p>
          </p:txBody>
        </p:sp>
        <p:pic>
          <p:nvPicPr>
            <p:cNvPr id="15" name="object 15"/>
            <p:cNvPicPr/>
            <p:nvPr/>
          </p:nvPicPr>
          <p:blipFill>
            <a:blip r:embed="rId7" cstate="print"/>
            <a:stretch>
              <a:fillRect/>
            </a:stretch>
          </p:blipFill>
          <p:spPr>
            <a:xfrm>
              <a:off x="5957775" y="2564226"/>
              <a:ext cx="285973" cy="343167"/>
            </a:xfrm>
            <a:prstGeom prst="rect">
              <a:avLst/>
            </a:prstGeom>
          </p:spPr>
        </p:pic>
      </p:grpSp>
      <p:sp>
        <p:nvSpPr>
          <p:cNvPr id="16" name="object 16"/>
          <p:cNvSpPr txBox="1"/>
          <p:nvPr/>
        </p:nvSpPr>
        <p:spPr>
          <a:xfrm>
            <a:off x="3902165" y="2442695"/>
            <a:ext cx="1346835" cy="676211"/>
          </a:xfrm>
          <a:prstGeom prst="rect">
            <a:avLst/>
          </a:prstGeom>
        </p:spPr>
        <p:txBody>
          <a:bodyPr vert="horz" wrap="square" lIns="0" tIns="9525" rIns="0" bIns="0" rtlCol="0">
            <a:spAutoFit/>
          </a:bodyPr>
          <a:lstStyle/>
          <a:p>
            <a:pPr marL="330041" defTabSz="685800">
              <a:spcBef>
                <a:spcPts val="75"/>
              </a:spcBef>
            </a:pPr>
            <a:r>
              <a:rPr sz="1275" b="1" kern="0" spc="-11" dirty="0">
                <a:solidFill>
                  <a:srgbClr val="FFFFFF"/>
                </a:solidFill>
                <a:latin typeface="微软雅黑"/>
                <a:cs typeface="微软雅黑"/>
              </a:rPr>
              <a:t>技能提升</a:t>
            </a:r>
            <a:endParaRPr sz="1350" kern="0">
              <a:solidFill>
                <a:sysClr val="windowText" lastClr="000000"/>
              </a:solidFill>
              <a:latin typeface="微软雅黑"/>
              <a:cs typeface="微软雅黑"/>
            </a:endParaRPr>
          </a:p>
          <a:p>
            <a:pPr marL="9525" marR="3810" indent="149066" defTabSz="685800">
              <a:lnSpc>
                <a:spcPct val="134400"/>
              </a:lnSpc>
              <a:spcBef>
                <a:spcPts val="832"/>
              </a:spcBef>
            </a:pPr>
            <a:r>
              <a:rPr sz="938" kern="0" spc="-8" dirty="0">
                <a:solidFill>
                  <a:srgbClr val="FFFFFF"/>
                </a:solidFill>
                <a:latin typeface="微软雅黑"/>
                <a:cs typeface="微软雅黑 Light"/>
              </a:rPr>
              <a:t>熟练运用设计工具</a:t>
            </a:r>
            <a:r>
              <a:rPr sz="938" kern="0" spc="375" dirty="0">
                <a:solidFill>
                  <a:srgbClr val="FFFFFF"/>
                </a:solidFill>
                <a:latin typeface="微软雅黑"/>
                <a:cs typeface="微软雅黑 Light"/>
              </a:rPr>
              <a:t> </a:t>
            </a:r>
            <a:r>
              <a:rPr sz="938" kern="0" dirty="0">
                <a:solidFill>
                  <a:srgbClr val="FFFFFF"/>
                </a:solidFill>
                <a:latin typeface="微软雅黑"/>
                <a:cs typeface="微软雅黑 Light"/>
              </a:rPr>
              <a:t>结合AIGC</a:t>
            </a:r>
            <a:r>
              <a:rPr sz="938" kern="0" spc="-8" dirty="0">
                <a:solidFill>
                  <a:srgbClr val="FFFFFF"/>
                </a:solidFill>
                <a:latin typeface="微软雅黑"/>
                <a:cs typeface="微软雅黑 Light"/>
              </a:rPr>
              <a:t>提升设计效率</a:t>
            </a:r>
            <a:endParaRPr sz="1013" kern="0">
              <a:solidFill>
                <a:sysClr val="windowText" lastClr="000000"/>
              </a:solidFill>
              <a:latin typeface="微软雅黑 Light"/>
              <a:cs typeface="微软雅黑 Light"/>
            </a:endParaRPr>
          </a:p>
        </p:txBody>
      </p:sp>
      <p:grpSp>
        <p:nvGrpSpPr>
          <p:cNvPr id="17" name="object 17"/>
          <p:cNvGrpSpPr/>
          <p:nvPr/>
        </p:nvGrpSpPr>
        <p:grpSpPr>
          <a:xfrm>
            <a:off x="6005438" y="1587152"/>
            <a:ext cx="2402205" cy="1859280"/>
            <a:chOff x="8007250" y="2116202"/>
            <a:chExt cx="3202940" cy="2479040"/>
          </a:xfrm>
        </p:grpSpPr>
        <p:sp>
          <p:nvSpPr>
            <p:cNvPr id="18" name="object 18"/>
            <p:cNvSpPr/>
            <p:nvPr/>
          </p:nvSpPr>
          <p:spPr>
            <a:xfrm>
              <a:off x="8007250" y="2116202"/>
              <a:ext cx="3202940" cy="2479040"/>
            </a:xfrm>
            <a:custGeom>
              <a:avLst/>
              <a:gdLst/>
              <a:ahLst/>
              <a:cxnLst/>
              <a:rect l="l" t="t" r="r" b="b"/>
              <a:pathLst>
                <a:path w="3202940" h="2479040">
                  <a:moveTo>
                    <a:pt x="3050381" y="2478434"/>
                  </a:moveTo>
                  <a:lnTo>
                    <a:pt x="152519" y="2478434"/>
                  </a:lnTo>
                  <a:lnTo>
                    <a:pt x="137494" y="2477709"/>
                  </a:lnTo>
                  <a:lnTo>
                    <a:pt x="94152" y="2466824"/>
                  </a:lnTo>
                  <a:lnTo>
                    <a:pt x="55808" y="2443873"/>
                  </a:lnTo>
                  <a:lnTo>
                    <a:pt x="25680" y="2410666"/>
                  </a:lnTo>
                  <a:lnTo>
                    <a:pt x="6530" y="2370123"/>
                  </a:lnTo>
                  <a:lnTo>
                    <a:pt x="0" y="2325915"/>
                  </a:lnTo>
                  <a:lnTo>
                    <a:pt x="0" y="152519"/>
                  </a:lnTo>
                  <a:lnTo>
                    <a:pt x="6530" y="108311"/>
                  </a:lnTo>
                  <a:lnTo>
                    <a:pt x="25680" y="67768"/>
                  </a:lnTo>
                  <a:lnTo>
                    <a:pt x="55808" y="34560"/>
                  </a:lnTo>
                  <a:lnTo>
                    <a:pt x="94152" y="11609"/>
                  </a:lnTo>
                  <a:lnTo>
                    <a:pt x="137494" y="725"/>
                  </a:lnTo>
                  <a:lnTo>
                    <a:pt x="152519" y="0"/>
                  </a:lnTo>
                  <a:lnTo>
                    <a:pt x="3050381" y="0"/>
                  </a:lnTo>
                  <a:lnTo>
                    <a:pt x="3094589" y="6530"/>
                  </a:lnTo>
                  <a:lnTo>
                    <a:pt x="3135132" y="25680"/>
                  </a:lnTo>
                  <a:lnTo>
                    <a:pt x="3168339" y="55808"/>
                  </a:lnTo>
                  <a:lnTo>
                    <a:pt x="3191290" y="94152"/>
                  </a:lnTo>
                  <a:lnTo>
                    <a:pt x="3202174" y="137494"/>
                  </a:lnTo>
                  <a:lnTo>
                    <a:pt x="3202900" y="152519"/>
                  </a:lnTo>
                  <a:lnTo>
                    <a:pt x="3202900" y="2325915"/>
                  </a:lnTo>
                  <a:lnTo>
                    <a:pt x="3196369" y="2370123"/>
                  </a:lnTo>
                  <a:lnTo>
                    <a:pt x="3177219" y="2410666"/>
                  </a:lnTo>
                  <a:lnTo>
                    <a:pt x="3147091" y="2443873"/>
                  </a:lnTo>
                  <a:lnTo>
                    <a:pt x="3108747" y="2466824"/>
                  </a:lnTo>
                  <a:lnTo>
                    <a:pt x="3065405" y="2477709"/>
                  </a:lnTo>
                  <a:lnTo>
                    <a:pt x="3050381" y="2478434"/>
                  </a:lnTo>
                  <a:close/>
                </a:path>
              </a:pathLst>
            </a:custGeom>
            <a:solidFill>
              <a:srgbClr val="FFFFFF">
                <a:alpha val="10198"/>
              </a:srgbClr>
            </a:solidFill>
          </p:spPr>
          <p:txBody>
            <a:bodyPr wrap="square" lIns="0" tIns="0" rIns="0" bIns="0" rtlCol="0"/>
            <a:lstStyle/>
            <a:p>
              <a:pPr defTabSz="685800"/>
              <a:endParaRPr sz="1350" kern="0">
                <a:solidFill>
                  <a:sysClr val="windowText" lastClr="000000"/>
                </a:solidFill>
              </a:endParaRPr>
            </a:p>
          </p:txBody>
        </p:sp>
        <p:sp>
          <p:nvSpPr>
            <p:cNvPr id="19" name="object 19"/>
            <p:cNvSpPr/>
            <p:nvPr/>
          </p:nvSpPr>
          <p:spPr>
            <a:xfrm>
              <a:off x="8007248" y="2116213"/>
              <a:ext cx="3202940" cy="2479040"/>
            </a:xfrm>
            <a:custGeom>
              <a:avLst/>
              <a:gdLst/>
              <a:ahLst/>
              <a:cxnLst/>
              <a:rect l="l" t="t" r="r" b="b"/>
              <a:pathLst>
                <a:path w="3202940" h="2479040">
                  <a:moveTo>
                    <a:pt x="1906485" y="619607"/>
                  </a:moveTo>
                  <a:lnTo>
                    <a:pt x="1903183" y="574840"/>
                  </a:lnTo>
                  <a:lnTo>
                    <a:pt x="1893354" y="531050"/>
                  </a:lnTo>
                  <a:lnTo>
                    <a:pt x="1877199" y="489178"/>
                  </a:lnTo>
                  <a:lnTo>
                    <a:pt x="1855076" y="450138"/>
                  </a:lnTo>
                  <a:lnTo>
                    <a:pt x="1827466" y="414756"/>
                  </a:lnTo>
                  <a:lnTo>
                    <a:pt x="1794954" y="383806"/>
                  </a:lnTo>
                  <a:lnTo>
                    <a:pt x="1758264" y="357962"/>
                  </a:lnTo>
                  <a:lnTo>
                    <a:pt x="1718183" y="337781"/>
                  </a:lnTo>
                  <a:lnTo>
                    <a:pt x="1675561" y="323710"/>
                  </a:lnTo>
                  <a:lnTo>
                    <a:pt x="1631340" y="316039"/>
                  </a:lnTo>
                  <a:lnTo>
                    <a:pt x="1601444" y="314566"/>
                  </a:lnTo>
                  <a:lnTo>
                    <a:pt x="1586484" y="314934"/>
                  </a:lnTo>
                  <a:lnTo>
                    <a:pt x="1541932" y="320421"/>
                  </a:lnTo>
                  <a:lnTo>
                    <a:pt x="1498676" y="332397"/>
                  </a:lnTo>
                  <a:lnTo>
                    <a:pt x="1457655" y="350583"/>
                  </a:lnTo>
                  <a:lnTo>
                    <a:pt x="1419733" y="374599"/>
                  </a:lnTo>
                  <a:lnTo>
                    <a:pt x="1385747" y="403910"/>
                  </a:lnTo>
                  <a:lnTo>
                    <a:pt x="1356436" y="437896"/>
                  </a:lnTo>
                  <a:lnTo>
                    <a:pt x="1332420" y="475805"/>
                  </a:lnTo>
                  <a:lnTo>
                    <a:pt x="1314234" y="516839"/>
                  </a:lnTo>
                  <a:lnTo>
                    <a:pt x="1302270" y="560095"/>
                  </a:lnTo>
                  <a:lnTo>
                    <a:pt x="1296771" y="604634"/>
                  </a:lnTo>
                  <a:lnTo>
                    <a:pt x="1296403" y="619607"/>
                  </a:lnTo>
                  <a:lnTo>
                    <a:pt x="1296771" y="634568"/>
                  </a:lnTo>
                  <a:lnTo>
                    <a:pt x="1302270" y="679107"/>
                  </a:lnTo>
                  <a:lnTo>
                    <a:pt x="1314234" y="722363"/>
                  </a:lnTo>
                  <a:lnTo>
                    <a:pt x="1332433" y="763397"/>
                  </a:lnTo>
                  <a:lnTo>
                    <a:pt x="1356436" y="801319"/>
                  </a:lnTo>
                  <a:lnTo>
                    <a:pt x="1385747" y="835291"/>
                  </a:lnTo>
                  <a:lnTo>
                    <a:pt x="1419733" y="864616"/>
                  </a:lnTo>
                  <a:lnTo>
                    <a:pt x="1457655" y="888619"/>
                  </a:lnTo>
                  <a:lnTo>
                    <a:pt x="1498676" y="906805"/>
                  </a:lnTo>
                  <a:lnTo>
                    <a:pt x="1541932" y="918781"/>
                  </a:lnTo>
                  <a:lnTo>
                    <a:pt x="1586484" y="924280"/>
                  </a:lnTo>
                  <a:lnTo>
                    <a:pt x="1601444" y="924636"/>
                  </a:lnTo>
                  <a:lnTo>
                    <a:pt x="1616417" y="924280"/>
                  </a:lnTo>
                  <a:lnTo>
                    <a:pt x="1660956" y="918781"/>
                  </a:lnTo>
                  <a:lnTo>
                    <a:pt x="1704213" y="906805"/>
                  </a:lnTo>
                  <a:lnTo>
                    <a:pt x="1745234" y="888619"/>
                  </a:lnTo>
                  <a:lnTo>
                    <a:pt x="1783156" y="864616"/>
                  </a:lnTo>
                  <a:lnTo>
                    <a:pt x="1817141" y="835291"/>
                  </a:lnTo>
                  <a:lnTo>
                    <a:pt x="1846453" y="801319"/>
                  </a:lnTo>
                  <a:lnTo>
                    <a:pt x="1870468" y="763397"/>
                  </a:lnTo>
                  <a:lnTo>
                    <a:pt x="1888655" y="722363"/>
                  </a:lnTo>
                  <a:lnTo>
                    <a:pt x="1900618" y="679107"/>
                  </a:lnTo>
                  <a:lnTo>
                    <a:pt x="1906117" y="634568"/>
                  </a:lnTo>
                  <a:lnTo>
                    <a:pt x="1906485" y="619607"/>
                  </a:lnTo>
                  <a:close/>
                </a:path>
                <a:path w="3202940" h="2479040">
                  <a:moveTo>
                    <a:pt x="3202902" y="152514"/>
                  </a:moveTo>
                  <a:lnTo>
                    <a:pt x="3202165" y="137490"/>
                  </a:lnTo>
                  <a:lnTo>
                    <a:pt x="3199993" y="122758"/>
                  </a:lnTo>
                  <a:lnTo>
                    <a:pt x="3196361" y="108305"/>
                  </a:lnTo>
                  <a:lnTo>
                    <a:pt x="3193364" y="99961"/>
                  </a:lnTo>
                  <a:lnTo>
                    <a:pt x="3193364" y="152514"/>
                  </a:lnTo>
                  <a:lnTo>
                    <a:pt x="3193364" y="2325916"/>
                  </a:lnTo>
                  <a:lnTo>
                    <a:pt x="3193186" y="2332939"/>
                  </a:lnTo>
                  <a:lnTo>
                    <a:pt x="3192678" y="2339924"/>
                  </a:lnTo>
                  <a:lnTo>
                    <a:pt x="3192551" y="2340940"/>
                  </a:lnTo>
                  <a:lnTo>
                    <a:pt x="3191814" y="2346883"/>
                  </a:lnTo>
                  <a:lnTo>
                    <a:pt x="3179635" y="2387054"/>
                  </a:lnTo>
                  <a:lnTo>
                    <a:pt x="3156331" y="2421928"/>
                  </a:lnTo>
                  <a:lnTo>
                    <a:pt x="3123882" y="2448560"/>
                  </a:lnTo>
                  <a:lnTo>
                    <a:pt x="3085134" y="2464612"/>
                  </a:lnTo>
                  <a:lnTo>
                    <a:pt x="3050375" y="2468892"/>
                  </a:lnTo>
                  <a:lnTo>
                    <a:pt x="152514" y="2468892"/>
                  </a:lnTo>
                  <a:lnTo>
                    <a:pt x="111010" y="2462746"/>
                  </a:lnTo>
                  <a:lnTo>
                    <a:pt x="73075" y="2444800"/>
                  </a:lnTo>
                  <a:lnTo>
                    <a:pt x="41986" y="2416619"/>
                  </a:lnTo>
                  <a:lnTo>
                    <a:pt x="20408" y="2380627"/>
                  </a:lnTo>
                  <a:lnTo>
                    <a:pt x="10210" y="2339924"/>
                  </a:lnTo>
                  <a:lnTo>
                    <a:pt x="9525" y="2325916"/>
                  </a:lnTo>
                  <a:lnTo>
                    <a:pt x="9525" y="152514"/>
                  </a:lnTo>
                  <a:lnTo>
                    <a:pt x="9702" y="145491"/>
                  </a:lnTo>
                  <a:lnTo>
                    <a:pt x="10210" y="138493"/>
                  </a:lnTo>
                  <a:lnTo>
                    <a:pt x="10337" y="137490"/>
                  </a:lnTo>
                  <a:lnTo>
                    <a:pt x="11074" y="131546"/>
                  </a:lnTo>
                  <a:lnTo>
                    <a:pt x="23253" y="91376"/>
                  </a:lnTo>
                  <a:lnTo>
                    <a:pt x="46558" y="56489"/>
                  </a:lnTo>
                  <a:lnTo>
                    <a:pt x="79006" y="29870"/>
                  </a:lnTo>
                  <a:lnTo>
                    <a:pt x="117767" y="13817"/>
                  </a:lnTo>
                  <a:lnTo>
                    <a:pt x="152514" y="9525"/>
                  </a:lnTo>
                  <a:lnTo>
                    <a:pt x="3050375" y="9525"/>
                  </a:lnTo>
                  <a:lnTo>
                    <a:pt x="3091878" y="15684"/>
                  </a:lnTo>
                  <a:lnTo>
                    <a:pt x="3129813" y="33629"/>
                  </a:lnTo>
                  <a:lnTo>
                    <a:pt x="3160903" y="61798"/>
                  </a:lnTo>
                  <a:lnTo>
                    <a:pt x="3182480" y="97790"/>
                  </a:lnTo>
                  <a:lnTo>
                    <a:pt x="3192678" y="138493"/>
                  </a:lnTo>
                  <a:lnTo>
                    <a:pt x="3193364" y="152514"/>
                  </a:lnTo>
                  <a:lnTo>
                    <a:pt x="3193364" y="99961"/>
                  </a:lnTo>
                  <a:lnTo>
                    <a:pt x="3168332" y="55803"/>
                  </a:lnTo>
                  <a:lnTo>
                    <a:pt x="3135122" y="25679"/>
                  </a:lnTo>
                  <a:lnTo>
                    <a:pt x="3094583" y="6527"/>
                  </a:lnTo>
                  <a:lnTo>
                    <a:pt x="3050375" y="0"/>
                  </a:lnTo>
                  <a:lnTo>
                    <a:pt x="152514" y="0"/>
                  </a:lnTo>
                  <a:lnTo>
                    <a:pt x="108305" y="6527"/>
                  </a:lnTo>
                  <a:lnTo>
                    <a:pt x="67767" y="25679"/>
                  </a:lnTo>
                  <a:lnTo>
                    <a:pt x="34556" y="55803"/>
                  </a:lnTo>
                  <a:lnTo>
                    <a:pt x="11607" y="94145"/>
                  </a:lnTo>
                  <a:lnTo>
                    <a:pt x="723" y="137490"/>
                  </a:lnTo>
                  <a:lnTo>
                    <a:pt x="0" y="152514"/>
                  </a:lnTo>
                  <a:lnTo>
                    <a:pt x="0" y="2325916"/>
                  </a:lnTo>
                  <a:lnTo>
                    <a:pt x="6527" y="2370112"/>
                  </a:lnTo>
                  <a:lnTo>
                    <a:pt x="25679" y="2410663"/>
                  </a:lnTo>
                  <a:lnTo>
                    <a:pt x="55803" y="2443873"/>
                  </a:lnTo>
                  <a:lnTo>
                    <a:pt x="94145" y="2466822"/>
                  </a:lnTo>
                  <a:lnTo>
                    <a:pt x="137490" y="2477706"/>
                  </a:lnTo>
                  <a:lnTo>
                    <a:pt x="152514" y="2478430"/>
                  </a:lnTo>
                  <a:lnTo>
                    <a:pt x="3050375" y="2478430"/>
                  </a:lnTo>
                  <a:lnTo>
                    <a:pt x="3065399" y="2477706"/>
                  </a:lnTo>
                  <a:lnTo>
                    <a:pt x="3080143" y="2475522"/>
                  </a:lnTo>
                  <a:lnTo>
                    <a:pt x="3094583" y="2471902"/>
                  </a:lnTo>
                  <a:lnTo>
                    <a:pt x="3102953" y="2468892"/>
                  </a:lnTo>
                  <a:lnTo>
                    <a:pt x="3108744" y="2466822"/>
                  </a:lnTo>
                  <a:lnTo>
                    <a:pt x="3147085" y="2443873"/>
                  </a:lnTo>
                  <a:lnTo>
                    <a:pt x="3177209" y="2410663"/>
                  </a:lnTo>
                  <a:lnTo>
                    <a:pt x="3196361" y="2370112"/>
                  </a:lnTo>
                  <a:lnTo>
                    <a:pt x="3202902" y="2325916"/>
                  </a:lnTo>
                  <a:lnTo>
                    <a:pt x="3202902" y="152514"/>
                  </a:lnTo>
                  <a:close/>
                </a:path>
              </a:pathLst>
            </a:custGeom>
            <a:solidFill>
              <a:srgbClr val="FFFFFF">
                <a:alpha val="19999"/>
              </a:srgbClr>
            </a:solidFill>
          </p:spPr>
          <p:txBody>
            <a:bodyPr wrap="square" lIns="0" tIns="0" rIns="0" bIns="0" rtlCol="0"/>
            <a:lstStyle/>
            <a:p>
              <a:pPr defTabSz="685800"/>
              <a:endParaRPr sz="1350" kern="0">
                <a:solidFill>
                  <a:sysClr val="windowText" lastClr="000000"/>
                </a:solidFill>
              </a:endParaRPr>
            </a:p>
          </p:txBody>
        </p:sp>
        <p:pic>
          <p:nvPicPr>
            <p:cNvPr id="20" name="object 20"/>
            <p:cNvPicPr/>
            <p:nvPr/>
          </p:nvPicPr>
          <p:blipFill>
            <a:blip r:embed="rId8" cstate="print"/>
            <a:stretch>
              <a:fillRect/>
            </a:stretch>
          </p:blipFill>
          <p:spPr>
            <a:xfrm>
              <a:off x="9427585" y="2564226"/>
              <a:ext cx="362232" cy="343167"/>
            </a:xfrm>
            <a:prstGeom prst="rect">
              <a:avLst/>
            </a:prstGeom>
          </p:spPr>
        </p:pic>
      </p:grpSp>
      <p:sp>
        <p:nvSpPr>
          <p:cNvPr id="21" name="object 21"/>
          <p:cNvSpPr txBox="1"/>
          <p:nvPr/>
        </p:nvSpPr>
        <p:spPr>
          <a:xfrm>
            <a:off x="6553561" y="2442695"/>
            <a:ext cx="1306354" cy="676404"/>
          </a:xfrm>
          <a:prstGeom prst="rect">
            <a:avLst/>
          </a:prstGeom>
        </p:spPr>
        <p:txBody>
          <a:bodyPr vert="horz" wrap="square" lIns="0" tIns="9525" rIns="0" bIns="0" rtlCol="0">
            <a:spAutoFit/>
          </a:bodyPr>
          <a:lstStyle/>
          <a:p>
            <a:pPr marL="309563" defTabSz="685800">
              <a:spcBef>
                <a:spcPts val="75"/>
              </a:spcBef>
            </a:pPr>
            <a:r>
              <a:rPr sz="1275" b="1" kern="0" spc="-11" dirty="0">
                <a:solidFill>
                  <a:srgbClr val="FFFFFF"/>
                </a:solidFill>
                <a:latin typeface="微软雅黑"/>
                <a:cs typeface="微软雅黑"/>
              </a:rPr>
              <a:t>实践应用</a:t>
            </a:r>
            <a:endParaRPr sz="1350" kern="0">
              <a:solidFill>
                <a:sysClr val="windowText" lastClr="000000"/>
              </a:solidFill>
              <a:latin typeface="微软雅黑"/>
              <a:cs typeface="微软雅黑"/>
            </a:endParaRPr>
          </a:p>
          <a:p>
            <a:pPr marL="9525" marR="3810" indent="128588" defTabSz="685800">
              <a:lnSpc>
                <a:spcPct val="134400"/>
              </a:lnSpc>
              <a:spcBef>
                <a:spcPts val="832"/>
              </a:spcBef>
            </a:pPr>
            <a:r>
              <a:rPr sz="938" kern="0" spc="-8" dirty="0">
                <a:solidFill>
                  <a:srgbClr val="FFFFFF"/>
                </a:solidFill>
                <a:latin typeface="微软雅黑"/>
                <a:cs typeface="微软雅黑 Light"/>
              </a:rPr>
              <a:t>具备原型制作能力</a:t>
            </a:r>
            <a:r>
              <a:rPr sz="938" kern="0" spc="-38" dirty="0">
                <a:solidFill>
                  <a:srgbClr val="FFFFFF"/>
                </a:solidFill>
                <a:latin typeface="微软雅黑"/>
                <a:cs typeface="微软雅黑 Light"/>
              </a:rPr>
              <a:t> </a:t>
            </a:r>
            <a:r>
              <a:rPr sz="938" kern="0" spc="-4" dirty="0">
                <a:solidFill>
                  <a:srgbClr val="FFFFFF"/>
                </a:solidFill>
                <a:latin typeface="微软雅黑"/>
                <a:cs typeface="微软雅黑 Light"/>
              </a:rPr>
              <a:t>解决真实场景交互痛点</a:t>
            </a:r>
            <a:endParaRPr sz="1013" kern="0">
              <a:solidFill>
                <a:sysClr val="windowText" lastClr="000000"/>
              </a:solidFill>
              <a:latin typeface="微软雅黑 Light"/>
              <a:cs typeface="微软雅黑 Light"/>
            </a:endParaRPr>
          </a:p>
        </p:txBody>
      </p:sp>
      <p:pic>
        <p:nvPicPr>
          <p:cNvPr id="22" name="object 22"/>
          <p:cNvPicPr/>
          <p:nvPr/>
        </p:nvPicPr>
        <p:blipFill>
          <a:blip r:embed="rId9" cstate="print"/>
          <a:stretch>
            <a:fillRect/>
          </a:stretch>
        </p:blipFill>
        <p:spPr>
          <a:xfrm>
            <a:off x="4232404" y="3903535"/>
            <a:ext cx="686336" cy="28597"/>
          </a:xfrm>
          <a:prstGeom prst="rect">
            <a:avLst/>
          </a:prstGeom>
        </p:spPr>
      </p:pic>
      <p:sp>
        <p:nvSpPr>
          <p:cNvPr id="23" name="object 23"/>
          <p:cNvSpPr txBox="1"/>
          <p:nvPr/>
        </p:nvSpPr>
        <p:spPr>
          <a:xfrm>
            <a:off x="3382944" y="4094191"/>
            <a:ext cx="2342198" cy="257827"/>
          </a:xfrm>
          <a:prstGeom prst="rect">
            <a:avLst/>
          </a:prstGeom>
        </p:spPr>
        <p:txBody>
          <a:bodyPr vert="horz" wrap="square" lIns="0" tIns="9525" rIns="0" bIns="0" rtlCol="0">
            <a:spAutoFit/>
          </a:bodyPr>
          <a:lstStyle/>
          <a:p>
            <a:pPr marL="9525" defTabSz="685800">
              <a:spcBef>
                <a:spcPts val="75"/>
              </a:spcBef>
              <a:tabLst>
                <a:tab pos="1144905" algn="l"/>
                <a:tab pos="1345883" algn="l"/>
              </a:tabLst>
            </a:pPr>
            <a:r>
              <a:rPr sz="1613" kern="0" spc="338" dirty="0">
                <a:solidFill>
                  <a:srgbClr val="DAE9FE"/>
                </a:solidFill>
                <a:latin typeface="微软雅黑"/>
                <a:cs typeface="微软雅黑 Light"/>
              </a:rPr>
              <a:t>感谢观</a:t>
            </a:r>
            <a:r>
              <a:rPr sz="1613" kern="0" spc="-38" dirty="0">
                <a:solidFill>
                  <a:srgbClr val="DAE9FE"/>
                </a:solidFill>
                <a:latin typeface="微软雅黑"/>
                <a:cs typeface="微软雅黑 Light"/>
              </a:rPr>
              <a:t>看</a:t>
            </a:r>
            <a:r>
              <a:rPr sz="1613" kern="0" dirty="0">
                <a:solidFill>
                  <a:srgbClr val="DAE9FE"/>
                </a:solidFill>
                <a:latin typeface="微软雅黑"/>
                <a:cs typeface="微软雅黑 Light"/>
              </a:rPr>
              <a:t>	</a:t>
            </a:r>
            <a:r>
              <a:rPr sz="1613" kern="0" spc="-38" dirty="0">
                <a:solidFill>
                  <a:srgbClr val="DAE9FE"/>
                </a:solidFill>
                <a:latin typeface="微软雅黑"/>
                <a:cs typeface="微软雅黑 Light"/>
              </a:rPr>
              <a:t>·</a:t>
            </a:r>
            <a:r>
              <a:rPr sz="1613" kern="0" dirty="0">
                <a:solidFill>
                  <a:srgbClr val="DAE9FE"/>
                </a:solidFill>
                <a:latin typeface="微软雅黑"/>
                <a:cs typeface="微软雅黑 Light"/>
              </a:rPr>
              <a:t>	</a:t>
            </a:r>
            <a:r>
              <a:rPr sz="1613" kern="0" spc="338" dirty="0">
                <a:solidFill>
                  <a:srgbClr val="DAE9FE"/>
                </a:solidFill>
                <a:latin typeface="微软雅黑"/>
                <a:cs typeface="微软雅黑 Light"/>
              </a:rPr>
              <a:t>欢迎提</a:t>
            </a:r>
            <a:r>
              <a:rPr sz="1613" kern="0" spc="-38" dirty="0">
                <a:solidFill>
                  <a:srgbClr val="DAE9FE"/>
                </a:solidFill>
                <a:latin typeface="微软雅黑"/>
                <a:cs typeface="微软雅黑 Light"/>
              </a:rPr>
              <a:t>问</a:t>
            </a:r>
            <a:endParaRPr sz="1688" kern="0">
              <a:solidFill>
                <a:sysClr val="windowText" lastClr="000000"/>
              </a:solidFill>
              <a:latin typeface="微软雅黑 Light"/>
              <a:cs typeface="微软雅黑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3">
            <a:alphaModFix/>
          </a:blip>
          <a:stretch>
            <a:fillRect/>
          </a:stretch>
        </p:blipFill>
        <p:spPr>
          <a:xfrm>
            <a:off x="3722460" y="3585846"/>
            <a:ext cx="745387" cy="745387"/>
          </a:xfrm>
          <a:prstGeom prst="rect">
            <a:avLst/>
          </a:prstGeom>
        </p:spPr>
      </p:pic>
      <p:pic>
        <p:nvPicPr>
          <p:cNvPr id="3" name="图片 2"/>
          <p:cNvPicPr>
            <a:picLocks noChangeAspect="1"/>
          </p:cNvPicPr>
          <p:nvPr/>
        </p:nvPicPr>
        <p:blipFill>
          <a:blip r:embed="rId4">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5">
            <a:alphaModFix/>
          </a:blip>
          <a:stretch>
            <a:fillRect/>
          </a:stretch>
        </p:blipFill>
        <p:spPr>
          <a:xfrm rot="-1800000">
            <a:off x="7387488" y="-671486"/>
            <a:ext cx="1367566" cy="1344873"/>
          </a:xfrm>
          <a:prstGeom prst="rect">
            <a:avLst/>
          </a:prstGeom>
        </p:spPr>
      </p:pic>
      <p:pic>
        <p:nvPicPr>
          <p:cNvPr id="5" name="图片 4"/>
          <p:cNvPicPr>
            <a:picLocks noChangeAspect="1"/>
          </p:cNvPicPr>
          <p:nvPr/>
        </p:nvPicPr>
        <p:blipFill>
          <a:blip r:embed="rId6">
            <a:alphaModFix/>
          </a:blip>
          <a:stretch>
            <a:fillRect/>
          </a:stretch>
        </p:blipFill>
        <p:spPr>
          <a:xfrm>
            <a:off x="4262272" y="1581911"/>
            <a:ext cx="4089490" cy="2279174"/>
          </a:xfrm>
          <a:prstGeom prst="rect">
            <a:avLst/>
          </a:prstGeom>
        </p:spPr>
      </p:pic>
      <p:pic>
        <p:nvPicPr>
          <p:cNvPr id="6" name="图片 5"/>
          <p:cNvPicPr>
            <a:picLocks noChangeAspect="1"/>
          </p:cNvPicPr>
          <p:nvPr/>
        </p:nvPicPr>
        <p:blipFill>
          <a:blip r:embed="rId7">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8">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9">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0">
            <a:alphaModFix/>
          </a:blip>
          <a:stretch>
            <a:fillRect/>
          </a:stretch>
        </p:blipFill>
        <p:spPr>
          <a:xfrm>
            <a:off x="1022836" y="1789842"/>
            <a:ext cx="1997421" cy="1997421"/>
          </a:xfrm>
          <a:prstGeom prst="rect">
            <a:avLst/>
          </a:prstGeom>
        </p:spPr>
      </p:pic>
      <p:pic>
        <p:nvPicPr>
          <p:cNvPr id="10" name="图片 9"/>
          <p:cNvPicPr>
            <a:picLocks noChangeAspect="1"/>
          </p:cNvPicPr>
          <p:nvPr/>
        </p:nvPicPr>
        <p:blipFill rotWithShape="1">
          <a:blip r:embed="rId11">
            <a:extLst>
              <a:ext uri="{28A0092B-C50C-407E-A947-70E740481C1C}">
                <a14:useLocalDpi xmlns:a14="http://schemas.microsoft.com/office/drawing/2010/main" val="0"/>
              </a:ext>
            </a:extLst>
          </a:blip>
          <a:srcRect l="24128" r="24128"/>
          <a:stretch/>
        </p:blipFill>
        <p:spPr>
          <a:xfrm>
            <a:off x="1112870" y="1879876"/>
            <a:ext cx="1817352" cy="1817352"/>
          </a:xfrm>
          <a:prstGeom prst="ellipse">
            <a:avLst/>
          </a:prstGeom>
        </p:spPr>
      </p:pic>
      <p:sp>
        <p:nvSpPr>
          <p:cNvPr id="25" name="文本框 24"/>
          <p:cNvSpPr txBox="1"/>
          <p:nvPr/>
        </p:nvSpPr>
        <p:spPr>
          <a:xfrm>
            <a:off x="4709185" y="1642467"/>
            <a:ext cx="3443352"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a:solidFill>
                  <a:srgbClr val="FFFFFF">
                    <a:alpha val="100000"/>
                  </a:srgbClr>
                </a:solidFill>
                <a:latin typeface="CKT Kuaile Bold" panose="02010800040101010101" pitchFamily="1" charset="-122"/>
                <a:ea typeface="CKT Kuaile Bold" panose="02010800040101010101" pitchFamily="1" charset="-122"/>
              </a:rPr>
              <a:t>THANK YOU</a:t>
            </a:r>
          </a:p>
        </p:txBody>
      </p:sp>
      <p:sp>
        <p:nvSpPr>
          <p:cNvPr id="26" name="文本框 25"/>
          <p:cNvSpPr txBox="1"/>
          <p:nvPr/>
        </p:nvSpPr>
        <p:spPr>
          <a:xfrm>
            <a:off x="4709184" y="2101014"/>
            <a:ext cx="327425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sz="4800" kern="3800" spc="115" dirty="0" err="1">
                <a:solidFill>
                  <a:srgbClr val="4A4A4A">
                    <a:alpha val="100000"/>
                  </a:srgbClr>
                </a:solidFill>
                <a:latin typeface="思源宋体 CN Heavy" panose="02020900000000000000" pitchFamily="18" charset="-122"/>
                <a:ea typeface="思源宋体 CN Heavy" panose="02020900000000000000" pitchFamily="18" charset="-122"/>
              </a:rPr>
              <a:t>感谢观看</a:t>
            </a:r>
            <a:r>
              <a:rPr lang="en-US" sz="4800" kern="3800" spc="115" dirty="0">
                <a:solidFill>
                  <a:srgbClr val="4A4A4A">
                    <a:alpha val="100000"/>
                  </a:srgbClr>
                </a:solidFill>
                <a:latin typeface="思源宋体 CN Heavy" panose="02020900000000000000" pitchFamily="18" charset="-122"/>
                <a:ea typeface="思源宋体 CN Heavy" panose="02020900000000000000" pitchFamily="18" charset="-122"/>
              </a:rPr>
              <a:t>!</a:t>
            </a:r>
            <a:endParaRPr sz="4800" kern="3800" spc="115" dirty="0">
              <a:solidFill>
                <a:srgbClr val="4A4A4A">
                  <a:alpha val="100000"/>
                </a:srgbClr>
              </a:solidFill>
              <a:latin typeface="思源宋体 CN Heavy" panose="02020900000000000000" pitchFamily="18" charset="-122"/>
              <a:ea typeface="思源宋体 CN Heavy" panose="02020900000000000000" pitchFamily="18" charset="-122"/>
            </a:endParaRPr>
          </a:p>
        </p:txBody>
      </p:sp>
      <p:sp>
        <p:nvSpPr>
          <p:cNvPr id="27" name="文本框 26"/>
          <p:cNvSpPr txBox="1"/>
          <p:nvPr/>
        </p:nvSpPr>
        <p:spPr>
          <a:xfrm>
            <a:off x="4709185" y="2658583"/>
            <a:ext cx="2894868" cy="388620"/>
          </a:xfrm>
          <a:prstGeom prst="rect">
            <a:avLst/>
          </a:prstGeom>
        </p:spPr>
        <p:txBody>
          <a:bodyPr wrap="square" lIns="0" tIns="0" rIns="0" bIns="0" anchor="ctr">
            <a:scene3d>
              <a:camera prst="legacyObliqueTopLeft">
                <a:rot lat="0" lon="0" rev="0"/>
              </a:camera>
              <a:lightRig rig="legacyFlat1" dir="tl"/>
            </a:scene3d>
          </a:bodyPr>
          <a:lstStyle/>
          <a:p>
            <a:pPr algn="l">
              <a:lnSpc>
                <a:spcPct val="150000"/>
              </a:lnSpc>
            </a:pPr>
            <a:endParaRPr sz="900" kern="8800" spc="79" dirty="0">
              <a:solidFill>
                <a:srgbClr val="424141">
                  <a:alpha val="100000"/>
                </a:srgbClr>
              </a:solidFill>
              <a:latin typeface="GEETYPE-XinGothicGB-W4" panose="02010800040101010101" pitchFamily="1" charset="-122"/>
              <a:ea typeface="GEETYPE-XinGothicGB-W4" panose="02010800040101010101" pitchFamily="1" charset="-122"/>
            </a:endParaRPr>
          </a:p>
        </p:txBody>
      </p:sp>
      <p:pic>
        <p:nvPicPr>
          <p:cNvPr id="11" name="图片 10"/>
          <p:cNvPicPr>
            <a:picLocks noChangeAspect="1"/>
          </p:cNvPicPr>
          <p:nvPr/>
        </p:nvPicPr>
        <p:blipFill>
          <a:blip r:embed="rId12">
            <a:alphaModFix/>
          </a:blip>
          <a:stretch>
            <a:fillRect/>
          </a:stretch>
        </p:blipFill>
        <p:spPr>
          <a:xfrm>
            <a:off x="4709185" y="3300079"/>
            <a:ext cx="2113103" cy="262863"/>
          </a:xfrm>
          <a:prstGeom prst="rect">
            <a:avLst/>
          </a:prstGeom>
          <a:effectLst>
            <a:outerShdw blurRad="190500" dist="69850" dir="2700000" algn="ctr" rotWithShape="0">
              <a:srgbClr val="000000">
                <a:alpha val="17000"/>
              </a:srgbClr>
            </a:outerShdw>
          </a:effectLst>
        </p:spPr>
      </p:pic>
      <p:sp>
        <p:nvSpPr>
          <p:cNvPr id="28" name="文本框 27"/>
          <p:cNvSpPr txBox="1"/>
          <p:nvPr/>
        </p:nvSpPr>
        <p:spPr>
          <a:xfrm>
            <a:off x="4807769"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主讲人</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r>
              <a:rPr lang="zh-CN" altLang="en-US" sz="999" kern="100" dirty="0">
                <a:solidFill>
                  <a:srgbClr val="FFFFFF">
                    <a:alpha val="100000"/>
                  </a:srgbClr>
                </a:solidFill>
                <a:latin typeface="Reeji-CloudHeiDa-GB" panose="02010800040101010101" pitchFamily="1" charset="-122"/>
                <a:ea typeface="Reeji-CloudHeiDa-GB" panose="02010800040101010101" pitchFamily="1" charset="-122"/>
              </a:rPr>
              <a:t>马胜铭</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2" name="图片 11"/>
          <p:cNvPicPr>
            <a:picLocks noChangeAspect="1"/>
          </p:cNvPicPr>
          <p:nvPr/>
        </p:nvPicPr>
        <p:blipFill>
          <a:blip r:embed="rId13">
            <a:alphaModFix/>
          </a:blip>
          <a:stretch>
            <a:fillRect/>
          </a:stretch>
        </p:blipFill>
        <p:spPr>
          <a:xfrm>
            <a:off x="8681362" y="39331"/>
            <a:ext cx="1301699" cy="1301699"/>
          </a:xfrm>
          <a:prstGeom prst="rect">
            <a:avLst/>
          </a:prstGeom>
        </p:spPr>
      </p:pic>
      <p:sp>
        <p:nvSpPr>
          <p:cNvPr id="29" name="文本框 28"/>
          <p:cNvSpPr txBox="1"/>
          <p:nvPr/>
        </p:nvSpPr>
        <p:spPr>
          <a:xfrm>
            <a:off x="5760984"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时间</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fld id="{00869280-5C7E-4D6A-9DC2-C32BD84E2277}" type="datetimeyyyy">
              <a:rPr lang="zh-CN" altLang="en-US" sz="999" kern="100" spc="0" smtClean="0">
                <a:solidFill>
                  <a:srgbClr val="FFFFFF">
                    <a:alpha val="100000"/>
                  </a:srgbClr>
                </a:solidFill>
                <a:latin typeface="Reeji-CloudHeiDa-GB" panose="02010800040101010101" pitchFamily="1" charset="-122"/>
                <a:ea typeface="Reeji-CloudHeiDa-GB" panose="02010800040101010101" pitchFamily="1" charset="-122"/>
              </a:rPr>
              <a:t>2026年</a:t>
            </a:fld>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3" name="图片 12"/>
          <p:cNvPicPr>
            <a:picLocks noChangeAspect="1"/>
          </p:cNvPicPr>
          <p:nvPr/>
        </p:nvPicPr>
        <p:blipFill>
          <a:blip r:embed="rId14">
            <a:alphaModFix/>
          </a:blip>
          <a:stretch>
            <a:fillRect/>
          </a:stretch>
        </p:blipFill>
        <p:spPr>
          <a:xfrm>
            <a:off x="2438209" y="690181"/>
            <a:ext cx="1012891" cy="678654"/>
          </a:xfrm>
          <a:prstGeom prst="rect">
            <a:avLst/>
          </a:prstGeom>
        </p:spPr>
      </p:pic>
      <p:pic>
        <p:nvPicPr>
          <p:cNvPr id="14" name="图片 13"/>
          <p:cNvPicPr>
            <a:picLocks noChangeAspect="1"/>
          </p:cNvPicPr>
          <p:nvPr/>
        </p:nvPicPr>
        <p:blipFill>
          <a:blip r:embed="rId15">
            <a:alphaModFix/>
          </a:blip>
          <a:stretch>
            <a:fillRect/>
          </a:stretch>
        </p:blipFill>
        <p:spPr>
          <a:xfrm>
            <a:off x="11572" y="4600432"/>
            <a:ext cx="810536" cy="543073"/>
          </a:xfrm>
          <a:prstGeom prst="rect">
            <a:avLst/>
          </a:prstGeom>
        </p:spPr>
      </p:pic>
      <p:pic>
        <p:nvPicPr>
          <p:cNvPr id="15" name="图片 14"/>
          <p:cNvPicPr>
            <a:picLocks noChangeAspect="1"/>
          </p:cNvPicPr>
          <p:nvPr/>
        </p:nvPicPr>
        <p:blipFill>
          <a:blip r:embed="rId15">
            <a:alphaModFix/>
          </a:blip>
          <a:stretch>
            <a:fillRect/>
          </a:stretch>
        </p:blipFill>
        <p:spPr>
          <a:xfrm>
            <a:off x="941832" y="4600432"/>
            <a:ext cx="810536" cy="543073"/>
          </a:xfrm>
          <a:prstGeom prst="rect">
            <a:avLst/>
          </a:prstGeom>
        </p:spPr>
      </p:pic>
      <p:pic>
        <p:nvPicPr>
          <p:cNvPr id="16" name="图片 15"/>
          <p:cNvPicPr>
            <a:picLocks noChangeAspect="1"/>
          </p:cNvPicPr>
          <p:nvPr/>
        </p:nvPicPr>
        <p:blipFill>
          <a:blip r:embed="rId16">
            <a:alphaModFix/>
          </a:blip>
          <a:stretch>
            <a:fillRect/>
          </a:stretch>
        </p:blipFill>
        <p:spPr>
          <a:xfrm>
            <a:off x="2753721" y="1198578"/>
            <a:ext cx="381867" cy="381867"/>
          </a:xfrm>
          <a:prstGeom prst="rect">
            <a:avLst/>
          </a:prstGeom>
        </p:spPr>
      </p:pic>
      <p:pic>
        <p:nvPicPr>
          <p:cNvPr id="17" name="图片 16"/>
          <p:cNvPicPr>
            <a:picLocks noChangeAspect="1"/>
          </p:cNvPicPr>
          <p:nvPr/>
        </p:nvPicPr>
        <p:blipFill>
          <a:blip r:embed="rId17">
            <a:alphaModFix/>
          </a:blip>
          <a:stretch>
            <a:fillRect/>
          </a:stretch>
        </p:blipFill>
        <p:spPr>
          <a:xfrm>
            <a:off x="-185975" y="3711082"/>
            <a:ext cx="620151" cy="620151"/>
          </a:xfrm>
          <a:prstGeom prst="rect">
            <a:avLst/>
          </a:prstGeom>
        </p:spPr>
      </p:pic>
      <p:pic>
        <p:nvPicPr>
          <p:cNvPr id="18" name="图片 17"/>
          <p:cNvPicPr>
            <a:picLocks noChangeAspect="1"/>
          </p:cNvPicPr>
          <p:nvPr/>
        </p:nvPicPr>
        <p:blipFill>
          <a:blip r:embed="rId18">
            <a:alphaModFix/>
          </a:blip>
          <a:stretch>
            <a:fillRect/>
          </a:stretch>
        </p:blipFill>
        <p:spPr>
          <a:xfrm>
            <a:off x="8841987" y="2611781"/>
            <a:ext cx="532774" cy="532774"/>
          </a:xfrm>
          <a:prstGeom prst="rect">
            <a:avLst/>
          </a:prstGeom>
        </p:spPr>
      </p:pic>
      <p:pic>
        <p:nvPicPr>
          <p:cNvPr id="19" name="图片 18"/>
          <p:cNvPicPr>
            <a:picLocks noChangeAspect="1"/>
          </p:cNvPicPr>
          <p:nvPr/>
        </p:nvPicPr>
        <p:blipFill>
          <a:blip r:embed="rId19">
            <a:alphaModFix/>
          </a:blip>
          <a:stretch>
            <a:fillRect/>
          </a:stretch>
        </p:blipFill>
        <p:spPr>
          <a:xfrm rot="-1800000">
            <a:off x="209883" y="-398097"/>
            <a:ext cx="1367566" cy="1344873"/>
          </a:xfrm>
          <a:prstGeom prst="rect">
            <a:avLst/>
          </a:prstGeom>
        </p:spPr>
      </p:pic>
      <p:pic>
        <p:nvPicPr>
          <p:cNvPr id="20" name="图片 19"/>
          <p:cNvPicPr>
            <a:picLocks noChangeAspect="1"/>
          </p:cNvPicPr>
          <p:nvPr/>
        </p:nvPicPr>
        <p:blipFill>
          <a:blip r:embed="rId20">
            <a:alphaModFix/>
          </a:blip>
          <a:stretch>
            <a:fillRect/>
          </a:stretch>
        </p:blipFill>
        <p:spPr>
          <a:xfrm>
            <a:off x="8245655" y="4331234"/>
            <a:ext cx="1192518" cy="1192518"/>
          </a:xfrm>
          <a:prstGeom prst="rect">
            <a:avLst/>
          </a:prstGeom>
        </p:spPr>
      </p:pic>
      <p:pic>
        <p:nvPicPr>
          <p:cNvPr id="21" name="图片 20"/>
          <p:cNvPicPr>
            <a:picLocks noChangeAspect="1"/>
          </p:cNvPicPr>
          <p:nvPr/>
        </p:nvPicPr>
        <p:blipFill>
          <a:blip r:embed="rId21">
            <a:alphaModFix/>
          </a:blip>
          <a:stretch>
            <a:fillRect/>
          </a:stretch>
        </p:blipFill>
        <p:spPr>
          <a:xfrm>
            <a:off x="8351763" y="4437342"/>
            <a:ext cx="980448" cy="980448"/>
          </a:xfrm>
          <a:prstGeom prst="rect">
            <a:avLst/>
          </a:prstGeom>
        </p:spPr>
      </p:pic>
      <p:pic>
        <p:nvPicPr>
          <p:cNvPr id="22" name="图片 21"/>
          <p:cNvPicPr>
            <a:picLocks noChangeAspect="1"/>
          </p:cNvPicPr>
          <p:nvPr/>
        </p:nvPicPr>
        <p:blipFill>
          <a:blip r:embed="rId15">
            <a:alphaModFix/>
          </a:blip>
          <a:stretch>
            <a:fillRect/>
          </a:stretch>
        </p:blipFill>
        <p:spPr>
          <a:xfrm>
            <a:off x="1857919" y="4600432"/>
            <a:ext cx="810536" cy="543073"/>
          </a:xfrm>
          <a:prstGeom prst="rect">
            <a:avLst/>
          </a:prstGeom>
        </p:spPr>
      </p:pic>
      <p:pic>
        <p:nvPicPr>
          <p:cNvPr id="23" name="图片 22"/>
          <p:cNvPicPr>
            <a:picLocks noChangeAspect="1"/>
          </p:cNvPicPr>
          <p:nvPr/>
        </p:nvPicPr>
        <p:blipFill>
          <a:blip r:embed="rId22">
            <a:alphaModFix/>
          </a:blip>
          <a:stretch>
            <a:fillRect/>
          </a:stretch>
        </p:blipFill>
        <p:spPr>
          <a:xfrm>
            <a:off x="7604054" y="4492586"/>
            <a:ext cx="379382" cy="379382"/>
          </a:xfrm>
          <a:prstGeom prst="rect">
            <a:avLst/>
          </a:prstGeom>
        </p:spPr>
      </p:pic>
      <p:pic>
        <p:nvPicPr>
          <p:cNvPr id="30" name="图片 29">
            <a:extLst>
              <a:ext uri="{FF2B5EF4-FFF2-40B4-BE49-F238E27FC236}">
                <a16:creationId xmlns:a16="http://schemas.microsoft.com/office/drawing/2014/main" id="{5C50E79C-625E-468F-AE07-4627F64CF63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1524</Words>
  <Application>Microsoft Office PowerPoint</Application>
  <DocSecurity>0</DocSecurity>
  <PresentationFormat>全屏显示(16:9)</PresentationFormat>
  <Paragraphs>168</Paragraphs>
  <Slides>9</Slides>
  <Notes>8</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9</vt:i4>
      </vt:variant>
    </vt:vector>
  </HeadingPairs>
  <TitlesOfParts>
    <vt:vector size="28" baseType="lpstr">
      <vt:lpstr>CKT Kuaile Bold</vt:lpstr>
      <vt:lpstr>GEETYPE-XinGothicGB-W4</vt:lpstr>
      <vt:lpstr>GEETYPE-XinGothicGB-W7</vt:lpstr>
      <vt:lpstr>Reeji-CloudHeiDa-GB</vt:lpstr>
      <vt:lpstr>等线</vt:lpstr>
      <vt:lpstr>思源黑体 CN Medium</vt:lpstr>
      <vt:lpstr>思源黑体 CN Normal</vt:lpstr>
      <vt:lpstr>思源黑体 CN Regular</vt:lpstr>
      <vt:lpstr>思源宋体 CN Heavy</vt:lpstr>
      <vt:lpstr>思源宋体 CN Light</vt:lpstr>
      <vt:lpstr>思源宋体 CN SemiBold</vt:lpstr>
      <vt:lpstr>微软雅黑</vt:lpstr>
      <vt:lpstr>微软雅黑 Light</vt:lpstr>
      <vt:lpstr>Arial</vt:lpstr>
      <vt:lpstr>Calibri</vt:lpstr>
      <vt:lpstr>Times New Roman</vt:lpstr>
      <vt:lpstr>Wingdings</vt:lpstr>
      <vt:lpstr>unioffice Theme</vt:lpstr>
      <vt:lpstr>Office Theme</vt:lpstr>
      <vt:lpstr>PowerPoint 演示文稿</vt:lpstr>
      <vt:lpstr>三维学习目标</vt:lpstr>
      <vt:lpstr>项目导入：淘宝交互设计案例</vt:lpstr>
      <vt:lpstr>交互设计核心认知</vt:lpstr>
      <vt:lpstr>交互设计七大原则</vt:lpstr>
      <vt:lpstr>交互设计主要方法</vt:lpstr>
      <vt:lpstr>思考讨论</vt:lpstr>
      <vt:lpstr>课程核心回顾</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salmon ma</cp:lastModifiedBy>
  <cp:revision>17</cp:revision>
  <dcterms:modified xsi:type="dcterms:W3CDTF">2026-01-21T11:54:07Z</dcterms:modified>
</cp:coreProperties>
</file>